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58" r:id="rId2"/>
    <p:sldId id="324" r:id="rId3"/>
    <p:sldId id="325" r:id="rId4"/>
    <p:sldId id="326" r:id="rId5"/>
    <p:sldId id="331" r:id="rId6"/>
    <p:sldId id="332" r:id="rId7"/>
    <p:sldId id="333" r:id="rId8"/>
    <p:sldId id="327" r:id="rId9"/>
    <p:sldId id="334" r:id="rId10"/>
    <p:sldId id="336" r:id="rId11"/>
    <p:sldId id="337" r:id="rId12"/>
    <p:sldId id="338" r:id="rId13"/>
    <p:sldId id="335" r:id="rId14"/>
    <p:sldId id="328" r:id="rId15"/>
    <p:sldId id="339" r:id="rId16"/>
    <p:sldId id="341" r:id="rId17"/>
    <p:sldId id="340" r:id="rId18"/>
    <p:sldId id="342" r:id="rId19"/>
    <p:sldId id="329" r:id="rId20"/>
    <p:sldId id="344" r:id="rId21"/>
    <p:sldId id="343" r:id="rId22"/>
    <p:sldId id="345" r:id="rId23"/>
    <p:sldId id="346" r:id="rId24"/>
    <p:sldId id="347" r:id="rId25"/>
    <p:sldId id="33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agun Vagun" initials="VV"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6E8F9E"/>
    <a:srgbClr val="79A6A0"/>
    <a:srgbClr val="CBBAA8"/>
    <a:srgbClr val="D6C9BB"/>
    <a:srgbClr val="FFFFFF"/>
    <a:srgbClr val="618695"/>
    <a:srgbClr val="233F6A"/>
    <a:srgbClr val="5A6D7D"/>
    <a:srgbClr val="87888B"/>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69" autoAdjust="0"/>
    <p:restoredTop sz="96318" autoAdjust="0"/>
  </p:normalViewPr>
  <p:slideViewPr>
    <p:cSldViewPr snapToGrid="0">
      <p:cViewPr varScale="1">
        <p:scale>
          <a:sx n="88" d="100"/>
          <a:sy n="88" d="100"/>
        </p:scale>
        <p:origin x="79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C7C8D6-8378-491C-A88C-F5C0F1DDB3DF}" type="datetimeFigureOut">
              <a:rPr lang="zh-CN" altLang="en-US" smtClean="0"/>
              <a:t>2020/3/19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681912-8CC0-4B9F-BE2A-5B54BD796BF3}" type="slidenum">
              <a:rPr lang="zh-CN" altLang="en-US" smtClean="0"/>
              <a:t>‹#›</a:t>
            </a:fld>
            <a:endParaRPr lang="zh-CN" altLang="en-US"/>
          </a:p>
        </p:txBody>
      </p:sp>
    </p:spTree>
    <p:extLst>
      <p:ext uri="{BB962C8B-B14F-4D97-AF65-F5344CB8AC3E}">
        <p14:creationId xmlns:p14="http://schemas.microsoft.com/office/powerpoint/2010/main" val="17021060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a:t>
            </a:fld>
            <a:endParaRPr lang="zh-CN" altLang="en-US"/>
          </a:p>
        </p:txBody>
      </p:sp>
    </p:spTree>
    <p:extLst>
      <p:ext uri="{BB962C8B-B14F-4D97-AF65-F5344CB8AC3E}">
        <p14:creationId xmlns:p14="http://schemas.microsoft.com/office/powerpoint/2010/main" val="16268296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a:t>
            </a:fld>
            <a:endParaRPr lang="zh-CN" altLang="en-US"/>
          </a:p>
        </p:txBody>
      </p:sp>
    </p:spTree>
    <p:extLst>
      <p:ext uri="{BB962C8B-B14F-4D97-AF65-F5344CB8AC3E}">
        <p14:creationId xmlns:p14="http://schemas.microsoft.com/office/powerpoint/2010/main" val="15775131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3</a:t>
            </a:fld>
            <a:endParaRPr lang="zh-CN" altLang="en-US"/>
          </a:p>
        </p:txBody>
      </p:sp>
    </p:spTree>
    <p:extLst>
      <p:ext uri="{BB962C8B-B14F-4D97-AF65-F5344CB8AC3E}">
        <p14:creationId xmlns:p14="http://schemas.microsoft.com/office/powerpoint/2010/main" val="19140181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4</a:t>
            </a:fld>
            <a:endParaRPr lang="zh-CN" altLang="en-US"/>
          </a:p>
        </p:txBody>
      </p:sp>
    </p:spTree>
    <p:extLst>
      <p:ext uri="{BB962C8B-B14F-4D97-AF65-F5344CB8AC3E}">
        <p14:creationId xmlns:p14="http://schemas.microsoft.com/office/powerpoint/2010/main" val="37315687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5</a:t>
            </a:fld>
            <a:endParaRPr lang="zh-CN" altLang="en-US"/>
          </a:p>
        </p:txBody>
      </p:sp>
    </p:spTree>
    <p:extLst>
      <p:ext uri="{BB962C8B-B14F-4D97-AF65-F5344CB8AC3E}">
        <p14:creationId xmlns:p14="http://schemas.microsoft.com/office/powerpoint/2010/main" val="8515466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6</a:t>
            </a:fld>
            <a:endParaRPr lang="zh-CN" altLang="en-US"/>
          </a:p>
        </p:txBody>
      </p:sp>
    </p:spTree>
    <p:extLst>
      <p:ext uri="{BB962C8B-B14F-4D97-AF65-F5344CB8AC3E}">
        <p14:creationId xmlns:p14="http://schemas.microsoft.com/office/powerpoint/2010/main" val="17298616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7</a:t>
            </a:fld>
            <a:endParaRPr lang="zh-CN" altLang="en-US"/>
          </a:p>
        </p:txBody>
      </p:sp>
    </p:spTree>
    <p:extLst>
      <p:ext uri="{BB962C8B-B14F-4D97-AF65-F5344CB8AC3E}">
        <p14:creationId xmlns:p14="http://schemas.microsoft.com/office/powerpoint/2010/main" val="36877482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8</a:t>
            </a:fld>
            <a:endParaRPr lang="zh-CN" altLang="en-US"/>
          </a:p>
        </p:txBody>
      </p:sp>
    </p:spTree>
    <p:extLst>
      <p:ext uri="{BB962C8B-B14F-4D97-AF65-F5344CB8AC3E}">
        <p14:creationId xmlns:p14="http://schemas.microsoft.com/office/powerpoint/2010/main" val="2225590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9</a:t>
            </a:fld>
            <a:endParaRPr lang="zh-CN" altLang="en-US"/>
          </a:p>
        </p:txBody>
      </p:sp>
    </p:spTree>
    <p:extLst>
      <p:ext uri="{BB962C8B-B14F-4D97-AF65-F5344CB8AC3E}">
        <p14:creationId xmlns:p14="http://schemas.microsoft.com/office/powerpoint/2010/main" val="3656039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10</a:t>
            </a:fld>
            <a:endParaRPr lang="zh-CN" altLang="en-US"/>
          </a:p>
        </p:txBody>
      </p:sp>
    </p:spTree>
    <p:extLst>
      <p:ext uri="{BB962C8B-B14F-4D97-AF65-F5344CB8AC3E}">
        <p14:creationId xmlns:p14="http://schemas.microsoft.com/office/powerpoint/2010/main" val="1167176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11</a:t>
            </a:fld>
            <a:endParaRPr lang="zh-CN" altLang="en-US"/>
          </a:p>
        </p:txBody>
      </p:sp>
    </p:spTree>
    <p:extLst>
      <p:ext uri="{BB962C8B-B14F-4D97-AF65-F5344CB8AC3E}">
        <p14:creationId xmlns:p14="http://schemas.microsoft.com/office/powerpoint/2010/main" val="6515020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12</a:t>
            </a:fld>
            <a:endParaRPr lang="zh-CN" altLang="en-US"/>
          </a:p>
        </p:txBody>
      </p:sp>
    </p:spTree>
    <p:extLst>
      <p:ext uri="{BB962C8B-B14F-4D97-AF65-F5344CB8AC3E}">
        <p14:creationId xmlns:p14="http://schemas.microsoft.com/office/powerpoint/2010/main" val="3883354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13</a:t>
            </a:fld>
            <a:endParaRPr lang="zh-CN" altLang="en-US"/>
          </a:p>
        </p:txBody>
      </p:sp>
    </p:spTree>
    <p:extLst>
      <p:ext uri="{BB962C8B-B14F-4D97-AF65-F5344CB8AC3E}">
        <p14:creationId xmlns:p14="http://schemas.microsoft.com/office/powerpoint/2010/main" val="16361396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14</a:t>
            </a:fld>
            <a:endParaRPr lang="zh-CN" altLang="en-US"/>
          </a:p>
        </p:txBody>
      </p:sp>
    </p:spTree>
    <p:extLst>
      <p:ext uri="{BB962C8B-B14F-4D97-AF65-F5344CB8AC3E}">
        <p14:creationId xmlns:p14="http://schemas.microsoft.com/office/powerpoint/2010/main" val="16509514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15</a:t>
            </a:fld>
            <a:endParaRPr lang="zh-CN" altLang="en-US"/>
          </a:p>
        </p:txBody>
      </p:sp>
    </p:spTree>
    <p:extLst>
      <p:ext uri="{BB962C8B-B14F-4D97-AF65-F5344CB8AC3E}">
        <p14:creationId xmlns:p14="http://schemas.microsoft.com/office/powerpoint/2010/main" val="21817765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16</a:t>
            </a:fld>
            <a:endParaRPr lang="zh-CN" altLang="en-US"/>
          </a:p>
        </p:txBody>
      </p:sp>
    </p:spTree>
    <p:extLst>
      <p:ext uri="{BB962C8B-B14F-4D97-AF65-F5344CB8AC3E}">
        <p14:creationId xmlns:p14="http://schemas.microsoft.com/office/powerpoint/2010/main" val="33362225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17</a:t>
            </a:fld>
            <a:endParaRPr lang="zh-CN" altLang="en-US"/>
          </a:p>
        </p:txBody>
      </p:sp>
    </p:spTree>
    <p:extLst>
      <p:ext uri="{BB962C8B-B14F-4D97-AF65-F5344CB8AC3E}">
        <p14:creationId xmlns:p14="http://schemas.microsoft.com/office/powerpoint/2010/main" val="40956516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18</a:t>
            </a:fld>
            <a:endParaRPr lang="zh-CN" altLang="en-US"/>
          </a:p>
        </p:txBody>
      </p:sp>
    </p:spTree>
    <p:extLst>
      <p:ext uri="{BB962C8B-B14F-4D97-AF65-F5344CB8AC3E}">
        <p14:creationId xmlns:p14="http://schemas.microsoft.com/office/powerpoint/2010/main" val="3464748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19</a:t>
            </a:fld>
            <a:endParaRPr lang="zh-CN" altLang="en-US"/>
          </a:p>
        </p:txBody>
      </p:sp>
    </p:spTree>
    <p:extLst>
      <p:ext uri="{BB962C8B-B14F-4D97-AF65-F5344CB8AC3E}">
        <p14:creationId xmlns:p14="http://schemas.microsoft.com/office/powerpoint/2010/main" val="37922382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20</a:t>
            </a:fld>
            <a:endParaRPr lang="zh-CN" altLang="en-US"/>
          </a:p>
        </p:txBody>
      </p:sp>
    </p:spTree>
    <p:extLst>
      <p:ext uri="{BB962C8B-B14F-4D97-AF65-F5344CB8AC3E}">
        <p14:creationId xmlns:p14="http://schemas.microsoft.com/office/powerpoint/2010/main" val="34721163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21</a:t>
            </a:fld>
            <a:endParaRPr lang="zh-CN" altLang="en-US"/>
          </a:p>
        </p:txBody>
      </p:sp>
    </p:spTree>
    <p:extLst>
      <p:ext uri="{BB962C8B-B14F-4D97-AF65-F5344CB8AC3E}">
        <p14:creationId xmlns:p14="http://schemas.microsoft.com/office/powerpoint/2010/main" val="33469865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22</a:t>
            </a:fld>
            <a:endParaRPr lang="zh-CN" altLang="en-US"/>
          </a:p>
        </p:txBody>
      </p:sp>
    </p:spTree>
    <p:extLst>
      <p:ext uri="{BB962C8B-B14F-4D97-AF65-F5344CB8AC3E}">
        <p14:creationId xmlns:p14="http://schemas.microsoft.com/office/powerpoint/2010/main" val="16735813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23</a:t>
            </a:fld>
            <a:endParaRPr lang="zh-CN" altLang="en-US"/>
          </a:p>
        </p:txBody>
      </p:sp>
    </p:spTree>
    <p:extLst>
      <p:ext uri="{BB962C8B-B14F-4D97-AF65-F5344CB8AC3E}">
        <p14:creationId xmlns:p14="http://schemas.microsoft.com/office/powerpoint/2010/main" val="38699300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24</a:t>
            </a:fld>
            <a:endParaRPr lang="zh-CN" altLang="en-US"/>
          </a:p>
        </p:txBody>
      </p:sp>
    </p:spTree>
    <p:extLst>
      <p:ext uri="{BB962C8B-B14F-4D97-AF65-F5344CB8AC3E}">
        <p14:creationId xmlns:p14="http://schemas.microsoft.com/office/powerpoint/2010/main" val="21995866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25</a:t>
            </a:fld>
            <a:endParaRPr lang="zh-CN" altLang="en-US"/>
          </a:p>
        </p:txBody>
      </p:sp>
    </p:spTree>
    <p:extLst>
      <p:ext uri="{BB962C8B-B14F-4D97-AF65-F5344CB8AC3E}">
        <p14:creationId xmlns:p14="http://schemas.microsoft.com/office/powerpoint/2010/main" val="7671464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8526706" y="3647242"/>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EE4C556E-D11A-48D7-81C0-B1B5323EC136}" type="datetimeFigureOut">
              <a:rPr lang="zh-CN" altLang="en-US" smtClean="0"/>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4C556E-D11A-48D7-81C0-B1B5323EC136}" type="datetimeFigureOut">
              <a:rPr lang="zh-CN" altLang="en-US" smtClean="0"/>
              <a:t>2020/3/19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95263E-7865-4889-9FDE-7A423744D6B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35" y="0"/>
            <a:ext cx="12192000" cy="6858000"/>
          </a:xfrm>
          <a:prstGeom prst="rect">
            <a:avLst/>
          </a:prstGeom>
        </p:spPr>
      </p:pic>
      <p:sp>
        <p:nvSpPr>
          <p:cNvPr id="22" name="矩形 21"/>
          <p:cNvSpPr/>
          <p:nvPr>
            <p:custDataLst>
              <p:tags r:id="rId1"/>
            </p:custDataLst>
          </p:nvPr>
        </p:nvSpPr>
        <p:spPr>
          <a:xfrm>
            <a:off x="-695" y="622269"/>
            <a:ext cx="2464455" cy="3746500"/>
          </a:xfrm>
          <a:prstGeom prst="rect">
            <a:avLst/>
          </a:prstGeom>
        </p:spPr>
        <p:txBody>
          <a:bodyPr wrap="square" lIns="68580" tIns="34290" rIns="68580" bIns="34290">
            <a:spAutoFit/>
          </a:bodyPr>
          <a:lstStyle/>
          <a:p>
            <a:pPr algn="ctr">
              <a:defRPr/>
            </a:pPr>
            <a:r>
              <a:rPr lang="en-US" sz="23900" b="1" i="1" spc="225" dirty="0">
                <a:gradFill>
                  <a:gsLst>
                    <a:gs pos="77000">
                      <a:srgbClr val="618695">
                        <a:alpha val="100000"/>
                      </a:srgbClr>
                    </a:gs>
                    <a:gs pos="0">
                      <a:schemeClr val="bg1">
                        <a:alpha val="40000"/>
                      </a:schemeClr>
                    </a:gs>
                  </a:gsLst>
                  <a:lin ang="3480000" scaled="0"/>
                </a:gradFill>
                <a:latin typeface="印品粗朗体" panose="02000000000000000000" pitchFamily="2" charset="-122"/>
                <a:ea typeface="印品粗朗体" panose="02000000000000000000" pitchFamily="2" charset="-122"/>
                <a:cs typeface="+mn-ea"/>
                <a:sym typeface="+mn-lt"/>
              </a:rPr>
              <a:t>2</a:t>
            </a:r>
          </a:p>
        </p:txBody>
      </p:sp>
      <p:sp>
        <p:nvSpPr>
          <p:cNvPr id="9" name="矩形 8"/>
          <p:cNvSpPr/>
          <p:nvPr/>
        </p:nvSpPr>
        <p:spPr>
          <a:xfrm>
            <a:off x="5039360" y="2360295"/>
            <a:ext cx="6506210" cy="623248"/>
          </a:xfrm>
          <a:prstGeom prst="rect">
            <a:avLst/>
          </a:prstGeom>
        </p:spPr>
        <p:txBody>
          <a:bodyPr wrap="square" lIns="68580" tIns="34290" rIns="68580" bIns="34290">
            <a:spAutoFit/>
          </a:bodyPr>
          <a:lstStyle/>
          <a:p>
            <a:pPr algn="ctr">
              <a:defRPr/>
            </a:pPr>
            <a:r>
              <a:rPr lang="zh-CN" altLang="en-US" sz="3600" spc="225" dirty="0">
                <a:solidFill>
                  <a:srgbClr val="6E8F9E"/>
                </a:solidFill>
                <a:latin typeface="汉仪大黑简" panose="02010609000101010101" pitchFamily="49" charset="-122"/>
                <a:ea typeface="汉仪大黑简" panose="02010609000101010101" pitchFamily="49" charset="-122"/>
                <a:cs typeface="+mn-ea"/>
                <a:sym typeface="+mn-lt"/>
              </a:rPr>
              <a:t>经典学校工作总结</a:t>
            </a:r>
            <a:r>
              <a:rPr lang="en-US" altLang="zh-CN" sz="3600" spc="225" dirty="0" err="1">
                <a:solidFill>
                  <a:srgbClr val="6E8F9E"/>
                </a:solidFill>
                <a:latin typeface="汉仪大黑简" panose="02010609000101010101" pitchFamily="49" charset="-122"/>
                <a:ea typeface="汉仪大黑简" panose="02010609000101010101" pitchFamily="49" charset="-122"/>
                <a:cs typeface="+mn-ea"/>
                <a:sym typeface="+mn-lt"/>
              </a:rPr>
              <a:t>ppt</a:t>
            </a:r>
            <a:r>
              <a:rPr lang="zh-CN" altLang="en-US" sz="3600" spc="225" dirty="0">
                <a:solidFill>
                  <a:srgbClr val="6E8F9E"/>
                </a:solidFill>
                <a:latin typeface="汉仪大黑简" panose="02010609000101010101" pitchFamily="49" charset="-122"/>
                <a:ea typeface="汉仪大黑简" panose="02010609000101010101" pitchFamily="49" charset="-122"/>
                <a:cs typeface="+mn-ea"/>
                <a:sym typeface="+mn-lt"/>
              </a:rPr>
              <a:t>模板</a:t>
            </a:r>
            <a:endParaRPr lang="zh-CN" altLang="en-US" sz="3600" spc="225" dirty="0">
              <a:solidFill>
                <a:srgbClr val="6E8F9E"/>
              </a:solidFill>
              <a:latin typeface="汉仪大黑简" panose="02010609000101010101" pitchFamily="49" charset="-122"/>
              <a:ea typeface="汉仪大黑简" panose="02010609000101010101" pitchFamily="49" charset="-122"/>
              <a:cs typeface="+mn-ea"/>
              <a:sym typeface="+mn-lt"/>
            </a:endParaRPr>
          </a:p>
        </p:txBody>
      </p:sp>
      <p:sp>
        <p:nvSpPr>
          <p:cNvPr id="10" name="平行四边形 9"/>
          <p:cNvSpPr/>
          <p:nvPr/>
        </p:nvSpPr>
        <p:spPr>
          <a:xfrm>
            <a:off x="10681970" y="3012440"/>
            <a:ext cx="386715" cy="364490"/>
          </a:xfrm>
          <a:prstGeom prst="parallelogram">
            <a:avLst>
              <a:gd name="adj" fmla="val 0"/>
            </a:avLst>
          </a:prstGeom>
          <a:solidFill>
            <a:srgbClr val="6186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E8F9E"/>
              </a:solidFill>
              <a:cs typeface="+mn-ea"/>
              <a:sym typeface="+mn-lt"/>
            </a:endParaRPr>
          </a:p>
        </p:txBody>
      </p:sp>
      <p:sp>
        <p:nvSpPr>
          <p:cNvPr id="11" name="Freeform 17"/>
          <p:cNvSpPr>
            <a:spLocks noEditPoints="1"/>
          </p:cNvSpPr>
          <p:nvPr/>
        </p:nvSpPr>
        <p:spPr bwMode="auto">
          <a:xfrm>
            <a:off x="10708898" y="3058934"/>
            <a:ext cx="351790" cy="353060"/>
          </a:xfrm>
          <a:custGeom>
            <a:avLst/>
            <a:gdLst>
              <a:gd name="T0" fmla="*/ 504 w 1008"/>
              <a:gd name="T1" fmla="*/ 1009 h 1009"/>
              <a:gd name="T2" fmla="*/ 0 w 1008"/>
              <a:gd name="T3" fmla="*/ 504 h 1009"/>
              <a:gd name="T4" fmla="*/ 504 w 1008"/>
              <a:gd name="T5" fmla="*/ 0 h 1009"/>
              <a:gd name="T6" fmla="*/ 1008 w 1008"/>
              <a:gd name="T7" fmla="*/ 504 h 1009"/>
              <a:gd name="T8" fmla="*/ 504 w 1008"/>
              <a:gd name="T9" fmla="*/ 1009 h 1009"/>
              <a:gd name="T10" fmla="*/ 725 w 1008"/>
              <a:gd name="T11" fmla="*/ 769 h 1009"/>
              <a:gd name="T12" fmla="*/ 725 w 1008"/>
              <a:gd name="T13" fmla="*/ 769 h 1009"/>
              <a:gd name="T14" fmla="*/ 538 w 1008"/>
              <a:gd name="T15" fmla="*/ 586 h 1009"/>
              <a:gd name="T16" fmla="*/ 504 w 1008"/>
              <a:gd name="T17" fmla="*/ 592 h 1009"/>
              <a:gd name="T18" fmla="*/ 416 w 1008"/>
              <a:gd name="T19" fmla="*/ 504 h 1009"/>
              <a:gd name="T20" fmla="*/ 456 w 1008"/>
              <a:gd name="T21" fmla="*/ 431 h 1009"/>
              <a:gd name="T22" fmla="*/ 456 w 1008"/>
              <a:gd name="T23" fmla="*/ 179 h 1009"/>
              <a:gd name="T24" fmla="*/ 553 w 1008"/>
              <a:gd name="T25" fmla="*/ 179 h 1009"/>
              <a:gd name="T26" fmla="*/ 553 w 1008"/>
              <a:gd name="T27" fmla="*/ 431 h 1009"/>
              <a:gd name="T28" fmla="*/ 592 w 1008"/>
              <a:gd name="T29" fmla="*/ 504 h 1009"/>
              <a:gd name="T30" fmla="*/ 586 w 1008"/>
              <a:gd name="T31" fmla="*/ 536 h 1009"/>
              <a:gd name="T32" fmla="*/ 774 w 1008"/>
              <a:gd name="T33" fmla="*/ 719 h 1009"/>
              <a:gd name="T34" fmla="*/ 725 w 1008"/>
              <a:gd name="T35" fmla="*/ 769 h 1009"/>
              <a:gd name="T36" fmla="*/ 168 w 1008"/>
              <a:gd name="T37" fmla="*/ 471 h 1009"/>
              <a:gd name="T38" fmla="*/ 168 w 1008"/>
              <a:gd name="T39" fmla="*/ 471 h 1009"/>
              <a:gd name="T40" fmla="*/ 234 w 1008"/>
              <a:gd name="T41" fmla="*/ 471 h 1009"/>
              <a:gd name="T42" fmla="*/ 234 w 1008"/>
              <a:gd name="T43" fmla="*/ 538 h 1009"/>
              <a:gd name="T44" fmla="*/ 168 w 1008"/>
              <a:gd name="T45" fmla="*/ 538 h 1009"/>
              <a:gd name="T46" fmla="*/ 168 w 1008"/>
              <a:gd name="T47" fmla="*/ 471 h 1009"/>
              <a:gd name="T48" fmla="*/ 774 w 1008"/>
              <a:gd name="T49" fmla="*/ 471 h 1009"/>
              <a:gd name="T50" fmla="*/ 774 w 1008"/>
              <a:gd name="T51" fmla="*/ 471 h 1009"/>
              <a:gd name="T52" fmla="*/ 840 w 1008"/>
              <a:gd name="T53" fmla="*/ 471 h 1009"/>
              <a:gd name="T54" fmla="*/ 840 w 1008"/>
              <a:gd name="T55" fmla="*/ 538 h 1009"/>
              <a:gd name="T56" fmla="*/ 774 w 1008"/>
              <a:gd name="T57" fmla="*/ 538 h 1009"/>
              <a:gd name="T58" fmla="*/ 774 w 1008"/>
              <a:gd name="T59" fmla="*/ 471 h 1009"/>
              <a:gd name="T60" fmla="*/ 470 w 1008"/>
              <a:gd name="T61" fmla="*/ 840 h 1009"/>
              <a:gd name="T62" fmla="*/ 470 w 1008"/>
              <a:gd name="T63" fmla="*/ 840 h 1009"/>
              <a:gd name="T64" fmla="*/ 470 w 1008"/>
              <a:gd name="T65" fmla="*/ 775 h 1009"/>
              <a:gd name="T66" fmla="*/ 538 w 1008"/>
              <a:gd name="T67" fmla="*/ 775 h 1009"/>
              <a:gd name="T68" fmla="*/ 538 w 1008"/>
              <a:gd name="T69" fmla="*/ 840 h 1009"/>
              <a:gd name="T70" fmla="*/ 470 w 1008"/>
              <a:gd name="T71" fmla="*/ 840 h 1009"/>
              <a:gd name="T72" fmla="*/ 504 w 1008"/>
              <a:gd name="T73" fmla="*/ 912 h 1009"/>
              <a:gd name="T74" fmla="*/ 504 w 1008"/>
              <a:gd name="T75" fmla="*/ 912 h 1009"/>
              <a:gd name="T76" fmla="*/ 912 w 1008"/>
              <a:gd name="T77" fmla="*/ 504 h 1009"/>
              <a:gd name="T78" fmla="*/ 504 w 1008"/>
              <a:gd name="T79" fmla="*/ 97 h 1009"/>
              <a:gd name="T80" fmla="*/ 96 w 1008"/>
              <a:gd name="T81" fmla="*/ 504 h 1009"/>
              <a:gd name="T82" fmla="*/ 504 w 1008"/>
              <a:gd name="T83" fmla="*/ 9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08" h="1009">
                <a:moveTo>
                  <a:pt x="504" y="1009"/>
                </a:moveTo>
                <a:cubicBezTo>
                  <a:pt x="226" y="1009"/>
                  <a:pt x="0" y="783"/>
                  <a:pt x="0" y="504"/>
                </a:cubicBezTo>
                <a:cubicBezTo>
                  <a:pt x="0" y="226"/>
                  <a:pt x="226" y="0"/>
                  <a:pt x="504" y="0"/>
                </a:cubicBezTo>
                <a:cubicBezTo>
                  <a:pt x="782" y="0"/>
                  <a:pt x="1008" y="226"/>
                  <a:pt x="1008" y="504"/>
                </a:cubicBezTo>
                <a:cubicBezTo>
                  <a:pt x="1008" y="783"/>
                  <a:pt x="782" y="1009"/>
                  <a:pt x="504" y="1009"/>
                </a:cubicBezTo>
                <a:close/>
                <a:moveTo>
                  <a:pt x="725" y="769"/>
                </a:moveTo>
                <a:lnTo>
                  <a:pt x="725" y="769"/>
                </a:lnTo>
                <a:lnTo>
                  <a:pt x="538" y="586"/>
                </a:lnTo>
                <a:cubicBezTo>
                  <a:pt x="528" y="590"/>
                  <a:pt x="516" y="592"/>
                  <a:pt x="504" y="592"/>
                </a:cubicBezTo>
                <a:cubicBezTo>
                  <a:pt x="455" y="592"/>
                  <a:pt x="416" y="553"/>
                  <a:pt x="416" y="504"/>
                </a:cubicBezTo>
                <a:cubicBezTo>
                  <a:pt x="416" y="474"/>
                  <a:pt x="432" y="447"/>
                  <a:pt x="456" y="431"/>
                </a:cubicBezTo>
                <a:lnTo>
                  <a:pt x="456" y="179"/>
                </a:lnTo>
                <a:cubicBezTo>
                  <a:pt x="456" y="115"/>
                  <a:pt x="553" y="115"/>
                  <a:pt x="553" y="179"/>
                </a:cubicBezTo>
                <a:lnTo>
                  <a:pt x="553" y="431"/>
                </a:lnTo>
                <a:cubicBezTo>
                  <a:pt x="576" y="447"/>
                  <a:pt x="592" y="474"/>
                  <a:pt x="592" y="504"/>
                </a:cubicBezTo>
                <a:cubicBezTo>
                  <a:pt x="592" y="516"/>
                  <a:pt x="590" y="526"/>
                  <a:pt x="586" y="536"/>
                </a:cubicBezTo>
                <a:lnTo>
                  <a:pt x="774" y="719"/>
                </a:lnTo>
                <a:cubicBezTo>
                  <a:pt x="806" y="751"/>
                  <a:pt x="758" y="801"/>
                  <a:pt x="725" y="769"/>
                </a:cubicBezTo>
                <a:close/>
                <a:moveTo>
                  <a:pt x="168" y="471"/>
                </a:moveTo>
                <a:lnTo>
                  <a:pt x="168" y="471"/>
                </a:lnTo>
                <a:lnTo>
                  <a:pt x="234" y="471"/>
                </a:lnTo>
                <a:cubicBezTo>
                  <a:pt x="278" y="471"/>
                  <a:pt x="278" y="538"/>
                  <a:pt x="234" y="538"/>
                </a:cubicBezTo>
                <a:lnTo>
                  <a:pt x="168" y="538"/>
                </a:lnTo>
                <a:cubicBezTo>
                  <a:pt x="123" y="538"/>
                  <a:pt x="123" y="471"/>
                  <a:pt x="168" y="471"/>
                </a:cubicBezTo>
                <a:close/>
                <a:moveTo>
                  <a:pt x="774" y="471"/>
                </a:moveTo>
                <a:lnTo>
                  <a:pt x="774" y="471"/>
                </a:lnTo>
                <a:lnTo>
                  <a:pt x="840" y="471"/>
                </a:lnTo>
                <a:cubicBezTo>
                  <a:pt x="885" y="471"/>
                  <a:pt x="885" y="538"/>
                  <a:pt x="840" y="538"/>
                </a:cubicBezTo>
                <a:lnTo>
                  <a:pt x="774" y="538"/>
                </a:lnTo>
                <a:cubicBezTo>
                  <a:pt x="730" y="538"/>
                  <a:pt x="730" y="471"/>
                  <a:pt x="774" y="471"/>
                </a:cubicBezTo>
                <a:close/>
                <a:moveTo>
                  <a:pt x="470" y="840"/>
                </a:moveTo>
                <a:lnTo>
                  <a:pt x="470" y="840"/>
                </a:lnTo>
                <a:lnTo>
                  <a:pt x="470" y="775"/>
                </a:lnTo>
                <a:cubicBezTo>
                  <a:pt x="470" y="730"/>
                  <a:pt x="538" y="730"/>
                  <a:pt x="538" y="775"/>
                </a:cubicBezTo>
                <a:lnTo>
                  <a:pt x="538" y="840"/>
                </a:lnTo>
                <a:cubicBezTo>
                  <a:pt x="538" y="885"/>
                  <a:pt x="470" y="885"/>
                  <a:pt x="470" y="840"/>
                </a:cubicBezTo>
                <a:close/>
                <a:moveTo>
                  <a:pt x="504" y="912"/>
                </a:moveTo>
                <a:lnTo>
                  <a:pt x="504" y="912"/>
                </a:lnTo>
                <a:cubicBezTo>
                  <a:pt x="729" y="912"/>
                  <a:pt x="912" y="730"/>
                  <a:pt x="912" y="504"/>
                </a:cubicBezTo>
                <a:cubicBezTo>
                  <a:pt x="912" y="279"/>
                  <a:pt x="729" y="97"/>
                  <a:pt x="504" y="97"/>
                </a:cubicBezTo>
                <a:cubicBezTo>
                  <a:pt x="279" y="97"/>
                  <a:pt x="96" y="279"/>
                  <a:pt x="96" y="504"/>
                </a:cubicBezTo>
                <a:cubicBezTo>
                  <a:pt x="96" y="730"/>
                  <a:pt x="279" y="912"/>
                  <a:pt x="504" y="912"/>
                </a:cubicBez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6E8F9E"/>
              </a:solidFill>
              <a:effectLst/>
              <a:uLnTx/>
              <a:uFillTx/>
              <a:cs typeface="+mn-ea"/>
              <a:sym typeface="+mn-lt"/>
            </a:endParaRPr>
          </a:p>
        </p:txBody>
      </p:sp>
      <p:sp>
        <p:nvSpPr>
          <p:cNvPr id="14" name="文本框 13"/>
          <p:cNvSpPr txBox="1"/>
          <p:nvPr/>
        </p:nvSpPr>
        <p:spPr>
          <a:xfrm>
            <a:off x="5354320" y="3702050"/>
            <a:ext cx="5415280" cy="787523"/>
          </a:xfrm>
          <a:prstGeom prst="rect">
            <a:avLst/>
          </a:prstGeom>
          <a:noFill/>
        </p:spPr>
        <p:txBody>
          <a:bodyPr wrap="square" rtlCol="0">
            <a:spAutoFit/>
          </a:bodyPr>
          <a:lstStyle/>
          <a:p>
            <a:pPr algn="l">
              <a:lnSpc>
                <a:spcPct val="150000"/>
              </a:lnSpc>
            </a:pPr>
            <a:r>
              <a:rPr lang="en-US" altLang="zh-CN" sz="1600" dirty="0">
                <a:solidFill>
                  <a:srgbClr val="6E8F9E"/>
                </a:solidFill>
                <a:cs typeface="+mn-ea"/>
                <a:sym typeface="+mn-lt"/>
              </a:rPr>
              <a:t> Life isn't about waiting for the storm to pass. it's about learning to dance in the rain. </a:t>
            </a:r>
          </a:p>
        </p:txBody>
      </p:sp>
      <p:sp>
        <p:nvSpPr>
          <p:cNvPr id="15" name="文本框 14"/>
          <p:cNvSpPr txBox="1"/>
          <p:nvPr/>
        </p:nvSpPr>
        <p:spPr>
          <a:xfrm>
            <a:off x="5450205" y="1641475"/>
            <a:ext cx="2518410" cy="718530"/>
          </a:xfrm>
          <a:prstGeom prst="rect">
            <a:avLst/>
          </a:prstGeom>
          <a:noFill/>
        </p:spPr>
        <p:txBody>
          <a:bodyPr vert="horz" wrap="square" rtlCol="0">
            <a:spAutoFit/>
            <a:scene3d>
              <a:camera prst="orthographicFront"/>
              <a:lightRig rig="threePt" dir="t"/>
            </a:scene3d>
          </a:bodyPr>
          <a:lstStyle/>
          <a:p>
            <a:pPr algn="dist">
              <a:lnSpc>
                <a:spcPct val="170000"/>
              </a:lnSpc>
            </a:pPr>
            <a:r>
              <a:rPr lang="en-US" altLang="zh-CN" sz="2800" dirty="0">
                <a:solidFill>
                  <a:srgbClr val="6E8F9E"/>
                </a:solidFill>
                <a:latin typeface="Agency FB" panose="020B0503020202020204" pitchFamily="34" charset="0"/>
                <a:cs typeface="+mn-ea"/>
                <a:sym typeface="+mn-lt"/>
              </a:rPr>
              <a:t>YOUR LOGO</a:t>
            </a:r>
          </a:p>
        </p:txBody>
      </p:sp>
      <p:sp>
        <p:nvSpPr>
          <p:cNvPr id="21" name="矩形 20"/>
          <p:cNvSpPr/>
          <p:nvPr/>
        </p:nvSpPr>
        <p:spPr>
          <a:xfrm>
            <a:off x="2280860" y="2693400"/>
            <a:ext cx="2464455" cy="3746500"/>
          </a:xfrm>
          <a:prstGeom prst="rect">
            <a:avLst/>
          </a:prstGeom>
        </p:spPr>
        <p:txBody>
          <a:bodyPr wrap="square" lIns="68580" tIns="34290" rIns="68580" bIns="34290">
            <a:spAutoFit/>
          </a:bodyPr>
          <a:lstStyle/>
          <a:p>
            <a:pPr algn="ctr">
              <a:defRPr/>
            </a:pPr>
            <a:r>
              <a:rPr lang="en-US" sz="23900" b="1" i="1" spc="225" dirty="0">
                <a:gradFill>
                  <a:gsLst>
                    <a:gs pos="62000">
                      <a:srgbClr val="618695">
                        <a:alpha val="100000"/>
                      </a:srgbClr>
                    </a:gs>
                    <a:gs pos="0">
                      <a:schemeClr val="bg1">
                        <a:alpha val="30000"/>
                      </a:schemeClr>
                    </a:gs>
                  </a:gsLst>
                  <a:lin ang="12840000" scaled="0"/>
                </a:gradFill>
                <a:latin typeface="印品粗朗体" panose="02000000000000000000" pitchFamily="2" charset="-122"/>
                <a:ea typeface="印品粗朗体" panose="02000000000000000000" pitchFamily="2" charset="-122"/>
                <a:cs typeface="+mn-ea"/>
                <a:sym typeface="+mn-lt"/>
              </a:rPr>
              <a:t>0</a:t>
            </a:r>
          </a:p>
        </p:txBody>
      </p:sp>
      <p:sp>
        <p:nvSpPr>
          <p:cNvPr id="27" name="矩形 26"/>
          <p:cNvSpPr/>
          <p:nvPr>
            <p:custDataLst>
              <p:tags r:id="rId2"/>
            </p:custDataLst>
          </p:nvPr>
        </p:nvSpPr>
        <p:spPr>
          <a:xfrm>
            <a:off x="1921450" y="719185"/>
            <a:ext cx="2464455" cy="3746500"/>
          </a:xfrm>
          <a:prstGeom prst="rect">
            <a:avLst/>
          </a:prstGeom>
        </p:spPr>
        <p:txBody>
          <a:bodyPr wrap="square" lIns="68580" tIns="34290" rIns="68580" bIns="34290">
            <a:spAutoFit/>
          </a:bodyPr>
          <a:lstStyle/>
          <a:p>
            <a:pPr algn="ctr">
              <a:defRPr/>
            </a:pPr>
            <a:r>
              <a:rPr lang="en-US" sz="23900" b="1" i="1" spc="225" dirty="0">
                <a:gradFill>
                  <a:gsLst>
                    <a:gs pos="72000">
                      <a:srgbClr val="618695">
                        <a:alpha val="100000"/>
                      </a:srgbClr>
                    </a:gs>
                    <a:gs pos="0">
                      <a:schemeClr val="bg1">
                        <a:alpha val="23000"/>
                      </a:schemeClr>
                    </a:gs>
                  </a:gsLst>
                  <a:lin ang="8640000" scaled="0"/>
                </a:gradFill>
                <a:latin typeface="印品粗朗体" panose="02000000000000000000" pitchFamily="2" charset="-122"/>
                <a:ea typeface="印品粗朗体" panose="02000000000000000000" pitchFamily="2" charset="-122"/>
                <a:cs typeface="+mn-ea"/>
                <a:sym typeface="+mn-lt"/>
              </a:rPr>
              <a:t>0</a:t>
            </a:r>
          </a:p>
        </p:txBody>
      </p:sp>
      <p:sp>
        <p:nvSpPr>
          <p:cNvPr id="3" name="矩形 2"/>
          <p:cNvSpPr/>
          <p:nvPr/>
        </p:nvSpPr>
        <p:spPr>
          <a:xfrm>
            <a:off x="101540" y="2569575"/>
            <a:ext cx="2464455" cy="3746500"/>
          </a:xfrm>
          <a:prstGeom prst="rect">
            <a:avLst/>
          </a:prstGeom>
        </p:spPr>
        <p:txBody>
          <a:bodyPr wrap="square" lIns="68580" tIns="34290" rIns="68580" bIns="34290">
            <a:spAutoFit/>
          </a:bodyPr>
          <a:lstStyle/>
          <a:p>
            <a:pPr algn="ctr">
              <a:defRPr/>
            </a:pPr>
            <a:r>
              <a:rPr lang="en-US" sz="23900" b="1" i="1" spc="225" dirty="0">
                <a:gradFill>
                  <a:gsLst>
                    <a:gs pos="77000">
                      <a:srgbClr val="618695">
                        <a:alpha val="100000"/>
                      </a:srgbClr>
                    </a:gs>
                    <a:gs pos="0">
                      <a:schemeClr val="bg1">
                        <a:alpha val="38000"/>
                      </a:schemeClr>
                    </a:gs>
                  </a:gsLst>
                  <a:lin ang="3480000" scaled="0"/>
                </a:gradFill>
                <a:latin typeface="印品粗朗体" panose="02000000000000000000" pitchFamily="2" charset="-122"/>
                <a:ea typeface="印品粗朗体" panose="02000000000000000000" pitchFamily="2" charset="-122"/>
                <a:cs typeface="+mn-ea"/>
                <a:sym typeface="+mn-lt"/>
              </a:rPr>
              <a:t>2</a:t>
            </a:r>
          </a:p>
        </p:txBody>
      </p:sp>
    </p:spTree>
  </p:cSld>
  <p:clrMapOvr>
    <a:masterClrMapping/>
  </p:clrMapOvr>
  <mc:AlternateContent xmlns:mc="http://schemas.openxmlformats.org/markup-compatibility/2006" xmlns:p14="http://schemas.microsoft.com/office/powerpoint/2010/main">
    <mc:Choice Requires="p14">
      <p:transition spd="med" p14:dur="700">
        <p:dissolve/>
      </p:transition>
    </mc:Choice>
    <mc:Fallback xmlns="">
      <p:transition spd="med">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27"/>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childTnLst>
                                </p:cTn>
                              </p:par>
                            </p:childTnLst>
                          </p:cTn>
                        </p:par>
                        <p:par>
                          <p:cTn id="16" fill="hold">
                            <p:stCondLst>
                              <p:cond delay="0"/>
                            </p:stCondLst>
                            <p:childTnLst>
                              <p:par>
                                <p:cTn id="17" presetID="22" presetClass="entr" presetSubtype="4" fill="hold" grpId="0" nodeType="afterEffect">
                                  <p:stCondLst>
                                    <p:cond delay="0"/>
                                  </p:stCondLst>
                                  <p:childTnLst>
                                    <p:set>
                                      <p:cBhvr>
                                        <p:cTn id="18" dur="1000" fill="hold">
                                          <p:stCondLst>
                                            <p:cond delay="0"/>
                                          </p:stCondLst>
                                        </p:cTn>
                                        <p:tgtEl>
                                          <p:spTgt spid="15"/>
                                        </p:tgtEl>
                                        <p:attrNameLst>
                                          <p:attrName>style.visibility</p:attrName>
                                        </p:attrNameLst>
                                      </p:cBhvr>
                                      <p:to>
                                        <p:strVal val="visible"/>
                                      </p:to>
                                    </p:set>
                                    <p:animEffect transition="in" filter="wipe(down)">
                                      <p:cBhvr>
                                        <p:cTn id="19" dur="1000"/>
                                        <p:tgtEl>
                                          <p:spTgt spid="15"/>
                                        </p:tgtEl>
                                      </p:cBhvr>
                                    </p:animEffect>
                                  </p:childTnLst>
                                </p:cTn>
                              </p:par>
                            </p:childTnLst>
                          </p:cTn>
                        </p:par>
                        <p:par>
                          <p:cTn id="20" fill="hold">
                            <p:stCondLst>
                              <p:cond delay="1000"/>
                            </p:stCondLst>
                            <p:childTnLst>
                              <p:par>
                                <p:cTn id="21" presetID="12" presetClass="entr" presetSubtype="4"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p:tgtEl>
                                          <p:spTgt spid="14"/>
                                        </p:tgtEl>
                                        <p:attrNameLst>
                                          <p:attrName>ppt_y</p:attrName>
                                        </p:attrNameLst>
                                      </p:cBhvr>
                                      <p:tavLst>
                                        <p:tav tm="0">
                                          <p:val>
                                            <p:strVal val="#ppt_y+#ppt_h*1.125000"/>
                                          </p:val>
                                        </p:tav>
                                        <p:tav tm="100000">
                                          <p:val>
                                            <p:strVal val="#ppt_y"/>
                                          </p:val>
                                        </p:tav>
                                      </p:tavLst>
                                    </p:anim>
                                    <p:animEffect transition="in" filter="wipe(up)">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14" grpId="0"/>
      <p:bldP spid="15" grpId="0"/>
      <p:bldP spid="21" grpId="0"/>
      <p:bldP spid="27"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图片 4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p:cNvSpPr/>
          <p:nvPr/>
        </p:nvSpPr>
        <p:spPr>
          <a:xfrm rot="16200000" flipH="1" flipV="1">
            <a:off x="-427990" y="1787525"/>
            <a:ext cx="6845300" cy="327025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矩形 26"/>
          <p:cNvSpPr/>
          <p:nvPr/>
        </p:nvSpPr>
        <p:spPr>
          <a:xfrm>
            <a:off x="1951160" y="2705123"/>
            <a:ext cx="1945945" cy="1177245"/>
          </a:xfrm>
          <a:prstGeom prst="rect">
            <a:avLst/>
          </a:prstGeom>
        </p:spPr>
        <p:txBody>
          <a:bodyPr wrap="square" lIns="68580" tIns="34290" rIns="68580" bIns="34290">
            <a:spAutoFit/>
          </a:bodyPr>
          <a:lstStyle/>
          <a:p>
            <a:pPr algn="ctr">
              <a:defRPr/>
            </a:pPr>
            <a:r>
              <a:rPr lang="zh-CN" altLang="en-US" sz="3600" spc="225" dirty="0">
                <a:solidFill>
                  <a:schemeClr val="bg1"/>
                </a:solidFill>
                <a:cs typeface="+mn-ea"/>
                <a:sym typeface="+mn-lt"/>
              </a:rPr>
              <a:t>目录</a:t>
            </a:r>
            <a:endParaRPr lang="en-US" altLang="zh-CN" sz="3600" spc="225" dirty="0">
              <a:solidFill>
                <a:schemeClr val="bg1"/>
              </a:solidFill>
              <a:cs typeface="+mn-ea"/>
              <a:sym typeface="+mn-lt"/>
            </a:endParaRPr>
          </a:p>
          <a:p>
            <a:pPr algn="ctr">
              <a:defRPr/>
            </a:pPr>
            <a:r>
              <a:rPr lang="en-US" altLang="zh-CN" sz="3600" spc="225" dirty="0">
                <a:solidFill>
                  <a:schemeClr val="bg1"/>
                </a:solidFill>
                <a:cs typeface="+mn-ea"/>
                <a:sym typeface="+mn-lt"/>
              </a:rPr>
              <a:t>content</a:t>
            </a:r>
            <a:endParaRPr sz="3600" spc="225" dirty="0">
              <a:solidFill>
                <a:schemeClr val="bg1"/>
              </a:solidFill>
              <a:cs typeface="+mn-ea"/>
              <a:sym typeface="+mn-lt"/>
            </a:endParaRPr>
          </a:p>
        </p:txBody>
      </p:sp>
      <p:sp>
        <p:nvSpPr>
          <p:cNvPr id="31" name="矩形 30"/>
          <p:cNvSpPr/>
          <p:nvPr/>
        </p:nvSpPr>
        <p:spPr>
          <a:xfrm>
            <a:off x="345241" y="1895153"/>
            <a:ext cx="2061391" cy="1838965"/>
          </a:xfrm>
          <a:prstGeom prst="rect">
            <a:avLst/>
          </a:prstGeom>
        </p:spPr>
        <p:txBody>
          <a:bodyPr wrap="square" lIns="68580" tIns="34290" rIns="68580" bIns="34290">
            <a:spAutoFit/>
          </a:bodyPr>
          <a:lstStyle/>
          <a:p>
            <a:pPr algn="ctr">
              <a:defRPr/>
            </a:pPr>
            <a:r>
              <a:rPr lang="zh-CN" altLang="en-US" sz="11500" spc="225" dirty="0">
                <a:solidFill>
                  <a:schemeClr val="bg1"/>
                </a:solidFill>
                <a:cs typeface="+mn-ea"/>
                <a:sym typeface="+mn-lt"/>
              </a:rPr>
              <a:t>“</a:t>
            </a:r>
          </a:p>
        </p:txBody>
      </p:sp>
      <p:sp>
        <p:nvSpPr>
          <p:cNvPr id="32" name="矩形 31"/>
          <p:cNvSpPr/>
          <p:nvPr/>
        </p:nvSpPr>
        <p:spPr>
          <a:xfrm>
            <a:off x="3632268" y="3790809"/>
            <a:ext cx="2061391" cy="1838965"/>
          </a:xfrm>
          <a:prstGeom prst="rect">
            <a:avLst/>
          </a:prstGeom>
        </p:spPr>
        <p:txBody>
          <a:bodyPr wrap="square" lIns="68580" tIns="34290" rIns="68580" bIns="34290">
            <a:spAutoFit/>
          </a:bodyPr>
          <a:lstStyle/>
          <a:p>
            <a:pPr algn="ctr">
              <a:defRPr/>
            </a:pPr>
            <a:r>
              <a:rPr lang="zh-CN" altLang="en-US" sz="11500" spc="225" dirty="0">
                <a:solidFill>
                  <a:schemeClr val="bg1"/>
                </a:solidFill>
                <a:cs typeface="+mn-ea"/>
                <a:sym typeface="+mn-lt"/>
              </a:rPr>
              <a:t>”</a:t>
            </a:r>
          </a:p>
        </p:txBody>
      </p:sp>
      <p:sp>
        <p:nvSpPr>
          <p:cNvPr id="34" name="矩形 33"/>
          <p:cNvSpPr/>
          <p:nvPr/>
        </p:nvSpPr>
        <p:spPr>
          <a:xfrm>
            <a:off x="7091244" y="818767"/>
            <a:ext cx="1713623" cy="561692"/>
          </a:xfrm>
          <a:prstGeom prst="rect">
            <a:avLst/>
          </a:prstGeom>
        </p:spPr>
        <p:txBody>
          <a:bodyPr wrap="square" lIns="68580" tIns="34290" rIns="68580" bIns="34290">
            <a:spAutoFit/>
          </a:bodyPr>
          <a:lstStyle/>
          <a:p>
            <a:pPr>
              <a:defRPr/>
            </a:pPr>
            <a:r>
              <a:rPr lang="en-US" altLang="zh-CN" sz="3200" spc="225" dirty="0">
                <a:gradFill>
                  <a:gsLst>
                    <a:gs pos="64000">
                      <a:srgbClr val="618695"/>
                    </a:gs>
                    <a:gs pos="0">
                      <a:schemeClr val="bg1">
                        <a:alpha val="38000"/>
                      </a:schemeClr>
                    </a:gs>
                  </a:gsLst>
                  <a:lin ang="5340000" scaled="0"/>
                </a:gradFill>
                <a:cs typeface="+mn-ea"/>
                <a:sym typeface="+mn-lt"/>
              </a:rPr>
              <a:t>Part 01</a:t>
            </a:r>
          </a:p>
        </p:txBody>
      </p:sp>
      <p:sp>
        <p:nvSpPr>
          <p:cNvPr id="35" name="矩形 34"/>
          <p:cNvSpPr/>
          <p:nvPr/>
        </p:nvSpPr>
        <p:spPr>
          <a:xfrm>
            <a:off x="7037545" y="1313135"/>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cs typeface="+mn-ea"/>
                <a:sym typeface="+mn-lt"/>
              </a:rPr>
              <a:t>工作完成情况</a:t>
            </a:r>
            <a:endParaRPr sz="3600" spc="225" dirty="0">
              <a:solidFill>
                <a:schemeClr val="tx1">
                  <a:lumMod val="75000"/>
                  <a:lumOff val="25000"/>
                </a:schemeClr>
              </a:solidFill>
              <a:cs typeface="+mn-ea"/>
              <a:sym typeface="+mn-lt"/>
            </a:endParaRPr>
          </a:p>
        </p:txBody>
      </p:sp>
      <p:sp>
        <p:nvSpPr>
          <p:cNvPr id="36" name="Freeform 96"/>
          <p:cNvSpPr>
            <a:spLocks noEditPoints="1"/>
          </p:cNvSpPr>
          <p:nvPr/>
        </p:nvSpPr>
        <p:spPr bwMode="auto">
          <a:xfrm>
            <a:off x="6178589" y="3882368"/>
            <a:ext cx="602055" cy="602055"/>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rgbClr val="6E8F9E"/>
          </a:solidFill>
          <a:ln>
            <a:noFill/>
          </a:ln>
        </p:spPr>
        <p:txBody>
          <a:bodyPr vert="horz" wrap="square" lIns="91440" tIns="45720" rIns="91440" bIns="45720" numCol="1" anchor="t" anchorCtr="0" compatLnSpc="1"/>
          <a:lstStyle/>
          <a:p>
            <a:endParaRPr lang="zh-CN" altLang="en-US">
              <a:solidFill>
                <a:schemeClr val="tx2"/>
              </a:solidFill>
              <a:cs typeface="+mn-ea"/>
              <a:sym typeface="+mn-lt"/>
            </a:endParaRPr>
          </a:p>
        </p:txBody>
      </p:sp>
      <p:sp>
        <p:nvSpPr>
          <p:cNvPr id="37" name="Freeform 112"/>
          <p:cNvSpPr>
            <a:spLocks noEditPoints="1"/>
          </p:cNvSpPr>
          <p:nvPr/>
        </p:nvSpPr>
        <p:spPr bwMode="auto">
          <a:xfrm>
            <a:off x="6176302" y="1253214"/>
            <a:ext cx="602055" cy="602055"/>
          </a:xfrm>
          <a:custGeom>
            <a:avLst/>
            <a:gdLst>
              <a:gd name="T0" fmla="*/ 1016 w 1017"/>
              <a:gd name="T1" fmla="*/ 371 h 1017"/>
              <a:gd name="T2" fmla="*/ 1011 w 1017"/>
              <a:gd name="T3" fmla="*/ 363 h 1017"/>
              <a:gd name="T4" fmla="*/ 1004 w 1017"/>
              <a:gd name="T5" fmla="*/ 355 h 1017"/>
              <a:gd name="T6" fmla="*/ 996 w 1017"/>
              <a:gd name="T7" fmla="*/ 351 h 1017"/>
              <a:gd name="T8" fmla="*/ 986 w 1017"/>
              <a:gd name="T9" fmla="*/ 350 h 1017"/>
              <a:gd name="T10" fmla="*/ 539 w 1017"/>
              <a:gd name="T11" fmla="*/ 21 h 1017"/>
              <a:gd name="T12" fmla="*/ 537 w 1017"/>
              <a:gd name="T13" fmla="*/ 17 h 1017"/>
              <a:gd name="T14" fmla="*/ 531 w 1017"/>
              <a:gd name="T15" fmla="*/ 8 h 1017"/>
              <a:gd name="T16" fmla="*/ 523 w 1017"/>
              <a:gd name="T17" fmla="*/ 3 h 1017"/>
              <a:gd name="T18" fmla="*/ 514 w 1017"/>
              <a:gd name="T19" fmla="*/ 0 h 1017"/>
              <a:gd name="T20" fmla="*/ 509 w 1017"/>
              <a:gd name="T21" fmla="*/ 0 h 1017"/>
              <a:gd name="T22" fmla="*/ 499 w 1017"/>
              <a:gd name="T23" fmla="*/ 1 h 1017"/>
              <a:gd name="T24" fmla="*/ 490 w 1017"/>
              <a:gd name="T25" fmla="*/ 5 h 1017"/>
              <a:gd name="T26" fmla="*/ 483 w 1017"/>
              <a:gd name="T27" fmla="*/ 13 h 1017"/>
              <a:gd name="T28" fmla="*/ 479 w 1017"/>
              <a:gd name="T29" fmla="*/ 21 h 1017"/>
              <a:gd name="T30" fmla="*/ 31 w 1017"/>
              <a:gd name="T31" fmla="*/ 350 h 1017"/>
              <a:gd name="T32" fmla="*/ 27 w 1017"/>
              <a:gd name="T33" fmla="*/ 350 h 1017"/>
              <a:gd name="T34" fmla="*/ 17 w 1017"/>
              <a:gd name="T35" fmla="*/ 353 h 1017"/>
              <a:gd name="T36" fmla="*/ 10 w 1017"/>
              <a:gd name="T37" fmla="*/ 358 h 1017"/>
              <a:gd name="T38" fmla="*/ 3 w 1017"/>
              <a:gd name="T39" fmla="*/ 367 h 1017"/>
              <a:gd name="T40" fmla="*/ 1 w 1017"/>
              <a:gd name="T41" fmla="*/ 371 h 1017"/>
              <a:gd name="T42" fmla="*/ 0 w 1017"/>
              <a:gd name="T43" fmla="*/ 381 h 1017"/>
              <a:gd name="T44" fmla="*/ 1 w 1017"/>
              <a:gd name="T45" fmla="*/ 390 h 1017"/>
              <a:gd name="T46" fmla="*/ 5 w 1017"/>
              <a:gd name="T47" fmla="*/ 399 h 1017"/>
              <a:gd name="T48" fmla="*/ 12 w 1017"/>
              <a:gd name="T49" fmla="*/ 407 h 1017"/>
              <a:gd name="T50" fmla="*/ 160 w 1017"/>
              <a:gd name="T51" fmla="*/ 975 h 1017"/>
              <a:gd name="T52" fmla="*/ 159 w 1017"/>
              <a:gd name="T53" fmla="*/ 981 h 1017"/>
              <a:gd name="T54" fmla="*/ 159 w 1017"/>
              <a:gd name="T55" fmla="*/ 990 h 1017"/>
              <a:gd name="T56" fmla="*/ 162 w 1017"/>
              <a:gd name="T57" fmla="*/ 1000 h 1017"/>
              <a:gd name="T58" fmla="*/ 167 w 1017"/>
              <a:gd name="T59" fmla="*/ 1007 h 1017"/>
              <a:gd name="T60" fmla="*/ 172 w 1017"/>
              <a:gd name="T61" fmla="*/ 1012 h 1017"/>
              <a:gd name="T62" fmla="*/ 180 w 1017"/>
              <a:gd name="T63" fmla="*/ 1016 h 1017"/>
              <a:gd name="T64" fmla="*/ 190 w 1017"/>
              <a:gd name="T65" fmla="*/ 1017 h 1017"/>
              <a:gd name="T66" fmla="*/ 200 w 1017"/>
              <a:gd name="T67" fmla="*/ 1016 h 1017"/>
              <a:gd name="T68" fmla="*/ 209 w 1017"/>
              <a:gd name="T69" fmla="*/ 1012 h 1017"/>
              <a:gd name="T70" fmla="*/ 808 w 1017"/>
              <a:gd name="T71" fmla="*/ 1012 h 1017"/>
              <a:gd name="T72" fmla="*/ 812 w 1017"/>
              <a:gd name="T73" fmla="*/ 1014 h 1017"/>
              <a:gd name="T74" fmla="*/ 822 w 1017"/>
              <a:gd name="T75" fmla="*/ 1017 h 1017"/>
              <a:gd name="T76" fmla="*/ 826 w 1017"/>
              <a:gd name="T77" fmla="*/ 1017 h 1017"/>
              <a:gd name="T78" fmla="*/ 837 w 1017"/>
              <a:gd name="T79" fmla="*/ 1016 h 1017"/>
              <a:gd name="T80" fmla="*/ 846 w 1017"/>
              <a:gd name="T81" fmla="*/ 1012 h 1017"/>
              <a:gd name="T82" fmla="*/ 850 w 1017"/>
              <a:gd name="T83" fmla="*/ 1007 h 1017"/>
              <a:gd name="T84" fmla="*/ 855 w 1017"/>
              <a:gd name="T85" fmla="*/ 1000 h 1017"/>
              <a:gd name="T86" fmla="*/ 858 w 1017"/>
              <a:gd name="T87" fmla="*/ 990 h 1017"/>
              <a:gd name="T88" fmla="*/ 858 w 1017"/>
              <a:gd name="T89" fmla="*/ 981 h 1017"/>
              <a:gd name="T90" fmla="*/ 737 w 1017"/>
              <a:gd name="T91" fmla="*/ 616 h 1017"/>
              <a:gd name="T92" fmla="*/ 1005 w 1017"/>
              <a:gd name="T93" fmla="*/ 407 h 1017"/>
              <a:gd name="T94" fmla="*/ 1012 w 1017"/>
              <a:gd name="T95" fmla="*/ 399 h 1017"/>
              <a:gd name="T96" fmla="*/ 1016 w 1017"/>
              <a:gd name="T97" fmla="*/ 390 h 1017"/>
              <a:gd name="T98" fmla="*/ 1017 w 1017"/>
              <a:gd name="T99" fmla="*/ 381 h 1017"/>
              <a:gd name="T100" fmla="*/ 1016 w 1017"/>
              <a:gd name="T101" fmla="*/ 371 h 1017"/>
              <a:gd name="T102" fmla="*/ 124 w 1017"/>
              <a:gd name="T103" fmla="*/ 413 h 1017"/>
              <a:gd name="T104" fmla="*/ 302 w 1017"/>
              <a:gd name="T105" fmla="*/ 551 h 1017"/>
              <a:gd name="T106" fmla="*/ 766 w 1017"/>
              <a:gd name="T107" fmla="*/ 904 h 1017"/>
              <a:gd name="T108" fmla="*/ 527 w 1017"/>
              <a:gd name="T109" fmla="*/ 737 h 1017"/>
              <a:gd name="T110" fmla="*/ 518 w 1017"/>
              <a:gd name="T111" fmla="*/ 733 h 1017"/>
              <a:gd name="T112" fmla="*/ 509 w 1017"/>
              <a:gd name="T113" fmla="*/ 732 h 1017"/>
              <a:gd name="T114" fmla="*/ 504 w 1017"/>
              <a:gd name="T115" fmla="*/ 732 h 1017"/>
              <a:gd name="T116" fmla="*/ 495 w 1017"/>
              <a:gd name="T117" fmla="*/ 735 h 1017"/>
              <a:gd name="T118" fmla="*/ 251 w 1017"/>
              <a:gd name="T119" fmla="*/ 904 h 1017"/>
              <a:gd name="T120" fmla="*/ 766 w 1017"/>
              <a:gd name="T121" fmla="*/ 904 h 1017"/>
              <a:gd name="T122" fmla="*/ 670 w 1017"/>
              <a:gd name="T123" fmla="*/ 413 h 1017"/>
              <a:gd name="T124" fmla="*/ 716 w 1017"/>
              <a:gd name="T125" fmla="*/ 55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1016" y="371"/>
                </a:moveTo>
                <a:lnTo>
                  <a:pt x="1016" y="371"/>
                </a:lnTo>
                <a:lnTo>
                  <a:pt x="1014" y="367"/>
                </a:lnTo>
                <a:lnTo>
                  <a:pt x="1011" y="363"/>
                </a:lnTo>
                <a:lnTo>
                  <a:pt x="1008" y="358"/>
                </a:lnTo>
                <a:lnTo>
                  <a:pt x="1004" y="355"/>
                </a:lnTo>
                <a:lnTo>
                  <a:pt x="1000" y="353"/>
                </a:lnTo>
                <a:lnTo>
                  <a:pt x="996" y="351"/>
                </a:lnTo>
                <a:lnTo>
                  <a:pt x="990" y="350"/>
                </a:lnTo>
                <a:lnTo>
                  <a:pt x="986" y="350"/>
                </a:lnTo>
                <a:lnTo>
                  <a:pt x="648" y="350"/>
                </a:lnTo>
                <a:lnTo>
                  <a:pt x="539" y="21"/>
                </a:lnTo>
                <a:lnTo>
                  <a:pt x="539" y="21"/>
                </a:lnTo>
                <a:lnTo>
                  <a:pt x="537" y="17"/>
                </a:lnTo>
                <a:lnTo>
                  <a:pt x="534" y="13"/>
                </a:lnTo>
                <a:lnTo>
                  <a:pt x="531" y="8"/>
                </a:lnTo>
                <a:lnTo>
                  <a:pt x="527" y="5"/>
                </a:lnTo>
                <a:lnTo>
                  <a:pt x="523" y="3"/>
                </a:lnTo>
                <a:lnTo>
                  <a:pt x="518" y="1"/>
                </a:lnTo>
                <a:lnTo>
                  <a:pt x="514" y="0"/>
                </a:lnTo>
                <a:lnTo>
                  <a:pt x="509" y="0"/>
                </a:lnTo>
                <a:lnTo>
                  <a:pt x="509" y="0"/>
                </a:lnTo>
                <a:lnTo>
                  <a:pt x="503" y="0"/>
                </a:lnTo>
                <a:lnTo>
                  <a:pt x="499" y="1"/>
                </a:lnTo>
                <a:lnTo>
                  <a:pt x="495" y="3"/>
                </a:lnTo>
                <a:lnTo>
                  <a:pt x="490" y="5"/>
                </a:lnTo>
                <a:lnTo>
                  <a:pt x="486" y="8"/>
                </a:lnTo>
                <a:lnTo>
                  <a:pt x="483" y="13"/>
                </a:lnTo>
                <a:lnTo>
                  <a:pt x="481" y="17"/>
                </a:lnTo>
                <a:lnTo>
                  <a:pt x="479" y="21"/>
                </a:lnTo>
                <a:lnTo>
                  <a:pt x="369" y="350"/>
                </a:lnTo>
                <a:lnTo>
                  <a:pt x="31" y="350"/>
                </a:lnTo>
                <a:lnTo>
                  <a:pt x="31" y="350"/>
                </a:lnTo>
                <a:lnTo>
                  <a:pt x="27" y="350"/>
                </a:lnTo>
                <a:lnTo>
                  <a:pt x="21" y="351"/>
                </a:lnTo>
                <a:lnTo>
                  <a:pt x="17" y="353"/>
                </a:lnTo>
                <a:lnTo>
                  <a:pt x="13" y="355"/>
                </a:lnTo>
                <a:lnTo>
                  <a:pt x="10" y="358"/>
                </a:lnTo>
                <a:lnTo>
                  <a:pt x="6" y="363"/>
                </a:lnTo>
                <a:lnTo>
                  <a:pt x="3" y="367"/>
                </a:lnTo>
                <a:lnTo>
                  <a:pt x="1" y="371"/>
                </a:lnTo>
                <a:lnTo>
                  <a:pt x="1" y="371"/>
                </a:lnTo>
                <a:lnTo>
                  <a:pt x="0" y="375"/>
                </a:lnTo>
                <a:lnTo>
                  <a:pt x="0" y="381"/>
                </a:lnTo>
                <a:lnTo>
                  <a:pt x="0" y="386"/>
                </a:lnTo>
                <a:lnTo>
                  <a:pt x="1" y="390"/>
                </a:lnTo>
                <a:lnTo>
                  <a:pt x="3" y="395"/>
                </a:lnTo>
                <a:lnTo>
                  <a:pt x="5" y="399"/>
                </a:lnTo>
                <a:lnTo>
                  <a:pt x="9" y="403"/>
                </a:lnTo>
                <a:lnTo>
                  <a:pt x="12" y="407"/>
                </a:lnTo>
                <a:lnTo>
                  <a:pt x="280" y="616"/>
                </a:lnTo>
                <a:lnTo>
                  <a:pt x="160" y="975"/>
                </a:lnTo>
                <a:lnTo>
                  <a:pt x="160" y="975"/>
                </a:lnTo>
                <a:lnTo>
                  <a:pt x="159" y="981"/>
                </a:lnTo>
                <a:lnTo>
                  <a:pt x="159" y="986"/>
                </a:lnTo>
                <a:lnTo>
                  <a:pt x="159" y="990"/>
                </a:lnTo>
                <a:lnTo>
                  <a:pt x="160" y="996"/>
                </a:lnTo>
                <a:lnTo>
                  <a:pt x="162" y="1000"/>
                </a:lnTo>
                <a:lnTo>
                  <a:pt x="164" y="1004"/>
                </a:lnTo>
                <a:lnTo>
                  <a:pt x="167" y="1007"/>
                </a:lnTo>
                <a:lnTo>
                  <a:pt x="172" y="1012"/>
                </a:lnTo>
                <a:lnTo>
                  <a:pt x="172" y="1012"/>
                </a:lnTo>
                <a:lnTo>
                  <a:pt x="176" y="1014"/>
                </a:lnTo>
                <a:lnTo>
                  <a:pt x="180" y="1016"/>
                </a:lnTo>
                <a:lnTo>
                  <a:pt x="186" y="1017"/>
                </a:lnTo>
                <a:lnTo>
                  <a:pt x="190" y="1017"/>
                </a:lnTo>
                <a:lnTo>
                  <a:pt x="195" y="1017"/>
                </a:lnTo>
                <a:lnTo>
                  <a:pt x="200" y="1016"/>
                </a:lnTo>
                <a:lnTo>
                  <a:pt x="204" y="1014"/>
                </a:lnTo>
                <a:lnTo>
                  <a:pt x="209" y="1012"/>
                </a:lnTo>
                <a:lnTo>
                  <a:pt x="509" y="801"/>
                </a:lnTo>
                <a:lnTo>
                  <a:pt x="808" y="1012"/>
                </a:lnTo>
                <a:lnTo>
                  <a:pt x="808" y="1012"/>
                </a:lnTo>
                <a:lnTo>
                  <a:pt x="812" y="1014"/>
                </a:lnTo>
                <a:lnTo>
                  <a:pt x="818" y="1016"/>
                </a:lnTo>
                <a:lnTo>
                  <a:pt x="822" y="1017"/>
                </a:lnTo>
                <a:lnTo>
                  <a:pt x="826" y="1017"/>
                </a:lnTo>
                <a:lnTo>
                  <a:pt x="826" y="1017"/>
                </a:lnTo>
                <a:lnTo>
                  <a:pt x="832" y="1017"/>
                </a:lnTo>
                <a:lnTo>
                  <a:pt x="837" y="1016"/>
                </a:lnTo>
                <a:lnTo>
                  <a:pt x="841" y="1014"/>
                </a:lnTo>
                <a:lnTo>
                  <a:pt x="846" y="1012"/>
                </a:lnTo>
                <a:lnTo>
                  <a:pt x="846" y="1012"/>
                </a:lnTo>
                <a:lnTo>
                  <a:pt x="850" y="1007"/>
                </a:lnTo>
                <a:lnTo>
                  <a:pt x="853" y="1004"/>
                </a:lnTo>
                <a:lnTo>
                  <a:pt x="855" y="1000"/>
                </a:lnTo>
                <a:lnTo>
                  <a:pt x="857" y="996"/>
                </a:lnTo>
                <a:lnTo>
                  <a:pt x="858" y="990"/>
                </a:lnTo>
                <a:lnTo>
                  <a:pt x="858" y="986"/>
                </a:lnTo>
                <a:lnTo>
                  <a:pt x="858" y="981"/>
                </a:lnTo>
                <a:lnTo>
                  <a:pt x="857" y="975"/>
                </a:lnTo>
                <a:lnTo>
                  <a:pt x="737" y="616"/>
                </a:lnTo>
                <a:lnTo>
                  <a:pt x="1005" y="407"/>
                </a:lnTo>
                <a:lnTo>
                  <a:pt x="1005" y="407"/>
                </a:lnTo>
                <a:lnTo>
                  <a:pt x="1009" y="403"/>
                </a:lnTo>
                <a:lnTo>
                  <a:pt x="1012" y="399"/>
                </a:lnTo>
                <a:lnTo>
                  <a:pt x="1014" y="395"/>
                </a:lnTo>
                <a:lnTo>
                  <a:pt x="1016" y="390"/>
                </a:lnTo>
                <a:lnTo>
                  <a:pt x="1017" y="386"/>
                </a:lnTo>
                <a:lnTo>
                  <a:pt x="1017" y="381"/>
                </a:lnTo>
                <a:lnTo>
                  <a:pt x="1017" y="375"/>
                </a:lnTo>
                <a:lnTo>
                  <a:pt x="1016" y="371"/>
                </a:lnTo>
                <a:lnTo>
                  <a:pt x="1016" y="371"/>
                </a:lnTo>
                <a:close/>
                <a:moveTo>
                  <a:pt x="124" y="413"/>
                </a:moveTo>
                <a:lnTo>
                  <a:pt x="348" y="413"/>
                </a:lnTo>
                <a:lnTo>
                  <a:pt x="302" y="551"/>
                </a:lnTo>
                <a:lnTo>
                  <a:pt x="124" y="413"/>
                </a:lnTo>
                <a:close/>
                <a:moveTo>
                  <a:pt x="766" y="904"/>
                </a:moveTo>
                <a:lnTo>
                  <a:pt x="527" y="737"/>
                </a:lnTo>
                <a:lnTo>
                  <a:pt x="527" y="737"/>
                </a:lnTo>
                <a:lnTo>
                  <a:pt x="523" y="735"/>
                </a:lnTo>
                <a:lnTo>
                  <a:pt x="518" y="733"/>
                </a:lnTo>
                <a:lnTo>
                  <a:pt x="513" y="732"/>
                </a:lnTo>
                <a:lnTo>
                  <a:pt x="509" y="732"/>
                </a:lnTo>
                <a:lnTo>
                  <a:pt x="509" y="732"/>
                </a:lnTo>
                <a:lnTo>
                  <a:pt x="504" y="732"/>
                </a:lnTo>
                <a:lnTo>
                  <a:pt x="499" y="733"/>
                </a:lnTo>
                <a:lnTo>
                  <a:pt x="495" y="735"/>
                </a:lnTo>
                <a:lnTo>
                  <a:pt x="490" y="737"/>
                </a:lnTo>
                <a:lnTo>
                  <a:pt x="251" y="904"/>
                </a:lnTo>
                <a:lnTo>
                  <a:pt x="509" y="132"/>
                </a:lnTo>
                <a:lnTo>
                  <a:pt x="766" y="904"/>
                </a:lnTo>
                <a:close/>
                <a:moveTo>
                  <a:pt x="716" y="551"/>
                </a:moveTo>
                <a:lnTo>
                  <a:pt x="670" y="413"/>
                </a:lnTo>
                <a:lnTo>
                  <a:pt x="893" y="413"/>
                </a:lnTo>
                <a:lnTo>
                  <a:pt x="716" y="551"/>
                </a:lnTo>
                <a:close/>
              </a:path>
            </a:pathLst>
          </a:custGeom>
          <a:solidFill>
            <a:srgbClr val="6E8F9E"/>
          </a:solidFill>
          <a:ln>
            <a:noFill/>
          </a:ln>
        </p:spPr>
        <p:txBody>
          <a:bodyPr vert="horz" wrap="square" lIns="91440" tIns="45720" rIns="91440" bIns="45720" numCol="1" anchor="t" anchorCtr="0" compatLnSpc="1"/>
          <a:lstStyle/>
          <a:p>
            <a:endParaRPr lang="zh-CN" altLang="en-US" dirty="0">
              <a:solidFill>
                <a:schemeClr val="tx2"/>
              </a:solidFill>
              <a:cs typeface="+mn-ea"/>
              <a:sym typeface="+mn-lt"/>
            </a:endParaRPr>
          </a:p>
        </p:txBody>
      </p:sp>
      <p:sp>
        <p:nvSpPr>
          <p:cNvPr id="38" name="Freeform 84"/>
          <p:cNvSpPr>
            <a:spLocks noEditPoints="1"/>
          </p:cNvSpPr>
          <p:nvPr/>
        </p:nvSpPr>
        <p:spPr bwMode="auto">
          <a:xfrm>
            <a:off x="6178588" y="5267305"/>
            <a:ext cx="602055" cy="602055"/>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rgbClr val="6E8F9E"/>
          </a:solidFill>
          <a:ln>
            <a:noFill/>
          </a:ln>
        </p:spPr>
        <p:txBody>
          <a:bodyPr vert="horz" wrap="square" lIns="91440" tIns="45720" rIns="91440" bIns="45720" numCol="1" anchor="t" anchorCtr="0" compatLnSpc="1"/>
          <a:lstStyle/>
          <a:p>
            <a:endParaRPr lang="zh-CN" altLang="en-US" dirty="0">
              <a:solidFill>
                <a:schemeClr val="tx2"/>
              </a:solidFill>
              <a:cs typeface="+mn-ea"/>
              <a:sym typeface="+mn-lt"/>
            </a:endParaRPr>
          </a:p>
        </p:txBody>
      </p:sp>
      <p:sp>
        <p:nvSpPr>
          <p:cNvPr id="39" name="Freeform 61"/>
          <p:cNvSpPr>
            <a:spLocks noEditPoints="1"/>
          </p:cNvSpPr>
          <p:nvPr/>
        </p:nvSpPr>
        <p:spPr bwMode="auto">
          <a:xfrm>
            <a:off x="6176303" y="2513264"/>
            <a:ext cx="602055" cy="602055"/>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rgbClr val="6E8F9E"/>
          </a:solidFill>
          <a:ln>
            <a:noFill/>
          </a:ln>
        </p:spPr>
        <p:txBody>
          <a:bodyPr vert="horz" wrap="square" lIns="91440" tIns="45720" rIns="91440" bIns="45720" numCol="1" anchor="t" anchorCtr="0" compatLnSpc="1"/>
          <a:lstStyle/>
          <a:p>
            <a:endParaRPr lang="zh-CN" altLang="en-US">
              <a:solidFill>
                <a:schemeClr val="tx2"/>
              </a:solidFill>
              <a:cs typeface="+mn-ea"/>
              <a:sym typeface="+mn-lt"/>
            </a:endParaRPr>
          </a:p>
        </p:txBody>
      </p:sp>
      <p:sp>
        <p:nvSpPr>
          <p:cNvPr id="40" name="矩形 39"/>
          <p:cNvSpPr/>
          <p:nvPr/>
        </p:nvSpPr>
        <p:spPr>
          <a:xfrm>
            <a:off x="7098394" y="2149905"/>
            <a:ext cx="1713623" cy="561692"/>
          </a:xfrm>
          <a:prstGeom prst="rect">
            <a:avLst/>
          </a:prstGeom>
        </p:spPr>
        <p:txBody>
          <a:bodyPr wrap="square" lIns="68580" tIns="34290" rIns="68580" bIns="34290">
            <a:spAutoFit/>
          </a:bodyPr>
          <a:lstStyle/>
          <a:p>
            <a:pPr>
              <a:defRPr/>
            </a:pPr>
            <a:r>
              <a:rPr lang="en-US" altLang="zh-CN" sz="3200" spc="225" dirty="0">
                <a:gradFill>
                  <a:gsLst>
                    <a:gs pos="64000">
                      <a:srgbClr val="618695"/>
                    </a:gs>
                    <a:gs pos="0">
                      <a:schemeClr val="bg1">
                        <a:alpha val="38000"/>
                      </a:schemeClr>
                    </a:gs>
                  </a:gsLst>
                  <a:lin ang="5340000" scaled="0"/>
                </a:gradFill>
                <a:cs typeface="+mn-ea"/>
                <a:sym typeface="+mn-lt"/>
              </a:rPr>
              <a:t>Part 02</a:t>
            </a:r>
          </a:p>
        </p:txBody>
      </p:sp>
      <p:sp>
        <p:nvSpPr>
          <p:cNvPr id="41" name="矩形 40"/>
          <p:cNvSpPr/>
          <p:nvPr/>
        </p:nvSpPr>
        <p:spPr>
          <a:xfrm>
            <a:off x="7044695" y="2644273"/>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cs typeface="+mn-ea"/>
                <a:sym typeface="+mn-lt"/>
              </a:rPr>
              <a:t>项目成果展示</a:t>
            </a:r>
            <a:endParaRPr sz="3600" spc="225" dirty="0">
              <a:solidFill>
                <a:schemeClr val="tx1">
                  <a:lumMod val="75000"/>
                  <a:lumOff val="25000"/>
                </a:schemeClr>
              </a:solidFill>
              <a:cs typeface="+mn-ea"/>
              <a:sym typeface="+mn-lt"/>
            </a:endParaRPr>
          </a:p>
        </p:txBody>
      </p:sp>
      <p:sp>
        <p:nvSpPr>
          <p:cNvPr id="42" name="矩形 41"/>
          <p:cNvSpPr/>
          <p:nvPr/>
        </p:nvSpPr>
        <p:spPr>
          <a:xfrm>
            <a:off x="7144943" y="3570419"/>
            <a:ext cx="1713623" cy="561692"/>
          </a:xfrm>
          <a:prstGeom prst="rect">
            <a:avLst/>
          </a:prstGeom>
        </p:spPr>
        <p:txBody>
          <a:bodyPr wrap="square" lIns="68580" tIns="34290" rIns="68580" bIns="34290">
            <a:spAutoFit/>
          </a:bodyPr>
          <a:lstStyle/>
          <a:p>
            <a:pPr>
              <a:defRPr/>
            </a:pPr>
            <a:r>
              <a:rPr lang="en-US" altLang="zh-CN" sz="3200" spc="225" dirty="0">
                <a:gradFill>
                  <a:gsLst>
                    <a:gs pos="64000">
                      <a:srgbClr val="618695"/>
                    </a:gs>
                    <a:gs pos="0">
                      <a:schemeClr val="bg1">
                        <a:alpha val="38000"/>
                      </a:schemeClr>
                    </a:gs>
                  </a:gsLst>
                  <a:lin ang="5340000" scaled="0"/>
                </a:gradFill>
                <a:cs typeface="+mn-ea"/>
                <a:sym typeface="+mn-lt"/>
              </a:rPr>
              <a:t>Part 03</a:t>
            </a:r>
          </a:p>
        </p:txBody>
      </p:sp>
      <p:sp>
        <p:nvSpPr>
          <p:cNvPr id="43" name="矩形 42"/>
          <p:cNvSpPr/>
          <p:nvPr/>
        </p:nvSpPr>
        <p:spPr>
          <a:xfrm>
            <a:off x="7091244" y="4064787"/>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cs typeface="+mn-ea"/>
                <a:sym typeface="+mn-lt"/>
              </a:rPr>
              <a:t>经验与总结</a:t>
            </a:r>
            <a:endParaRPr sz="3600" spc="225" dirty="0">
              <a:solidFill>
                <a:schemeClr val="tx1">
                  <a:lumMod val="75000"/>
                  <a:lumOff val="25000"/>
                </a:schemeClr>
              </a:solidFill>
              <a:cs typeface="+mn-ea"/>
              <a:sym typeface="+mn-lt"/>
            </a:endParaRPr>
          </a:p>
        </p:txBody>
      </p:sp>
      <p:sp>
        <p:nvSpPr>
          <p:cNvPr id="44" name="矩形 43"/>
          <p:cNvSpPr/>
          <p:nvPr/>
        </p:nvSpPr>
        <p:spPr>
          <a:xfrm>
            <a:off x="7152093" y="4901557"/>
            <a:ext cx="1814487" cy="561692"/>
          </a:xfrm>
          <a:prstGeom prst="rect">
            <a:avLst/>
          </a:prstGeom>
        </p:spPr>
        <p:txBody>
          <a:bodyPr wrap="square" lIns="68580" tIns="34290" rIns="68580" bIns="34290">
            <a:spAutoFit/>
          </a:bodyPr>
          <a:lstStyle/>
          <a:p>
            <a:pPr>
              <a:defRPr/>
            </a:pPr>
            <a:r>
              <a:rPr lang="en-US" altLang="zh-CN" sz="3200" spc="225" dirty="0">
                <a:gradFill>
                  <a:gsLst>
                    <a:gs pos="64000">
                      <a:srgbClr val="618695"/>
                    </a:gs>
                    <a:gs pos="0">
                      <a:schemeClr val="bg1">
                        <a:alpha val="38000"/>
                      </a:schemeClr>
                    </a:gs>
                  </a:gsLst>
                  <a:lin ang="5340000" scaled="0"/>
                </a:gradFill>
                <a:cs typeface="+mn-ea"/>
                <a:sym typeface="+mn-lt"/>
              </a:rPr>
              <a:t>Part 04</a:t>
            </a:r>
          </a:p>
        </p:txBody>
      </p:sp>
      <p:sp>
        <p:nvSpPr>
          <p:cNvPr id="45" name="矩形 44"/>
          <p:cNvSpPr/>
          <p:nvPr/>
        </p:nvSpPr>
        <p:spPr>
          <a:xfrm>
            <a:off x="7098394" y="5395925"/>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cs typeface="+mn-ea"/>
                <a:sym typeface="+mn-lt"/>
              </a:rPr>
              <a:t>明年工作计划</a:t>
            </a:r>
            <a:endParaRPr sz="3600" spc="225" dirty="0">
              <a:solidFill>
                <a:schemeClr val="tx1">
                  <a:lumMod val="75000"/>
                  <a:lumOff val="25000"/>
                </a:schemeClr>
              </a:solidFill>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left)">
                                      <p:cBhvr>
                                        <p:cTn id="11" dur="500"/>
                                        <p:tgtEl>
                                          <p:spTgt spid="31"/>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right)">
                                      <p:cBhvr>
                                        <p:cTn id="15" dur="500"/>
                                        <p:tgtEl>
                                          <p:spTgt spid="32"/>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fade">
                                      <p:cBhvr>
                                        <p:cTn id="20" dur="1000"/>
                                        <p:tgtEl>
                                          <p:spTgt spid="34"/>
                                        </p:tgtEl>
                                      </p:cBhvr>
                                    </p:animEffect>
                                    <p:anim calcmode="lin" valueType="num">
                                      <p:cBhvr>
                                        <p:cTn id="21" dur="1000" fill="hold"/>
                                        <p:tgtEl>
                                          <p:spTgt spid="34"/>
                                        </p:tgtEl>
                                        <p:attrNameLst>
                                          <p:attrName>ppt_x</p:attrName>
                                        </p:attrNameLst>
                                      </p:cBhvr>
                                      <p:tavLst>
                                        <p:tav tm="0">
                                          <p:val>
                                            <p:strVal val="#ppt_x"/>
                                          </p:val>
                                        </p:tav>
                                        <p:tav tm="100000">
                                          <p:val>
                                            <p:strVal val="#ppt_x"/>
                                          </p:val>
                                        </p:tav>
                                      </p:tavLst>
                                    </p:anim>
                                    <p:anim calcmode="lin" valueType="num">
                                      <p:cBhvr>
                                        <p:cTn id="22" dur="1000" fill="hold"/>
                                        <p:tgtEl>
                                          <p:spTgt spid="34"/>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1000"/>
                                        <p:tgtEl>
                                          <p:spTgt spid="35"/>
                                        </p:tgtEl>
                                      </p:cBhvr>
                                    </p:animEffect>
                                    <p:anim calcmode="lin" valueType="num">
                                      <p:cBhvr>
                                        <p:cTn id="26" dur="1000" fill="hold"/>
                                        <p:tgtEl>
                                          <p:spTgt spid="35"/>
                                        </p:tgtEl>
                                        <p:attrNameLst>
                                          <p:attrName>ppt_x</p:attrName>
                                        </p:attrNameLst>
                                      </p:cBhvr>
                                      <p:tavLst>
                                        <p:tav tm="0">
                                          <p:val>
                                            <p:strVal val="#ppt_x"/>
                                          </p:val>
                                        </p:tav>
                                        <p:tav tm="100000">
                                          <p:val>
                                            <p:strVal val="#ppt_x"/>
                                          </p:val>
                                        </p:tav>
                                      </p:tavLst>
                                    </p:anim>
                                    <p:anim calcmode="lin" valueType="num">
                                      <p:cBhvr>
                                        <p:cTn id="27" dur="1000" fill="hold"/>
                                        <p:tgtEl>
                                          <p:spTgt spid="3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fade">
                                      <p:cBhvr>
                                        <p:cTn id="30" dur="1000"/>
                                        <p:tgtEl>
                                          <p:spTgt spid="37"/>
                                        </p:tgtEl>
                                      </p:cBhvr>
                                    </p:animEffect>
                                    <p:anim calcmode="lin" valueType="num">
                                      <p:cBhvr>
                                        <p:cTn id="31" dur="1000" fill="hold"/>
                                        <p:tgtEl>
                                          <p:spTgt spid="37"/>
                                        </p:tgtEl>
                                        <p:attrNameLst>
                                          <p:attrName>ppt_x</p:attrName>
                                        </p:attrNameLst>
                                      </p:cBhvr>
                                      <p:tavLst>
                                        <p:tav tm="0">
                                          <p:val>
                                            <p:strVal val="#ppt_x"/>
                                          </p:val>
                                        </p:tav>
                                        <p:tav tm="100000">
                                          <p:val>
                                            <p:strVal val="#ppt_x"/>
                                          </p:val>
                                        </p:tav>
                                      </p:tavLst>
                                    </p:anim>
                                    <p:anim calcmode="lin" valueType="num">
                                      <p:cBhvr>
                                        <p:cTn id="32"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1000"/>
                                        <p:tgtEl>
                                          <p:spTgt spid="39"/>
                                        </p:tgtEl>
                                      </p:cBhvr>
                                    </p:animEffect>
                                    <p:anim calcmode="lin" valueType="num">
                                      <p:cBhvr>
                                        <p:cTn id="38" dur="1000" fill="hold"/>
                                        <p:tgtEl>
                                          <p:spTgt spid="39"/>
                                        </p:tgtEl>
                                        <p:attrNameLst>
                                          <p:attrName>ppt_x</p:attrName>
                                        </p:attrNameLst>
                                      </p:cBhvr>
                                      <p:tavLst>
                                        <p:tav tm="0">
                                          <p:val>
                                            <p:strVal val="#ppt_x"/>
                                          </p:val>
                                        </p:tav>
                                        <p:tav tm="100000">
                                          <p:val>
                                            <p:strVal val="#ppt_x"/>
                                          </p:val>
                                        </p:tav>
                                      </p:tavLst>
                                    </p:anim>
                                    <p:anim calcmode="lin" valueType="num">
                                      <p:cBhvr>
                                        <p:cTn id="39" dur="1000" fill="hold"/>
                                        <p:tgtEl>
                                          <p:spTgt spid="3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fade">
                                      <p:cBhvr>
                                        <p:cTn id="42" dur="1000"/>
                                        <p:tgtEl>
                                          <p:spTgt spid="40"/>
                                        </p:tgtEl>
                                      </p:cBhvr>
                                    </p:animEffect>
                                    <p:anim calcmode="lin" valueType="num">
                                      <p:cBhvr>
                                        <p:cTn id="43" dur="1000" fill="hold"/>
                                        <p:tgtEl>
                                          <p:spTgt spid="40"/>
                                        </p:tgtEl>
                                        <p:attrNameLst>
                                          <p:attrName>ppt_x</p:attrName>
                                        </p:attrNameLst>
                                      </p:cBhvr>
                                      <p:tavLst>
                                        <p:tav tm="0">
                                          <p:val>
                                            <p:strVal val="#ppt_x"/>
                                          </p:val>
                                        </p:tav>
                                        <p:tav tm="100000">
                                          <p:val>
                                            <p:strVal val="#ppt_x"/>
                                          </p:val>
                                        </p:tav>
                                      </p:tavLst>
                                    </p:anim>
                                    <p:anim calcmode="lin" valueType="num">
                                      <p:cBhvr>
                                        <p:cTn id="44" dur="1000" fill="hold"/>
                                        <p:tgtEl>
                                          <p:spTgt spid="4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fade">
                                      <p:cBhvr>
                                        <p:cTn id="47" dur="1000"/>
                                        <p:tgtEl>
                                          <p:spTgt spid="41"/>
                                        </p:tgtEl>
                                      </p:cBhvr>
                                    </p:animEffect>
                                    <p:anim calcmode="lin" valueType="num">
                                      <p:cBhvr>
                                        <p:cTn id="48" dur="1000" fill="hold"/>
                                        <p:tgtEl>
                                          <p:spTgt spid="41"/>
                                        </p:tgtEl>
                                        <p:attrNameLst>
                                          <p:attrName>ppt_x</p:attrName>
                                        </p:attrNameLst>
                                      </p:cBhvr>
                                      <p:tavLst>
                                        <p:tav tm="0">
                                          <p:val>
                                            <p:strVal val="#ppt_x"/>
                                          </p:val>
                                        </p:tav>
                                        <p:tav tm="100000">
                                          <p:val>
                                            <p:strVal val="#ppt_x"/>
                                          </p:val>
                                        </p:tav>
                                      </p:tavLst>
                                    </p:anim>
                                    <p:anim calcmode="lin" valueType="num">
                                      <p:cBhvr>
                                        <p:cTn id="49"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fade">
                                      <p:cBhvr>
                                        <p:cTn id="54" dur="1000"/>
                                        <p:tgtEl>
                                          <p:spTgt spid="36"/>
                                        </p:tgtEl>
                                      </p:cBhvr>
                                    </p:animEffect>
                                    <p:anim calcmode="lin" valueType="num">
                                      <p:cBhvr>
                                        <p:cTn id="55" dur="1000" fill="hold"/>
                                        <p:tgtEl>
                                          <p:spTgt spid="36"/>
                                        </p:tgtEl>
                                        <p:attrNameLst>
                                          <p:attrName>ppt_x</p:attrName>
                                        </p:attrNameLst>
                                      </p:cBhvr>
                                      <p:tavLst>
                                        <p:tav tm="0">
                                          <p:val>
                                            <p:strVal val="#ppt_x"/>
                                          </p:val>
                                        </p:tav>
                                        <p:tav tm="100000">
                                          <p:val>
                                            <p:strVal val="#ppt_x"/>
                                          </p:val>
                                        </p:tav>
                                      </p:tavLst>
                                    </p:anim>
                                    <p:anim calcmode="lin" valueType="num">
                                      <p:cBhvr>
                                        <p:cTn id="56" dur="1000" fill="hold"/>
                                        <p:tgtEl>
                                          <p:spTgt spid="3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fade">
                                      <p:cBhvr>
                                        <p:cTn id="59" dur="1000"/>
                                        <p:tgtEl>
                                          <p:spTgt spid="42"/>
                                        </p:tgtEl>
                                      </p:cBhvr>
                                    </p:animEffect>
                                    <p:anim calcmode="lin" valueType="num">
                                      <p:cBhvr>
                                        <p:cTn id="60" dur="1000" fill="hold"/>
                                        <p:tgtEl>
                                          <p:spTgt spid="42"/>
                                        </p:tgtEl>
                                        <p:attrNameLst>
                                          <p:attrName>ppt_x</p:attrName>
                                        </p:attrNameLst>
                                      </p:cBhvr>
                                      <p:tavLst>
                                        <p:tav tm="0">
                                          <p:val>
                                            <p:strVal val="#ppt_x"/>
                                          </p:val>
                                        </p:tav>
                                        <p:tav tm="100000">
                                          <p:val>
                                            <p:strVal val="#ppt_x"/>
                                          </p:val>
                                        </p:tav>
                                      </p:tavLst>
                                    </p:anim>
                                    <p:anim calcmode="lin" valueType="num">
                                      <p:cBhvr>
                                        <p:cTn id="61" dur="1000" fill="hold"/>
                                        <p:tgtEl>
                                          <p:spTgt spid="42"/>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43"/>
                                        </p:tgtEl>
                                        <p:attrNameLst>
                                          <p:attrName>style.visibility</p:attrName>
                                        </p:attrNameLst>
                                      </p:cBhvr>
                                      <p:to>
                                        <p:strVal val="visible"/>
                                      </p:to>
                                    </p:set>
                                    <p:animEffect transition="in" filter="fade">
                                      <p:cBhvr>
                                        <p:cTn id="64" dur="1000"/>
                                        <p:tgtEl>
                                          <p:spTgt spid="43"/>
                                        </p:tgtEl>
                                      </p:cBhvr>
                                    </p:animEffect>
                                    <p:anim calcmode="lin" valueType="num">
                                      <p:cBhvr>
                                        <p:cTn id="65" dur="1000" fill="hold"/>
                                        <p:tgtEl>
                                          <p:spTgt spid="43"/>
                                        </p:tgtEl>
                                        <p:attrNameLst>
                                          <p:attrName>ppt_x</p:attrName>
                                        </p:attrNameLst>
                                      </p:cBhvr>
                                      <p:tavLst>
                                        <p:tav tm="0">
                                          <p:val>
                                            <p:strVal val="#ppt_x"/>
                                          </p:val>
                                        </p:tav>
                                        <p:tav tm="100000">
                                          <p:val>
                                            <p:strVal val="#ppt_x"/>
                                          </p:val>
                                        </p:tav>
                                      </p:tavLst>
                                    </p:anim>
                                    <p:anim calcmode="lin" valueType="num">
                                      <p:cBhvr>
                                        <p:cTn id="66"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38"/>
                                        </p:tgtEl>
                                        <p:attrNameLst>
                                          <p:attrName>style.visibility</p:attrName>
                                        </p:attrNameLst>
                                      </p:cBhvr>
                                      <p:to>
                                        <p:strVal val="visible"/>
                                      </p:to>
                                    </p:set>
                                    <p:animEffect transition="in" filter="fade">
                                      <p:cBhvr>
                                        <p:cTn id="71" dur="1000"/>
                                        <p:tgtEl>
                                          <p:spTgt spid="38"/>
                                        </p:tgtEl>
                                      </p:cBhvr>
                                    </p:animEffect>
                                    <p:anim calcmode="lin" valueType="num">
                                      <p:cBhvr>
                                        <p:cTn id="72" dur="1000" fill="hold"/>
                                        <p:tgtEl>
                                          <p:spTgt spid="38"/>
                                        </p:tgtEl>
                                        <p:attrNameLst>
                                          <p:attrName>ppt_x</p:attrName>
                                        </p:attrNameLst>
                                      </p:cBhvr>
                                      <p:tavLst>
                                        <p:tav tm="0">
                                          <p:val>
                                            <p:strVal val="#ppt_x"/>
                                          </p:val>
                                        </p:tav>
                                        <p:tav tm="100000">
                                          <p:val>
                                            <p:strVal val="#ppt_x"/>
                                          </p:val>
                                        </p:tav>
                                      </p:tavLst>
                                    </p:anim>
                                    <p:anim calcmode="lin" valueType="num">
                                      <p:cBhvr>
                                        <p:cTn id="73" dur="1000" fill="hold"/>
                                        <p:tgtEl>
                                          <p:spTgt spid="38"/>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44"/>
                                        </p:tgtEl>
                                        <p:attrNameLst>
                                          <p:attrName>style.visibility</p:attrName>
                                        </p:attrNameLst>
                                      </p:cBhvr>
                                      <p:to>
                                        <p:strVal val="visible"/>
                                      </p:to>
                                    </p:set>
                                    <p:animEffect transition="in" filter="fade">
                                      <p:cBhvr>
                                        <p:cTn id="76" dur="1000"/>
                                        <p:tgtEl>
                                          <p:spTgt spid="44"/>
                                        </p:tgtEl>
                                      </p:cBhvr>
                                    </p:animEffect>
                                    <p:anim calcmode="lin" valueType="num">
                                      <p:cBhvr>
                                        <p:cTn id="77" dur="1000" fill="hold"/>
                                        <p:tgtEl>
                                          <p:spTgt spid="44"/>
                                        </p:tgtEl>
                                        <p:attrNameLst>
                                          <p:attrName>ppt_x</p:attrName>
                                        </p:attrNameLst>
                                      </p:cBhvr>
                                      <p:tavLst>
                                        <p:tav tm="0">
                                          <p:val>
                                            <p:strVal val="#ppt_x"/>
                                          </p:val>
                                        </p:tav>
                                        <p:tav tm="100000">
                                          <p:val>
                                            <p:strVal val="#ppt_x"/>
                                          </p:val>
                                        </p:tav>
                                      </p:tavLst>
                                    </p:anim>
                                    <p:anim calcmode="lin" valueType="num">
                                      <p:cBhvr>
                                        <p:cTn id="78" dur="1000" fill="hold"/>
                                        <p:tgtEl>
                                          <p:spTgt spid="44"/>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fade">
                                      <p:cBhvr>
                                        <p:cTn id="81" dur="1000"/>
                                        <p:tgtEl>
                                          <p:spTgt spid="45"/>
                                        </p:tgtEl>
                                      </p:cBhvr>
                                    </p:animEffect>
                                    <p:anim calcmode="lin" valueType="num">
                                      <p:cBhvr>
                                        <p:cTn id="82" dur="1000" fill="hold"/>
                                        <p:tgtEl>
                                          <p:spTgt spid="45"/>
                                        </p:tgtEl>
                                        <p:attrNameLst>
                                          <p:attrName>ppt_x</p:attrName>
                                        </p:attrNameLst>
                                      </p:cBhvr>
                                      <p:tavLst>
                                        <p:tav tm="0">
                                          <p:val>
                                            <p:strVal val="#ppt_x"/>
                                          </p:val>
                                        </p:tav>
                                        <p:tav tm="100000">
                                          <p:val>
                                            <p:strVal val="#ppt_x"/>
                                          </p:val>
                                        </p:tav>
                                      </p:tavLst>
                                    </p:anim>
                                    <p:anim calcmode="lin" valueType="num">
                                      <p:cBhvr>
                                        <p:cTn id="83"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1" grpId="0"/>
      <p:bldP spid="32" grpId="0"/>
      <p:bldP spid="34" grpId="0"/>
      <p:bldP spid="35" grpId="0"/>
      <p:bldP spid="36" grpId="0" bldLvl="0" animBg="1"/>
      <p:bldP spid="37" grpId="0" bldLvl="0" animBg="1"/>
      <p:bldP spid="38" grpId="0" bldLvl="0" animBg="1"/>
      <p:bldP spid="39" grpId="0" bldLvl="0" animBg="1"/>
      <p:bldP spid="40" grpId="0"/>
      <p:bldP spid="41" grpId="0"/>
      <p:bldP spid="42" grpId="0"/>
      <p:bldP spid="43" grpId="0"/>
      <p:bldP spid="44" grpId="0"/>
      <p:bldP spid="4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p:cNvSpPr/>
          <p:nvPr/>
        </p:nvSpPr>
        <p:spPr>
          <a:xfrm>
            <a:off x="0" y="2049510"/>
            <a:ext cx="12192000" cy="275898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平行四边形 1"/>
          <p:cNvSpPr/>
          <p:nvPr/>
        </p:nvSpPr>
        <p:spPr>
          <a:xfrm>
            <a:off x="1627773" y="1384935"/>
            <a:ext cx="3162300" cy="4089400"/>
          </a:xfrm>
          <a:prstGeom prst="parallelogram">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矩形 15"/>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cs typeface="+mn-ea"/>
                <a:sym typeface="+mn-lt"/>
              </a:rPr>
              <a:t>1</a:t>
            </a:r>
            <a:endParaRPr sz="13800" spc="225" dirty="0">
              <a:solidFill>
                <a:schemeClr val="bg1"/>
              </a:solidFill>
              <a:cs typeface="+mn-ea"/>
              <a:sym typeface="+mn-lt"/>
            </a:endParaRPr>
          </a:p>
        </p:txBody>
      </p:sp>
      <p:sp>
        <p:nvSpPr>
          <p:cNvPr id="17" name="矩形 16"/>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cs typeface="+mn-ea"/>
                <a:sym typeface="+mn-lt"/>
              </a:rPr>
              <a:t>工作完成情况</a:t>
            </a:r>
            <a:endParaRPr sz="6000" spc="225" dirty="0">
              <a:solidFill>
                <a:schemeClr val="bg1"/>
              </a:solidFill>
              <a:cs typeface="+mn-ea"/>
              <a:sym typeface="+mn-lt"/>
            </a:endParaRPr>
          </a:p>
        </p:txBody>
      </p:sp>
      <p:sp>
        <p:nvSpPr>
          <p:cNvPr id="19" name="文本框 18"/>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cs typeface="+mn-ea"/>
                <a:sym typeface="+mn-lt"/>
              </a:rPr>
              <a:t> Life isn't about waiting for the storm to pass. it's about learning to dance in the rain.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6" grpId="0"/>
      <p:bldP spid="17"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工作完成情况</a:t>
            </a:r>
            <a:endParaRPr sz="3200" spc="225" dirty="0">
              <a:solidFill>
                <a:schemeClr val="tx1">
                  <a:lumMod val="75000"/>
                  <a:lumOff val="25000"/>
                </a:schemeClr>
              </a:solidFill>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2133600" y="2130425"/>
            <a:ext cx="1582420" cy="1582420"/>
          </a:xfrm>
          <a:prstGeom prst="ellipse">
            <a:avLst/>
          </a:prstGeom>
          <a:solidFill>
            <a:srgbClr val="6E8F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15" name="椭圆 14"/>
          <p:cNvSpPr/>
          <p:nvPr/>
        </p:nvSpPr>
        <p:spPr>
          <a:xfrm>
            <a:off x="5304790" y="2130425"/>
            <a:ext cx="1582420" cy="1582420"/>
          </a:xfrm>
          <a:prstGeom prst="ellipse">
            <a:avLst/>
          </a:prstGeom>
          <a:solidFill>
            <a:srgbClr val="6E8F9E"/>
          </a:solid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18" name="椭圆 17"/>
          <p:cNvSpPr/>
          <p:nvPr/>
        </p:nvSpPr>
        <p:spPr>
          <a:xfrm>
            <a:off x="8367395" y="2130425"/>
            <a:ext cx="1582420" cy="1582420"/>
          </a:xfrm>
          <a:prstGeom prst="ellipse">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20" name="文本框 19"/>
          <p:cNvSpPr txBox="1"/>
          <p:nvPr/>
        </p:nvSpPr>
        <p:spPr>
          <a:xfrm>
            <a:off x="1604645" y="4113530"/>
            <a:ext cx="2524125" cy="1721690"/>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cs typeface="+mn-ea"/>
                <a:sym typeface="+mn-lt"/>
              </a:rPr>
              <a:t> Life isn't about waiting for the storm to pass. it's about learning to dance in the rain.   Life isn't about waiting for the storm to pass. it's about learning to dance in the rain.  </a:t>
            </a:r>
          </a:p>
        </p:txBody>
      </p:sp>
      <p:sp>
        <p:nvSpPr>
          <p:cNvPr id="21" name="文本框 20"/>
          <p:cNvSpPr txBox="1"/>
          <p:nvPr/>
        </p:nvSpPr>
        <p:spPr>
          <a:xfrm>
            <a:off x="4833620" y="4069715"/>
            <a:ext cx="2524125" cy="1721690"/>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cs typeface="+mn-ea"/>
                <a:sym typeface="+mn-lt"/>
              </a:rPr>
              <a:t> Life isn't about waiting for the storm to pass. it's about learning to dance in the rain.   Life isn't about waiting for the storm to pass. it's about learning to dance in the rain.  </a:t>
            </a:r>
          </a:p>
        </p:txBody>
      </p:sp>
      <p:sp>
        <p:nvSpPr>
          <p:cNvPr id="22" name="文本框 21"/>
          <p:cNvSpPr txBox="1"/>
          <p:nvPr/>
        </p:nvSpPr>
        <p:spPr>
          <a:xfrm>
            <a:off x="7896860" y="4113530"/>
            <a:ext cx="2524125" cy="1721690"/>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cs typeface="+mn-ea"/>
                <a:sym typeface="+mn-lt"/>
              </a:rPr>
              <a:t> Life isn't about waiting for the storm to pass. it's about learning to dance in the rain.   Life isn't about waiting for the storm to pass. it's about learning to dance in the rain.  </a:t>
            </a:r>
          </a:p>
        </p:txBody>
      </p:sp>
      <p:sp>
        <p:nvSpPr>
          <p:cNvPr id="23" name="Freeform 88"/>
          <p:cNvSpPr>
            <a:spLocks noEditPoints="1"/>
          </p:cNvSpPr>
          <p:nvPr/>
        </p:nvSpPr>
        <p:spPr bwMode="auto">
          <a:xfrm>
            <a:off x="2715856" y="2664474"/>
            <a:ext cx="417692" cy="513890"/>
          </a:xfrm>
          <a:custGeom>
            <a:avLst/>
            <a:gdLst>
              <a:gd name="T0" fmla="*/ 58 w 828"/>
              <a:gd name="T1" fmla="*/ 7 h 1017"/>
              <a:gd name="T2" fmla="*/ 12 w 828"/>
              <a:gd name="T3" fmla="*/ 49 h 1017"/>
              <a:gd name="T4" fmla="*/ 0 w 828"/>
              <a:gd name="T5" fmla="*/ 921 h 1017"/>
              <a:gd name="T6" fmla="*/ 22 w 828"/>
              <a:gd name="T7" fmla="*/ 982 h 1017"/>
              <a:gd name="T8" fmla="*/ 76 w 828"/>
              <a:gd name="T9" fmla="*/ 1015 h 1017"/>
              <a:gd name="T10" fmla="*/ 760 w 828"/>
              <a:gd name="T11" fmla="*/ 1012 h 1017"/>
              <a:gd name="T12" fmla="*/ 810 w 828"/>
              <a:gd name="T13" fmla="*/ 975 h 1017"/>
              <a:gd name="T14" fmla="*/ 828 w 828"/>
              <a:gd name="T15" fmla="*/ 95 h 1017"/>
              <a:gd name="T16" fmla="*/ 810 w 828"/>
              <a:gd name="T17" fmla="*/ 41 h 1017"/>
              <a:gd name="T18" fmla="*/ 760 w 828"/>
              <a:gd name="T19" fmla="*/ 4 h 1017"/>
              <a:gd name="T20" fmla="*/ 763 w 828"/>
              <a:gd name="T21" fmla="*/ 928 h 1017"/>
              <a:gd name="T22" fmla="*/ 732 w 828"/>
              <a:gd name="T23" fmla="*/ 953 h 1017"/>
              <a:gd name="T24" fmla="*/ 69 w 828"/>
              <a:gd name="T25" fmla="*/ 939 h 1017"/>
              <a:gd name="T26" fmla="*/ 87 w 828"/>
              <a:gd name="T27" fmla="*/ 285 h 1017"/>
              <a:gd name="T28" fmla="*/ 763 w 828"/>
              <a:gd name="T29" fmla="*/ 921 h 1017"/>
              <a:gd name="T30" fmla="*/ 749 w 828"/>
              <a:gd name="T31" fmla="*/ 216 h 1017"/>
              <a:gd name="T32" fmla="*/ 83 w 828"/>
              <a:gd name="T33" fmla="*/ 220 h 1017"/>
              <a:gd name="T34" fmla="*/ 64 w 828"/>
              <a:gd name="T35" fmla="*/ 95 h 1017"/>
              <a:gd name="T36" fmla="*/ 83 w 828"/>
              <a:gd name="T37" fmla="*/ 65 h 1017"/>
              <a:gd name="T38" fmla="*/ 749 w 828"/>
              <a:gd name="T39" fmla="*/ 68 h 1017"/>
              <a:gd name="T40" fmla="*/ 191 w 828"/>
              <a:gd name="T41" fmla="*/ 508 h 1017"/>
              <a:gd name="T42" fmla="*/ 232 w 828"/>
              <a:gd name="T43" fmla="*/ 563 h 1017"/>
              <a:gd name="T44" fmla="*/ 267 w 828"/>
              <a:gd name="T45" fmla="*/ 569 h 1017"/>
              <a:gd name="T46" fmla="*/ 287 w 828"/>
              <a:gd name="T47" fmla="*/ 508 h 1017"/>
              <a:gd name="T48" fmla="*/ 345 w 828"/>
              <a:gd name="T49" fmla="*/ 494 h 1017"/>
              <a:gd name="T50" fmla="*/ 345 w 828"/>
              <a:gd name="T51" fmla="*/ 459 h 1017"/>
              <a:gd name="T52" fmla="*/ 287 w 828"/>
              <a:gd name="T53" fmla="*/ 413 h 1017"/>
              <a:gd name="T54" fmla="*/ 267 w 828"/>
              <a:gd name="T55" fmla="*/ 384 h 1017"/>
              <a:gd name="T56" fmla="*/ 232 w 828"/>
              <a:gd name="T57" fmla="*/ 390 h 1017"/>
              <a:gd name="T58" fmla="*/ 191 w 828"/>
              <a:gd name="T59" fmla="*/ 445 h 1017"/>
              <a:gd name="T60" fmla="*/ 160 w 828"/>
              <a:gd name="T61" fmla="*/ 470 h 1017"/>
              <a:gd name="T62" fmla="*/ 173 w 828"/>
              <a:gd name="T63" fmla="*/ 503 h 1017"/>
              <a:gd name="T64" fmla="*/ 509 w 828"/>
              <a:gd name="T65" fmla="*/ 445 h 1017"/>
              <a:gd name="T66" fmla="*/ 478 w 828"/>
              <a:gd name="T67" fmla="*/ 470 h 1017"/>
              <a:gd name="T68" fmla="*/ 492 w 828"/>
              <a:gd name="T69" fmla="*/ 503 h 1017"/>
              <a:gd name="T70" fmla="*/ 648 w 828"/>
              <a:gd name="T71" fmla="*/ 506 h 1017"/>
              <a:gd name="T72" fmla="*/ 668 w 828"/>
              <a:gd name="T73" fmla="*/ 476 h 1017"/>
              <a:gd name="T74" fmla="*/ 643 w 828"/>
              <a:gd name="T75" fmla="*/ 445 h 1017"/>
              <a:gd name="T76" fmla="*/ 497 w 828"/>
              <a:gd name="T77" fmla="*/ 670 h 1017"/>
              <a:gd name="T78" fmla="*/ 478 w 828"/>
              <a:gd name="T79" fmla="*/ 699 h 1017"/>
              <a:gd name="T80" fmla="*/ 502 w 828"/>
              <a:gd name="T81" fmla="*/ 730 h 1017"/>
              <a:gd name="T82" fmla="*/ 659 w 828"/>
              <a:gd name="T83" fmla="*/ 722 h 1017"/>
              <a:gd name="T84" fmla="*/ 666 w 828"/>
              <a:gd name="T85" fmla="*/ 686 h 1017"/>
              <a:gd name="T86" fmla="*/ 637 w 828"/>
              <a:gd name="T87" fmla="*/ 667 h 1017"/>
              <a:gd name="T88" fmla="*/ 486 w 828"/>
              <a:gd name="T89" fmla="*/ 803 h 1017"/>
              <a:gd name="T90" fmla="*/ 480 w 828"/>
              <a:gd name="T91" fmla="*/ 839 h 1017"/>
              <a:gd name="T92" fmla="*/ 637 w 828"/>
              <a:gd name="T93" fmla="*/ 858 h 1017"/>
              <a:gd name="T94" fmla="*/ 666 w 828"/>
              <a:gd name="T95" fmla="*/ 839 h 1017"/>
              <a:gd name="T96" fmla="*/ 659 w 828"/>
              <a:gd name="T97" fmla="*/ 803 h 1017"/>
              <a:gd name="T98" fmla="*/ 340 w 828"/>
              <a:gd name="T99" fmla="*/ 677 h 1017"/>
              <a:gd name="T100" fmla="*/ 301 w 828"/>
              <a:gd name="T101" fmla="*/ 672 h 1017"/>
              <a:gd name="T102" fmla="*/ 197 w 828"/>
              <a:gd name="T103" fmla="*/ 668 h 1017"/>
              <a:gd name="T104" fmla="*/ 164 w 828"/>
              <a:gd name="T105" fmla="*/ 682 h 1017"/>
              <a:gd name="T106" fmla="*/ 169 w 828"/>
              <a:gd name="T107" fmla="*/ 722 h 1017"/>
              <a:gd name="T108" fmla="*/ 159 w 828"/>
              <a:gd name="T109" fmla="*/ 826 h 1017"/>
              <a:gd name="T110" fmla="*/ 179 w 828"/>
              <a:gd name="T111" fmla="*/ 856 h 1017"/>
              <a:gd name="T112" fmla="*/ 214 w 828"/>
              <a:gd name="T113" fmla="*/ 848 h 1017"/>
              <a:gd name="T114" fmla="*/ 318 w 828"/>
              <a:gd name="T115" fmla="*/ 858 h 1017"/>
              <a:gd name="T116" fmla="*/ 345 w 828"/>
              <a:gd name="T117" fmla="*/ 844 h 1017"/>
              <a:gd name="T118" fmla="*/ 340 w 828"/>
              <a:gd name="T119" fmla="*/ 803 h 1017"/>
              <a:gd name="T120" fmla="*/ 350 w 828"/>
              <a:gd name="T121" fmla="*/ 699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28" h="1017">
                <a:moveTo>
                  <a:pt x="732" y="0"/>
                </a:moveTo>
                <a:lnTo>
                  <a:pt x="96" y="0"/>
                </a:lnTo>
                <a:lnTo>
                  <a:pt x="96" y="0"/>
                </a:lnTo>
                <a:lnTo>
                  <a:pt x="86" y="0"/>
                </a:lnTo>
                <a:lnTo>
                  <a:pt x="76" y="2"/>
                </a:lnTo>
                <a:lnTo>
                  <a:pt x="67" y="4"/>
                </a:lnTo>
                <a:lnTo>
                  <a:pt x="58" y="7"/>
                </a:lnTo>
                <a:lnTo>
                  <a:pt x="50" y="10"/>
                </a:lnTo>
                <a:lnTo>
                  <a:pt x="42" y="16"/>
                </a:lnTo>
                <a:lnTo>
                  <a:pt x="35" y="21"/>
                </a:lnTo>
                <a:lnTo>
                  <a:pt x="28" y="27"/>
                </a:lnTo>
                <a:lnTo>
                  <a:pt x="22" y="34"/>
                </a:lnTo>
                <a:lnTo>
                  <a:pt x="16" y="41"/>
                </a:lnTo>
                <a:lnTo>
                  <a:pt x="12" y="49"/>
                </a:lnTo>
                <a:lnTo>
                  <a:pt x="8" y="58"/>
                </a:lnTo>
                <a:lnTo>
                  <a:pt x="5" y="66"/>
                </a:lnTo>
                <a:lnTo>
                  <a:pt x="2" y="76"/>
                </a:lnTo>
                <a:lnTo>
                  <a:pt x="0" y="85"/>
                </a:lnTo>
                <a:lnTo>
                  <a:pt x="0" y="95"/>
                </a:lnTo>
                <a:lnTo>
                  <a:pt x="0" y="921"/>
                </a:lnTo>
                <a:lnTo>
                  <a:pt x="0" y="921"/>
                </a:lnTo>
                <a:lnTo>
                  <a:pt x="0" y="931"/>
                </a:lnTo>
                <a:lnTo>
                  <a:pt x="2" y="941"/>
                </a:lnTo>
                <a:lnTo>
                  <a:pt x="5" y="950"/>
                </a:lnTo>
                <a:lnTo>
                  <a:pt x="8" y="959"/>
                </a:lnTo>
                <a:lnTo>
                  <a:pt x="12" y="967"/>
                </a:lnTo>
                <a:lnTo>
                  <a:pt x="16" y="975"/>
                </a:lnTo>
                <a:lnTo>
                  <a:pt x="22" y="982"/>
                </a:lnTo>
                <a:lnTo>
                  <a:pt x="28" y="989"/>
                </a:lnTo>
                <a:lnTo>
                  <a:pt x="35" y="995"/>
                </a:lnTo>
                <a:lnTo>
                  <a:pt x="42" y="1001"/>
                </a:lnTo>
                <a:lnTo>
                  <a:pt x="50" y="1006"/>
                </a:lnTo>
                <a:lnTo>
                  <a:pt x="58" y="1009"/>
                </a:lnTo>
                <a:lnTo>
                  <a:pt x="67" y="1012"/>
                </a:lnTo>
                <a:lnTo>
                  <a:pt x="76" y="1015"/>
                </a:lnTo>
                <a:lnTo>
                  <a:pt x="86" y="1017"/>
                </a:lnTo>
                <a:lnTo>
                  <a:pt x="96" y="1017"/>
                </a:lnTo>
                <a:lnTo>
                  <a:pt x="732" y="1017"/>
                </a:lnTo>
                <a:lnTo>
                  <a:pt x="732" y="1017"/>
                </a:lnTo>
                <a:lnTo>
                  <a:pt x="742" y="1017"/>
                </a:lnTo>
                <a:lnTo>
                  <a:pt x="751" y="1015"/>
                </a:lnTo>
                <a:lnTo>
                  <a:pt x="760" y="1012"/>
                </a:lnTo>
                <a:lnTo>
                  <a:pt x="769" y="1009"/>
                </a:lnTo>
                <a:lnTo>
                  <a:pt x="777" y="1006"/>
                </a:lnTo>
                <a:lnTo>
                  <a:pt x="785" y="1001"/>
                </a:lnTo>
                <a:lnTo>
                  <a:pt x="792" y="995"/>
                </a:lnTo>
                <a:lnTo>
                  <a:pt x="800" y="989"/>
                </a:lnTo>
                <a:lnTo>
                  <a:pt x="805" y="982"/>
                </a:lnTo>
                <a:lnTo>
                  <a:pt x="810" y="975"/>
                </a:lnTo>
                <a:lnTo>
                  <a:pt x="816" y="967"/>
                </a:lnTo>
                <a:lnTo>
                  <a:pt x="820" y="959"/>
                </a:lnTo>
                <a:lnTo>
                  <a:pt x="823" y="950"/>
                </a:lnTo>
                <a:lnTo>
                  <a:pt x="825" y="941"/>
                </a:lnTo>
                <a:lnTo>
                  <a:pt x="826" y="931"/>
                </a:lnTo>
                <a:lnTo>
                  <a:pt x="828" y="921"/>
                </a:lnTo>
                <a:lnTo>
                  <a:pt x="828" y="95"/>
                </a:lnTo>
                <a:lnTo>
                  <a:pt x="828" y="95"/>
                </a:lnTo>
                <a:lnTo>
                  <a:pt x="826" y="85"/>
                </a:lnTo>
                <a:lnTo>
                  <a:pt x="825" y="76"/>
                </a:lnTo>
                <a:lnTo>
                  <a:pt x="823" y="66"/>
                </a:lnTo>
                <a:lnTo>
                  <a:pt x="820" y="58"/>
                </a:lnTo>
                <a:lnTo>
                  <a:pt x="816" y="49"/>
                </a:lnTo>
                <a:lnTo>
                  <a:pt x="810" y="41"/>
                </a:lnTo>
                <a:lnTo>
                  <a:pt x="805" y="34"/>
                </a:lnTo>
                <a:lnTo>
                  <a:pt x="800" y="27"/>
                </a:lnTo>
                <a:lnTo>
                  <a:pt x="792" y="21"/>
                </a:lnTo>
                <a:lnTo>
                  <a:pt x="785" y="16"/>
                </a:lnTo>
                <a:lnTo>
                  <a:pt x="777" y="10"/>
                </a:lnTo>
                <a:lnTo>
                  <a:pt x="769" y="7"/>
                </a:lnTo>
                <a:lnTo>
                  <a:pt x="760" y="4"/>
                </a:lnTo>
                <a:lnTo>
                  <a:pt x="751" y="2"/>
                </a:lnTo>
                <a:lnTo>
                  <a:pt x="742" y="0"/>
                </a:lnTo>
                <a:lnTo>
                  <a:pt x="732" y="0"/>
                </a:lnTo>
                <a:lnTo>
                  <a:pt x="732" y="0"/>
                </a:lnTo>
                <a:close/>
                <a:moveTo>
                  <a:pt x="763" y="921"/>
                </a:moveTo>
                <a:lnTo>
                  <a:pt x="763" y="921"/>
                </a:lnTo>
                <a:lnTo>
                  <a:pt x="763" y="928"/>
                </a:lnTo>
                <a:lnTo>
                  <a:pt x="761" y="934"/>
                </a:lnTo>
                <a:lnTo>
                  <a:pt x="758" y="939"/>
                </a:lnTo>
                <a:lnTo>
                  <a:pt x="755" y="944"/>
                </a:lnTo>
                <a:lnTo>
                  <a:pt x="749" y="948"/>
                </a:lnTo>
                <a:lnTo>
                  <a:pt x="744" y="951"/>
                </a:lnTo>
                <a:lnTo>
                  <a:pt x="738" y="952"/>
                </a:lnTo>
                <a:lnTo>
                  <a:pt x="732" y="953"/>
                </a:lnTo>
                <a:lnTo>
                  <a:pt x="96" y="953"/>
                </a:lnTo>
                <a:lnTo>
                  <a:pt x="96" y="953"/>
                </a:lnTo>
                <a:lnTo>
                  <a:pt x="89" y="952"/>
                </a:lnTo>
                <a:lnTo>
                  <a:pt x="83" y="951"/>
                </a:lnTo>
                <a:lnTo>
                  <a:pt x="78" y="948"/>
                </a:lnTo>
                <a:lnTo>
                  <a:pt x="73" y="944"/>
                </a:lnTo>
                <a:lnTo>
                  <a:pt x="69" y="939"/>
                </a:lnTo>
                <a:lnTo>
                  <a:pt x="66" y="934"/>
                </a:lnTo>
                <a:lnTo>
                  <a:pt x="65" y="928"/>
                </a:lnTo>
                <a:lnTo>
                  <a:pt x="64" y="921"/>
                </a:lnTo>
                <a:lnTo>
                  <a:pt x="64" y="280"/>
                </a:lnTo>
                <a:lnTo>
                  <a:pt x="64" y="280"/>
                </a:lnTo>
                <a:lnTo>
                  <a:pt x="80" y="284"/>
                </a:lnTo>
                <a:lnTo>
                  <a:pt x="87" y="285"/>
                </a:lnTo>
                <a:lnTo>
                  <a:pt x="96" y="286"/>
                </a:lnTo>
                <a:lnTo>
                  <a:pt x="732" y="286"/>
                </a:lnTo>
                <a:lnTo>
                  <a:pt x="732" y="286"/>
                </a:lnTo>
                <a:lnTo>
                  <a:pt x="740" y="285"/>
                </a:lnTo>
                <a:lnTo>
                  <a:pt x="748" y="284"/>
                </a:lnTo>
                <a:lnTo>
                  <a:pt x="763" y="280"/>
                </a:lnTo>
                <a:lnTo>
                  <a:pt x="763" y="921"/>
                </a:lnTo>
                <a:close/>
                <a:moveTo>
                  <a:pt x="763" y="191"/>
                </a:moveTo>
                <a:lnTo>
                  <a:pt x="763" y="191"/>
                </a:lnTo>
                <a:lnTo>
                  <a:pt x="763" y="197"/>
                </a:lnTo>
                <a:lnTo>
                  <a:pt x="761" y="202"/>
                </a:lnTo>
                <a:lnTo>
                  <a:pt x="758" y="208"/>
                </a:lnTo>
                <a:lnTo>
                  <a:pt x="755" y="213"/>
                </a:lnTo>
                <a:lnTo>
                  <a:pt x="749" y="216"/>
                </a:lnTo>
                <a:lnTo>
                  <a:pt x="744" y="220"/>
                </a:lnTo>
                <a:lnTo>
                  <a:pt x="738" y="222"/>
                </a:lnTo>
                <a:lnTo>
                  <a:pt x="732" y="222"/>
                </a:lnTo>
                <a:lnTo>
                  <a:pt x="96" y="222"/>
                </a:lnTo>
                <a:lnTo>
                  <a:pt x="96" y="222"/>
                </a:lnTo>
                <a:lnTo>
                  <a:pt x="89" y="222"/>
                </a:lnTo>
                <a:lnTo>
                  <a:pt x="83" y="220"/>
                </a:lnTo>
                <a:lnTo>
                  <a:pt x="78" y="216"/>
                </a:lnTo>
                <a:lnTo>
                  <a:pt x="73" y="213"/>
                </a:lnTo>
                <a:lnTo>
                  <a:pt x="69" y="208"/>
                </a:lnTo>
                <a:lnTo>
                  <a:pt x="66" y="202"/>
                </a:lnTo>
                <a:lnTo>
                  <a:pt x="65" y="197"/>
                </a:lnTo>
                <a:lnTo>
                  <a:pt x="64" y="191"/>
                </a:lnTo>
                <a:lnTo>
                  <a:pt x="64" y="95"/>
                </a:lnTo>
                <a:lnTo>
                  <a:pt x="64" y="95"/>
                </a:lnTo>
                <a:lnTo>
                  <a:pt x="65" y="89"/>
                </a:lnTo>
                <a:lnTo>
                  <a:pt x="66" y="82"/>
                </a:lnTo>
                <a:lnTo>
                  <a:pt x="69" y="77"/>
                </a:lnTo>
                <a:lnTo>
                  <a:pt x="73" y="73"/>
                </a:lnTo>
                <a:lnTo>
                  <a:pt x="78" y="68"/>
                </a:lnTo>
                <a:lnTo>
                  <a:pt x="83" y="65"/>
                </a:lnTo>
                <a:lnTo>
                  <a:pt x="89" y="64"/>
                </a:lnTo>
                <a:lnTo>
                  <a:pt x="96" y="63"/>
                </a:lnTo>
                <a:lnTo>
                  <a:pt x="732" y="63"/>
                </a:lnTo>
                <a:lnTo>
                  <a:pt x="732" y="63"/>
                </a:lnTo>
                <a:lnTo>
                  <a:pt x="738" y="64"/>
                </a:lnTo>
                <a:lnTo>
                  <a:pt x="744" y="65"/>
                </a:lnTo>
                <a:lnTo>
                  <a:pt x="749" y="68"/>
                </a:lnTo>
                <a:lnTo>
                  <a:pt x="755" y="73"/>
                </a:lnTo>
                <a:lnTo>
                  <a:pt x="758" y="77"/>
                </a:lnTo>
                <a:lnTo>
                  <a:pt x="761" y="82"/>
                </a:lnTo>
                <a:lnTo>
                  <a:pt x="763" y="89"/>
                </a:lnTo>
                <a:lnTo>
                  <a:pt x="763" y="95"/>
                </a:lnTo>
                <a:lnTo>
                  <a:pt x="763" y="191"/>
                </a:lnTo>
                <a:close/>
                <a:moveTo>
                  <a:pt x="191" y="508"/>
                </a:moveTo>
                <a:lnTo>
                  <a:pt x="222" y="508"/>
                </a:lnTo>
                <a:lnTo>
                  <a:pt x="222" y="540"/>
                </a:lnTo>
                <a:lnTo>
                  <a:pt x="222" y="540"/>
                </a:lnTo>
                <a:lnTo>
                  <a:pt x="223" y="547"/>
                </a:lnTo>
                <a:lnTo>
                  <a:pt x="226" y="552"/>
                </a:lnTo>
                <a:lnTo>
                  <a:pt x="228" y="557"/>
                </a:lnTo>
                <a:lnTo>
                  <a:pt x="232" y="563"/>
                </a:lnTo>
                <a:lnTo>
                  <a:pt x="236" y="566"/>
                </a:lnTo>
                <a:lnTo>
                  <a:pt x="242" y="569"/>
                </a:lnTo>
                <a:lnTo>
                  <a:pt x="248" y="571"/>
                </a:lnTo>
                <a:lnTo>
                  <a:pt x="255" y="571"/>
                </a:lnTo>
                <a:lnTo>
                  <a:pt x="255" y="571"/>
                </a:lnTo>
                <a:lnTo>
                  <a:pt x="261" y="571"/>
                </a:lnTo>
                <a:lnTo>
                  <a:pt x="267" y="569"/>
                </a:lnTo>
                <a:lnTo>
                  <a:pt x="273" y="566"/>
                </a:lnTo>
                <a:lnTo>
                  <a:pt x="277" y="563"/>
                </a:lnTo>
                <a:lnTo>
                  <a:pt x="281" y="557"/>
                </a:lnTo>
                <a:lnTo>
                  <a:pt x="284" y="552"/>
                </a:lnTo>
                <a:lnTo>
                  <a:pt x="286" y="547"/>
                </a:lnTo>
                <a:lnTo>
                  <a:pt x="287" y="540"/>
                </a:lnTo>
                <a:lnTo>
                  <a:pt x="287" y="508"/>
                </a:lnTo>
                <a:lnTo>
                  <a:pt x="318" y="508"/>
                </a:lnTo>
                <a:lnTo>
                  <a:pt x="318" y="508"/>
                </a:lnTo>
                <a:lnTo>
                  <a:pt x="324" y="507"/>
                </a:lnTo>
                <a:lnTo>
                  <a:pt x="331" y="506"/>
                </a:lnTo>
                <a:lnTo>
                  <a:pt x="336" y="503"/>
                </a:lnTo>
                <a:lnTo>
                  <a:pt x="340" y="498"/>
                </a:lnTo>
                <a:lnTo>
                  <a:pt x="345" y="494"/>
                </a:lnTo>
                <a:lnTo>
                  <a:pt x="348" y="489"/>
                </a:lnTo>
                <a:lnTo>
                  <a:pt x="349" y="482"/>
                </a:lnTo>
                <a:lnTo>
                  <a:pt x="350" y="476"/>
                </a:lnTo>
                <a:lnTo>
                  <a:pt x="350" y="476"/>
                </a:lnTo>
                <a:lnTo>
                  <a:pt x="349" y="470"/>
                </a:lnTo>
                <a:lnTo>
                  <a:pt x="348" y="464"/>
                </a:lnTo>
                <a:lnTo>
                  <a:pt x="345" y="459"/>
                </a:lnTo>
                <a:lnTo>
                  <a:pt x="340" y="453"/>
                </a:lnTo>
                <a:lnTo>
                  <a:pt x="336" y="450"/>
                </a:lnTo>
                <a:lnTo>
                  <a:pt x="331" y="447"/>
                </a:lnTo>
                <a:lnTo>
                  <a:pt x="324" y="445"/>
                </a:lnTo>
                <a:lnTo>
                  <a:pt x="318" y="445"/>
                </a:lnTo>
                <a:lnTo>
                  <a:pt x="287" y="445"/>
                </a:lnTo>
                <a:lnTo>
                  <a:pt x="287" y="413"/>
                </a:lnTo>
                <a:lnTo>
                  <a:pt x="287" y="413"/>
                </a:lnTo>
                <a:lnTo>
                  <a:pt x="286" y="406"/>
                </a:lnTo>
                <a:lnTo>
                  <a:pt x="284" y="401"/>
                </a:lnTo>
                <a:lnTo>
                  <a:pt x="281" y="395"/>
                </a:lnTo>
                <a:lnTo>
                  <a:pt x="277" y="390"/>
                </a:lnTo>
                <a:lnTo>
                  <a:pt x="273" y="387"/>
                </a:lnTo>
                <a:lnTo>
                  <a:pt x="267" y="384"/>
                </a:lnTo>
                <a:lnTo>
                  <a:pt x="261" y="382"/>
                </a:lnTo>
                <a:lnTo>
                  <a:pt x="255" y="380"/>
                </a:lnTo>
                <a:lnTo>
                  <a:pt x="255" y="380"/>
                </a:lnTo>
                <a:lnTo>
                  <a:pt x="248" y="382"/>
                </a:lnTo>
                <a:lnTo>
                  <a:pt x="242" y="384"/>
                </a:lnTo>
                <a:lnTo>
                  <a:pt x="236" y="387"/>
                </a:lnTo>
                <a:lnTo>
                  <a:pt x="232" y="390"/>
                </a:lnTo>
                <a:lnTo>
                  <a:pt x="228" y="395"/>
                </a:lnTo>
                <a:lnTo>
                  <a:pt x="226" y="401"/>
                </a:lnTo>
                <a:lnTo>
                  <a:pt x="223" y="406"/>
                </a:lnTo>
                <a:lnTo>
                  <a:pt x="222" y="413"/>
                </a:lnTo>
                <a:lnTo>
                  <a:pt x="222" y="445"/>
                </a:lnTo>
                <a:lnTo>
                  <a:pt x="191" y="445"/>
                </a:lnTo>
                <a:lnTo>
                  <a:pt x="191" y="445"/>
                </a:lnTo>
                <a:lnTo>
                  <a:pt x="185" y="445"/>
                </a:lnTo>
                <a:lnTo>
                  <a:pt x="178" y="447"/>
                </a:lnTo>
                <a:lnTo>
                  <a:pt x="173" y="450"/>
                </a:lnTo>
                <a:lnTo>
                  <a:pt x="169" y="453"/>
                </a:lnTo>
                <a:lnTo>
                  <a:pt x="164" y="459"/>
                </a:lnTo>
                <a:lnTo>
                  <a:pt x="161" y="464"/>
                </a:lnTo>
                <a:lnTo>
                  <a:pt x="160" y="470"/>
                </a:lnTo>
                <a:lnTo>
                  <a:pt x="159" y="476"/>
                </a:lnTo>
                <a:lnTo>
                  <a:pt x="159" y="476"/>
                </a:lnTo>
                <a:lnTo>
                  <a:pt x="160" y="482"/>
                </a:lnTo>
                <a:lnTo>
                  <a:pt x="161" y="489"/>
                </a:lnTo>
                <a:lnTo>
                  <a:pt x="164" y="494"/>
                </a:lnTo>
                <a:lnTo>
                  <a:pt x="169" y="498"/>
                </a:lnTo>
                <a:lnTo>
                  <a:pt x="173" y="503"/>
                </a:lnTo>
                <a:lnTo>
                  <a:pt x="178" y="506"/>
                </a:lnTo>
                <a:lnTo>
                  <a:pt x="185" y="507"/>
                </a:lnTo>
                <a:lnTo>
                  <a:pt x="191" y="508"/>
                </a:lnTo>
                <a:lnTo>
                  <a:pt x="191" y="508"/>
                </a:lnTo>
                <a:close/>
                <a:moveTo>
                  <a:pt x="637" y="445"/>
                </a:moveTo>
                <a:lnTo>
                  <a:pt x="509" y="445"/>
                </a:lnTo>
                <a:lnTo>
                  <a:pt x="509" y="445"/>
                </a:lnTo>
                <a:lnTo>
                  <a:pt x="502" y="445"/>
                </a:lnTo>
                <a:lnTo>
                  <a:pt x="497" y="447"/>
                </a:lnTo>
                <a:lnTo>
                  <a:pt x="492" y="450"/>
                </a:lnTo>
                <a:lnTo>
                  <a:pt x="486" y="453"/>
                </a:lnTo>
                <a:lnTo>
                  <a:pt x="483" y="459"/>
                </a:lnTo>
                <a:lnTo>
                  <a:pt x="480" y="464"/>
                </a:lnTo>
                <a:lnTo>
                  <a:pt x="478" y="470"/>
                </a:lnTo>
                <a:lnTo>
                  <a:pt x="478" y="476"/>
                </a:lnTo>
                <a:lnTo>
                  <a:pt x="478" y="476"/>
                </a:lnTo>
                <a:lnTo>
                  <a:pt x="478" y="482"/>
                </a:lnTo>
                <a:lnTo>
                  <a:pt x="480" y="489"/>
                </a:lnTo>
                <a:lnTo>
                  <a:pt x="483" y="494"/>
                </a:lnTo>
                <a:lnTo>
                  <a:pt x="486" y="498"/>
                </a:lnTo>
                <a:lnTo>
                  <a:pt x="492" y="503"/>
                </a:lnTo>
                <a:lnTo>
                  <a:pt x="497" y="506"/>
                </a:lnTo>
                <a:lnTo>
                  <a:pt x="502" y="507"/>
                </a:lnTo>
                <a:lnTo>
                  <a:pt x="509" y="508"/>
                </a:lnTo>
                <a:lnTo>
                  <a:pt x="637" y="508"/>
                </a:lnTo>
                <a:lnTo>
                  <a:pt x="637" y="508"/>
                </a:lnTo>
                <a:lnTo>
                  <a:pt x="643" y="507"/>
                </a:lnTo>
                <a:lnTo>
                  <a:pt x="648" y="506"/>
                </a:lnTo>
                <a:lnTo>
                  <a:pt x="654" y="503"/>
                </a:lnTo>
                <a:lnTo>
                  <a:pt x="659" y="498"/>
                </a:lnTo>
                <a:lnTo>
                  <a:pt x="662" y="494"/>
                </a:lnTo>
                <a:lnTo>
                  <a:pt x="666" y="489"/>
                </a:lnTo>
                <a:lnTo>
                  <a:pt x="668" y="482"/>
                </a:lnTo>
                <a:lnTo>
                  <a:pt x="668" y="476"/>
                </a:lnTo>
                <a:lnTo>
                  <a:pt x="668" y="476"/>
                </a:lnTo>
                <a:lnTo>
                  <a:pt x="668" y="470"/>
                </a:lnTo>
                <a:lnTo>
                  <a:pt x="666" y="464"/>
                </a:lnTo>
                <a:lnTo>
                  <a:pt x="662" y="459"/>
                </a:lnTo>
                <a:lnTo>
                  <a:pt x="659" y="453"/>
                </a:lnTo>
                <a:lnTo>
                  <a:pt x="654" y="450"/>
                </a:lnTo>
                <a:lnTo>
                  <a:pt x="648" y="447"/>
                </a:lnTo>
                <a:lnTo>
                  <a:pt x="643" y="445"/>
                </a:lnTo>
                <a:lnTo>
                  <a:pt x="637" y="445"/>
                </a:lnTo>
                <a:lnTo>
                  <a:pt x="637" y="445"/>
                </a:lnTo>
                <a:close/>
                <a:moveTo>
                  <a:pt x="637" y="667"/>
                </a:moveTo>
                <a:lnTo>
                  <a:pt x="509" y="667"/>
                </a:lnTo>
                <a:lnTo>
                  <a:pt x="509" y="667"/>
                </a:lnTo>
                <a:lnTo>
                  <a:pt x="502" y="668"/>
                </a:lnTo>
                <a:lnTo>
                  <a:pt x="497" y="670"/>
                </a:lnTo>
                <a:lnTo>
                  <a:pt x="492" y="672"/>
                </a:lnTo>
                <a:lnTo>
                  <a:pt x="486" y="677"/>
                </a:lnTo>
                <a:lnTo>
                  <a:pt x="483" y="681"/>
                </a:lnTo>
                <a:lnTo>
                  <a:pt x="480" y="686"/>
                </a:lnTo>
                <a:lnTo>
                  <a:pt x="478" y="693"/>
                </a:lnTo>
                <a:lnTo>
                  <a:pt x="478" y="699"/>
                </a:lnTo>
                <a:lnTo>
                  <a:pt x="478" y="699"/>
                </a:lnTo>
                <a:lnTo>
                  <a:pt x="478" y="706"/>
                </a:lnTo>
                <a:lnTo>
                  <a:pt x="480" y="711"/>
                </a:lnTo>
                <a:lnTo>
                  <a:pt x="483" y="716"/>
                </a:lnTo>
                <a:lnTo>
                  <a:pt x="486" y="722"/>
                </a:lnTo>
                <a:lnTo>
                  <a:pt x="492" y="725"/>
                </a:lnTo>
                <a:lnTo>
                  <a:pt x="497" y="728"/>
                </a:lnTo>
                <a:lnTo>
                  <a:pt x="502" y="730"/>
                </a:lnTo>
                <a:lnTo>
                  <a:pt x="509" y="731"/>
                </a:lnTo>
                <a:lnTo>
                  <a:pt x="637" y="731"/>
                </a:lnTo>
                <a:lnTo>
                  <a:pt x="637" y="731"/>
                </a:lnTo>
                <a:lnTo>
                  <a:pt x="643" y="730"/>
                </a:lnTo>
                <a:lnTo>
                  <a:pt x="648" y="728"/>
                </a:lnTo>
                <a:lnTo>
                  <a:pt x="654" y="725"/>
                </a:lnTo>
                <a:lnTo>
                  <a:pt x="659" y="722"/>
                </a:lnTo>
                <a:lnTo>
                  <a:pt x="662" y="716"/>
                </a:lnTo>
                <a:lnTo>
                  <a:pt x="666" y="711"/>
                </a:lnTo>
                <a:lnTo>
                  <a:pt x="668" y="706"/>
                </a:lnTo>
                <a:lnTo>
                  <a:pt x="668" y="699"/>
                </a:lnTo>
                <a:lnTo>
                  <a:pt x="668" y="699"/>
                </a:lnTo>
                <a:lnTo>
                  <a:pt x="668" y="693"/>
                </a:lnTo>
                <a:lnTo>
                  <a:pt x="666" y="686"/>
                </a:lnTo>
                <a:lnTo>
                  <a:pt x="662" y="681"/>
                </a:lnTo>
                <a:lnTo>
                  <a:pt x="659" y="677"/>
                </a:lnTo>
                <a:lnTo>
                  <a:pt x="654" y="672"/>
                </a:lnTo>
                <a:lnTo>
                  <a:pt x="648" y="670"/>
                </a:lnTo>
                <a:lnTo>
                  <a:pt x="643" y="668"/>
                </a:lnTo>
                <a:lnTo>
                  <a:pt x="637" y="667"/>
                </a:lnTo>
                <a:lnTo>
                  <a:pt x="637" y="667"/>
                </a:lnTo>
                <a:close/>
                <a:moveTo>
                  <a:pt x="637" y="795"/>
                </a:moveTo>
                <a:lnTo>
                  <a:pt x="509" y="795"/>
                </a:lnTo>
                <a:lnTo>
                  <a:pt x="509" y="795"/>
                </a:lnTo>
                <a:lnTo>
                  <a:pt x="502" y="795"/>
                </a:lnTo>
                <a:lnTo>
                  <a:pt x="497" y="797"/>
                </a:lnTo>
                <a:lnTo>
                  <a:pt x="492" y="800"/>
                </a:lnTo>
                <a:lnTo>
                  <a:pt x="486" y="803"/>
                </a:lnTo>
                <a:lnTo>
                  <a:pt x="483" y="809"/>
                </a:lnTo>
                <a:lnTo>
                  <a:pt x="480" y="814"/>
                </a:lnTo>
                <a:lnTo>
                  <a:pt x="478" y="819"/>
                </a:lnTo>
                <a:lnTo>
                  <a:pt x="478" y="826"/>
                </a:lnTo>
                <a:lnTo>
                  <a:pt x="478" y="826"/>
                </a:lnTo>
                <a:lnTo>
                  <a:pt x="478" y="832"/>
                </a:lnTo>
                <a:lnTo>
                  <a:pt x="480" y="839"/>
                </a:lnTo>
                <a:lnTo>
                  <a:pt x="483" y="844"/>
                </a:lnTo>
                <a:lnTo>
                  <a:pt x="486" y="848"/>
                </a:lnTo>
                <a:lnTo>
                  <a:pt x="492" y="853"/>
                </a:lnTo>
                <a:lnTo>
                  <a:pt x="497" y="856"/>
                </a:lnTo>
                <a:lnTo>
                  <a:pt x="502" y="857"/>
                </a:lnTo>
                <a:lnTo>
                  <a:pt x="509" y="858"/>
                </a:lnTo>
                <a:lnTo>
                  <a:pt x="637" y="858"/>
                </a:lnTo>
                <a:lnTo>
                  <a:pt x="637" y="858"/>
                </a:lnTo>
                <a:lnTo>
                  <a:pt x="643" y="857"/>
                </a:lnTo>
                <a:lnTo>
                  <a:pt x="648" y="856"/>
                </a:lnTo>
                <a:lnTo>
                  <a:pt x="654" y="853"/>
                </a:lnTo>
                <a:lnTo>
                  <a:pt x="659" y="848"/>
                </a:lnTo>
                <a:lnTo>
                  <a:pt x="662" y="844"/>
                </a:lnTo>
                <a:lnTo>
                  <a:pt x="666" y="839"/>
                </a:lnTo>
                <a:lnTo>
                  <a:pt x="668" y="832"/>
                </a:lnTo>
                <a:lnTo>
                  <a:pt x="668" y="826"/>
                </a:lnTo>
                <a:lnTo>
                  <a:pt x="668" y="826"/>
                </a:lnTo>
                <a:lnTo>
                  <a:pt x="668" y="819"/>
                </a:lnTo>
                <a:lnTo>
                  <a:pt x="666" y="814"/>
                </a:lnTo>
                <a:lnTo>
                  <a:pt x="662" y="809"/>
                </a:lnTo>
                <a:lnTo>
                  <a:pt x="659" y="803"/>
                </a:lnTo>
                <a:lnTo>
                  <a:pt x="654" y="800"/>
                </a:lnTo>
                <a:lnTo>
                  <a:pt x="648" y="797"/>
                </a:lnTo>
                <a:lnTo>
                  <a:pt x="643" y="795"/>
                </a:lnTo>
                <a:lnTo>
                  <a:pt x="637" y="795"/>
                </a:lnTo>
                <a:lnTo>
                  <a:pt x="637" y="795"/>
                </a:lnTo>
                <a:close/>
                <a:moveTo>
                  <a:pt x="340" y="677"/>
                </a:moveTo>
                <a:lnTo>
                  <a:pt x="340" y="677"/>
                </a:lnTo>
                <a:lnTo>
                  <a:pt x="336" y="672"/>
                </a:lnTo>
                <a:lnTo>
                  <a:pt x="330" y="669"/>
                </a:lnTo>
                <a:lnTo>
                  <a:pt x="324" y="668"/>
                </a:lnTo>
                <a:lnTo>
                  <a:pt x="318" y="667"/>
                </a:lnTo>
                <a:lnTo>
                  <a:pt x="313" y="668"/>
                </a:lnTo>
                <a:lnTo>
                  <a:pt x="306" y="669"/>
                </a:lnTo>
                <a:lnTo>
                  <a:pt x="301" y="672"/>
                </a:lnTo>
                <a:lnTo>
                  <a:pt x="295" y="677"/>
                </a:lnTo>
                <a:lnTo>
                  <a:pt x="255" y="717"/>
                </a:lnTo>
                <a:lnTo>
                  <a:pt x="214" y="677"/>
                </a:lnTo>
                <a:lnTo>
                  <a:pt x="214" y="677"/>
                </a:lnTo>
                <a:lnTo>
                  <a:pt x="208" y="672"/>
                </a:lnTo>
                <a:lnTo>
                  <a:pt x="203" y="669"/>
                </a:lnTo>
                <a:lnTo>
                  <a:pt x="197" y="668"/>
                </a:lnTo>
                <a:lnTo>
                  <a:pt x="191" y="667"/>
                </a:lnTo>
                <a:lnTo>
                  <a:pt x="185" y="668"/>
                </a:lnTo>
                <a:lnTo>
                  <a:pt x="179" y="669"/>
                </a:lnTo>
                <a:lnTo>
                  <a:pt x="173" y="672"/>
                </a:lnTo>
                <a:lnTo>
                  <a:pt x="169" y="677"/>
                </a:lnTo>
                <a:lnTo>
                  <a:pt x="169" y="677"/>
                </a:lnTo>
                <a:lnTo>
                  <a:pt x="164" y="682"/>
                </a:lnTo>
                <a:lnTo>
                  <a:pt x="161" y="687"/>
                </a:lnTo>
                <a:lnTo>
                  <a:pt x="160" y="693"/>
                </a:lnTo>
                <a:lnTo>
                  <a:pt x="159" y="699"/>
                </a:lnTo>
                <a:lnTo>
                  <a:pt x="160" y="706"/>
                </a:lnTo>
                <a:lnTo>
                  <a:pt x="161" y="711"/>
                </a:lnTo>
                <a:lnTo>
                  <a:pt x="164" y="716"/>
                </a:lnTo>
                <a:lnTo>
                  <a:pt x="169" y="722"/>
                </a:lnTo>
                <a:lnTo>
                  <a:pt x="210" y="762"/>
                </a:lnTo>
                <a:lnTo>
                  <a:pt x="169" y="803"/>
                </a:lnTo>
                <a:lnTo>
                  <a:pt x="169" y="803"/>
                </a:lnTo>
                <a:lnTo>
                  <a:pt x="164" y="809"/>
                </a:lnTo>
                <a:lnTo>
                  <a:pt x="161" y="814"/>
                </a:lnTo>
                <a:lnTo>
                  <a:pt x="160" y="820"/>
                </a:lnTo>
                <a:lnTo>
                  <a:pt x="159" y="826"/>
                </a:lnTo>
                <a:lnTo>
                  <a:pt x="160" y="832"/>
                </a:lnTo>
                <a:lnTo>
                  <a:pt x="161" y="839"/>
                </a:lnTo>
                <a:lnTo>
                  <a:pt x="164" y="844"/>
                </a:lnTo>
                <a:lnTo>
                  <a:pt x="169" y="848"/>
                </a:lnTo>
                <a:lnTo>
                  <a:pt x="169" y="848"/>
                </a:lnTo>
                <a:lnTo>
                  <a:pt x="173" y="853"/>
                </a:lnTo>
                <a:lnTo>
                  <a:pt x="179" y="856"/>
                </a:lnTo>
                <a:lnTo>
                  <a:pt x="185" y="858"/>
                </a:lnTo>
                <a:lnTo>
                  <a:pt x="191" y="858"/>
                </a:lnTo>
                <a:lnTo>
                  <a:pt x="191" y="858"/>
                </a:lnTo>
                <a:lnTo>
                  <a:pt x="197" y="858"/>
                </a:lnTo>
                <a:lnTo>
                  <a:pt x="203" y="856"/>
                </a:lnTo>
                <a:lnTo>
                  <a:pt x="208" y="853"/>
                </a:lnTo>
                <a:lnTo>
                  <a:pt x="214" y="848"/>
                </a:lnTo>
                <a:lnTo>
                  <a:pt x="255" y="807"/>
                </a:lnTo>
                <a:lnTo>
                  <a:pt x="295" y="848"/>
                </a:lnTo>
                <a:lnTo>
                  <a:pt x="295" y="848"/>
                </a:lnTo>
                <a:lnTo>
                  <a:pt x="301" y="853"/>
                </a:lnTo>
                <a:lnTo>
                  <a:pt x="306" y="856"/>
                </a:lnTo>
                <a:lnTo>
                  <a:pt x="313" y="858"/>
                </a:lnTo>
                <a:lnTo>
                  <a:pt x="318" y="858"/>
                </a:lnTo>
                <a:lnTo>
                  <a:pt x="318" y="858"/>
                </a:lnTo>
                <a:lnTo>
                  <a:pt x="324" y="858"/>
                </a:lnTo>
                <a:lnTo>
                  <a:pt x="330" y="856"/>
                </a:lnTo>
                <a:lnTo>
                  <a:pt x="336" y="853"/>
                </a:lnTo>
                <a:lnTo>
                  <a:pt x="340" y="848"/>
                </a:lnTo>
                <a:lnTo>
                  <a:pt x="340" y="848"/>
                </a:lnTo>
                <a:lnTo>
                  <a:pt x="345" y="844"/>
                </a:lnTo>
                <a:lnTo>
                  <a:pt x="348" y="839"/>
                </a:lnTo>
                <a:lnTo>
                  <a:pt x="349" y="832"/>
                </a:lnTo>
                <a:lnTo>
                  <a:pt x="350" y="826"/>
                </a:lnTo>
                <a:lnTo>
                  <a:pt x="349" y="820"/>
                </a:lnTo>
                <a:lnTo>
                  <a:pt x="348" y="814"/>
                </a:lnTo>
                <a:lnTo>
                  <a:pt x="345" y="809"/>
                </a:lnTo>
                <a:lnTo>
                  <a:pt x="340" y="803"/>
                </a:lnTo>
                <a:lnTo>
                  <a:pt x="300" y="762"/>
                </a:lnTo>
                <a:lnTo>
                  <a:pt x="340" y="722"/>
                </a:lnTo>
                <a:lnTo>
                  <a:pt x="340" y="722"/>
                </a:lnTo>
                <a:lnTo>
                  <a:pt x="345" y="716"/>
                </a:lnTo>
                <a:lnTo>
                  <a:pt x="348" y="711"/>
                </a:lnTo>
                <a:lnTo>
                  <a:pt x="349" y="706"/>
                </a:lnTo>
                <a:lnTo>
                  <a:pt x="350" y="699"/>
                </a:lnTo>
                <a:lnTo>
                  <a:pt x="349" y="693"/>
                </a:lnTo>
                <a:lnTo>
                  <a:pt x="348" y="687"/>
                </a:lnTo>
                <a:lnTo>
                  <a:pt x="345" y="682"/>
                </a:lnTo>
                <a:lnTo>
                  <a:pt x="340" y="677"/>
                </a:lnTo>
                <a:lnTo>
                  <a:pt x="340" y="677"/>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cs typeface="+mn-ea"/>
              <a:sym typeface="+mn-lt"/>
            </a:endParaRPr>
          </a:p>
        </p:txBody>
      </p:sp>
      <p:sp>
        <p:nvSpPr>
          <p:cNvPr id="24" name="Freeform 80"/>
          <p:cNvSpPr>
            <a:spLocks noEditPoints="1"/>
          </p:cNvSpPr>
          <p:nvPr/>
        </p:nvSpPr>
        <p:spPr bwMode="auto">
          <a:xfrm>
            <a:off x="5806938" y="2630270"/>
            <a:ext cx="513892" cy="516422"/>
          </a:xfrm>
          <a:custGeom>
            <a:avLst/>
            <a:gdLst>
              <a:gd name="T0" fmla="*/ 1017 w 1017"/>
              <a:gd name="T1" fmla="*/ 28 h 1017"/>
              <a:gd name="T2" fmla="*/ 1017 w 1017"/>
              <a:gd name="T3" fmla="*/ 25 h 1017"/>
              <a:gd name="T4" fmla="*/ 1015 w 1017"/>
              <a:gd name="T5" fmla="*/ 19 h 1017"/>
              <a:gd name="T6" fmla="*/ 1014 w 1017"/>
              <a:gd name="T7" fmla="*/ 17 h 1017"/>
              <a:gd name="T8" fmla="*/ 1011 w 1017"/>
              <a:gd name="T9" fmla="*/ 12 h 1017"/>
              <a:gd name="T10" fmla="*/ 1008 w 1017"/>
              <a:gd name="T11" fmla="*/ 9 h 1017"/>
              <a:gd name="T12" fmla="*/ 1005 w 1017"/>
              <a:gd name="T13" fmla="*/ 6 h 1017"/>
              <a:gd name="T14" fmla="*/ 1003 w 1017"/>
              <a:gd name="T15" fmla="*/ 5 h 1017"/>
              <a:gd name="T16" fmla="*/ 1002 w 1017"/>
              <a:gd name="T17" fmla="*/ 4 h 1017"/>
              <a:gd name="T18" fmla="*/ 1002 w 1017"/>
              <a:gd name="T19" fmla="*/ 4 h 1017"/>
              <a:gd name="T20" fmla="*/ 995 w 1017"/>
              <a:gd name="T21" fmla="*/ 1 h 1017"/>
              <a:gd name="T22" fmla="*/ 991 w 1017"/>
              <a:gd name="T23" fmla="*/ 0 h 1017"/>
              <a:gd name="T24" fmla="*/ 984 w 1017"/>
              <a:gd name="T25" fmla="*/ 0 h 1017"/>
              <a:gd name="T26" fmla="*/ 983 w 1017"/>
              <a:gd name="T27" fmla="*/ 0 h 1017"/>
              <a:gd name="T28" fmla="*/ 977 w 1017"/>
              <a:gd name="T29" fmla="*/ 1 h 1017"/>
              <a:gd name="T30" fmla="*/ 973 w 1017"/>
              <a:gd name="T31" fmla="*/ 2 h 1017"/>
              <a:gd name="T32" fmla="*/ 968 w 1017"/>
              <a:gd name="T33" fmla="*/ 5 h 1017"/>
              <a:gd name="T34" fmla="*/ 968 w 1017"/>
              <a:gd name="T35" fmla="*/ 5 h 1017"/>
              <a:gd name="T36" fmla="*/ 10 w 1017"/>
              <a:gd name="T37" fmla="*/ 676 h 1017"/>
              <a:gd name="T38" fmla="*/ 1 w 1017"/>
              <a:gd name="T39" fmla="*/ 689 h 1017"/>
              <a:gd name="T40" fmla="*/ 0 w 1017"/>
              <a:gd name="T41" fmla="*/ 704 h 1017"/>
              <a:gd name="T42" fmla="*/ 3 w 1017"/>
              <a:gd name="T43" fmla="*/ 713 h 1017"/>
              <a:gd name="T44" fmla="*/ 13 w 1017"/>
              <a:gd name="T45" fmla="*/ 724 h 1017"/>
              <a:gd name="T46" fmla="*/ 27 w 1017"/>
              <a:gd name="T47" fmla="*/ 731 h 1017"/>
              <a:gd name="T48" fmla="*/ 350 w 1017"/>
              <a:gd name="T49" fmla="*/ 985 h 1017"/>
              <a:gd name="T50" fmla="*/ 351 w 1017"/>
              <a:gd name="T51" fmla="*/ 988 h 1017"/>
              <a:gd name="T52" fmla="*/ 354 w 1017"/>
              <a:gd name="T53" fmla="*/ 1000 h 1017"/>
              <a:gd name="T54" fmla="*/ 357 w 1017"/>
              <a:gd name="T55" fmla="*/ 1005 h 1017"/>
              <a:gd name="T56" fmla="*/ 365 w 1017"/>
              <a:gd name="T57" fmla="*/ 1012 h 1017"/>
              <a:gd name="T58" fmla="*/ 368 w 1017"/>
              <a:gd name="T59" fmla="*/ 1014 h 1017"/>
              <a:gd name="T60" fmla="*/ 376 w 1017"/>
              <a:gd name="T61" fmla="*/ 1016 h 1017"/>
              <a:gd name="T62" fmla="*/ 382 w 1017"/>
              <a:gd name="T63" fmla="*/ 1017 h 1017"/>
              <a:gd name="T64" fmla="*/ 393 w 1017"/>
              <a:gd name="T65" fmla="*/ 1015 h 1017"/>
              <a:gd name="T66" fmla="*/ 399 w 1017"/>
              <a:gd name="T67" fmla="*/ 1012 h 1017"/>
              <a:gd name="T68" fmla="*/ 405 w 1017"/>
              <a:gd name="T69" fmla="*/ 1006 h 1017"/>
              <a:gd name="T70" fmla="*/ 524 w 1017"/>
              <a:gd name="T71" fmla="*/ 821 h 1017"/>
              <a:gd name="T72" fmla="*/ 876 w 1017"/>
              <a:gd name="T73" fmla="*/ 1013 h 1017"/>
              <a:gd name="T74" fmla="*/ 891 w 1017"/>
              <a:gd name="T75" fmla="*/ 1017 h 1017"/>
              <a:gd name="T76" fmla="*/ 906 w 1017"/>
              <a:gd name="T77" fmla="*/ 1013 h 1017"/>
              <a:gd name="T78" fmla="*/ 921 w 1017"/>
              <a:gd name="T79" fmla="*/ 996 h 1017"/>
              <a:gd name="T80" fmla="*/ 1017 w 1017"/>
              <a:gd name="T81" fmla="*/ 34 h 1017"/>
              <a:gd name="T82" fmla="*/ 367 w 1017"/>
              <a:gd name="T83" fmla="*/ 667 h 1017"/>
              <a:gd name="T84" fmla="*/ 367 w 1017"/>
              <a:gd name="T85" fmla="*/ 667 h 1017"/>
              <a:gd name="T86" fmla="*/ 760 w 1017"/>
              <a:gd name="T87" fmla="*/ 328 h 1017"/>
              <a:gd name="T88" fmla="*/ 557 w 1017"/>
              <a:gd name="T89" fmla="*/ 767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7" h="1017">
                <a:moveTo>
                  <a:pt x="1017" y="31"/>
                </a:moveTo>
                <a:lnTo>
                  <a:pt x="1017" y="31"/>
                </a:lnTo>
                <a:lnTo>
                  <a:pt x="1017" y="28"/>
                </a:lnTo>
                <a:lnTo>
                  <a:pt x="1017" y="28"/>
                </a:lnTo>
                <a:lnTo>
                  <a:pt x="1017" y="25"/>
                </a:lnTo>
                <a:lnTo>
                  <a:pt x="1017" y="25"/>
                </a:lnTo>
                <a:lnTo>
                  <a:pt x="1016" y="23"/>
                </a:lnTo>
                <a:lnTo>
                  <a:pt x="1016" y="23"/>
                </a:lnTo>
                <a:lnTo>
                  <a:pt x="1015" y="19"/>
                </a:lnTo>
                <a:lnTo>
                  <a:pt x="1015" y="19"/>
                </a:lnTo>
                <a:lnTo>
                  <a:pt x="1014" y="17"/>
                </a:lnTo>
                <a:lnTo>
                  <a:pt x="1014" y="17"/>
                </a:lnTo>
                <a:lnTo>
                  <a:pt x="1013" y="15"/>
                </a:lnTo>
                <a:lnTo>
                  <a:pt x="1013" y="15"/>
                </a:lnTo>
                <a:lnTo>
                  <a:pt x="1011" y="12"/>
                </a:lnTo>
                <a:lnTo>
                  <a:pt x="1011" y="12"/>
                </a:lnTo>
                <a:lnTo>
                  <a:pt x="1008" y="9"/>
                </a:lnTo>
                <a:lnTo>
                  <a:pt x="1008" y="9"/>
                </a:lnTo>
                <a:lnTo>
                  <a:pt x="1006" y="7"/>
                </a:lnTo>
                <a:lnTo>
                  <a:pt x="1006" y="7"/>
                </a:lnTo>
                <a:lnTo>
                  <a:pt x="1005" y="6"/>
                </a:lnTo>
                <a:lnTo>
                  <a:pt x="1005" y="6"/>
                </a:lnTo>
                <a:lnTo>
                  <a:pt x="1003" y="5"/>
                </a:lnTo>
                <a:lnTo>
                  <a:pt x="1003" y="5"/>
                </a:lnTo>
                <a:lnTo>
                  <a:pt x="1002" y="4"/>
                </a:lnTo>
                <a:lnTo>
                  <a:pt x="1002" y="4"/>
                </a:lnTo>
                <a:lnTo>
                  <a:pt x="1002" y="4"/>
                </a:lnTo>
                <a:lnTo>
                  <a:pt x="1002" y="4"/>
                </a:lnTo>
                <a:lnTo>
                  <a:pt x="1002" y="4"/>
                </a:lnTo>
                <a:lnTo>
                  <a:pt x="1002" y="4"/>
                </a:lnTo>
                <a:lnTo>
                  <a:pt x="998" y="2"/>
                </a:lnTo>
                <a:lnTo>
                  <a:pt x="998" y="2"/>
                </a:lnTo>
                <a:lnTo>
                  <a:pt x="995" y="1"/>
                </a:lnTo>
                <a:lnTo>
                  <a:pt x="995" y="1"/>
                </a:lnTo>
                <a:lnTo>
                  <a:pt x="991" y="0"/>
                </a:lnTo>
                <a:lnTo>
                  <a:pt x="991" y="0"/>
                </a:lnTo>
                <a:lnTo>
                  <a:pt x="988" y="0"/>
                </a:lnTo>
                <a:lnTo>
                  <a:pt x="988" y="0"/>
                </a:lnTo>
                <a:lnTo>
                  <a:pt x="984" y="0"/>
                </a:lnTo>
                <a:lnTo>
                  <a:pt x="984" y="0"/>
                </a:lnTo>
                <a:lnTo>
                  <a:pt x="983" y="0"/>
                </a:lnTo>
                <a:lnTo>
                  <a:pt x="983" y="0"/>
                </a:lnTo>
                <a:lnTo>
                  <a:pt x="981" y="0"/>
                </a:lnTo>
                <a:lnTo>
                  <a:pt x="981" y="0"/>
                </a:lnTo>
                <a:lnTo>
                  <a:pt x="977" y="1"/>
                </a:lnTo>
                <a:lnTo>
                  <a:pt x="977" y="1"/>
                </a:lnTo>
                <a:lnTo>
                  <a:pt x="973" y="2"/>
                </a:lnTo>
                <a:lnTo>
                  <a:pt x="973" y="2"/>
                </a:lnTo>
                <a:lnTo>
                  <a:pt x="971" y="3"/>
                </a:lnTo>
                <a:lnTo>
                  <a:pt x="971" y="3"/>
                </a:lnTo>
                <a:lnTo>
                  <a:pt x="968" y="5"/>
                </a:lnTo>
                <a:lnTo>
                  <a:pt x="968" y="5"/>
                </a:lnTo>
                <a:lnTo>
                  <a:pt x="968" y="5"/>
                </a:lnTo>
                <a:lnTo>
                  <a:pt x="968" y="5"/>
                </a:lnTo>
                <a:lnTo>
                  <a:pt x="14" y="673"/>
                </a:lnTo>
                <a:lnTo>
                  <a:pt x="14" y="673"/>
                </a:lnTo>
                <a:lnTo>
                  <a:pt x="10" y="676"/>
                </a:lnTo>
                <a:lnTo>
                  <a:pt x="6" y="680"/>
                </a:lnTo>
                <a:lnTo>
                  <a:pt x="3" y="684"/>
                </a:lnTo>
                <a:lnTo>
                  <a:pt x="1" y="689"/>
                </a:lnTo>
                <a:lnTo>
                  <a:pt x="0" y="693"/>
                </a:lnTo>
                <a:lnTo>
                  <a:pt x="0" y="698"/>
                </a:lnTo>
                <a:lnTo>
                  <a:pt x="0" y="704"/>
                </a:lnTo>
                <a:lnTo>
                  <a:pt x="1" y="708"/>
                </a:lnTo>
                <a:lnTo>
                  <a:pt x="1" y="708"/>
                </a:lnTo>
                <a:lnTo>
                  <a:pt x="3" y="713"/>
                </a:lnTo>
                <a:lnTo>
                  <a:pt x="6" y="718"/>
                </a:lnTo>
                <a:lnTo>
                  <a:pt x="10" y="721"/>
                </a:lnTo>
                <a:lnTo>
                  <a:pt x="13" y="724"/>
                </a:lnTo>
                <a:lnTo>
                  <a:pt x="17" y="727"/>
                </a:lnTo>
                <a:lnTo>
                  <a:pt x="21" y="730"/>
                </a:lnTo>
                <a:lnTo>
                  <a:pt x="27" y="731"/>
                </a:lnTo>
                <a:lnTo>
                  <a:pt x="32" y="731"/>
                </a:lnTo>
                <a:lnTo>
                  <a:pt x="350" y="731"/>
                </a:lnTo>
                <a:lnTo>
                  <a:pt x="350" y="985"/>
                </a:lnTo>
                <a:lnTo>
                  <a:pt x="350" y="985"/>
                </a:lnTo>
                <a:lnTo>
                  <a:pt x="351" y="988"/>
                </a:lnTo>
                <a:lnTo>
                  <a:pt x="351" y="988"/>
                </a:lnTo>
                <a:lnTo>
                  <a:pt x="352" y="995"/>
                </a:lnTo>
                <a:lnTo>
                  <a:pt x="352" y="995"/>
                </a:lnTo>
                <a:lnTo>
                  <a:pt x="354" y="1000"/>
                </a:lnTo>
                <a:lnTo>
                  <a:pt x="354" y="1000"/>
                </a:lnTo>
                <a:lnTo>
                  <a:pt x="357" y="1005"/>
                </a:lnTo>
                <a:lnTo>
                  <a:pt x="357" y="1005"/>
                </a:lnTo>
                <a:lnTo>
                  <a:pt x="362" y="1010"/>
                </a:lnTo>
                <a:lnTo>
                  <a:pt x="362" y="1010"/>
                </a:lnTo>
                <a:lnTo>
                  <a:pt x="365" y="1012"/>
                </a:lnTo>
                <a:lnTo>
                  <a:pt x="365" y="1012"/>
                </a:lnTo>
                <a:lnTo>
                  <a:pt x="368" y="1014"/>
                </a:lnTo>
                <a:lnTo>
                  <a:pt x="368" y="1014"/>
                </a:lnTo>
                <a:lnTo>
                  <a:pt x="370" y="1015"/>
                </a:lnTo>
                <a:lnTo>
                  <a:pt x="370" y="1015"/>
                </a:lnTo>
                <a:lnTo>
                  <a:pt x="376" y="1016"/>
                </a:lnTo>
                <a:lnTo>
                  <a:pt x="382" y="1017"/>
                </a:lnTo>
                <a:lnTo>
                  <a:pt x="382" y="1017"/>
                </a:lnTo>
                <a:lnTo>
                  <a:pt x="382" y="1017"/>
                </a:lnTo>
                <a:lnTo>
                  <a:pt x="387" y="1016"/>
                </a:lnTo>
                <a:lnTo>
                  <a:pt x="393" y="1015"/>
                </a:lnTo>
                <a:lnTo>
                  <a:pt x="393" y="1015"/>
                </a:lnTo>
                <a:lnTo>
                  <a:pt x="395" y="1014"/>
                </a:lnTo>
                <a:lnTo>
                  <a:pt x="395" y="1014"/>
                </a:lnTo>
                <a:lnTo>
                  <a:pt x="399" y="1012"/>
                </a:lnTo>
                <a:lnTo>
                  <a:pt x="403" y="1007"/>
                </a:lnTo>
                <a:lnTo>
                  <a:pt x="403" y="1007"/>
                </a:lnTo>
                <a:lnTo>
                  <a:pt x="405" y="1006"/>
                </a:lnTo>
                <a:lnTo>
                  <a:pt x="405" y="1006"/>
                </a:lnTo>
                <a:lnTo>
                  <a:pt x="409" y="1002"/>
                </a:lnTo>
                <a:lnTo>
                  <a:pt x="524" y="821"/>
                </a:lnTo>
                <a:lnTo>
                  <a:pt x="524" y="821"/>
                </a:lnTo>
                <a:lnTo>
                  <a:pt x="526" y="822"/>
                </a:lnTo>
                <a:lnTo>
                  <a:pt x="876" y="1013"/>
                </a:lnTo>
                <a:lnTo>
                  <a:pt x="876" y="1013"/>
                </a:lnTo>
                <a:lnTo>
                  <a:pt x="883" y="1016"/>
                </a:lnTo>
                <a:lnTo>
                  <a:pt x="891" y="1017"/>
                </a:lnTo>
                <a:lnTo>
                  <a:pt x="898" y="1016"/>
                </a:lnTo>
                <a:lnTo>
                  <a:pt x="906" y="1013"/>
                </a:lnTo>
                <a:lnTo>
                  <a:pt x="906" y="1013"/>
                </a:lnTo>
                <a:lnTo>
                  <a:pt x="912" y="1009"/>
                </a:lnTo>
                <a:lnTo>
                  <a:pt x="917" y="1003"/>
                </a:lnTo>
                <a:lnTo>
                  <a:pt x="921" y="996"/>
                </a:lnTo>
                <a:lnTo>
                  <a:pt x="922" y="988"/>
                </a:lnTo>
                <a:lnTo>
                  <a:pt x="1017" y="34"/>
                </a:lnTo>
                <a:lnTo>
                  <a:pt x="1017" y="34"/>
                </a:lnTo>
                <a:lnTo>
                  <a:pt x="1017" y="31"/>
                </a:lnTo>
                <a:lnTo>
                  <a:pt x="1017" y="31"/>
                </a:lnTo>
                <a:close/>
                <a:moveTo>
                  <a:pt x="367" y="667"/>
                </a:moveTo>
                <a:lnTo>
                  <a:pt x="133" y="667"/>
                </a:lnTo>
                <a:lnTo>
                  <a:pt x="773" y="219"/>
                </a:lnTo>
                <a:lnTo>
                  <a:pt x="367" y="667"/>
                </a:lnTo>
                <a:close/>
                <a:moveTo>
                  <a:pt x="413" y="875"/>
                </a:moveTo>
                <a:lnTo>
                  <a:pt x="413" y="711"/>
                </a:lnTo>
                <a:lnTo>
                  <a:pt x="760" y="328"/>
                </a:lnTo>
                <a:lnTo>
                  <a:pt x="413" y="875"/>
                </a:lnTo>
                <a:close/>
                <a:moveTo>
                  <a:pt x="864" y="934"/>
                </a:moveTo>
                <a:lnTo>
                  <a:pt x="557" y="767"/>
                </a:lnTo>
                <a:lnTo>
                  <a:pt x="941" y="162"/>
                </a:lnTo>
                <a:lnTo>
                  <a:pt x="864" y="934"/>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cs typeface="+mn-ea"/>
              <a:sym typeface="+mn-lt"/>
            </a:endParaRPr>
          </a:p>
        </p:txBody>
      </p:sp>
      <p:sp>
        <p:nvSpPr>
          <p:cNvPr id="25" name="Freeform 6"/>
          <p:cNvSpPr>
            <a:spLocks noEditPoints="1"/>
          </p:cNvSpPr>
          <p:nvPr/>
        </p:nvSpPr>
        <p:spPr bwMode="auto">
          <a:xfrm>
            <a:off x="8900535" y="2630271"/>
            <a:ext cx="516420" cy="516420"/>
          </a:xfrm>
          <a:custGeom>
            <a:avLst/>
            <a:gdLst>
              <a:gd name="T0" fmla="*/ 410 w 1017"/>
              <a:gd name="T1" fmla="*/ 428 h 1018"/>
              <a:gd name="T2" fmla="*/ 220 w 1017"/>
              <a:gd name="T3" fmla="*/ 735 h 1018"/>
              <a:gd name="T4" fmla="*/ 283 w 1017"/>
              <a:gd name="T5" fmla="*/ 797 h 1018"/>
              <a:gd name="T6" fmla="*/ 581 w 1017"/>
              <a:gd name="T7" fmla="*/ 613 h 1018"/>
              <a:gd name="T8" fmla="*/ 781 w 1017"/>
              <a:gd name="T9" fmla="*/ 326 h 1018"/>
              <a:gd name="T10" fmla="*/ 778 w 1017"/>
              <a:gd name="T11" fmla="*/ 239 h 1018"/>
              <a:gd name="T12" fmla="*/ 691 w 1017"/>
              <a:gd name="T13" fmla="*/ 236 h 1018"/>
              <a:gd name="T14" fmla="*/ 405 w 1017"/>
              <a:gd name="T15" fmla="*/ 584 h 1018"/>
              <a:gd name="T16" fmla="*/ 567 w 1017"/>
              <a:gd name="T17" fmla="*/ 531 h 1018"/>
              <a:gd name="T18" fmla="*/ 473 w 1017"/>
              <a:gd name="T19" fmla="*/ 562 h 1018"/>
              <a:gd name="T20" fmla="*/ 448 w 1017"/>
              <a:gd name="T21" fmla="*/ 487 h 1018"/>
              <a:gd name="T22" fmla="*/ 539 w 1017"/>
              <a:gd name="T23" fmla="*/ 453 h 1018"/>
              <a:gd name="T24" fmla="*/ 571 w 1017"/>
              <a:gd name="T25" fmla="*/ 520 h 1018"/>
              <a:gd name="T26" fmla="*/ 382 w 1017"/>
              <a:gd name="T27" fmla="*/ 16 h 1018"/>
              <a:gd name="T28" fmla="*/ 184 w 1017"/>
              <a:gd name="T29" fmla="*/ 116 h 1018"/>
              <a:gd name="T30" fmla="*/ 49 w 1017"/>
              <a:gd name="T31" fmla="*/ 289 h 1018"/>
              <a:gd name="T32" fmla="*/ 0 w 1017"/>
              <a:gd name="T33" fmla="*/ 509 h 1018"/>
              <a:gd name="T34" fmla="*/ 40 w 1017"/>
              <a:gd name="T35" fmla="*/ 707 h 1018"/>
              <a:gd name="T36" fmla="*/ 166 w 1017"/>
              <a:gd name="T37" fmla="*/ 885 h 1018"/>
              <a:gd name="T38" fmla="*/ 357 w 1017"/>
              <a:gd name="T39" fmla="*/ 995 h 1018"/>
              <a:gd name="T40" fmla="*/ 560 w 1017"/>
              <a:gd name="T41" fmla="*/ 1015 h 1018"/>
              <a:gd name="T42" fmla="*/ 772 w 1017"/>
              <a:gd name="T43" fmla="*/ 944 h 1018"/>
              <a:gd name="T44" fmla="*/ 930 w 1017"/>
              <a:gd name="T45" fmla="*/ 793 h 1018"/>
              <a:gd name="T46" fmla="*/ 1012 w 1017"/>
              <a:gd name="T47" fmla="*/ 586 h 1018"/>
              <a:gd name="T48" fmla="*/ 1001 w 1017"/>
              <a:gd name="T49" fmla="*/ 382 h 1018"/>
              <a:gd name="T50" fmla="*/ 901 w 1017"/>
              <a:gd name="T51" fmla="*/ 186 h 1018"/>
              <a:gd name="T52" fmla="*/ 728 w 1017"/>
              <a:gd name="T53" fmla="*/ 50 h 1018"/>
              <a:gd name="T54" fmla="*/ 508 w 1017"/>
              <a:gd name="T55" fmla="*/ 0 h 1018"/>
              <a:gd name="T56" fmla="*/ 376 w 1017"/>
              <a:gd name="T57" fmla="*/ 935 h 1018"/>
              <a:gd name="T58" fmla="*/ 209 w 1017"/>
              <a:gd name="T59" fmla="*/ 838 h 1018"/>
              <a:gd name="T60" fmla="*/ 99 w 1017"/>
              <a:gd name="T61" fmla="*/ 682 h 1018"/>
              <a:gd name="T62" fmla="*/ 63 w 1017"/>
              <a:gd name="T63" fmla="*/ 509 h 1018"/>
              <a:gd name="T64" fmla="*/ 107 w 1017"/>
              <a:gd name="T65" fmla="*/ 315 h 1018"/>
              <a:gd name="T66" fmla="*/ 225 w 1017"/>
              <a:gd name="T67" fmla="*/ 165 h 1018"/>
              <a:gd name="T68" fmla="*/ 397 w 1017"/>
              <a:gd name="T69" fmla="*/ 77 h 1018"/>
              <a:gd name="T70" fmla="*/ 576 w 1017"/>
              <a:gd name="T71" fmla="*/ 69 h 1018"/>
              <a:gd name="T72" fmla="*/ 757 w 1017"/>
              <a:gd name="T73" fmla="*/ 139 h 1018"/>
              <a:gd name="T74" fmla="*/ 889 w 1017"/>
              <a:gd name="T75" fmla="*/ 278 h 1018"/>
              <a:gd name="T76" fmla="*/ 952 w 1017"/>
              <a:gd name="T77" fmla="*/ 463 h 1018"/>
              <a:gd name="T78" fmla="*/ 933 w 1017"/>
              <a:gd name="T79" fmla="*/ 642 h 1018"/>
              <a:gd name="T80" fmla="*/ 838 w 1017"/>
              <a:gd name="T81" fmla="*/ 808 h 1018"/>
              <a:gd name="T82" fmla="*/ 681 w 1017"/>
              <a:gd name="T83" fmla="*/ 919 h 1018"/>
              <a:gd name="T84" fmla="*/ 508 w 1017"/>
              <a:gd name="T85" fmla="*/ 954 h 1018"/>
              <a:gd name="T86" fmla="*/ 540 w 1017"/>
              <a:gd name="T87" fmla="*/ 165 h 1018"/>
              <a:gd name="T88" fmla="*/ 515 w 1017"/>
              <a:gd name="T89" fmla="*/ 128 h 1018"/>
              <a:gd name="T90" fmla="*/ 477 w 1017"/>
              <a:gd name="T91" fmla="*/ 152 h 1018"/>
              <a:gd name="T92" fmla="*/ 502 w 1017"/>
              <a:gd name="T93" fmla="*/ 190 h 1018"/>
              <a:gd name="T94" fmla="*/ 482 w 1017"/>
              <a:gd name="T95" fmla="*/ 841 h 1018"/>
              <a:gd name="T96" fmla="*/ 490 w 1017"/>
              <a:gd name="T97" fmla="*/ 885 h 1018"/>
              <a:gd name="T98" fmla="*/ 534 w 1017"/>
              <a:gd name="T99" fmla="*/ 877 h 1018"/>
              <a:gd name="T100" fmla="*/ 526 w 1017"/>
              <a:gd name="T101" fmla="*/ 833 h 1018"/>
              <a:gd name="T102" fmla="*/ 840 w 1017"/>
              <a:gd name="T103" fmla="*/ 483 h 1018"/>
              <a:gd name="T104" fmla="*/ 831 w 1017"/>
              <a:gd name="T105" fmla="*/ 527 h 1018"/>
              <a:gd name="T106" fmla="*/ 876 w 1017"/>
              <a:gd name="T107" fmla="*/ 535 h 1018"/>
              <a:gd name="T108" fmla="*/ 885 w 1017"/>
              <a:gd name="T109" fmla="*/ 491 h 1018"/>
              <a:gd name="T110" fmla="*/ 152 w 1017"/>
              <a:gd name="T111" fmla="*/ 477 h 1018"/>
              <a:gd name="T112" fmla="*/ 128 w 1017"/>
              <a:gd name="T113" fmla="*/ 515 h 1018"/>
              <a:gd name="T114" fmla="*/ 165 w 1017"/>
              <a:gd name="T115" fmla="*/ 540 h 1018"/>
              <a:gd name="T116" fmla="*/ 190 w 1017"/>
              <a:gd name="T117" fmla="*/ 50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691" y="236"/>
                </a:moveTo>
                <a:lnTo>
                  <a:pt x="455" y="394"/>
                </a:lnTo>
                <a:lnTo>
                  <a:pt x="455" y="394"/>
                </a:lnTo>
                <a:lnTo>
                  <a:pt x="445" y="399"/>
                </a:lnTo>
                <a:lnTo>
                  <a:pt x="436" y="404"/>
                </a:lnTo>
                <a:lnTo>
                  <a:pt x="427" y="411"/>
                </a:lnTo>
                <a:lnTo>
                  <a:pt x="418" y="418"/>
                </a:lnTo>
                <a:lnTo>
                  <a:pt x="418" y="418"/>
                </a:lnTo>
                <a:lnTo>
                  <a:pt x="410" y="428"/>
                </a:lnTo>
                <a:lnTo>
                  <a:pt x="402" y="439"/>
                </a:lnTo>
                <a:lnTo>
                  <a:pt x="396" y="450"/>
                </a:lnTo>
                <a:lnTo>
                  <a:pt x="390" y="460"/>
                </a:lnTo>
                <a:lnTo>
                  <a:pt x="236" y="691"/>
                </a:lnTo>
                <a:lnTo>
                  <a:pt x="236" y="691"/>
                </a:lnTo>
                <a:lnTo>
                  <a:pt x="228" y="702"/>
                </a:lnTo>
                <a:lnTo>
                  <a:pt x="224" y="712"/>
                </a:lnTo>
                <a:lnTo>
                  <a:pt x="221" y="723"/>
                </a:lnTo>
                <a:lnTo>
                  <a:pt x="220" y="735"/>
                </a:lnTo>
                <a:lnTo>
                  <a:pt x="221" y="747"/>
                </a:lnTo>
                <a:lnTo>
                  <a:pt x="225" y="759"/>
                </a:lnTo>
                <a:lnTo>
                  <a:pt x="231" y="769"/>
                </a:lnTo>
                <a:lnTo>
                  <a:pt x="238" y="779"/>
                </a:lnTo>
                <a:lnTo>
                  <a:pt x="238" y="779"/>
                </a:lnTo>
                <a:lnTo>
                  <a:pt x="248" y="786"/>
                </a:lnTo>
                <a:lnTo>
                  <a:pt x="260" y="793"/>
                </a:lnTo>
                <a:lnTo>
                  <a:pt x="271" y="796"/>
                </a:lnTo>
                <a:lnTo>
                  <a:pt x="283" y="797"/>
                </a:lnTo>
                <a:lnTo>
                  <a:pt x="283" y="797"/>
                </a:lnTo>
                <a:lnTo>
                  <a:pt x="295" y="796"/>
                </a:lnTo>
                <a:lnTo>
                  <a:pt x="306" y="793"/>
                </a:lnTo>
                <a:lnTo>
                  <a:pt x="316" y="789"/>
                </a:lnTo>
                <a:lnTo>
                  <a:pt x="326" y="781"/>
                </a:lnTo>
                <a:lnTo>
                  <a:pt x="561" y="624"/>
                </a:lnTo>
                <a:lnTo>
                  <a:pt x="561" y="624"/>
                </a:lnTo>
                <a:lnTo>
                  <a:pt x="572" y="619"/>
                </a:lnTo>
                <a:lnTo>
                  <a:pt x="581" y="613"/>
                </a:lnTo>
                <a:lnTo>
                  <a:pt x="590" y="606"/>
                </a:lnTo>
                <a:lnTo>
                  <a:pt x="599" y="599"/>
                </a:lnTo>
                <a:lnTo>
                  <a:pt x="599" y="599"/>
                </a:lnTo>
                <a:lnTo>
                  <a:pt x="607" y="589"/>
                </a:lnTo>
                <a:lnTo>
                  <a:pt x="615" y="579"/>
                </a:lnTo>
                <a:lnTo>
                  <a:pt x="621" y="569"/>
                </a:lnTo>
                <a:lnTo>
                  <a:pt x="626" y="558"/>
                </a:lnTo>
                <a:lnTo>
                  <a:pt x="781" y="326"/>
                </a:lnTo>
                <a:lnTo>
                  <a:pt x="781" y="326"/>
                </a:lnTo>
                <a:lnTo>
                  <a:pt x="789" y="317"/>
                </a:lnTo>
                <a:lnTo>
                  <a:pt x="793" y="306"/>
                </a:lnTo>
                <a:lnTo>
                  <a:pt x="796" y="294"/>
                </a:lnTo>
                <a:lnTo>
                  <a:pt x="797" y="282"/>
                </a:lnTo>
                <a:lnTo>
                  <a:pt x="795" y="270"/>
                </a:lnTo>
                <a:lnTo>
                  <a:pt x="792" y="260"/>
                </a:lnTo>
                <a:lnTo>
                  <a:pt x="786" y="249"/>
                </a:lnTo>
                <a:lnTo>
                  <a:pt x="778" y="239"/>
                </a:lnTo>
                <a:lnTo>
                  <a:pt x="778" y="239"/>
                </a:lnTo>
                <a:lnTo>
                  <a:pt x="769" y="232"/>
                </a:lnTo>
                <a:lnTo>
                  <a:pt x="758" y="225"/>
                </a:lnTo>
                <a:lnTo>
                  <a:pt x="747" y="222"/>
                </a:lnTo>
                <a:lnTo>
                  <a:pt x="735" y="221"/>
                </a:lnTo>
                <a:lnTo>
                  <a:pt x="723" y="222"/>
                </a:lnTo>
                <a:lnTo>
                  <a:pt x="711" y="224"/>
                </a:lnTo>
                <a:lnTo>
                  <a:pt x="701" y="230"/>
                </a:lnTo>
                <a:lnTo>
                  <a:pt x="691" y="236"/>
                </a:lnTo>
                <a:lnTo>
                  <a:pt x="691" y="236"/>
                </a:lnTo>
                <a:close/>
                <a:moveTo>
                  <a:pt x="289" y="730"/>
                </a:moveTo>
                <a:lnTo>
                  <a:pt x="283" y="734"/>
                </a:lnTo>
                <a:lnTo>
                  <a:pt x="283" y="734"/>
                </a:lnTo>
                <a:lnTo>
                  <a:pt x="283" y="765"/>
                </a:lnTo>
                <a:lnTo>
                  <a:pt x="283" y="734"/>
                </a:lnTo>
                <a:lnTo>
                  <a:pt x="396" y="566"/>
                </a:lnTo>
                <a:lnTo>
                  <a:pt x="396" y="566"/>
                </a:lnTo>
                <a:lnTo>
                  <a:pt x="400" y="575"/>
                </a:lnTo>
                <a:lnTo>
                  <a:pt x="405" y="584"/>
                </a:lnTo>
                <a:lnTo>
                  <a:pt x="412" y="591"/>
                </a:lnTo>
                <a:lnTo>
                  <a:pt x="418" y="599"/>
                </a:lnTo>
                <a:lnTo>
                  <a:pt x="418" y="599"/>
                </a:lnTo>
                <a:lnTo>
                  <a:pt x="426" y="605"/>
                </a:lnTo>
                <a:lnTo>
                  <a:pt x="433" y="612"/>
                </a:lnTo>
                <a:lnTo>
                  <a:pt x="442" y="617"/>
                </a:lnTo>
                <a:lnTo>
                  <a:pt x="451" y="621"/>
                </a:lnTo>
                <a:lnTo>
                  <a:pt x="289" y="730"/>
                </a:lnTo>
                <a:close/>
                <a:moveTo>
                  <a:pt x="567" y="531"/>
                </a:moveTo>
                <a:lnTo>
                  <a:pt x="552" y="554"/>
                </a:lnTo>
                <a:lnTo>
                  <a:pt x="530" y="569"/>
                </a:lnTo>
                <a:lnTo>
                  <a:pt x="530" y="569"/>
                </a:lnTo>
                <a:lnTo>
                  <a:pt x="519" y="572"/>
                </a:lnTo>
                <a:lnTo>
                  <a:pt x="508" y="573"/>
                </a:lnTo>
                <a:lnTo>
                  <a:pt x="508" y="573"/>
                </a:lnTo>
                <a:lnTo>
                  <a:pt x="496" y="571"/>
                </a:lnTo>
                <a:lnTo>
                  <a:pt x="484" y="568"/>
                </a:lnTo>
                <a:lnTo>
                  <a:pt x="473" y="562"/>
                </a:lnTo>
                <a:lnTo>
                  <a:pt x="463" y="554"/>
                </a:lnTo>
                <a:lnTo>
                  <a:pt x="463" y="554"/>
                </a:lnTo>
                <a:lnTo>
                  <a:pt x="456" y="544"/>
                </a:lnTo>
                <a:lnTo>
                  <a:pt x="449" y="533"/>
                </a:lnTo>
                <a:lnTo>
                  <a:pt x="446" y="521"/>
                </a:lnTo>
                <a:lnTo>
                  <a:pt x="445" y="509"/>
                </a:lnTo>
                <a:lnTo>
                  <a:pt x="445" y="509"/>
                </a:lnTo>
                <a:lnTo>
                  <a:pt x="446" y="498"/>
                </a:lnTo>
                <a:lnTo>
                  <a:pt x="448" y="487"/>
                </a:lnTo>
                <a:lnTo>
                  <a:pt x="463" y="465"/>
                </a:lnTo>
                <a:lnTo>
                  <a:pt x="486" y="450"/>
                </a:lnTo>
                <a:lnTo>
                  <a:pt x="486" y="450"/>
                </a:lnTo>
                <a:lnTo>
                  <a:pt x="495" y="447"/>
                </a:lnTo>
                <a:lnTo>
                  <a:pt x="503" y="446"/>
                </a:lnTo>
                <a:lnTo>
                  <a:pt x="513" y="446"/>
                </a:lnTo>
                <a:lnTo>
                  <a:pt x="521" y="447"/>
                </a:lnTo>
                <a:lnTo>
                  <a:pt x="530" y="450"/>
                </a:lnTo>
                <a:lnTo>
                  <a:pt x="539" y="453"/>
                </a:lnTo>
                <a:lnTo>
                  <a:pt x="546" y="458"/>
                </a:lnTo>
                <a:lnTo>
                  <a:pt x="554" y="463"/>
                </a:lnTo>
                <a:lnTo>
                  <a:pt x="554" y="463"/>
                </a:lnTo>
                <a:lnTo>
                  <a:pt x="561" y="473"/>
                </a:lnTo>
                <a:lnTo>
                  <a:pt x="567" y="485"/>
                </a:lnTo>
                <a:lnTo>
                  <a:pt x="571" y="497"/>
                </a:lnTo>
                <a:lnTo>
                  <a:pt x="572" y="509"/>
                </a:lnTo>
                <a:lnTo>
                  <a:pt x="572" y="509"/>
                </a:lnTo>
                <a:lnTo>
                  <a:pt x="571" y="520"/>
                </a:lnTo>
                <a:lnTo>
                  <a:pt x="567" y="531"/>
                </a:lnTo>
                <a:lnTo>
                  <a:pt x="567" y="531"/>
                </a:lnTo>
                <a:close/>
                <a:moveTo>
                  <a:pt x="508" y="0"/>
                </a:moveTo>
                <a:lnTo>
                  <a:pt x="508" y="0"/>
                </a:lnTo>
                <a:lnTo>
                  <a:pt x="483" y="1"/>
                </a:lnTo>
                <a:lnTo>
                  <a:pt x="456" y="2"/>
                </a:lnTo>
                <a:lnTo>
                  <a:pt x="431" y="5"/>
                </a:lnTo>
                <a:lnTo>
                  <a:pt x="405" y="11"/>
                </a:lnTo>
                <a:lnTo>
                  <a:pt x="382" y="16"/>
                </a:lnTo>
                <a:lnTo>
                  <a:pt x="357" y="23"/>
                </a:lnTo>
                <a:lnTo>
                  <a:pt x="334" y="31"/>
                </a:lnTo>
                <a:lnTo>
                  <a:pt x="310" y="40"/>
                </a:lnTo>
                <a:lnTo>
                  <a:pt x="287" y="50"/>
                </a:lnTo>
                <a:lnTo>
                  <a:pt x="266" y="61"/>
                </a:lnTo>
                <a:lnTo>
                  <a:pt x="245" y="74"/>
                </a:lnTo>
                <a:lnTo>
                  <a:pt x="224" y="87"/>
                </a:lnTo>
                <a:lnTo>
                  <a:pt x="204" y="101"/>
                </a:lnTo>
                <a:lnTo>
                  <a:pt x="184" y="116"/>
                </a:lnTo>
                <a:lnTo>
                  <a:pt x="166" y="132"/>
                </a:lnTo>
                <a:lnTo>
                  <a:pt x="149" y="149"/>
                </a:lnTo>
                <a:lnTo>
                  <a:pt x="132" y="167"/>
                </a:lnTo>
                <a:lnTo>
                  <a:pt x="116" y="186"/>
                </a:lnTo>
                <a:lnTo>
                  <a:pt x="101" y="205"/>
                </a:lnTo>
                <a:lnTo>
                  <a:pt x="87" y="224"/>
                </a:lnTo>
                <a:lnTo>
                  <a:pt x="73" y="245"/>
                </a:lnTo>
                <a:lnTo>
                  <a:pt x="61" y="266"/>
                </a:lnTo>
                <a:lnTo>
                  <a:pt x="49" y="289"/>
                </a:lnTo>
                <a:lnTo>
                  <a:pt x="40" y="311"/>
                </a:lnTo>
                <a:lnTo>
                  <a:pt x="30" y="334"/>
                </a:lnTo>
                <a:lnTo>
                  <a:pt x="22" y="357"/>
                </a:lnTo>
                <a:lnTo>
                  <a:pt x="16" y="382"/>
                </a:lnTo>
                <a:lnTo>
                  <a:pt x="10" y="407"/>
                </a:lnTo>
                <a:lnTo>
                  <a:pt x="5" y="431"/>
                </a:lnTo>
                <a:lnTo>
                  <a:pt x="2" y="457"/>
                </a:lnTo>
                <a:lnTo>
                  <a:pt x="0" y="483"/>
                </a:lnTo>
                <a:lnTo>
                  <a:pt x="0" y="509"/>
                </a:lnTo>
                <a:lnTo>
                  <a:pt x="0" y="509"/>
                </a:lnTo>
                <a:lnTo>
                  <a:pt x="0" y="535"/>
                </a:lnTo>
                <a:lnTo>
                  <a:pt x="2" y="561"/>
                </a:lnTo>
                <a:lnTo>
                  <a:pt x="5" y="586"/>
                </a:lnTo>
                <a:lnTo>
                  <a:pt x="10" y="612"/>
                </a:lnTo>
                <a:lnTo>
                  <a:pt x="16" y="636"/>
                </a:lnTo>
                <a:lnTo>
                  <a:pt x="22" y="660"/>
                </a:lnTo>
                <a:lnTo>
                  <a:pt x="30" y="683"/>
                </a:lnTo>
                <a:lnTo>
                  <a:pt x="40" y="707"/>
                </a:lnTo>
                <a:lnTo>
                  <a:pt x="49" y="730"/>
                </a:lnTo>
                <a:lnTo>
                  <a:pt x="61" y="751"/>
                </a:lnTo>
                <a:lnTo>
                  <a:pt x="73" y="772"/>
                </a:lnTo>
                <a:lnTo>
                  <a:pt x="87" y="793"/>
                </a:lnTo>
                <a:lnTo>
                  <a:pt x="101" y="813"/>
                </a:lnTo>
                <a:lnTo>
                  <a:pt x="116" y="833"/>
                </a:lnTo>
                <a:lnTo>
                  <a:pt x="132" y="851"/>
                </a:lnTo>
                <a:lnTo>
                  <a:pt x="149" y="868"/>
                </a:lnTo>
                <a:lnTo>
                  <a:pt x="166" y="885"/>
                </a:lnTo>
                <a:lnTo>
                  <a:pt x="184" y="901"/>
                </a:lnTo>
                <a:lnTo>
                  <a:pt x="204" y="916"/>
                </a:lnTo>
                <a:lnTo>
                  <a:pt x="224" y="930"/>
                </a:lnTo>
                <a:lnTo>
                  <a:pt x="245" y="944"/>
                </a:lnTo>
                <a:lnTo>
                  <a:pt x="266" y="956"/>
                </a:lnTo>
                <a:lnTo>
                  <a:pt x="287" y="968"/>
                </a:lnTo>
                <a:lnTo>
                  <a:pt x="310" y="977"/>
                </a:lnTo>
                <a:lnTo>
                  <a:pt x="334" y="987"/>
                </a:lnTo>
                <a:lnTo>
                  <a:pt x="357" y="995"/>
                </a:lnTo>
                <a:lnTo>
                  <a:pt x="382" y="1002"/>
                </a:lnTo>
                <a:lnTo>
                  <a:pt x="405" y="1007"/>
                </a:lnTo>
                <a:lnTo>
                  <a:pt x="431" y="1012"/>
                </a:lnTo>
                <a:lnTo>
                  <a:pt x="456" y="1015"/>
                </a:lnTo>
                <a:lnTo>
                  <a:pt x="483" y="1017"/>
                </a:lnTo>
                <a:lnTo>
                  <a:pt x="508" y="1018"/>
                </a:lnTo>
                <a:lnTo>
                  <a:pt x="508" y="1018"/>
                </a:lnTo>
                <a:lnTo>
                  <a:pt x="534" y="1017"/>
                </a:lnTo>
                <a:lnTo>
                  <a:pt x="560" y="1015"/>
                </a:lnTo>
                <a:lnTo>
                  <a:pt x="586" y="1012"/>
                </a:lnTo>
                <a:lnTo>
                  <a:pt x="610" y="1007"/>
                </a:lnTo>
                <a:lnTo>
                  <a:pt x="635" y="1002"/>
                </a:lnTo>
                <a:lnTo>
                  <a:pt x="660" y="995"/>
                </a:lnTo>
                <a:lnTo>
                  <a:pt x="683" y="987"/>
                </a:lnTo>
                <a:lnTo>
                  <a:pt x="706" y="977"/>
                </a:lnTo>
                <a:lnTo>
                  <a:pt x="728" y="968"/>
                </a:lnTo>
                <a:lnTo>
                  <a:pt x="751" y="956"/>
                </a:lnTo>
                <a:lnTo>
                  <a:pt x="772" y="944"/>
                </a:lnTo>
                <a:lnTo>
                  <a:pt x="793" y="930"/>
                </a:lnTo>
                <a:lnTo>
                  <a:pt x="812" y="916"/>
                </a:lnTo>
                <a:lnTo>
                  <a:pt x="831" y="901"/>
                </a:lnTo>
                <a:lnTo>
                  <a:pt x="851" y="885"/>
                </a:lnTo>
                <a:lnTo>
                  <a:pt x="868" y="868"/>
                </a:lnTo>
                <a:lnTo>
                  <a:pt x="885" y="851"/>
                </a:lnTo>
                <a:lnTo>
                  <a:pt x="901" y="833"/>
                </a:lnTo>
                <a:lnTo>
                  <a:pt x="916" y="813"/>
                </a:lnTo>
                <a:lnTo>
                  <a:pt x="930" y="793"/>
                </a:lnTo>
                <a:lnTo>
                  <a:pt x="943" y="772"/>
                </a:lnTo>
                <a:lnTo>
                  <a:pt x="956" y="751"/>
                </a:lnTo>
                <a:lnTo>
                  <a:pt x="967" y="730"/>
                </a:lnTo>
                <a:lnTo>
                  <a:pt x="977" y="707"/>
                </a:lnTo>
                <a:lnTo>
                  <a:pt x="986" y="683"/>
                </a:lnTo>
                <a:lnTo>
                  <a:pt x="995" y="660"/>
                </a:lnTo>
                <a:lnTo>
                  <a:pt x="1001" y="636"/>
                </a:lnTo>
                <a:lnTo>
                  <a:pt x="1007" y="612"/>
                </a:lnTo>
                <a:lnTo>
                  <a:pt x="1012" y="586"/>
                </a:lnTo>
                <a:lnTo>
                  <a:pt x="1015" y="561"/>
                </a:lnTo>
                <a:lnTo>
                  <a:pt x="1017" y="535"/>
                </a:lnTo>
                <a:lnTo>
                  <a:pt x="1017" y="509"/>
                </a:lnTo>
                <a:lnTo>
                  <a:pt x="1017" y="509"/>
                </a:lnTo>
                <a:lnTo>
                  <a:pt x="1017" y="483"/>
                </a:lnTo>
                <a:lnTo>
                  <a:pt x="1015" y="457"/>
                </a:lnTo>
                <a:lnTo>
                  <a:pt x="1012" y="431"/>
                </a:lnTo>
                <a:lnTo>
                  <a:pt x="1007" y="407"/>
                </a:lnTo>
                <a:lnTo>
                  <a:pt x="1001" y="382"/>
                </a:lnTo>
                <a:lnTo>
                  <a:pt x="995" y="357"/>
                </a:lnTo>
                <a:lnTo>
                  <a:pt x="986" y="334"/>
                </a:lnTo>
                <a:lnTo>
                  <a:pt x="977" y="311"/>
                </a:lnTo>
                <a:lnTo>
                  <a:pt x="967" y="289"/>
                </a:lnTo>
                <a:lnTo>
                  <a:pt x="956" y="266"/>
                </a:lnTo>
                <a:lnTo>
                  <a:pt x="943" y="245"/>
                </a:lnTo>
                <a:lnTo>
                  <a:pt x="930" y="224"/>
                </a:lnTo>
                <a:lnTo>
                  <a:pt x="916" y="205"/>
                </a:lnTo>
                <a:lnTo>
                  <a:pt x="901" y="186"/>
                </a:lnTo>
                <a:lnTo>
                  <a:pt x="885" y="167"/>
                </a:lnTo>
                <a:lnTo>
                  <a:pt x="868" y="149"/>
                </a:lnTo>
                <a:lnTo>
                  <a:pt x="851" y="132"/>
                </a:lnTo>
                <a:lnTo>
                  <a:pt x="831" y="116"/>
                </a:lnTo>
                <a:lnTo>
                  <a:pt x="812" y="101"/>
                </a:lnTo>
                <a:lnTo>
                  <a:pt x="793" y="87"/>
                </a:lnTo>
                <a:lnTo>
                  <a:pt x="772" y="74"/>
                </a:lnTo>
                <a:lnTo>
                  <a:pt x="751" y="61"/>
                </a:lnTo>
                <a:lnTo>
                  <a:pt x="728" y="50"/>
                </a:lnTo>
                <a:lnTo>
                  <a:pt x="706" y="40"/>
                </a:lnTo>
                <a:lnTo>
                  <a:pt x="683" y="31"/>
                </a:lnTo>
                <a:lnTo>
                  <a:pt x="660" y="23"/>
                </a:lnTo>
                <a:lnTo>
                  <a:pt x="635" y="16"/>
                </a:lnTo>
                <a:lnTo>
                  <a:pt x="610" y="11"/>
                </a:lnTo>
                <a:lnTo>
                  <a:pt x="586" y="5"/>
                </a:lnTo>
                <a:lnTo>
                  <a:pt x="560" y="2"/>
                </a:lnTo>
                <a:lnTo>
                  <a:pt x="534" y="1"/>
                </a:lnTo>
                <a:lnTo>
                  <a:pt x="508" y="0"/>
                </a:lnTo>
                <a:lnTo>
                  <a:pt x="508" y="0"/>
                </a:lnTo>
                <a:close/>
                <a:moveTo>
                  <a:pt x="508" y="954"/>
                </a:moveTo>
                <a:lnTo>
                  <a:pt x="508" y="954"/>
                </a:lnTo>
                <a:lnTo>
                  <a:pt x="486" y="954"/>
                </a:lnTo>
                <a:lnTo>
                  <a:pt x="463" y="952"/>
                </a:lnTo>
                <a:lnTo>
                  <a:pt x="441" y="948"/>
                </a:lnTo>
                <a:lnTo>
                  <a:pt x="418" y="945"/>
                </a:lnTo>
                <a:lnTo>
                  <a:pt x="397" y="940"/>
                </a:lnTo>
                <a:lnTo>
                  <a:pt x="376" y="935"/>
                </a:lnTo>
                <a:lnTo>
                  <a:pt x="355" y="927"/>
                </a:lnTo>
                <a:lnTo>
                  <a:pt x="336" y="919"/>
                </a:lnTo>
                <a:lnTo>
                  <a:pt x="315" y="910"/>
                </a:lnTo>
                <a:lnTo>
                  <a:pt x="296" y="900"/>
                </a:lnTo>
                <a:lnTo>
                  <a:pt x="278" y="889"/>
                </a:lnTo>
                <a:lnTo>
                  <a:pt x="260" y="878"/>
                </a:lnTo>
                <a:lnTo>
                  <a:pt x="242" y="866"/>
                </a:lnTo>
                <a:lnTo>
                  <a:pt x="225" y="852"/>
                </a:lnTo>
                <a:lnTo>
                  <a:pt x="209" y="838"/>
                </a:lnTo>
                <a:lnTo>
                  <a:pt x="194" y="824"/>
                </a:lnTo>
                <a:lnTo>
                  <a:pt x="179" y="808"/>
                </a:lnTo>
                <a:lnTo>
                  <a:pt x="165" y="792"/>
                </a:lnTo>
                <a:lnTo>
                  <a:pt x="151" y="775"/>
                </a:lnTo>
                <a:lnTo>
                  <a:pt x="139" y="757"/>
                </a:lnTo>
                <a:lnTo>
                  <a:pt x="128" y="739"/>
                </a:lnTo>
                <a:lnTo>
                  <a:pt x="117" y="721"/>
                </a:lnTo>
                <a:lnTo>
                  <a:pt x="107" y="702"/>
                </a:lnTo>
                <a:lnTo>
                  <a:pt x="99" y="682"/>
                </a:lnTo>
                <a:lnTo>
                  <a:pt x="90" y="662"/>
                </a:lnTo>
                <a:lnTo>
                  <a:pt x="84" y="642"/>
                </a:lnTo>
                <a:lnTo>
                  <a:pt x="77" y="620"/>
                </a:lnTo>
                <a:lnTo>
                  <a:pt x="72" y="599"/>
                </a:lnTo>
                <a:lnTo>
                  <a:pt x="69" y="576"/>
                </a:lnTo>
                <a:lnTo>
                  <a:pt x="65" y="555"/>
                </a:lnTo>
                <a:lnTo>
                  <a:pt x="63" y="532"/>
                </a:lnTo>
                <a:lnTo>
                  <a:pt x="63" y="509"/>
                </a:lnTo>
                <a:lnTo>
                  <a:pt x="63" y="509"/>
                </a:lnTo>
                <a:lnTo>
                  <a:pt x="63" y="486"/>
                </a:lnTo>
                <a:lnTo>
                  <a:pt x="65" y="463"/>
                </a:lnTo>
                <a:lnTo>
                  <a:pt x="69" y="441"/>
                </a:lnTo>
                <a:lnTo>
                  <a:pt x="72" y="420"/>
                </a:lnTo>
                <a:lnTo>
                  <a:pt x="77" y="398"/>
                </a:lnTo>
                <a:lnTo>
                  <a:pt x="84" y="377"/>
                </a:lnTo>
                <a:lnTo>
                  <a:pt x="90" y="356"/>
                </a:lnTo>
                <a:lnTo>
                  <a:pt x="99" y="336"/>
                </a:lnTo>
                <a:lnTo>
                  <a:pt x="107" y="315"/>
                </a:lnTo>
                <a:lnTo>
                  <a:pt x="117" y="297"/>
                </a:lnTo>
                <a:lnTo>
                  <a:pt x="128" y="278"/>
                </a:lnTo>
                <a:lnTo>
                  <a:pt x="139" y="260"/>
                </a:lnTo>
                <a:lnTo>
                  <a:pt x="151" y="242"/>
                </a:lnTo>
                <a:lnTo>
                  <a:pt x="165" y="225"/>
                </a:lnTo>
                <a:lnTo>
                  <a:pt x="179" y="209"/>
                </a:lnTo>
                <a:lnTo>
                  <a:pt x="194" y="194"/>
                </a:lnTo>
                <a:lnTo>
                  <a:pt x="209" y="179"/>
                </a:lnTo>
                <a:lnTo>
                  <a:pt x="225" y="165"/>
                </a:lnTo>
                <a:lnTo>
                  <a:pt x="242" y="152"/>
                </a:lnTo>
                <a:lnTo>
                  <a:pt x="260" y="139"/>
                </a:lnTo>
                <a:lnTo>
                  <a:pt x="278" y="128"/>
                </a:lnTo>
                <a:lnTo>
                  <a:pt x="296" y="117"/>
                </a:lnTo>
                <a:lnTo>
                  <a:pt x="315" y="107"/>
                </a:lnTo>
                <a:lnTo>
                  <a:pt x="336" y="99"/>
                </a:lnTo>
                <a:lnTo>
                  <a:pt x="355" y="90"/>
                </a:lnTo>
                <a:lnTo>
                  <a:pt x="376" y="84"/>
                </a:lnTo>
                <a:lnTo>
                  <a:pt x="397" y="77"/>
                </a:lnTo>
                <a:lnTo>
                  <a:pt x="418" y="73"/>
                </a:lnTo>
                <a:lnTo>
                  <a:pt x="441" y="69"/>
                </a:lnTo>
                <a:lnTo>
                  <a:pt x="463" y="65"/>
                </a:lnTo>
                <a:lnTo>
                  <a:pt x="486" y="64"/>
                </a:lnTo>
                <a:lnTo>
                  <a:pt x="508" y="63"/>
                </a:lnTo>
                <a:lnTo>
                  <a:pt x="508" y="63"/>
                </a:lnTo>
                <a:lnTo>
                  <a:pt x="531" y="64"/>
                </a:lnTo>
                <a:lnTo>
                  <a:pt x="554" y="65"/>
                </a:lnTo>
                <a:lnTo>
                  <a:pt x="576" y="69"/>
                </a:lnTo>
                <a:lnTo>
                  <a:pt x="598" y="73"/>
                </a:lnTo>
                <a:lnTo>
                  <a:pt x="620" y="77"/>
                </a:lnTo>
                <a:lnTo>
                  <a:pt x="640" y="84"/>
                </a:lnTo>
                <a:lnTo>
                  <a:pt x="661" y="90"/>
                </a:lnTo>
                <a:lnTo>
                  <a:pt x="681" y="99"/>
                </a:lnTo>
                <a:lnTo>
                  <a:pt x="702" y="107"/>
                </a:lnTo>
                <a:lnTo>
                  <a:pt x="721" y="117"/>
                </a:lnTo>
                <a:lnTo>
                  <a:pt x="739" y="128"/>
                </a:lnTo>
                <a:lnTo>
                  <a:pt x="757" y="139"/>
                </a:lnTo>
                <a:lnTo>
                  <a:pt x="775" y="152"/>
                </a:lnTo>
                <a:lnTo>
                  <a:pt x="792" y="165"/>
                </a:lnTo>
                <a:lnTo>
                  <a:pt x="808" y="179"/>
                </a:lnTo>
                <a:lnTo>
                  <a:pt x="823" y="194"/>
                </a:lnTo>
                <a:lnTo>
                  <a:pt x="838" y="209"/>
                </a:lnTo>
                <a:lnTo>
                  <a:pt x="852" y="225"/>
                </a:lnTo>
                <a:lnTo>
                  <a:pt x="865" y="242"/>
                </a:lnTo>
                <a:lnTo>
                  <a:pt x="878" y="260"/>
                </a:lnTo>
                <a:lnTo>
                  <a:pt x="889" y="278"/>
                </a:lnTo>
                <a:lnTo>
                  <a:pt x="900" y="297"/>
                </a:lnTo>
                <a:lnTo>
                  <a:pt x="910" y="315"/>
                </a:lnTo>
                <a:lnTo>
                  <a:pt x="918" y="336"/>
                </a:lnTo>
                <a:lnTo>
                  <a:pt x="927" y="356"/>
                </a:lnTo>
                <a:lnTo>
                  <a:pt x="933" y="377"/>
                </a:lnTo>
                <a:lnTo>
                  <a:pt x="940" y="398"/>
                </a:lnTo>
                <a:lnTo>
                  <a:pt x="944" y="420"/>
                </a:lnTo>
                <a:lnTo>
                  <a:pt x="948" y="441"/>
                </a:lnTo>
                <a:lnTo>
                  <a:pt x="952" y="463"/>
                </a:lnTo>
                <a:lnTo>
                  <a:pt x="953" y="486"/>
                </a:lnTo>
                <a:lnTo>
                  <a:pt x="954" y="509"/>
                </a:lnTo>
                <a:lnTo>
                  <a:pt x="954" y="509"/>
                </a:lnTo>
                <a:lnTo>
                  <a:pt x="953" y="532"/>
                </a:lnTo>
                <a:lnTo>
                  <a:pt x="952" y="555"/>
                </a:lnTo>
                <a:lnTo>
                  <a:pt x="948" y="576"/>
                </a:lnTo>
                <a:lnTo>
                  <a:pt x="944" y="599"/>
                </a:lnTo>
                <a:lnTo>
                  <a:pt x="940" y="620"/>
                </a:lnTo>
                <a:lnTo>
                  <a:pt x="933" y="642"/>
                </a:lnTo>
                <a:lnTo>
                  <a:pt x="927" y="662"/>
                </a:lnTo>
                <a:lnTo>
                  <a:pt x="918" y="682"/>
                </a:lnTo>
                <a:lnTo>
                  <a:pt x="910" y="702"/>
                </a:lnTo>
                <a:lnTo>
                  <a:pt x="900" y="721"/>
                </a:lnTo>
                <a:lnTo>
                  <a:pt x="889" y="739"/>
                </a:lnTo>
                <a:lnTo>
                  <a:pt x="878" y="757"/>
                </a:lnTo>
                <a:lnTo>
                  <a:pt x="865" y="775"/>
                </a:lnTo>
                <a:lnTo>
                  <a:pt x="852" y="792"/>
                </a:lnTo>
                <a:lnTo>
                  <a:pt x="838" y="808"/>
                </a:lnTo>
                <a:lnTo>
                  <a:pt x="823" y="824"/>
                </a:lnTo>
                <a:lnTo>
                  <a:pt x="808" y="838"/>
                </a:lnTo>
                <a:lnTo>
                  <a:pt x="792" y="852"/>
                </a:lnTo>
                <a:lnTo>
                  <a:pt x="775" y="866"/>
                </a:lnTo>
                <a:lnTo>
                  <a:pt x="757" y="878"/>
                </a:lnTo>
                <a:lnTo>
                  <a:pt x="739" y="889"/>
                </a:lnTo>
                <a:lnTo>
                  <a:pt x="721" y="900"/>
                </a:lnTo>
                <a:lnTo>
                  <a:pt x="702" y="910"/>
                </a:lnTo>
                <a:lnTo>
                  <a:pt x="681" y="919"/>
                </a:lnTo>
                <a:lnTo>
                  <a:pt x="661" y="927"/>
                </a:lnTo>
                <a:lnTo>
                  <a:pt x="640" y="935"/>
                </a:lnTo>
                <a:lnTo>
                  <a:pt x="620" y="940"/>
                </a:lnTo>
                <a:lnTo>
                  <a:pt x="598" y="945"/>
                </a:lnTo>
                <a:lnTo>
                  <a:pt x="576" y="948"/>
                </a:lnTo>
                <a:lnTo>
                  <a:pt x="554" y="952"/>
                </a:lnTo>
                <a:lnTo>
                  <a:pt x="531" y="954"/>
                </a:lnTo>
                <a:lnTo>
                  <a:pt x="508" y="954"/>
                </a:lnTo>
                <a:lnTo>
                  <a:pt x="508" y="954"/>
                </a:lnTo>
                <a:close/>
                <a:moveTo>
                  <a:pt x="508" y="191"/>
                </a:moveTo>
                <a:lnTo>
                  <a:pt x="508" y="191"/>
                </a:lnTo>
                <a:lnTo>
                  <a:pt x="515" y="190"/>
                </a:lnTo>
                <a:lnTo>
                  <a:pt x="520" y="188"/>
                </a:lnTo>
                <a:lnTo>
                  <a:pt x="526" y="186"/>
                </a:lnTo>
                <a:lnTo>
                  <a:pt x="531" y="181"/>
                </a:lnTo>
                <a:lnTo>
                  <a:pt x="534" y="177"/>
                </a:lnTo>
                <a:lnTo>
                  <a:pt x="537" y="172"/>
                </a:lnTo>
                <a:lnTo>
                  <a:pt x="540" y="165"/>
                </a:lnTo>
                <a:lnTo>
                  <a:pt x="541" y="159"/>
                </a:lnTo>
                <a:lnTo>
                  <a:pt x="541" y="159"/>
                </a:lnTo>
                <a:lnTo>
                  <a:pt x="540" y="152"/>
                </a:lnTo>
                <a:lnTo>
                  <a:pt x="537" y="147"/>
                </a:lnTo>
                <a:lnTo>
                  <a:pt x="534" y="142"/>
                </a:lnTo>
                <a:lnTo>
                  <a:pt x="531" y="136"/>
                </a:lnTo>
                <a:lnTo>
                  <a:pt x="526" y="133"/>
                </a:lnTo>
                <a:lnTo>
                  <a:pt x="520" y="130"/>
                </a:lnTo>
                <a:lnTo>
                  <a:pt x="515" y="128"/>
                </a:lnTo>
                <a:lnTo>
                  <a:pt x="508" y="128"/>
                </a:lnTo>
                <a:lnTo>
                  <a:pt x="508" y="128"/>
                </a:lnTo>
                <a:lnTo>
                  <a:pt x="502" y="128"/>
                </a:lnTo>
                <a:lnTo>
                  <a:pt x="496" y="130"/>
                </a:lnTo>
                <a:lnTo>
                  <a:pt x="490" y="133"/>
                </a:lnTo>
                <a:lnTo>
                  <a:pt x="486" y="136"/>
                </a:lnTo>
                <a:lnTo>
                  <a:pt x="482" y="142"/>
                </a:lnTo>
                <a:lnTo>
                  <a:pt x="479" y="147"/>
                </a:lnTo>
                <a:lnTo>
                  <a:pt x="477" y="152"/>
                </a:lnTo>
                <a:lnTo>
                  <a:pt x="476" y="159"/>
                </a:lnTo>
                <a:lnTo>
                  <a:pt x="476" y="159"/>
                </a:lnTo>
                <a:lnTo>
                  <a:pt x="477" y="165"/>
                </a:lnTo>
                <a:lnTo>
                  <a:pt x="479" y="172"/>
                </a:lnTo>
                <a:lnTo>
                  <a:pt x="482" y="177"/>
                </a:lnTo>
                <a:lnTo>
                  <a:pt x="486" y="181"/>
                </a:lnTo>
                <a:lnTo>
                  <a:pt x="490" y="186"/>
                </a:lnTo>
                <a:lnTo>
                  <a:pt x="496" y="188"/>
                </a:lnTo>
                <a:lnTo>
                  <a:pt x="502" y="190"/>
                </a:lnTo>
                <a:lnTo>
                  <a:pt x="508" y="191"/>
                </a:lnTo>
                <a:lnTo>
                  <a:pt x="508" y="191"/>
                </a:lnTo>
                <a:close/>
                <a:moveTo>
                  <a:pt x="508" y="827"/>
                </a:moveTo>
                <a:lnTo>
                  <a:pt x="508" y="827"/>
                </a:lnTo>
                <a:lnTo>
                  <a:pt x="502" y="827"/>
                </a:lnTo>
                <a:lnTo>
                  <a:pt x="496" y="829"/>
                </a:lnTo>
                <a:lnTo>
                  <a:pt x="490" y="833"/>
                </a:lnTo>
                <a:lnTo>
                  <a:pt x="486" y="836"/>
                </a:lnTo>
                <a:lnTo>
                  <a:pt x="482" y="841"/>
                </a:lnTo>
                <a:lnTo>
                  <a:pt x="479" y="847"/>
                </a:lnTo>
                <a:lnTo>
                  <a:pt x="477" y="852"/>
                </a:lnTo>
                <a:lnTo>
                  <a:pt x="476" y="858"/>
                </a:lnTo>
                <a:lnTo>
                  <a:pt x="476" y="858"/>
                </a:lnTo>
                <a:lnTo>
                  <a:pt x="477" y="865"/>
                </a:lnTo>
                <a:lnTo>
                  <a:pt x="479" y="871"/>
                </a:lnTo>
                <a:lnTo>
                  <a:pt x="482" y="877"/>
                </a:lnTo>
                <a:lnTo>
                  <a:pt x="486" y="881"/>
                </a:lnTo>
                <a:lnTo>
                  <a:pt x="490" y="885"/>
                </a:lnTo>
                <a:lnTo>
                  <a:pt x="496" y="888"/>
                </a:lnTo>
                <a:lnTo>
                  <a:pt x="502" y="889"/>
                </a:lnTo>
                <a:lnTo>
                  <a:pt x="508" y="891"/>
                </a:lnTo>
                <a:lnTo>
                  <a:pt x="508" y="891"/>
                </a:lnTo>
                <a:lnTo>
                  <a:pt x="515" y="889"/>
                </a:lnTo>
                <a:lnTo>
                  <a:pt x="520" y="888"/>
                </a:lnTo>
                <a:lnTo>
                  <a:pt x="526" y="885"/>
                </a:lnTo>
                <a:lnTo>
                  <a:pt x="531" y="881"/>
                </a:lnTo>
                <a:lnTo>
                  <a:pt x="534" y="877"/>
                </a:lnTo>
                <a:lnTo>
                  <a:pt x="537" y="871"/>
                </a:lnTo>
                <a:lnTo>
                  <a:pt x="540" y="865"/>
                </a:lnTo>
                <a:lnTo>
                  <a:pt x="541" y="858"/>
                </a:lnTo>
                <a:lnTo>
                  <a:pt x="541" y="858"/>
                </a:lnTo>
                <a:lnTo>
                  <a:pt x="540" y="852"/>
                </a:lnTo>
                <a:lnTo>
                  <a:pt x="537" y="847"/>
                </a:lnTo>
                <a:lnTo>
                  <a:pt x="534" y="841"/>
                </a:lnTo>
                <a:lnTo>
                  <a:pt x="531" y="836"/>
                </a:lnTo>
                <a:lnTo>
                  <a:pt x="526" y="833"/>
                </a:lnTo>
                <a:lnTo>
                  <a:pt x="520" y="829"/>
                </a:lnTo>
                <a:lnTo>
                  <a:pt x="515" y="827"/>
                </a:lnTo>
                <a:lnTo>
                  <a:pt x="508" y="827"/>
                </a:lnTo>
                <a:lnTo>
                  <a:pt x="508" y="827"/>
                </a:lnTo>
                <a:close/>
                <a:moveTo>
                  <a:pt x="858" y="477"/>
                </a:moveTo>
                <a:lnTo>
                  <a:pt x="858" y="477"/>
                </a:lnTo>
                <a:lnTo>
                  <a:pt x="852" y="477"/>
                </a:lnTo>
                <a:lnTo>
                  <a:pt x="845" y="480"/>
                </a:lnTo>
                <a:lnTo>
                  <a:pt x="840" y="483"/>
                </a:lnTo>
                <a:lnTo>
                  <a:pt x="836" y="486"/>
                </a:lnTo>
                <a:lnTo>
                  <a:pt x="831" y="491"/>
                </a:lnTo>
                <a:lnTo>
                  <a:pt x="829" y="497"/>
                </a:lnTo>
                <a:lnTo>
                  <a:pt x="827" y="502"/>
                </a:lnTo>
                <a:lnTo>
                  <a:pt x="826" y="509"/>
                </a:lnTo>
                <a:lnTo>
                  <a:pt x="826" y="509"/>
                </a:lnTo>
                <a:lnTo>
                  <a:pt x="827" y="515"/>
                </a:lnTo>
                <a:lnTo>
                  <a:pt x="829" y="521"/>
                </a:lnTo>
                <a:lnTo>
                  <a:pt x="831" y="527"/>
                </a:lnTo>
                <a:lnTo>
                  <a:pt x="836" y="531"/>
                </a:lnTo>
                <a:lnTo>
                  <a:pt x="840" y="535"/>
                </a:lnTo>
                <a:lnTo>
                  <a:pt x="845" y="539"/>
                </a:lnTo>
                <a:lnTo>
                  <a:pt x="852" y="540"/>
                </a:lnTo>
                <a:lnTo>
                  <a:pt x="858" y="541"/>
                </a:lnTo>
                <a:lnTo>
                  <a:pt x="858" y="541"/>
                </a:lnTo>
                <a:lnTo>
                  <a:pt x="865" y="540"/>
                </a:lnTo>
                <a:lnTo>
                  <a:pt x="871" y="539"/>
                </a:lnTo>
                <a:lnTo>
                  <a:pt x="876" y="535"/>
                </a:lnTo>
                <a:lnTo>
                  <a:pt x="881" y="531"/>
                </a:lnTo>
                <a:lnTo>
                  <a:pt x="885" y="527"/>
                </a:lnTo>
                <a:lnTo>
                  <a:pt x="887" y="521"/>
                </a:lnTo>
                <a:lnTo>
                  <a:pt x="889" y="515"/>
                </a:lnTo>
                <a:lnTo>
                  <a:pt x="890" y="509"/>
                </a:lnTo>
                <a:lnTo>
                  <a:pt x="890" y="509"/>
                </a:lnTo>
                <a:lnTo>
                  <a:pt x="889" y="502"/>
                </a:lnTo>
                <a:lnTo>
                  <a:pt x="887" y="497"/>
                </a:lnTo>
                <a:lnTo>
                  <a:pt x="885" y="491"/>
                </a:lnTo>
                <a:lnTo>
                  <a:pt x="881" y="486"/>
                </a:lnTo>
                <a:lnTo>
                  <a:pt x="876" y="483"/>
                </a:lnTo>
                <a:lnTo>
                  <a:pt x="871" y="480"/>
                </a:lnTo>
                <a:lnTo>
                  <a:pt x="865" y="477"/>
                </a:lnTo>
                <a:lnTo>
                  <a:pt x="858" y="477"/>
                </a:lnTo>
                <a:lnTo>
                  <a:pt x="858" y="477"/>
                </a:lnTo>
                <a:close/>
                <a:moveTo>
                  <a:pt x="159" y="477"/>
                </a:moveTo>
                <a:lnTo>
                  <a:pt x="159" y="477"/>
                </a:lnTo>
                <a:lnTo>
                  <a:pt x="152" y="477"/>
                </a:lnTo>
                <a:lnTo>
                  <a:pt x="146" y="480"/>
                </a:lnTo>
                <a:lnTo>
                  <a:pt x="140" y="483"/>
                </a:lnTo>
                <a:lnTo>
                  <a:pt x="136" y="486"/>
                </a:lnTo>
                <a:lnTo>
                  <a:pt x="132" y="491"/>
                </a:lnTo>
                <a:lnTo>
                  <a:pt x="130" y="497"/>
                </a:lnTo>
                <a:lnTo>
                  <a:pt x="128" y="502"/>
                </a:lnTo>
                <a:lnTo>
                  <a:pt x="126" y="509"/>
                </a:lnTo>
                <a:lnTo>
                  <a:pt x="126" y="509"/>
                </a:lnTo>
                <a:lnTo>
                  <a:pt x="128" y="515"/>
                </a:lnTo>
                <a:lnTo>
                  <a:pt x="130" y="521"/>
                </a:lnTo>
                <a:lnTo>
                  <a:pt x="132" y="527"/>
                </a:lnTo>
                <a:lnTo>
                  <a:pt x="136" y="531"/>
                </a:lnTo>
                <a:lnTo>
                  <a:pt x="140" y="535"/>
                </a:lnTo>
                <a:lnTo>
                  <a:pt x="146" y="539"/>
                </a:lnTo>
                <a:lnTo>
                  <a:pt x="152" y="540"/>
                </a:lnTo>
                <a:lnTo>
                  <a:pt x="159" y="541"/>
                </a:lnTo>
                <a:lnTo>
                  <a:pt x="159" y="541"/>
                </a:lnTo>
                <a:lnTo>
                  <a:pt x="165" y="540"/>
                </a:lnTo>
                <a:lnTo>
                  <a:pt x="170" y="539"/>
                </a:lnTo>
                <a:lnTo>
                  <a:pt x="176" y="535"/>
                </a:lnTo>
                <a:lnTo>
                  <a:pt x="181" y="531"/>
                </a:lnTo>
                <a:lnTo>
                  <a:pt x="184" y="527"/>
                </a:lnTo>
                <a:lnTo>
                  <a:pt x="188" y="521"/>
                </a:lnTo>
                <a:lnTo>
                  <a:pt x="190" y="515"/>
                </a:lnTo>
                <a:lnTo>
                  <a:pt x="190" y="509"/>
                </a:lnTo>
                <a:lnTo>
                  <a:pt x="190" y="509"/>
                </a:lnTo>
                <a:lnTo>
                  <a:pt x="190" y="502"/>
                </a:lnTo>
                <a:lnTo>
                  <a:pt x="188" y="497"/>
                </a:lnTo>
                <a:lnTo>
                  <a:pt x="184" y="491"/>
                </a:lnTo>
                <a:lnTo>
                  <a:pt x="181" y="486"/>
                </a:lnTo>
                <a:lnTo>
                  <a:pt x="176" y="483"/>
                </a:lnTo>
                <a:lnTo>
                  <a:pt x="170" y="480"/>
                </a:lnTo>
                <a:lnTo>
                  <a:pt x="165" y="477"/>
                </a:lnTo>
                <a:lnTo>
                  <a:pt x="159" y="477"/>
                </a:lnTo>
                <a:lnTo>
                  <a:pt x="159" y="477"/>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500" fill="hold"/>
                                        <p:tgtEl>
                                          <p:spTgt spid="14"/>
                                        </p:tgtEl>
                                        <p:attrNameLst>
                                          <p:attrName>ppt_x</p:attrName>
                                        </p:attrNameLst>
                                      </p:cBhvr>
                                      <p:tavLst>
                                        <p:tav tm="0">
                                          <p:val>
                                            <p:strVal val="#ppt_x"/>
                                          </p:val>
                                        </p:tav>
                                        <p:tav tm="100000">
                                          <p:val>
                                            <p:strVal val="#ppt_x"/>
                                          </p:val>
                                        </p:tav>
                                      </p:tavLst>
                                    </p:anim>
                                    <p:anim calcmode="lin" valueType="num">
                                      <p:cBhvr additive="base">
                                        <p:cTn id="15" dur="5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ppt_x"/>
                                          </p:val>
                                        </p:tav>
                                        <p:tav tm="100000">
                                          <p:val>
                                            <p:strVal val="#ppt_x"/>
                                          </p:val>
                                        </p:tav>
                                      </p:tavLst>
                                    </p:anim>
                                    <p:anim calcmode="lin" valueType="num">
                                      <p:cBhvr additive="base">
                                        <p:cTn id="19" dur="5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500" fill="hold"/>
                                        <p:tgtEl>
                                          <p:spTgt spid="23"/>
                                        </p:tgtEl>
                                        <p:attrNameLst>
                                          <p:attrName>ppt_x</p:attrName>
                                        </p:attrNameLst>
                                      </p:cBhvr>
                                      <p:tavLst>
                                        <p:tav tm="0">
                                          <p:val>
                                            <p:strVal val="#ppt_x"/>
                                          </p:val>
                                        </p:tav>
                                        <p:tav tm="100000">
                                          <p:val>
                                            <p:strVal val="#ppt_x"/>
                                          </p:val>
                                        </p:tav>
                                      </p:tavLst>
                                    </p:anim>
                                    <p:anim calcmode="lin" valueType="num">
                                      <p:cBhvr additive="base">
                                        <p:cTn id="2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ppt_x"/>
                                          </p:val>
                                        </p:tav>
                                        <p:tav tm="100000">
                                          <p:val>
                                            <p:strVal val="#ppt_x"/>
                                          </p:val>
                                        </p:tav>
                                      </p:tavLst>
                                    </p:anim>
                                    <p:anim calcmode="lin" valueType="num">
                                      <p:cBhvr additive="base">
                                        <p:cTn id="29" dur="500" fill="hold"/>
                                        <p:tgtEl>
                                          <p:spTgt spid="15"/>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500" fill="hold"/>
                                        <p:tgtEl>
                                          <p:spTgt spid="21"/>
                                        </p:tgtEl>
                                        <p:attrNameLst>
                                          <p:attrName>ppt_x</p:attrName>
                                        </p:attrNameLst>
                                      </p:cBhvr>
                                      <p:tavLst>
                                        <p:tav tm="0">
                                          <p:val>
                                            <p:strVal val="#ppt_x"/>
                                          </p:val>
                                        </p:tav>
                                        <p:tav tm="100000">
                                          <p:val>
                                            <p:strVal val="#ppt_x"/>
                                          </p:val>
                                        </p:tav>
                                      </p:tavLst>
                                    </p:anim>
                                    <p:anim calcmode="lin" valueType="num">
                                      <p:cBhvr additive="base">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ppt_x"/>
                                          </p:val>
                                        </p:tav>
                                        <p:tav tm="100000">
                                          <p:val>
                                            <p:strVal val="#ppt_x"/>
                                          </p:val>
                                        </p:tav>
                                      </p:tavLst>
                                    </p:anim>
                                    <p:anim calcmode="lin" valueType="num">
                                      <p:cBhvr additive="base">
                                        <p:cTn id="43" dur="5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ppt_x"/>
                                          </p:val>
                                        </p:tav>
                                        <p:tav tm="100000">
                                          <p:val>
                                            <p:strVal val="#ppt_x"/>
                                          </p:val>
                                        </p:tav>
                                      </p:tavLst>
                                    </p:anim>
                                    <p:anim calcmode="lin" valueType="num">
                                      <p:cBhvr additive="base">
                                        <p:cTn id="47" dur="5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ppt_x"/>
                                          </p:val>
                                        </p:tav>
                                        <p:tav tm="100000">
                                          <p:val>
                                            <p:strVal val="#ppt_x"/>
                                          </p:val>
                                        </p:tav>
                                      </p:tavLst>
                                    </p:anim>
                                    <p:anim calcmode="lin" valueType="num">
                                      <p:cBhvr additive="base">
                                        <p:cTn id="51"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4" grpId="0" bldLvl="0" animBg="1"/>
      <p:bldP spid="15" grpId="0" bldLvl="0" animBg="1"/>
      <p:bldP spid="18" grpId="0" bldLvl="0" animBg="1"/>
      <p:bldP spid="20" grpId="0"/>
      <p:bldP spid="21" grpId="0"/>
      <p:bldP spid="22" grpId="0"/>
      <p:bldP spid="23" grpId="0" animBg="1"/>
      <p:bldP spid="24"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工作完成情况</a:t>
            </a:r>
            <a:endParaRPr sz="3200" spc="225" dirty="0">
              <a:solidFill>
                <a:schemeClr val="tx1">
                  <a:lumMod val="75000"/>
                  <a:lumOff val="25000"/>
                </a:schemeClr>
              </a:solidFill>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3790087" y="1817624"/>
            <a:ext cx="2578735" cy="418782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6" name="矩形 5"/>
          <p:cNvSpPr/>
          <p:nvPr/>
        </p:nvSpPr>
        <p:spPr>
          <a:xfrm flipH="1">
            <a:off x="7180257" y="2256446"/>
            <a:ext cx="45719" cy="58477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8" name="文本框 7"/>
          <p:cNvSpPr txBox="1"/>
          <p:nvPr/>
        </p:nvSpPr>
        <p:spPr>
          <a:xfrm>
            <a:off x="7537949" y="3366044"/>
            <a:ext cx="3454319" cy="92333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9" name="文本框 8"/>
          <p:cNvSpPr txBox="1"/>
          <p:nvPr/>
        </p:nvSpPr>
        <p:spPr>
          <a:xfrm>
            <a:off x="7444662" y="2205776"/>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10" name="文本框 9"/>
          <p:cNvSpPr txBox="1"/>
          <p:nvPr/>
        </p:nvSpPr>
        <p:spPr>
          <a:xfrm>
            <a:off x="7537949" y="4181870"/>
            <a:ext cx="3454319" cy="92333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11" name="文本框 10"/>
          <p:cNvSpPr txBox="1"/>
          <p:nvPr/>
        </p:nvSpPr>
        <p:spPr>
          <a:xfrm>
            <a:off x="7537949" y="4997696"/>
            <a:ext cx="3454319" cy="92333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pic>
        <p:nvPicPr>
          <p:cNvPr id="12" name="图片 1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68198" y="1817755"/>
            <a:ext cx="2621115" cy="4187689"/>
          </a:xfrm>
          <a:prstGeom prst="rect">
            <a:avLst/>
          </a:prstGeom>
        </p:spPr>
      </p:pic>
      <p:sp>
        <p:nvSpPr>
          <p:cNvPr id="13" name="文本框 12"/>
          <p:cNvSpPr txBox="1"/>
          <p:nvPr/>
        </p:nvSpPr>
        <p:spPr>
          <a:xfrm>
            <a:off x="4139818" y="2498164"/>
            <a:ext cx="1956181" cy="1477328"/>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lnSpc>
                <a:spcPct val="150000"/>
              </a:lnSpc>
            </a:pPr>
            <a:r>
              <a:rPr lang="en-US" sz="6000" b="1" dirty="0">
                <a:solidFill>
                  <a:schemeClr val="bg1"/>
                </a:solidFill>
                <a:cs typeface="+mn-ea"/>
                <a:sym typeface="+mn-lt"/>
              </a:rPr>
              <a:t>OUR</a:t>
            </a:r>
          </a:p>
        </p:txBody>
      </p:sp>
      <p:sp>
        <p:nvSpPr>
          <p:cNvPr id="14" name="文本框 13"/>
          <p:cNvSpPr txBox="1"/>
          <p:nvPr/>
        </p:nvSpPr>
        <p:spPr>
          <a:xfrm>
            <a:off x="4139818" y="3979877"/>
            <a:ext cx="1825597"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lnSpc>
                <a:spcPct val="150000"/>
              </a:lnSpc>
            </a:pPr>
            <a:r>
              <a:rPr lang="en-US" sz="2400" dirty="0">
                <a:solidFill>
                  <a:schemeClr val="bg1"/>
                </a:solidFill>
                <a:cs typeface="+mn-ea"/>
                <a:sym typeface="+mn-lt"/>
              </a:rPr>
              <a:t>WORKING</a:t>
            </a:r>
          </a:p>
        </p:txBody>
      </p:sp>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p:tgtEl>
                                          <p:spTgt spid="13"/>
                                        </p:tgtEl>
                                        <p:attrNameLst>
                                          <p:attrName>ppt_y</p:attrName>
                                        </p:attrNameLst>
                                      </p:cBhvr>
                                      <p:tavLst>
                                        <p:tav tm="0">
                                          <p:val>
                                            <p:strVal val="#ppt_y+#ppt_h*1.125000"/>
                                          </p:val>
                                        </p:tav>
                                        <p:tav tm="100000">
                                          <p:val>
                                            <p:strVal val="#ppt_y"/>
                                          </p:val>
                                        </p:tav>
                                      </p:tavLst>
                                    </p:anim>
                                    <p:animEffect transition="in" filter="wipe(up)">
                                      <p:cBhvr>
                                        <p:cTn id="14" dur="500"/>
                                        <p:tgtEl>
                                          <p:spTgt spid="13"/>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p:tgtEl>
                                          <p:spTgt spid="14"/>
                                        </p:tgtEl>
                                        <p:attrNameLst>
                                          <p:attrName>ppt_y</p:attrName>
                                        </p:attrNameLst>
                                      </p:cBhvr>
                                      <p:tavLst>
                                        <p:tav tm="0">
                                          <p:val>
                                            <p:strVal val="#ppt_y+#ppt_h*1.125000"/>
                                          </p:val>
                                        </p:tav>
                                        <p:tav tm="100000">
                                          <p:val>
                                            <p:strVal val="#ppt_y"/>
                                          </p:val>
                                        </p:tav>
                                      </p:tavLst>
                                    </p:anim>
                                    <p:animEffect transition="in" filter="wipe(up)">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500" fill="hold"/>
                                        <p:tgtEl>
                                          <p:spTgt spid="4"/>
                                        </p:tgtEl>
                                        <p:attrNameLst>
                                          <p:attrName>ppt_x</p:attrName>
                                        </p:attrNameLst>
                                      </p:cBhvr>
                                      <p:tavLst>
                                        <p:tav tm="0">
                                          <p:val>
                                            <p:strVal val="#ppt_x"/>
                                          </p:val>
                                        </p:tav>
                                        <p:tav tm="100000">
                                          <p:val>
                                            <p:strVal val="#ppt_x"/>
                                          </p:val>
                                        </p:tav>
                                      </p:tavLst>
                                    </p:anim>
                                    <p:anim calcmode="lin" valueType="num">
                                      <p:cBhvr additive="base">
                                        <p:cTn id="31" dur="500" fill="hold"/>
                                        <p:tgtEl>
                                          <p:spTgt spid="4"/>
                                        </p:tgtEl>
                                        <p:attrNameLst>
                                          <p:attrName>ppt_y</p:attrName>
                                        </p:attrNameLst>
                                      </p:cBhvr>
                                      <p:tavLst>
                                        <p:tav tm="0">
                                          <p:val>
                                            <p:strVal val="1+#ppt_h/2"/>
                                          </p:val>
                                        </p:tav>
                                        <p:tav tm="100000">
                                          <p:val>
                                            <p:strVal val="#ppt_y"/>
                                          </p:val>
                                        </p:tav>
                                      </p:tavLst>
                                    </p:anim>
                                  </p:childTnLst>
                                </p:cTn>
                              </p:par>
                            </p:childTnLst>
                          </p:cTn>
                        </p:par>
                        <p:par>
                          <p:cTn id="32" fill="hold">
                            <p:stCondLst>
                              <p:cond delay="500"/>
                            </p:stCondLst>
                            <p:childTnLst>
                              <p:par>
                                <p:cTn id="33" presetID="12" presetClass="entr" presetSubtype="4"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p:tgtEl>
                                          <p:spTgt spid="8"/>
                                        </p:tgtEl>
                                        <p:attrNameLst>
                                          <p:attrName>ppt_y</p:attrName>
                                        </p:attrNameLst>
                                      </p:cBhvr>
                                      <p:tavLst>
                                        <p:tav tm="0">
                                          <p:val>
                                            <p:strVal val="#ppt_y+#ppt_h*1.125000"/>
                                          </p:val>
                                        </p:tav>
                                        <p:tav tm="100000">
                                          <p:val>
                                            <p:strVal val="#ppt_y"/>
                                          </p:val>
                                        </p:tav>
                                      </p:tavLst>
                                    </p:anim>
                                    <p:animEffect transition="in" filter="wipe(up)">
                                      <p:cBhvr>
                                        <p:cTn id="36" dur="500"/>
                                        <p:tgtEl>
                                          <p:spTgt spid="8"/>
                                        </p:tgtEl>
                                      </p:cBhvr>
                                    </p:animEffect>
                                  </p:childTnLst>
                                </p:cTn>
                              </p:par>
                            </p:childTnLst>
                          </p:cTn>
                        </p:par>
                        <p:par>
                          <p:cTn id="37" fill="hold">
                            <p:stCondLst>
                              <p:cond delay="1000"/>
                            </p:stCondLst>
                            <p:childTnLst>
                              <p:par>
                                <p:cTn id="38" presetID="12" presetClass="entr" presetSubtype="4"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p:tgtEl>
                                          <p:spTgt spid="10"/>
                                        </p:tgtEl>
                                        <p:attrNameLst>
                                          <p:attrName>ppt_y</p:attrName>
                                        </p:attrNameLst>
                                      </p:cBhvr>
                                      <p:tavLst>
                                        <p:tav tm="0">
                                          <p:val>
                                            <p:strVal val="#ppt_y+#ppt_h*1.125000"/>
                                          </p:val>
                                        </p:tav>
                                        <p:tav tm="100000">
                                          <p:val>
                                            <p:strVal val="#ppt_y"/>
                                          </p:val>
                                        </p:tav>
                                      </p:tavLst>
                                    </p:anim>
                                    <p:animEffect transition="in" filter="wipe(up)">
                                      <p:cBhvr>
                                        <p:cTn id="41" dur="500"/>
                                        <p:tgtEl>
                                          <p:spTgt spid="10"/>
                                        </p:tgtEl>
                                      </p:cBhvr>
                                    </p:animEffect>
                                  </p:childTnLst>
                                </p:cTn>
                              </p:par>
                            </p:childTnLst>
                          </p:cTn>
                        </p:par>
                        <p:par>
                          <p:cTn id="42" fill="hold">
                            <p:stCondLst>
                              <p:cond delay="1500"/>
                            </p:stCondLst>
                            <p:childTnLst>
                              <p:par>
                                <p:cTn id="43" presetID="12" presetClass="entr" presetSubtype="4"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500"/>
                                        <p:tgtEl>
                                          <p:spTgt spid="11"/>
                                        </p:tgtEl>
                                        <p:attrNameLst>
                                          <p:attrName>ppt_y</p:attrName>
                                        </p:attrNameLst>
                                      </p:cBhvr>
                                      <p:tavLst>
                                        <p:tav tm="0">
                                          <p:val>
                                            <p:strVal val="#ppt_y+#ppt_h*1.125000"/>
                                          </p:val>
                                        </p:tav>
                                        <p:tav tm="100000">
                                          <p:val>
                                            <p:strVal val="#ppt_y"/>
                                          </p:val>
                                        </p:tav>
                                      </p:tavLst>
                                    </p:anim>
                                    <p:animEffect transition="in" filter="wipe(up)">
                                      <p:cBhvr>
                                        <p:cTn id="4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8" grpId="0" bldLvl="0"/>
      <p:bldP spid="10" grpId="0" bldLvl="0"/>
      <p:bldP spid="11" grpId="0" bldLvl="0"/>
      <p:bldP spid="13" grpId="0" bldLvl="0"/>
      <p:bldP spid="14" grpId="0" bldLvl="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77900" y="3632200"/>
            <a:ext cx="10896600" cy="21093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Picture Placeholder 1"/>
          <p:cNvSpPr txBox="1"/>
          <p:nvPr/>
        </p:nvSpPr>
        <p:spPr>
          <a:xfrm>
            <a:off x="7383408" y="730682"/>
            <a:ext cx="4030621" cy="5396636"/>
          </a:xfrm>
          <a:custGeom>
            <a:avLst/>
            <a:gdLst>
              <a:gd name="connsiteX0" fmla="*/ 0 w 3181350"/>
              <a:gd name="connsiteY0" fmla="*/ 0 h 3181350"/>
              <a:gd name="connsiteX1" fmla="*/ 3181350 w 3181350"/>
              <a:gd name="connsiteY1" fmla="*/ 0 h 3181350"/>
              <a:gd name="connsiteX2" fmla="*/ 3181350 w 3181350"/>
              <a:gd name="connsiteY2" fmla="*/ 3181350 h 3181350"/>
              <a:gd name="connsiteX3" fmla="*/ 0 w 3181350"/>
              <a:gd name="connsiteY3" fmla="*/ 3181350 h 3181350"/>
            </a:gdLst>
            <a:ahLst/>
            <a:cxnLst>
              <a:cxn ang="0">
                <a:pos x="connsiteX0" y="connsiteY0"/>
              </a:cxn>
              <a:cxn ang="0">
                <a:pos x="connsiteX1" y="connsiteY1"/>
              </a:cxn>
              <a:cxn ang="0">
                <a:pos x="connsiteX2" y="connsiteY2"/>
              </a:cxn>
              <a:cxn ang="0">
                <a:pos x="connsiteX3" y="connsiteY3"/>
              </a:cxn>
            </a:cxnLst>
            <a:rect l="l" t="t" r="r" b="b"/>
            <a:pathLst>
              <a:path w="3181350" h="3181350">
                <a:moveTo>
                  <a:pt x="0" y="0"/>
                </a:moveTo>
                <a:lnTo>
                  <a:pt x="3181350" y="0"/>
                </a:lnTo>
                <a:lnTo>
                  <a:pt x="3181350" y="3181350"/>
                </a:lnTo>
                <a:lnTo>
                  <a:pt x="0" y="3181350"/>
                </a:lnTo>
                <a:close/>
              </a:path>
            </a:pathLst>
          </a:custGeom>
          <a:blipFill dpi="0" rotWithShape="1">
            <a:blip r:embed="rId3">
              <a:extLst>
                <a:ext uri="{28A0092B-C50C-407E-A947-70E740481C1C}">
                  <a14:useLocalDpi xmlns:a14="http://schemas.microsoft.com/office/drawing/2010/main"/>
                </a:ext>
              </a:extLst>
            </a:blip>
            <a:srcRect/>
            <a:stretch>
              <a:fillRect/>
            </a:stretch>
          </a:blipFill>
        </p:spPr>
        <p:txBody>
          <a:bodyPr/>
          <a:lstStyle/>
          <a:p>
            <a:endParaRPr lang="zh-CN" altLang="en-US" dirty="0">
              <a:cs typeface="+mn-ea"/>
              <a:sym typeface="+mn-lt"/>
            </a:endParaRPr>
          </a:p>
        </p:txBody>
      </p:sp>
      <p:sp>
        <p:nvSpPr>
          <p:cNvPr id="8" name="TextBox 7"/>
          <p:cNvSpPr txBox="1"/>
          <p:nvPr/>
        </p:nvSpPr>
        <p:spPr>
          <a:xfrm>
            <a:off x="1117601" y="1473372"/>
            <a:ext cx="3467616"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添加页面标题内容</a:t>
            </a:r>
          </a:p>
        </p:txBody>
      </p:sp>
      <p:sp>
        <p:nvSpPr>
          <p:cNvPr id="9" name="Google Shape;86;p19"/>
          <p:cNvSpPr txBox="1"/>
          <p:nvPr/>
        </p:nvSpPr>
        <p:spPr>
          <a:xfrm>
            <a:off x="1111300" y="1116492"/>
            <a:ext cx="2762200"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tx1">
                    <a:lumMod val="75000"/>
                    <a:lumOff val="25000"/>
                  </a:schemeClr>
                </a:solidFill>
                <a:cs typeface="+mn-ea"/>
                <a:sym typeface="+mn-lt"/>
              </a:rPr>
              <a:t>YOUR TITLE HERE</a:t>
            </a:r>
            <a:endParaRPr sz="2400" b="0" i="0" u="none" strike="noStrike" cap="none" dirty="0">
              <a:solidFill>
                <a:schemeClr val="tx1">
                  <a:lumMod val="75000"/>
                  <a:lumOff val="25000"/>
                </a:schemeClr>
              </a:solidFill>
              <a:cs typeface="+mn-ea"/>
              <a:sym typeface="+mn-lt"/>
            </a:endParaRPr>
          </a:p>
        </p:txBody>
      </p:sp>
      <p:sp>
        <p:nvSpPr>
          <p:cNvPr id="10" name="TextBox 24"/>
          <p:cNvSpPr txBox="1"/>
          <p:nvPr/>
        </p:nvSpPr>
        <p:spPr>
          <a:xfrm>
            <a:off x="1117600" y="2271379"/>
            <a:ext cx="5486400" cy="1061813"/>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defRPr/>
            </a:pPr>
            <a:r>
              <a:rPr lang="zh-CN" altLang="en-US" sz="1400" dirty="0">
                <a:solidFill>
                  <a:schemeClr val="bg1">
                    <a:lumMod val="50000"/>
                  </a:schemeClr>
                </a:solidFill>
                <a:cs typeface="+mn-ea"/>
                <a:sym typeface="+mn-lt"/>
              </a:rPr>
              <a:t>请在此处添加具体内容，文字尽量言简意赅，简单说明即可，不必过于繁琐，注意板面美观度。请在此处添加具体内容，文字尽量言简意赅，简单说明即可，不必过于繁琐，注意板面美观度。</a:t>
            </a:r>
            <a:endParaRPr kumimoji="0" lang="zh-CN" altLang="en-US" sz="1400" b="0" i="0" u="none" strike="noStrike" kern="1200" cap="none" spc="0" normalizeH="0" baseline="0" noProof="0" dirty="0">
              <a:ln>
                <a:noFill/>
              </a:ln>
              <a:solidFill>
                <a:schemeClr val="bg1">
                  <a:lumMod val="50000"/>
                </a:schemeClr>
              </a:solidFill>
              <a:effectLst/>
              <a:uLnTx/>
              <a:uFillTx/>
              <a:cs typeface="+mn-ea"/>
              <a:sym typeface="+mn-lt"/>
            </a:endParaRPr>
          </a:p>
        </p:txBody>
      </p:sp>
      <p:sp>
        <p:nvSpPr>
          <p:cNvPr id="11" name="文本框 10"/>
          <p:cNvSpPr txBox="1"/>
          <p:nvPr/>
        </p:nvSpPr>
        <p:spPr>
          <a:xfrm>
            <a:off x="1662501" y="3936411"/>
            <a:ext cx="4941499" cy="144469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r>
              <a:rPr lang="en-US" altLang="zh-CN" sz="1200" dirty="0">
                <a:solidFill>
                  <a:schemeClr val="tx1">
                    <a:lumMod val="75000"/>
                    <a:lumOff val="25000"/>
                  </a:schemeClr>
                </a:solidFill>
                <a:cs typeface="+mn-ea"/>
                <a:sym typeface="+mn-lt"/>
              </a:rPr>
              <a:t> Please enter text </a:t>
            </a:r>
            <a:r>
              <a:rPr lang="en-US" altLang="zh-CN" sz="1200" dirty="0" err="1">
                <a:solidFill>
                  <a:schemeClr val="tx1">
                    <a:lumMod val="75000"/>
                    <a:lumOff val="25000"/>
                  </a:schemeClr>
                </a:solidFill>
                <a:cs typeface="+mn-ea"/>
                <a:sym typeface="+mn-lt"/>
              </a:rPr>
              <a:t>here.Please</a:t>
            </a:r>
            <a:r>
              <a:rPr lang="en-US" altLang="zh-CN" sz="1200" dirty="0">
                <a:solidFill>
                  <a:schemeClr val="tx1">
                    <a:lumMod val="75000"/>
                    <a:lumOff val="25000"/>
                  </a:schemeClr>
                </a:solidFill>
                <a:cs typeface="+mn-ea"/>
                <a:sym typeface="+mn-lt"/>
              </a:rPr>
              <a:t> enter text </a:t>
            </a:r>
            <a:r>
              <a:rPr lang="en-US" altLang="zh-CN" sz="1200" dirty="0" err="1">
                <a:solidFill>
                  <a:schemeClr val="tx1">
                    <a:lumMod val="75000"/>
                    <a:lumOff val="25000"/>
                  </a:schemeClr>
                </a:solidFill>
                <a:cs typeface="+mn-ea"/>
                <a:sym typeface="+mn-lt"/>
              </a:rPr>
              <a:t>here.Please</a:t>
            </a:r>
            <a:r>
              <a:rPr lang="en-US" altLang="zh-CN" sz="1200" dirty="0">
                <a:solidFill>
                  <a:schemeClr val="tx1">
                    <a:lumMod val="75000"/>
                    <a:lumOff val="25000"/>
                  </a:schemeClr>
                </a:solidFill>
                <a:cs typeface="+mn-ea"/>
                <a:sym typeface="+mn-lt"/>
              </a:rPr>
              <a:t> enter text </a:t>
            </a:r>
            <a:r>
              <a:rPr lang="en-US" altLang="zh-CN" sz="1200" dirty="0" err="1">
                <a:solidFill>
                  <a:schemeClr val="tx1">
                    <a:lumMod val="75000"/>
                    <a:lumOff val="25000"/>
                  </a:schemeClr>
                </a:solidFill>
                <a:cs typeface="+mn-ea"/>
                <a:sym typeface="+mn-lt"/>
              </a:rPr>
              <a:t>here.Please</a:t>
            </a:r>
            <a:r>
              <a:rPr lang="en-US" altLang="zh-CN" sz="1200" dirty="0">
                <a:solidFill>
                  <a:schemeClr val="tx1">
                    <a:lumMod val="75000"/>
                    <a:lumOff val="25000"/>
                  </a:schemeClr>
                </a:solidFill>
                <a:cs typeface="+mn-ea"/>
                <a:sym typeface="+mn-lt"/>
              </a:rPr>
              <a:t> enter text here</a:t>
            </a:r>
          </a:p>
          <a:p>
            <a:pPr>
              <a:lnSpc>
                <a:spcPct val="150000"/>
              </a:lnSpc>
            </a:pPr>
            <a:r>
              <a:rPr lang="en-US" altLang="zh-CN" sz="1200" dirty="0">
                <a:solidFill>
                  <a:schemeClr val="tx1">
                    <a:lumMod val="75000"/>
                    <a:lumOff val="25000"/>
                  </a:schemeClr>
                </a:solidFill>
                <a:cs typeface="+mn-ea"/>
                <a:sym typeface="+mn-lt"/>
              </a:rPr>
              <a:t>Please enter text </a:t>
            </a:r>
            <a:r>
              <a:rPr lang="en-US" altLang="zh-CN" sz="1200" dirty="0" err="1">
                <a:solidFill>
                  <a:schemeClr val="tx1">
                    <a:lumMod val="75000"/>
                    <a:lumOff val="25000"/>
                  </a:schemeClr>
                </a:solidFill>
                <a:cs typeface="+mn-ea"/>
                <a:sym typeface="+mn-lt"/>
              </a:rPr>
              <a:t>here.Please</a:t>
            </a:r>
            <a:r>
              <a:rPr lang="en-US" altLang="zh-CN" sz="1200" dirty="0">
                <a:solidFill>
                  <a:schemeClr val="tx1">
                    <a:lumMod val="75000"/>
                    <a:lumOff val="25000"/>
                  </a:schemeClr>
                </a:solidFill>
                <a:cs typeface="+mn-ea"/>
                <a:sym typeface="+mn-lt"/>
              </a:rPr>
              <a:t> enter text </a:t>
            </a:r>
            <a:r>
              <a:rPr lang="en-US" altLang="zh-CN" sz="1200" dirty="0" err="1">
                <a:solidFill>
                  <a:schemeClr val="tx1">
                    <a:lumMod val="75000"/>
                    <a:lumOff val="25000"/>
                  </a:schemeClr>
                </a:solidFill>
                <a:cs typeface="+mn-ea"/>
                <a:sym typeface="+mn-lt"/>
              </a:rPr>
              <a:t>here.Please</a:t>
            </a:r>
            <a:r>
              <a:rPr lang="en-US" altLang="zh-CN" sz="1200" dirty="0">
                <a:solidFill>
                  <a:schemeClr val="tx1">
                    <a:lumMod val="75000"/>
                    <a:lumOff val="25000"/>
                  </a:schemeClr>
                </a:solidFill>
                <a:cs typeface="+mn-ea"/>
                <a:sym typeface="+mn-lt"/>
              </a:rPr>
              <a:t> enter text </a:t>
            </a:r>
            <a:r>
              <a:rPr lang="en-US" altLang="zh-CN" sz="1200" dirty="0" err="1">
                <a:solidFill>
                  <a:schemeClr val="tx1">
                    <a:lumMod val="75000"/>
                    <a:lumOff val="25000"/>
                  </a:schemeClr>
                </a:solidFill>
                <a:cs typeface="+mn-ea"/>
                <a:sym typeface="+mn-lt"/>
              </a:rPr>
              <a:t>here.Please</a:t>
            </a:r>
            <a:r>
              <a:rPr lang="en-US" altLang="zh-CN" sz="1200" dirty="0">
                <a:solidFill>
                  <a:schemeClr val="tx1">
                    <a:lumMod val="75000"/>
                    <a:lumOff val="25000"/>
                  </a:schemeClr>
                </a:solidFill>
                <a:cs typeface="+mn-ea"/>
                <a:sym typeface="+mn-lt"/>
              </a:rPr>
              <a:t> enter text here</a:t>
            </a:r>
          </a:p>
        </p:txBody>
      </p:sp>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500"/>
                                        <p:tgtEl>
                                          <p:spTgt spid="10"/>
                                        </p:tgtEl>
                                      </p:cBhvr>
                                    </p:animEffect>
                                  </p:childTnLst>
                                </p:cTn>
                              </p:par>
                            </p:childTnLst>
                          </p:cTn>
                        </p:par>
                        <p:par>
                          <p:cTn id="15" fill="hold">
                            <p:stCondLst>
                              <p:cond delay="500"/>
                            </p:stCondLst>
                            <p:childTnLst>
                              <p:par>
                                <p:cTn id="16" presetID="12" presetClass="entr" presetSubtype="4"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p:tgtEl>
                                          <p:spTgt spid="11"/>
                                        </p:tgtEl>
                                        <p:attrNameLst>
                                          <p:attrName>ppt_y</p:attrName>
                                        </p:attrNameLst>
                                      </p:cBhvr>
                                      <p:tavLst>
                                        <p:tav tm="0">
                                          <p:val>
                                            <p:strVal val="#ppt_y+#ppt_h*1.125000"/>
                                          </p:val>
                                        </p:tav>
                                        <p:tav tm="100000">
                                          <p:val>
                                            <p:strVal val="#ppt_y"/>
                                          </p:val>
                                        </p:tav>
                                      </p:tavLst>
                                    </p:anim>
                                    <p:animEffect transition="in" filter="wipe(up)">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6" grpId="1" animBg="1"/>
      <p:bldP spid="10" grpId="0"/>
      <p:bldP spid="11" grpId="0" bldLvl="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52500" y="3860800"/>
            <a:ext cx="10287000" cy="2109308"/>
          </a:xfrm>
          <a:prstGeom prst="rect">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矩形 5"/>
          <p:cNvSpPr/>
          <p:nvPr/>
        </p:nvSpPr>
        <p:spPr>
          <a:xfrm>
            <a:off x="952500" y="3967136"/>
            <a:ext cx="2061391" cy="1838965"/>
          </a:xfrm>
          <a:prstGeom prst="rect">
            <a:avLst/>
          </a:prstGeom>
        </p:spPr>
        <p:txBody>
          <a:bodyPr wrap="square" lIns="68580" tIns="34290" rIns="68580" bIns="34290">
            <a:spAutoFit/>
          </a:bodyPr>
          <a:lstStyle/>
          <a:p>
            <a:pPr algn="ctr">
              <a:defRPr/>
            </a:pPr>
            <a:r>
              <a:rPr lang="zh-CN" altLang="en-US" sz="11500" spc="225" dirty="0">
                <a:solidFill>
                  <a:schemeClr val="bg1"/>
                </a:solidFill>
                <a:cs typeface="+mn-ea"/>
                <a:sym typeface="+mn-lt"/>
              </a:rPr>
              <a:t>“</a:t>
            </a:r>
            <a:endParaRPr sz="11500" spc="225" dirty="0">
              <a:solidFill>
                <a:schemeClr val="bg1"/>
              </a:solidFill>
              <a:cs typeface="+mn-ea"/>
              <a:sym typeface="+mn-lt"/>
            </a:endParaRPr>
          </a:p>
        </p:txBody>
      </p:sp>
      <p:sp>
        <p:nvSpPr>
          <p:cNvPr id="8" name="矩形 7"/>
          <p:cNvSpPr/>
          <p:nvPr/>
        </p:nvSpPr>
        <p:spPr>
          <a:xfrm>
            <a:off x="9361262" y="4732570"/>
            <a:ext cx="2061391" cy="1838965"/>
          </a:xfrm>
          <a:prstGeom prst="rect">
            <a:avLst/>
          </a:prstGeom>
        </p:spPr>
        <p:txBody>
          <a:bodyPr wrap="square" lIns="68580" tIns="34290" rIns="68580" bIns="34290">
            <a:spAutoFit/>
          </a:bodyPr>
          <a:lstStyle/>
          <a:p>
            <a:pPr algn="ctr">
              <a:defRPr/>
            </a:pPr>
            <a:r>
              <a:rPr lang="en-US" sz="11500" spc="225" dirty="0">
                <a:solidFill>
                  <a:schemeClr val="bg1"/>
                </a:solidFill>
                <a:cs typeface="+mn-ea"/>
                <a:sym typeface="+mn-lt"/>
              </a:rPr>
              <a:t>”</a:t>
            </a:r>
            <a:endParaRPr sz="11500" spc="225" dirty="0">
              <a:solidFill>
                <a:schemeClr val="bg1"/>
              </a:solidFill>
              <a:cs typeface="+mn-ea"/>
              <a:sym typeface="+mn-lt"/>
            </a:endParaRPr>
          </a:p>
        </p:txBody>
      </p:sp>
      <p:sp>
        <p:nvSpPr>
          <p:cNvPr id="9" name="文本框 8"/>
          <p:cNvSpPr txBox="1"/>
          <p:nvPr/>
        </p:nvSpPr>
        <p:spPr>
          <a:xfrm>
            <a:off x="2732497" y="4121185"/>
            <a:ext cx="6892108" cy="18955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600" dirty="0">
                <a:solidFill>
                  <a:schemeClr val="bg1"/>
                </a:solidFill>
                <a:cs typeface="+mn-ea"/>
                <a:sym typeface="+mn-lt"/>
              </a:rPr>
              <a:t>Please enter text </a:t>
            </a:r>
            <a:r>
              <a:rPr lang="en-US" sz="1600" dirty="0" err="1">
                <a:solidFill>
                  <a:schemeClr val="bg1"/>
                </a:solidFill>
                <a:cs typeface="+mn-ea"/>
                <a:sym typeface="+mn-lt"/>
              </a:rPr>
              <a:t>here.Please</a:t>
            </a:r>
            <a:r>
              <a:rPr lang="en-US" sz="1600" dirty="0">
                <a:solidFill>
                  <a:schemeClr val="bg1"/>
                </a:solidFill>
                <a:cs typeface="+mn-ea"/>
                <a:sym typeface="+mn-lt"/>
              </a:rPr>
              <a:t> enter text </a:t>
            </a:r>
            <a:r>
              <a:rPr lang="en-US" sz="1600" dirty="0" err="1">
                <a:solidFill>
                  <a:schemeClr val="bg1"/>
                </a:solidFill>
                <a:cs typeface="+mn-ea"/>
                <a:sym typeface="+mn-lt"/>
              </a:rPr>
              <a:t>here.Please</a:t>
            </a:r>
            <a:r>
              <a:rPr lang="en-US" sz="1600" dirty="0">
                <a:solidFill>
                  <a:schemeClr val="bg1"/>
                </a:solidFill>
                <a:cs typeface="+mn-ea"/>
                <a:sym typeface="+mn-lt"/>
              </a:rPr>
              <a:t> enter text </a:t>
            </a:r>
            <a:r>
              <a:rPr lang="en-US" sz="1600" dirty="0" err="1">
                <a:solidFill>
                  <a:schemeClr val="bg1"/>
                </a:solidFill>
                <a:cs typeface="+mn-ea"/>
                <a:sym typeface="+mn-lt"/>
              </a:rPr>
              <a:t>here.Please</a:t>
            </a:r>
            <a:r>
              <a:rPr lang="en-US" sz="1600" dirty="0">
                <a:solidFill>
                  <a:schemeClr val="bg1"/>
                </a:solidFill>
                <a:cs typeface="+mn-ea"/>
                <a:sym typeface="+mn-lt"/>
              </a:rPr>
              <a:t> enter text here.</a:t>
            </a:r>
            <a:r>
              <a:rPr lang="en-US" altLang="zh-CN" sz="1600" dirty="0">
                <a:solidFill>
                  <a:schemeClr val="bg1"/>
                </a:solidFill>
                <a:cs typeface="+mn-ea"/>
                <a:sym typeface="+mn-lt"/>
              </a:rPr>
              <a:t> Please enter text </a:t>
            </a:r>
            <a:r>
              <a:rPr lang="en-US" altLang="zh-CN" sz="1600" dirty="0" err="1">
                <a:solidFill>
                  <a:schemeClr val="bg1"/>
                </a:solidFill>
                <a:cs typeface="+mn-ea"/>
                <a:sym typeface="+mn-lt"/>
              </a:rPr>
              <a:t>here.Please</a:t>
            </a:r>
            <a:r>
              <a:rPr lang="en-US" altLang="zh-CN" sz="1600" dirty="0">
                <a:solidFill>
                  <a:schemeClr val="bg1"/>
                </a:solidFill>
                <a:cs typeface="+mn-ea"/>
                <a:sym typeface="+mn-lt"/>
              </a:rPr>
              <a:t> enter text </a:t>
            </a:r>
            <a:r>
              <a:rPr lang="en-US" altLang="zh-CN" sz="1600" dirty="0" err="1">
                <a:solidFill>
                  <a:schemeClr val="bg1"/>
                </a:solidFill>
                <a:cs typeface="+mn-ea"/>
                <a:sym typeface="+mn-lt"/>
              </a:rPr>
              <a:t>here.Please</a:t>
            </a:r>
            <a:r>
              <a:rPr lang="en-US" altLang="zh-CN" sz="1600" dirty="0">
                <a:solidFill>
                  <a:schemeClr val="bg1"/>
                </a:solidFill>
                <a:cs typeface="+mn-ea"/>
                <a:sym typeface="+mn-lt"/>
              </a:rPr>
              <a:t> enter text </a:t>
            </a:r>
            <a:r>
              <a:rPr lang="en-US" altLang="zh-CN" sz="1600" dirty="0" err="1">
                <a:solidFill>
                  <a:schemeClr val="bg1"/>
                </a:solidFill>
                <a:cs typeface="+mn-ea"/>
                <a:sym typeface="+mn-lt"/>
              </a:rPr>
              <a:t>here.Please</a:t>
            </a:r>
            <a:r>
              <a:rPr lang="en-US" altLang="zh-CN" sz="1600" dirty="0">
                <a:solidFill>
                  <a:schemeClr val="bg1"/>
                </a:solidFill>
                <a:cs typeface="+mn-ea"/>
                <a:sym typeface="+mn-lt"/>
              </a:rPr>
              <a:t> enter text here. Please enter text </a:t>
            </a:r>
            <a:r>
              <a:rPr lang="en-US" altLang="zh-CN" sz="1600" dirty="0" err="1">
                <a:solidFill>
                  <a:schemeClr val="bg1"/>
                </a:solidFill>
                <a:cs typeface="+mn-ea"/>
                <a:sym typeface="+mn-lt"/>
              </a:rPr>
              <a:t>here.Please</a:t>
            </a:r>
            <a:r>
              <a:rPr lang="en-US" altLang="zh-CN" sz="1600" dirty="0">
                <a:solidFill>
                  <a:schemeClr val="bg1"/>
                </a:solidFill>
                <a:cs typeface="+mn-ea"/>
                <a:sym typeface="+mn-lt"/>
              </a:rPr>
              <a:t> enter text </a:t>
            </a:r>
            <a:r>
              <a:rPr lang="en-US" altLang="zh-CN" sz="1600" dirty="0" err="1">
                <a:solidFill>
                  <a:schemeClr val="bg1"/>
                </a:solidFill>
                <a:cs typeface="+mn-ea"/>
                <a:sym typeface="+mn-lt"/>
              </a:rPr>
              <a:t>here.Please</a:t>
            </a:r>
            <a:r>
              <a:rPr lang="en-US" altLang="zh-CN" sz="1600" dirty="0">
                <a:solidFill>
                  <a:schemeClr val="bg1"/>
                </a:solidFill>
                <a:cs typeface="+mn-ea"/>
                <a:sym typeface="+mn-lt"/>
              </a:rPr>
              <a:t> enter text </a:t>
            </a:r>
            <a:r>
              <a:rPr lang="en-US" altLang="zh-CN" sz="1600" dirty="0" err="1">
                <a:solidFill>
                  <a:schemeClr val="bg1"/>
                </a:solidFill>
                <a:cs typeface="+mn-ea"/>
                <a:sym typeface="+mn-lt"/>
              </a:rPr>
              <a:t>here.Please</a:t>
            </a:r>
            <a:r>
              <a:rPr lang="en-US" altLang="zh-CN" sz="1600" dirty="0">
                <a:solidFill>
                  <a:schemeClr val="bg1"/>
                </a:solidFill>
                <a:cs typeface="+mn-ea"/>
                <a:sym typeface="+mn-lt"/>
              </a:rPr>
              <a:t> enter text here. Please enter text here.</a:t>
            </a:r>
          </a:p>
        </p:txBody>
      </p:sp>
      <p:grpSp>
        <p:nvGrpSpPr>
          <p:cNvPr id="10" name="组合 9"/>
          <p:cNvGrpSpPr/>
          <p:nvPr/>
        </p:nvGrpSpPr>
        <p:grpSpPr>
          <a:xfrm>
            <a:off x="1784350" y="1051899"/>
            <a:ext cx="8623300" cy="2353042"/>
            <a:chOff x="1409720" y="1960967"/>
            <a:chExt cx="9785507" cy="2670174"/>
          </a:xfrm>
        </p:grpSpPr>
        <p:sp>
          <p:nvSpPr>
            <p:cNvPr id="11" name="Freeform 7"/>
            <p:cNvSpPr/>
            <p:nvPr/>
          </p:nvSpPr>
          <p:spPr bwMode="auto">
            <a:xfrm>
              <a:off x="1409720" y="1960967"/>
              <a:ext cx="2670175" cy="2670174"/>
            </a:xfrm>
            <a:custGeom>
              <a:avLst/>
              <a:gdLst/>
              <a:ahLst/>
              <a:cxnLst>
                <a:cxn ang="0">
                  <a:pos x="678" y="712"/>
                </a:cxn>
                <a:cxn ang="0">
                  <a:pos x="34" y="712"/>
                </a:cxn>
                <a:cxn ang="0">
                  <a:pos x="0" y="678"/>
                </a:cxn>
                <a:cxn ang="0">
                  <a:pos x="0" y="34"/>
                </a:cxn>
                <a:cxn ang="0">
                  <a:pos x="34" y="0"/>
                </a:cxn>
                <a:cxn ang="0">
                  <a:pos x="678" y="0"/>
                </a:cxn>
                <a:cxn ang="0">
                  <a:pos x="712" y="34"/>
                </a:cxn>
                <a:cxn ang="0">
                  <a:pos x="712" y="678"/>
                </a:cxn>
                <a:cxn ang="0">
                  <a:pos x="678" y="712"/>
                </a:cxn>
              </a:cxnLst>
              <a:rect l="0" t="0" r="r" b="b"/>
              <a:pathLst>
                <a:path w="712" h="712">
                  <a:moveTo>
                    <a:pt x="678" y="712"/>
                  </a:moveTo>
                  <a:cubicBezTo>
                    <a:pt x="34" y="712"/>
                    <a:pt x="34" y="712"/>
                    <a:pt x="34" y="712"/>
                  </a:cubicBezTo>
                  <a:cubicBezTo>
                    <a:pt x="15" y="712"/>
                    <a:pt x="0" y="697"/>
                    <a:pt x="0" y="678"/>
                  </a:cubicBezTo>
                  <a:cubicBezTo>
                    <a:pt x="0" y="34"/>
                    <a:pt x="0" y="34"/>
                    <a:pt x="0" y="34"/>
                  </a:cubicBezTo>
                  <a:cubicBezTo>
                    <a:pt x="0" y="15"/>
                    <a:pt x="15" y="0"/>
                    <a:pt x="34" y="0"/>
                  </a:cubicBezTo>
                  <a:cubicBezTo>
                    <a:pt x="678" y="0"/>
                    <a:pt x="678" y="0"/>
                    <a:pt x="678" y="0"/>
                  </a:cubicBezTo>
                  <a:cubicBezTo>
                    <a:pt x="697" y="0"/>
                    <a:pt x="712" y="15"/>
                    <a:pt x="712" y="34"/>
                  </a:cubicBezTo>
                  <a:cubicBezTo>
                    <a:pt x="712" y="678"/>
                    <a:pt x="712" y="678"/>
                    <a:pt x="712" y="678"/>
                  </a:cubicBezTo>
                  <a:cubicBezTo>
                    <a:pt x="712" y="697"/>
                    <a:pt x="697"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dirty="0">
                <a:solidFill>
                  <a:schemeClr val="tx1">
                    <a:lumMod val="75000"/>
                    <a:lumOff val="25000"/>
                  </a:schemeClr>
                </a:solidFill>
                <a:cs typeface="+mn-ea"/>
                <a:sym typeface="+mn-lt"/>
              </a:endParaRPr>
            </a:p>
          </p:txBody>
        </p:sp>
        <p:sp>
          <p:nvSpPr>
            <p:cNvPr id="12" name="Rectangle 26"/>
            <p:cNvSpPr>
              <a:spLocks noChangeArrowheads="1"/>
            </p:cNvSpPr>
            <p:nvPr/>
          </p:nvSpPr>
          <p:spPr bwMode="auto">
            <a:xfrm>
              <a:off x="2146320"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L</a:t>
              </a:r>
            </a:p>
          </p:txBody>
        </p:sp>
        <p:sp>
          <p:nvSpPr>
            <p:cNvPr id="13" name="Rectangle 27"/>
            <p:cNvSpPr>
              <a:spLocks noChangeArrowheads="1"/>
            </p:cNvSpPr>
            <p:nvPr/>
          </p:nvSpPr>
          <p:spPr bwMode="auto">
            <a:xfrm>
              <a:off x="2195533"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14" name="Rectangle 28"/>
            <p:cNvSpPr>
              <a:spLocks noChangeArrowheads="1"/>
            </p:cNvSpPr>
            <p:nvPr/>
          </p:nvSpPr>
          <p:spPr bwMode="auto">
            <a:xfrm>
              <a:off x="2259032" y="3621492"/>
              <a:ext cx="491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r</a:t>
              </a:r>
            </a:p>
          </p:txBody>
        </p:sp>
        <p:sp>
          <p:nvSpPr>
            <p:cNvPr id="15" name="Rectangle 29"/>
            <p:cNvSpPr>
              <a:spLocks noChangeArrowheads="1"/>
            </p:cNvSpPr>
            <p:nvPr/>
          </p:nvSpPr>
          <p:spPr bwMode="auto">
            <a:xfrm>
              <a:off x="2295545" y="3621492"/>
              <a:ext cx="8185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a:t>
              </a:r>
            </a:p>
          </p:txBody>
        </p:sp>
        <p:sp>
          <p:nvSpPr>
            <p:cNvPr id="16" name="Rectangle 30"/>
            <p:cNvSpPr>
              <a:spLocks noChangeArrowheads="1"/>
            </p:cNvSpPr>
            <p:nvPr/>
          </p:nvSpPr>
          <p:spPr bwMode="auto">
            <a:xfrm>
              <a:off x="2352695" y="3621492"/>
              <a:ext cx="1218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a:t>
              </a:r>
            </a:p>
          </p:txBody>
        </p:sp>
        <p:sp>
          <p:nvSpPr>
            <p:cNvPr id="17" name="Rectangle 31"/>
            <p:cNvSpPr>
              <a:spLocks noChangeArrowheads="1"/>
            </p:cNvSpPr>
            <p:nvPr/>
          </p:nvSpPr>
          <p:spPr bwMode="auto">
            <a:xfrm>
              <a:off x="2449532" y="36214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i</a:t>
              </a:r>
            </a:p>
          </p:txBody>
        </p:sp>
        <p:sp>
          <p:nvSpPr>
            <p:cNvPr id="18" name="Rectangle 32"/>
            <p:cNvSpPr>
              <a:spLocks noChangeArrowheads="1"/>
            </p:cNvSpPr>
            <p:nvPr/>
          </p:nvSpPr>
          <p:spPr bwMode="auto">
            <a:xfrm>
              <a:off x="2498744"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p</a:t>
              </a:r>
            </a:p>
          </p:txBody>
        </p:sp>
        <p:sp>
          <p:nvSpPr>
            <p:cNvPr id="19" name="Rectangle 33"/>
            <p:cNvSpPr>
              <a:spLocks noChangeArrowheads="1"/>
            </p:cNvSpPr>
            <p:nvPr/>
          </p:nvSpPr>
          <p:spPr bwMode="auto">
            <a:xfrm>
              <a:off x="2562245" y="3621492"/>
              <a:ext cx="2746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sum</a:t>
              </a:r>
            </a:p>
          </p:txBody>
        </p:sp>
        <p:sp>
          <p:nvSpPr>
            <p:cNvPr id="20" name="Rectangle 34"/>
            <p:cNvSpPr>
              <a:spLocks noChangeArrowheads="1"/>
            </p:cNvSpPr>
            <p:nvPr/>
          </p:nvSpPr>
          <p:spPr bwMode="auto">
            <a:xfrm>
              <a:off x="2790845"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d</a:t>
              </a:r>
            </a:p>
          </p:txBody>
        </p:sp>
        <p:sp>
          <p:nvSpPr>
            <p:cNvPr id="21" name="Rectangle 35"/>
            <p:cNvSpPr>
              <a:spLocks noChangeArrowheads="1"/>
            </p:cNvSpPr>
            <p:nvPr/>
          </p:nvSpPr>
          <p:spPr bwMode="auto">
            <a:xfrm>
              <a:off x="2854344"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22" name="Rectangle 36"/>
            <p:cNvSpPr>
              <a:spLocks noChangeArrowheads="1"/>
            </p:cNvSpPr>
            <p:nvPr/>
          </p:nvSpPr>
          <p:spPr bwMode="auto">
            <a:xfrm>
              <a:off x="2917845" y="36214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l</a:t>
              </a:r>
            </a:p>
          </p:txBody>
        </p:sp>
        <p:sp>
          <p:nvSpPr>
            <p:cNvPr id="23" name="Rectangle 37"/>
            <p:cNvSpPr>
              <a:spLocks noChangeArrowheads="1"/>
            </p:cNvSpPr>
            <p:nvPr/>
          </p:nvSpPr>
          <p:spPr bwMode="auto">
            <a:xfrm>
              <a:off x="2944833"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24" name="Rectangle 38"/>
            <p:cNvSpPr>
              <a:spLocks noChangeArrowheads="1"/>
            </p:cNvSpPr>
            <p:nvPr/>
          </p:nvSpPr>
          <p:spPr bwMode="auto">
            <a:xfrm>
              <a:off x="3005157" y="3621492"/>
              <a:ext cx="491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r</a:t>
              </a:r>
            </a:p>
          </p:txBody>
        </p:sp>
        <p:sp>
          <p:nvSpPr>
            <p:cNvPr id="25" name="Rectangle 39"/>
            <p:cNvSpPr>
              <a:spLocks noChangeArrowheads="1"/>
            </p:cNvSpPr>
            <p:nvPr/>
          </p:nvSpPr>
          <p:spPr bwMode="auto">
            <a:xfrm>
              <a:off x="3041670" y="3621492"/>
              <a:ext cx="11278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s</a:t>
              </a:r>
            </a:p>
          </p:txBody>
        </p:sp>
        <p:sp>
          <p:nvSpPr>
            <p:cNvPr id="26" name="Rectangle 40"/>
            <p:cNvSpPr>
              <a:spLocks noChangeArrowheads="1"/>
            </p:cNvSpPr>
            <p:nvPr/>
          </p:nvSpPr>
          <p:spPr bwMode="auto">
            <a:xfrm>
              <a:off x="3113107" y="36214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27" name="Rectangle 41"/>
            <p:cNvSpPr>
              <a:spLocks noChangeArrowheads="1"/>
            </p:cNvSpPr>
            <p:nvPr/>
          </p:nvSpPr>
          <p:spPr bwMode="auto">
            <a:xfrm>
              <a:off x="3136920" y="36214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28" name="Rectangle 42"/>
            <p:cNvSpPr>
              <a:spLocks noChangeArrowheads="1"/>
            </p:cNvSpPr>
            <p:nvPr/>
          </p:nvSpPr>
          <p:spPr bwMode="auto">
            <a:xfrm>
              <a:off x="3200420"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a:t>
              </a:r>
            </a:p>
          </p:txBody>
        </p:sp>
        <p:sp>
          <p:nvSpPr>
            <p:cNvPr id="29" name="Rectangle 43"/>
            <p:cNvSpPr>
              <a:spLocks noChangeArrowheads="1"/>
            </p:cNvSpPr>
            <p:nvPr/>
          </p:nvSpPr>
          <p:spPr bwMode="auto">
            <a:xfrm>
              <a:off x="3252807" y="3621492"/>
              <a:ext cx="2019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me</a:t>
              </a:r>
            </a:p>
          </p:txBody>
        </p:sp>
        <p:sp>
          <p:nvSpPr>
            <p:cNvPr id="30" name="Rectangle 44"/>
            <p:cNvSpPr>
              <a:spLocks noChangeArrowheads="1"/>
            </p:cNvSpPr>
            <p:nvPr/>
          </p:nvSpPr>
          <p:spPr bwMode="auto">
            <a:xfrm>
              <a:off x="3406795" y="36214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31" name="Rectangle 45"/>
            <p:cNvSpPr>
              <a:spLocks noChangeArrowheads="1"/>
            </p:cNvSpPr>
            <p:nvPr/>
          </p:nvSpPr>
          <p:spPr bwMode="auto">
            <a:xfrm>
              <a:off x="3443308" y="36214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t>
              </a:r>
            </a:p>
          </p:txBody>
        </p:sp>
        <p:sp>
          <p:nvSpPr>
            <p:cNvPr id="32" name="Rectangle 46"/>
            <p:cNvSpPr>
              <a:spLocks noChangeArrowheads="1"/>
            </p:cNvSpPr>
            <p:nvPr/>
          </p:nvSpPr>
          <p:spPr bwMode="auto">
            <a:xfrm>
              <a:off x="2146320"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33" name="Rectangle 47"/>
            <p:cNvSpPr>
              <a:spLocks noChangeArrowheads="1"/>
            </p:cNvSpPr>
            <p:nvPr/>
          </p:nvSpPr>
          <p:spPr bwMode="auto">
            <a:xfrm>
              <a:off x="2195533" y="37611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34" name="Rectangle 48"/>
            <p:cNvSpPr>
              <a:spLocks noChangeArrowheads="1"/>
            </p:cNvSpPr>
            <p:nvPr/>
          </p:nvSpPr>
          <p:spPr bwMode="auto">
            <a:xfrm>
              <a:off x="2259032" y="37611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n</a:t>
              </a:r>
            </a:p>
          </p:txBody>
        </p:sp>
        <p:sp>
          <p:nvSpPr>
            <p:cNvPr id="35" name="Rectangle 49"/>
            <p:cNvSpPr>
              <a:spLocks noChangeArrowheads="1"/>
            </p:cNvSpPr>
            <p:nvPr/>
          </p:nvSpPr>
          <p:spPr bwMode="auto">
            <a:xfrm>
              <a:off x="2322532" y="3761192"/>
              <a:ext cx="152800"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se</a:t>
              </a:r>
            </a:p>
          </p:txBody>
        </p:sp>
        <p:sp>
          <p:nvSpPr>
            <p:cNvPr id="36" name="Rectangle 50"/>
            <p:cNvSpPr>
              <a:spLocks noChangeArrowheads="1"/>
            </p:cNvSpPr>
            <p:nvPr/>
          </p:nvSpPr>
          <p:spPr bwMode="auto">
            <a:xfrm>
              <a:off x="2424132"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37" name="Rectangle 51"/>
            <p:cNvSpPr>
              <a:spLocks noChangeArrowheads="1"/>
            </p:cNvSpPr>
            <p:nvPr/>
          </p:nvSpPr>
          <p:spPr bwMode="auto">
            <a:xfrm>
              <a:off x="2476520" y="37611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38" name="Rectangle 52"/>
            <p:cNvSpPr>
              <a:spLocks noChangeArrowheads="1"/>
            </p:cNvSpPr>
            <p:nvPr/>
          </p:nvSpPr>
          <p:spPr bwMode="auto">
            <a:xfrm>
              <a:off x="2513032" y="3761192"/>
              <a:ext cx="28013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etue</a:t>
              </a:r>
            </a:p>
          </p:txBody>
        </p:sp>
        <p:sp>
          <p:nvSpPr>
            <p:cNvPr id="39" name="Rectangle 53"/>
            <p:cNvSpPr>
              <a:spLocks noChangeArrowheads="1"/>
            </p:cNvSpPr>
            <p:nvPr/>
          </p:nvSpPr>
          <p:spPr bwMode="auto">
            <a:xfrm>
              <a:off x="2727345" y="3761192"/>
              <a:ext cx="491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r</a:t>
              </a:r>
            </a:p>
          </p:txBody>
        </p:sp>
        <p:sp>
          <p:nvSpPr>
            <p:cNvPr id="40" name="Rectangle 54"/>
            <p:cNvSpPr>
              <a:spLocks noChangeArrowheads="1"/>
            </p:cNvSpPr>
            <p:nvPr/>
          </p:nvSpPr>
          <p:spPr bwMode="auto">
            <a:xfrm>
              <a:off x="2765445" y="3761192"/>
              <a:ext cx="12369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a</a:t>
              </a:r>
            </a:p>
          </p:txBody>
        </p:sp>
        <p:sp>
          <p:nvSpPr>
            <p:cNvPr id="41" name="Rectangle 55"/>
            <p:cNvSpPr>
              <a:spLocks noChangeArrowheads="1"/>
            </p:cNvSpPr>
            <p:nvPr/>
          </p:nvSpPr>
          <p:spPr bwMode="auto">
            <a:xfrm>
              <a:off x="2843232" y="37611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d</a:t>
              </a:r>
            </a:p>
          </p:txBody>
        </p:sp>
        <p:sp>
          <p:nvSpPr>
            <p:cNvPr id="42" name="Rectangle 56"/>
            <p:cNvSpPr>
              <a:spLocks noChangeArrowheads="1"/>
            </p:cNvSpPr>
            <p:nvPr/>
          </p:nvSpPr>
          <p:spPr bwMode="auto">
            <a:xfrm>
              <a:off x="2906732" y="37611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43" name="Rectangle 57"/>
            <p:cNvSpPr>
              <a:spLocks noChangeArrowheads="1"/>
            </p:cNvSpPr>
            <p:nvPr/>
          </p:nvSpPr>
          <p:spPr bwMode="auto">
            <a:xfrm>
              <a:off x="2933720" y="3761192"/>
              <a:ext cx="11278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dirty="0">
                  <a:ln>
                    <a:noFill/>
                  </a:ln>
                  <a:solidFill>
                    <a:schemeClr val="tx1">
                      <a:lumMod val="75000"/>
                      <a:lumOff val="25000"/>
                    </a:schemeClr>
                  </a:solidFill>
                  <a:effectLst/>
                  <a:cs typeface="+mn-ea"/>
                  <a:sym typeface="+mn-lt"/>
                </a:rPr>
                <a:t>pi</a:t>
              </a:r>
            </a:p>
          </p:txBody>
        </p:sp>
        <p:sp>
          <p:nvSpPr>
            <p:cNvPr id="44" name="Rectangle 58"/>
            <p:cNvSpPr>
              <a:spLocks noChangeArrowheads="1"/>
            </p:cNvSpPr>
            <p:nvPr/>
          </p:nvSpPr>
          <p:spPr bwMode="auto">
            <a:xfrm>
              <a:off x="3024207"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s</a:t>
              </a:r>
            </a:p>
          </p:txBody>
        </p:sp>
        <p:sp>
          <p:nvSpPr>
            <p:cNvPr id="45" name="Rectangle 59"/>
            <p:cNvSpPr>
              <a:spLocks noChangeArrowheads="1"/>
            </p:cNvSpPr>
            <p:nvPr/>
          </p:nvSpPr>
          <p:spPr bwMode="auto">
            <a:xfrm>
              <a:off x="3068657"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46" name="Rectangle 60"/>
            <p:cNvSpPr>
              <a:spLocks noChangeArrowheads="1"/>
            </p:cNvSpPr>
            <p:nvPr/>
          </p:nvSpPr>
          <p:spPr bwMode="auto">
            <a:xfrm>
              <a:off x="3121045" y="37611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47" name="Rectangle 61"/>
            <p:cNvSpPr>
              <a:spLocks noChangeArrowheads="1"/>
            </p:cNvSpPr>
            <p:nvPr/>
          </p:nvSpPr>
          <p:spPr bwMode="auto">
            <a:xfrm>
              <a:off x="3148032" y="3761192"/>
              <a:ext cx="160076"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ng</a:t>
              </a:r>
            </a:p>
          </p:txBody>
        </p:sp>
        <p:sp>
          <p:nvSpPr>
            <p:cNvPr id="48" name="Rectangle 62"/>
            <p:cNvSpPr>
              <a:spLocks noChangeArrowheads="1"/>
            </p:cNvSpPr>
            <p:nvPr/>
          </p:nvSpPr>
          <p:spPr bwMode="auto">
            <a:xfrm>
              <a:off x="3275032" y="3761192"/>
              <a:ext cx="152800"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el</a:t>
              </a:r>
            </a:p>
          </p:txBody>
        </p:sp>
        <p:sp>
          <p:nvSpPr>
            <p:cNvPr id="49" name="Rectangle 63"/>
            <p:cNvSpPr>
              <a:spLocks noChangeArrowheads="1"/>
            </p:cNvSpPr>
            <p:nvPr/>
          </p:nvSpPr>
          <p:spPr bwMode="auto">
            <a:xfrm>
              <a:off x="3379807" y="37611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50" name="Rectangle 64"/>
            <p:cNvSpPr>
              <a:spLocks noChangeArrowheads="1"/>
            </p:cNvSpPr>
            <p:nvPr/>
          </p:nvSpPr>
          <p:spPr bwMode="auto">
            <a:xfrm>
              <a:off x="3406795" y="37611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51" name="Rectangle 65"/>
            <p:cNvSpPr>
              <a:spLocks noChangeArrowheads="1"/>
            </p:cNvSpPr>
            <p:nvPr/>
          </p:nvSpPr>
          <p:spPr bwMode="auto">
            <a:xfrm>
              <a:off x="3443308" y="37611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t>
              </a:r>
            </a:p>
          </p:txBody>
        </p:sp>
        <p:sp>
          <p:nvSpPr>
            <p:cNvPr id="52" name="Rectangle 66"/>
            <p:cNvSpPr>
              <a:spLocks noChangeArrowheads="1"/>
            </p:cNvSpPr>
            <p:nvPr/>
          </p:nvSpPr>
          <p:spPr bwMode="auto">
            <a:xfrm>
              <a:off x="2146320" y="3899304"/>
              <a:ext cx="9641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a:t>
              </a:r>
            </a:p>
          </p:txBody>
        </p:sp>
        <p:sp>
          <p:nvSpPr>
            <p:cNvPr id="53" name="Rectangle 67"/>
            <p:cNvSpPr>
              <a:spLocks noChangeArrowheads="1"/>
            </p:cNvSpPr>
            <p:nvPr/>
          </p:nvSpPr>
          <p:spPr bwMode="auto">
            <a:xfrm>
              <a:off x="2212994" y="3899304"/>
              <a:ext cx="8185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a:t>
              </a:r>
            </a:p>
          </p:txBody>
        </p:sp>
        <p:sp>
          <p:nvSpPr>
            <p:cNvPr id="54" name="Rectangle 68"/>
            <p:cNvSpPr>
              <a:spLocks noChangeArrowheads="1"/>
            </p:cNvSpPr>
            <p:nvPr/>
          </p:nvSpPr>
          <p:spPr bwMode="auto">
            <a:xfrm>
              <a:off x="2270145"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n</a:t>
              </a:r>
            </a:p>
          </p:txBody>
        </p:sp>
        <p:sp>
          <p:nvSpPr>
            <p:cNvPr id="55" name="Rectangle 69"/>
            <p:cNvSpPr>
              <a:spLocks noChangeArrowheads="1"/>
            </p:cNvSpPr>
            <p:nvPr/>
          </p:nvSpPr>
          <p:spPr bwMode="auto">
            <a:xfrm>
              <a:off x="2333645" y="3899304"/>
              <a:ext cx="8185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a:t>
              </a:r>
            </a:p>
          </p:txBody>
        </p:sp>
        <p:sp>
          <p:nvSpPr>
            <p:cNvPr id="56" name="Rectangle 70"/>
            <p:cNvSpPr>
              <a:spLocks noChangeArrowheads="1"/>
            </p:cNvSpPr>
            <p:nvPr/>
          </p:nvSpPr>
          <p:spPr bwMode="auto">
            <a:xfrm>
              <a:off x="2389207" y="3899304"/>
              <a:ext cx="160076"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an</a:t>
              </a:r>
            </a:p>
          </p:txBody>
        </p:sp>
        <p:sp>
          <p:nvSpPr>
            <p:cNvPr id="57" name="Rectangle 71"/>
            <p:cNvSpPr>
              <a:spLocks noChangeArrowheads="1"/>
            </p:cNvSpPr>
            <p:nvPr/>
          </p:nvSpPr>
          <p:spPr bwMode="auto">
            <a:xfrm>
              <a:off x="2532082" y="3899304"/>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58" name="Rectangle 72"/>
            <p:cNvSpPr>
              <a:spLocks noChangeArrowheads="1"/>
            </p:cNvSpPr>
            <p:nvPr/>
          </p:nvSpPr>
          <p:spPr bwMode="auto">
            <a:xfrm>
              <a:off x="2584470"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59" name="Rectangle 73"/>
            <p:cNvSpPr>
              <a:spLocks noChangeArrowheads="1"/>
            </p:cNvSpPr>
            <p:nvPr/>
          </p:nvSpPr>
          <p:spPr bwMode="auto">
            <a:xfrm>
              <a:off x="2644795" y="3899304"/>
              <a:ext cx="1218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a:t>
              </a:r>
            </a:p>
          </p:txBody>
        </p:sp>
        <p:sp>
          <p:nvSpPr>
            <p:cNvPr id="60" name="Rectangle 74"/>
            <p:cNvSpPr>
              <a:spLocks noChangeArrowheads="1"/>
            </p:cNvSpPr>
            <p:nvPr/>
          </p:nvSpPr>
          <p:spPr bwMode="auto">
            <a:xfrm>
              <a:off x="2741632" y="3899304"/>
              <a:ext cx="1218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a:t>
              </a:r>
            </a:p>
          </p:txBody>
        </p:sp>
        <p:sp>
          <p:nvSpPr>
            <p:cNvPr id="61" name="Rectangle 75"/>
            <p:cNvSpPr>
              <a:spLocks noChangeArrowheads="1"/>
            </p:cNvSpPr>
            <p:nvPr/>
          </p:nvSpPr>
          <p:spPr bwMode="auto">
            <a:xfrm>
              <a:off x="2836883" y="3899304"/>
              <a:ext cx="160076"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od</a:t>
              </a:r>
            </a:p>
          </p:txBody>
        </p:sp>
        <p:sp>
          <p:nvSpPr>
            <p:cNvPr id="62" name="Rectangle 76"/>
            <p:cNvSpPr>
              <a:spLocks noChangeArrowheads="1"/>
            </p:cNvSpPr>
            <p:nvPr/>
          </p:nvSpPr>
          <p:spPr bwMode="auto">
            <a:xfrm>
              <a:off x="2963882" y="3899304"/>
              <a:ext cx="152800"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 l</a:t>
              </a:r>
            </a:p>
          </p:txBody>
        </p:sp>
        <p:sp>
          <p:nvSpPr>
            <p:cNvPr id="63" name="Rectangle 77"/>
            <p:cNvSpPr>
              <a:spLocks noChangeArrowheads="1"/>
            </p:cNvSpPr>
            <p:nvPr/>
          </p:nvSpPr>
          <p:spPr bwMode="auto">
            <a:xfrm>
              <a:off x="3076595" y="3899304"/>
              <a:ext cx="11278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ig</a:t>
              </a:r>
            </a:p>
          </p:txBody>
        </p:sp>
        <p:sp>
          <p:nvSpPr>
            <p:cNvPr id="64" name="Rectangle 78"/>
            <p:cNvSpPr>
              <a:spLocks noChangeArrowheads="1"/>
            </p:cNvSpPr>
            <p:nvPr/>
          </p:nvSpPr>
          <p:spPr bwMode="auto">
            <a:xfrm>
              <a:off x="3165495"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u</a:t>
              </a:r>
            </a:p>
          </p:txBody>
        </p:sp>
        <p:sp>
          <p:nvSpPr>
            <p:cNvPr id="65" name="Rectangle 79"/>
            <p:cNvSpPr>
              <a:spLocks noChangeArrowheads="1"/>
            </p:cNvSpPr>
            <p:nvPr/>
          </p:nvSpPr>
          <p:spPr bwMode="auto">
            <a:xfrm>
              <a:off x="3230583" y="3899304"/>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l</a:t>
              </a:r>
            </a:p>
          </p:txBody>
        </p:sp>
        <p:sp>
          <p:nvSpPr>
            <p:cNvPr id="66" name="Rectangle 80"/>
            <p:cNvSpPr>
              <a:spLocks noChangeArrowheads="1"/>
            </p:cNvSpPr>
            <p:nvPr/>
          </p:nvSpPr>
          <p:spPr bwMode="auto">
            <a:xfrm>
              <a:off x="3255982"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a:t>
              </a:r>
            </a:p>
          </p:txBody>
        </p:sp>
        <p:sp>
          <p:nvSpPr>
            <p:cNvPr id="67" name="Rectangle 81"/>
            <p:cNvSpPr>
              <a:spLocks noChangeArrowheads="1"/>
            </p:cNvSpPr>
            <p:nvPr/>
          </p:nvSpPr>
          <p:spPr bwMode="auto">
            <a:xfrm>
              <a:off x="2127270" y="3299230"/>
              <a:ext cx="121877" cy="26194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cs typeface="+mn-ea"/>
                  <a:sym typeface="+mn-lt"/>
                </a:rPr>
                <a:t>L</a:t>
              </a:r>
            </a:p>
          </p:txBody>
        </p:sp>
        <p:sp>
          <p:nvSpPr>
            <p:cNvPr id="68" name="Rectangle 82"/>
            <p:cNvSpPr>
              <a:spLocks noChangeArrowheads="1"/>
            </p:cNvSpPr>
            <p:nvPr/>
          </p:nvSpPr>
          <p:spPr bwMode="auto">
            <a:xfrm>
              <a:off x="2209820" y="3299230"/>
              <a:ext cx="1417039" cy="26194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cs typeface="+mn-ea"/>
                  <a:sym typeface="+mn-lt"/>
                </a:rPr>
                <a:t>OREM IPSUM</a:t>
              </a:r>
            </a:p>
          </p:txBody>
        </p:sp>
        <p:sp>
          <p:nvSpPr>
            <p:cNvPr id="69" name="Rectangle 83"/>
            <p:cNvSpPr>
              <a:spLocks noChangeArrowheads="1"/>
            </p:cNvSpPr>
            <p:nvPr/>
          </p:nvSpPr>
          <p:spPr bwMode="auto">
            <a:xfrm>
              <a:off x="2116157" y="2484842"/>
              <a:ext cx="436572" cy="942995"/>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cs typeface="+mn-ea"/>
                  <a:sym typeface="+mn-lt"/>
                </a:rPr>
                <a:t>0</a:t>
              </a:r>
            </a:p>
          </p:txBody>
        </p:sp>
        <p:sp>
          <p:nvSpPr>
            <p:cNvPr id="70" name="Rectangle 84"/>
            <p:cNvSpPr>
              <a:spLocks noChangeArrowheads="1"/>
            </p:cNvSpPr>
            <p:nvPr/>
          </p:nvSpPr>
          <p:spPr bwMode="auto">
            <a:xfrm>
              <a:off x="2520970" y="2484842"/>
              <a:ext cx="436572" cy="942995"/>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dirty="0">
                  <a:ln>
                    <a:noFill/>
                  </a:ln>
                  <a:solidFill>
                    <a:schemeClr val="tx1">
                      <a:lumMod val="75000"/>
                      <a:lumOff val="25000"/>
                    </a:schemeClr>
                  </a:solidFill>
                  <a:effectLst/>
                  <a:cs typeface="+mn-ea"/>
                  <a:sym typeface="+mn-lt"/>
                </a:rPr>
                <a:t>1</a:t>
              </a:r>
            </a:p>
          </p:txBody>
        </p:sp>
        <p:sp>
          <p:nvSpPr>
            <p:cNvPr id="71" name="Freeform 86"/>
            <p:cNvSpPr/>
            <p:nvPr/>
          </p:nvSpPr>
          <p:spPr bwMode="auto">
            <a:xfrm>
              <a:off x="4973815" y="1960967"/>
              <a:ext cx="2665413" cy="2670174"/>
            </a:xfrm>
            <a:custGeom>
              <a:avLst/>
              <a:gdLst/>
              <a:ahLst/>
              <a:cxnLst>
                <a:cxn ang="0">
                  <a:pos x="678" y="712"/>
                </a:cxn>
                <a:cxn ang="0">
                  <a:pos x="33" y="712"/>
                </a:cxn>
                <a:cxn ang="0">
                  <a:pos x="0" y="678"/>
                </a:cxn>
                <a:cxn ang="0">
                  <a:pos x="0" y="34"/>
                </a:cxn>
                <a:cxn ang="0">
                  <a:pos x="33" y="0"/>
                </a:cxn>
                <a:cxn ang="0">
                  <a:pos x="678" y="0"/>
                </a:cxn>
                <a:cxn ang="0">
                  <a:pos x="711" y="34"/>
                </a:cxn>
                <a:cxn ang="0">
                  <a:pos x="711" y="678"/>
                </a:cxn>
                <a:cxn ang="0">
                  <a:pos x="678" y="712"/>
                </a:cxn>
              </a:cxnLst>
              <a:rect l="0" t="0" r="r" b="b"/>
              <a:pathLst>
                <a:path w="711" h="712">
                  <a:moveTo>
                    <a:pt x="678" y="712"/>
                  </a:moveTo>
                  <a:cubicBezTo>
                    <a:pt x="33" y="712"/>
                    <a:pt x="33" y="712"/>
                    <a:pt x="33" y="712"/>
                  </a:cubicBezTo>
                  <a:cubicBezTo>
                    <a:pt x="15" y="712"/>
                    <a:pt x="0" y="697"/>
                    <a:pt x="0" y="678"/>
                  </a:cubicBezTo>
                  <a:cubicBezTo>
                    <a:pt x="0" y="34"/>
                    <a:pt x="0" y="34"/>
                    <a:pt x="0" y="34"/>
                  </a:cubicBezTo>
                  <a:cubicBezTo>
                    <a:pt x="0" y="15"/>
                    <a:pt x="15" y="0"/>
                    <a:pt x="33" y="0"/>
                  </a:cubicBezTo>
                  <a:cubicBezTo>
                    <a:pt x="678" y="0"/>
                    <a:pt x="678" y="0"/>
                    <a:pt x="678" y="0"/>
                  </a:cubicBezTo>
                  <a:cubicBezTo>
                    <a:pt x="696" y="0"/>
                    <a:pt x="711" y="15"/>
                    <a:pt x="711" y="34"/>
                  </a:cubicBezTo>
                  <a:cubicBezTo>
                    <a:pt x="711" y="678"/>
                    <a:pt x="711" y="678"/>
                    <a:pt x="711" y="678"/>
                  </a:cubicBezTo>
                  <a:cubicBezTo>
                    <a:pt x="711" y="697"/>
                    <a:pt x="696"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dirty="0">
                <a:solidFill>
                  <a:schemeClr val="tx1">
                    <a:lumMod val="75000"/>
                    <a:lumOff val="25000"/>
                  </a:schemeClr>
                </a:solidFill>
                <a:cs typeface="+mn-ea"/>
                <a:sym typeface="+mn-lt"/>
              </a:endParaRPr>
            </a:p>
          </p:txBody>
        </p:sp>
        <p:sp>
          <p:nvSpPr>
            <p:cNvPr id="72" name="Rectangle 92"/>
            <p:cNvSpPr>
              <a:spLocks noChangeArrowheads="1"/>
            </p:cNvSpPr>
            <p:nvPr/>
          </p:nvSpPr>
          <p:spPr bwMode="auto">
            <a:xfrm>
              <a:off x="5705653"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L</a:t>
              </a:r>
            </a:p>
          </p:txBody>
        </p:sp>
        <p:sp>
          <p:nvSpPr>
            <p:cNvPr id="73" name="Rectangle 93"/>
            <p:cNvSpPr>
              <a:spLocks noChangeArrowheads="1"/>
            </p:cNvSpPr>
            <p:nvPr/>
          </p:nvSpPr>
          <p:spPr bwMode="auto">
            <a:xfrm>
              <a:off x="5759628"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74" name="Rectangle 94"/>
            <p:cNvSpPr>
              <a:spLocks noChangeArrowheads="1"/>
            </p:cNvSpPr>
            <p:nvPr/>
          </p:nvSpPr>
          <p:spPr bwMode="auto">
            <a:xfrm>
              <a:off x="5823127" y="3621492"/>
              <a:ext cx="491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r</a:t>
              </a:r>
            </a:p>
          </p:txBody>
        </p:sp>
        <p:sp>
          <p:nvSpPr>
            <p:cNvPr id="75" name="Rectangle 95"/>
            <p:cNvSpPr>
              <a:spLocks noChangeArrowheads="1"/>
            </p:cNvSpPr>
            <p:nvPr/>
          </p:nvSpPr>
          <p:spPr bwMode="auto">
            <a:xfrm>
              <a:off x="5856465" y="3621492"/>
              <a:ext cx="8185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a:t>
              </a:r>
            </a:p>
          </p:txBody>
        </p:sp>
        <p:sp>
          <p:nvSpPr>
            <p:cNvPr id="76" name="Rectangle 96"/>
            <p:cNvSpPr>
              <a:spLocks noChangeArrowheads="1"/>
            </p:cNvSpPr>
            <p:nvPr/>
          </p:nvSpPr>
          <p:spPr bwMode="auto">
            <a:xfrm>
              <a:off x="5912028" y="3621492"/>
              <a:ext cx="1218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a:t>
              </a:r>
            </a:p>
          </p:txBody>
        </p:sp>
        <p:sp>
          <p:nvSpPr>
            <p:cNvPr id="77" name="Rectangle 97"/>
            <p:cNvSpPr>
              <a:spLocks noChangeArrowheads="1"/>
            </p:cNvSpPr>
            <p:nvPr/>
          </p:nvSpPr>
          <p:spPr bwMode="auto">
            <a:xfrm>
              <a:off x="6010453" y="36214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i</a:t>
              </a:r>
            </a:p>
          </p:txBody>
        </p:sp>
        <p:sp>
          <p:nvSpPr>
            <p:cNvPr id="78" name="Rectangle 98"/>
            <p:cNvSpPr>
              <a:spLocks noChangeArrowheads="1"/>
            </p:cNvSpPr>
            <p:nvPr/>
          </p:nvSpPr>
          <p:spPr bwMode="auto">
            <a:xfrm>
              <a:off x="6058078"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p</a:t>
              </a:r>
            </a:p>
          </p:txBody>
        </p:sp>
        <p:sp>
          <p:nvSpPr>
            <p:cNvPr id="79" name="Rectangle 99"/>
            <p:cNvSpPr>
              <a:spLocks noChangeArrowheads="1"/>
            </p:cNvSpPr>
            <p:nvPr/>
          </p:nvSpPr>
          <p:spPr bwMode="auto">
            <a:xfrm>
              <a:off x="6126341" y="3621492"/>
              <a:ext cx="2746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sum</a:t>
              </a:r>
            </a:p>
          </p:txBody>
        </p:sp>
        <p:sp>
          <p:nvSpPr>
            <p:cNvPr id="80" name="Rectangle 100"/>
            <p:cNvSpPr>
              <a:spLocks noChangeArrowheads="1"/>
            </p:cNvSpPr>
            <p:nvPr/>
          </p:nvSpPr>
          <p:spPr bwMode="auto">
            <a:xfrm>
              <a:off x="6351765"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d</a:t>
              </a:r>
            </a:p>
          </p:txBody>
        </p:sp>
        <p:sp>
          <p:nvSpPr>
            <p:cNvPr id="81" name="Rectangle 101"/>
            <p:cNvSpPr>
              <a:spLocks noChangeArrowheads="1"/>
            </p:cNvSpPr>
            <p:nvPr/>
          </p:nvSpPr>
          <p:spPr bwMode="auto">
            <a:xfrm>
              <a:off x="6415264"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82" name="Rectangle 102"/>
            <p:cNvSpPr>
              <a:spLocks noChangeArrowheads="1"/>
            </p:cNvSpPr>
            <p:nvPr/>
          </p:nvSpPr>
          <p:spPr bwMode="auto">
            <a:xfrm>
              <a:off x="6478765" y="36214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l</a:t>
              </a:r>
            </a:p>
          </p:txBody>
        </p:sp>
        <p:sp>
          <p:nvSpPr>
            <p:cNvPr id="83" name="Rectangle 103"/>
            <p:cNvSpPr>
              <a:spLocks noChangeArrowheads="1"/>
            </p:cNvSpPr>
            <p:nvPr/>
          </p:nvSpPr>
          <p:spPr bwMode="auto">
            <a:xfrm>
              <a:off x="6505753"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84" name="Rectangle 104"/>
            <p:cNvSpPr>
              <a:spLocks noChangeArrowheads="1"/>
            </p:cNvSpPr>
            <p:nvPr/>
          </p:nvSpPr>
          <p:spPr bwMode="auto">
            <a:xfrm>
              <a:off x="6569253" y="3621492"/>
              <a:ext cx="491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r</a:t>
              </a:r>
            </a:p>
          </p:txBody>
        </p:sp>
        <p:sp>
          <p:nvSpPr>
            <p:cNvPr id="85" name="Rectangle 105"/>
            <p:cNvSpPr>
              <a:spLocks noChangeArrowheads="1"/>
            </p:cNvSpPr>
            <p:nvPr/>
          </p:nvSpPr>
          <p:spPr bwMode="auto">
            <a:xfrm>
              <a:off x="6605765" y="3621492"/>
              <a:ext cx="11278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s</a:t>
              </a:r>
            </a:p>
          </p:txBody>
        </p:sp>
        <p:sp>
          <p:nvSpPr>
            <p:cNvPr id="86" name="Rectangle 106"/>
            <p:cNvSpPr>
              <a:spLocks noChangeArrowheads="1"/>
            </p:cNvSpPr>
            <p:nvPr/>
          </p:nvSpPr>
          <p:spPr bwMode="auto">
            <a:xfrm>
              <a:off x="6674028" y="36214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87" name="Rectangle 107"/>
            <p:cNvSpPr>
              <a:spLocks noChangeArrowheads="1"/>
            </p:cNvSpPr>
            <p:nvPr/>
          </p:nvSpPr>
          <p:spPr bwMode="auto">
            <a:xfrm>
              <a:off x="6699428" y="36214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88" name="Rectangle 108"/>
            <p:cNvSpPr>
              <a:spLocks noChangeArrowheads="1"/>
            </p:cNvSpPr>
            <p:nvPr/>
          </p:nvSpPr>
          <p:spPr bwMode="auto">
            <a:xfrm>
              <a:off x="6759753"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a:t>
              </a:r>
            </a:p>
          </p:txBody>
        </p:sp>
        <p:sp>
          <p:nvSpPr>
            <p:cNvPr id="89" name="Rectangle 109"/>
            <p:cNvSpPr>
              <a:spLocks noChangeArrowheads="1"/>
            </p:cNvSpPr>
            <p:nvPr/>
          </p:nvSpPr>
          <p:spPr bwMode="auto">
            <a:xfrm>
              <a:off x="6816903" y="3621492"/>
              <a:ext cx="2019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me</a:t>
              </a:r>
            </a:p>
          </p:txBody>
        </p:sp>
        <p:sp>
          <p:nvSpPr>
            <p:cNvPr id="90" name="Rectangle 110"/>
            <p:cNvSpPr>
              <a:spLocks noChangeArrowheads="1"/>
            </p:cNvSpPr>
            <p:nvPr/>
          </p:nvSpPr>
          <p:spPr bwMode="auto">
            <a:xfrm>
              <a:off x="6969303" y="36214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91" name="Rectangle 111"/>
            <p:cNvSpPr>
              <a:spLocks noChangeArrowheads="1"/>
            </p:cNvSpPr>
            <p:nvPr/>
          </p:nvSpPr>
          <p:spPr bwMode="auto">
            <a:xfrm>
              <a:off x="7007403" y="36214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t>
              </a:r>
            </a:p>
          </p:txBody>
        </p:sp>
        <p:sp>
          <p:nvSpPr>
            <p:cNvPr id="92" name="Rectangle 112"/>
            <p:cNvSpPr>
              <a:spLocks noChangeArrowheads="1"/>
            </p:cNvSpPr>
            <p:nvPr/>
          </p:nvSpPr>
          <p:spPr bwMode="auto">
            <a:xfrm>
              <a:off x="5705653"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93" name="Rectangle 113"/>
            <p:cNvSpPr>
              <a:spLocks noChangeArrowheads="1"/>
            </p:cNvSpPr>
            <p:nvPr/>
          </p:nvSpPr>
          <p:spPr bwMode="auto">
            <a:xfrm>
              <a:off x="5754865" y="37611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94" name="Rectangle 114"/>
            <p:cNvSpPr>
              <a:spLocks noChangeArrowheads="1"/>
            </p:cNvSpPr>
            <p:nvPr/>
          </p:nvSpPr>
          <p:spPr bwMode="auto">
            <a:xfrm>
              <a:off x="5818365" y="37611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n</a:t>
              </a:r>
            </a:p>
          </p:txBody>
        </p:sp>
        <p:sp>
          <p:nvSpPr>
            <p:cNvPr id="95" name="Rectangle 115"/>
            <p:cNvSpPr>
              <a:spLocks noChangeArrowheads="1"/>
            </p:cNvSpPr>
            <p:nvPr/>
          </p:nvSpPr>
          <p:spPr bwMode="auto">
            <a:xfrm>
              <a:off x="5881865" y="3761192"/>
              <a:ext cx="152800"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se</a:t>
              </a:r>
            </a:p>
          </p:txBody>
        </p:sp>
        <p:sp>
          <p:nvSpPr>
            <p:cNvPr id="96" name="Rectangle 116"/>
            <p:cNvSpPr>
              <a:spLocks noChangeArrowheads="1"/>
            </p:cNvSpPr>
            <p:nvPr/>
          </p:nvSpPr>
          <p:spPr bwMode="auto">
            <a:xfrm>
              <a:off x="5983465"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97" name="Rectangle 117"/>
            <p:cNvSpPr>
              <a:spLocks noChangeArrowheads="1"/>
            </p:cNvSpPr>
            <p:nvPr/>
          </p:nvSpPr>
          <p:spPr bwMode="auto">
            <a:xfrm>
              <a:off x="6035854" y="37611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98" name="Rectangle 118"/>
            <p:cNvSpPr>
              <a:spLocks noChangeArrowheads="1"/>
            </p:cNvSpPr>
            <p:nvPr/>
          </p:nvSpPr>
          <p:spPr bwMode="auto">
            <a:xfrm>
              <a:off x="6073952" y="3761192"/>
              <a:ext cx="28013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etue</a:t>
              </a:r>
            </a:p>
          </p:txBody>
        </p:sp>
        <p:sp>
          <p:nvSpPr>
            <p:cNvPr id="99" name="Rectangle 119"/>
            <p:cNvSpPr>
              <a:spLocks noChangeArrowheads="1"/>
            </p:cNvSpPr>
            <p:nvPr/>
          </p:nvSpPr>
          <p:spPr bwMode="auto">
            <a:xfrm>
              <a:off x="6288265" y="3761192"/>
              <a:ext cx="491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r</a:t>
              </a:r>
            </a:p>
          </p:txBody>
        </p:sp>
        <p:sp>
          <p:nvSpPr>
            <p:cNvPr id="100" name="Rectangle 120"/>
            <p:cNvSpPr>
              <a:spLocks noChangeArrowheads="1"/>
            </p:cNvSpPr>
            <p:nvPr/>
          </p:nvSpPr>
          <p:spPr bwMode="auto">
            <a:xfrm>
              <a:off x="6324778" y="3761192"/>
              <a:ext cx="12369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a</a:t>
              </a:r>
            </a:p>
          </p:txBody>
        </p:sp>
        <p:sp>
          <p:nvSpPr>
            <p:cNvPr id="101" name="Rectangle 121"/>
            <p:cNvSpPr>
              <a:spLocks noChangeArrowheads="1"/>
            </p:cNvSpPr>
            <p:nvPr/>
          </p:nvSpPr>
          <p:spPr bwMode="auto">
            <a:xfrm>
              <a:off x="6404153" y="37611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d</a:t>
              </a:r>
            </a:p>
          </p:txBody>
        </p:sp>
        <p:sp>
          <p:nvSpPr>
            <p:cNvPr id="102" name="Rectangle 122"/>
            <p:cNvSpPr>
              <a:spLocks noChangeArrowheads="1"/>
            </p:cNvSpPr>
            <p:nvPr/>
          </p:nvSpPr>
          <p:spPr bwMode="auto">
            <a:xfrm>
              <a:off x="6467653" y="37611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103" name="Rectangle 123"/>
            <p:cNvSpPr>
              <a:spLocks noChangeArrowheads="1"/>
            </p:cNvSpPr>
            <p:nvPr/>
          </p:nvSpPr>
          <p:spPr bwMode="auto">
            <a:xfrm>
              <a:off x="6494640" y="3761192"/>
              <a:ext cx="11278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pi</a:t>
              </a:r>
            </a:p>
          </p:txBody>
        </p:sp>
        <p:sp>
          <p:nvSpPr>
            <p:cNvPr id="104" name="Rectangle 124"/>
            <p:cNvSpPr>
              <a:spLocks noChangeArrowheads="1"/>
            </p:cNvSpPr>
            <p:nvPr/>
          </p:nvSpPr>
          <p:spPr bwMode="auto">
            <a:xfrm>
              <a:off x="6588303"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s</a:t>
              </a:r>
            </a:p>
          </p:txBody>
        </p:sp>
        <p:sp>
          <p:nvSpPr>
            <p:cNvPr id="105" name="Rectangle 125"/>
            <p:cNvSpPr>
              <a:spLocks noChangeArrowheads="1"/>
            </p:cNvSpPr>
            <p:nvPr/>
          </p:nvSpPr>
          <p:spPr bwMode="auto">
            <a:xfrm>
              <a:off x="6632753"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106" name="Rectangle 126"/>
            <p:cNvSpPr>
              <a:spLocks noChangeArrowheads="1"/>
            </p:cNvSpPr>
            <p:nvPr/>
          </p:nvSpPr>
          <p:spPr bwMode="auto">
            <a:xfrm>
              <a:off x="6681965" y="37611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107" name="Rectangle 127"/>
            <p:cNvSpPr>
              <a:spLocks noChangeArrowheads="1"/>
            </p:cNvSpPr>
            <p:nvPr/>
          </p:nvSpPr>
          <p:spPr bwMode="auto">
            <a:xfrm>
              <a:off x="6707365" y="3761192"/>
              <a:ext cx="160076"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ng</a:t>
              </a:r>
            </a:p>
          </p:txBody>
        </p:sp>
        <p:sp>
          <p:nvSpPr>
            <p:cNvPr id="108" name="Rectangle 128"/>
            <p:cNvSpPr>
              <a:spLocks noChangeArrowheads="1"/>
            </p:cNvSpPr>
            <p:nvPr/>
          </p:nvSpPr>
          <p:spPr bwMode="auto">
            <a:xfrm>
              <a:off x="6834365" y="3761192"/>
              <a:ext cx="152800"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el</a:t>
              </a:r>
            </a:p>
          </p:txBody>
        </p:sp>
        <p:sp>
          <p:nvSpPr>
            <p:cNvPr id="109" name="Rectangle 129"/>
            <p:cNvSpPr>
              <a:spLocks noChangeArrowheads="1"/>
            </p:cNvSpPr>
            <p:nvPr/>
          </p:nvSpPr>
          <p:spPr bwMode="auto">
            <a:xfrm>
              <a:off x="6943903" y="37611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110" name="Rectangle 130"/>
            <p:cNvSpPr>
              <a:spLocks noChangeArrowheads="1"/>
            </p:cNvSpPr>
            <p:nvPr/>
          </p:nvSpPr>
          <p:spPr bwMode="auto">
            <a:xfrm>
              <a:off x="6969303" y="37611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111" name="Rectangle 131"/>
            <p:cNvSpPr>
              <a:spLocks noChangeArrowheads="1"/>
            </p:cNvSpPr>
            <p:nvPr/>
          </p:nvSpPr>
          <p:spPr bwMode="auto">
            <a:xfrm>
              <a:off x="7004228" y="37611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t>
              </a:r>
            </a:p>
          </p:txBody>
        </p:sp>
        <p:sp>
          <p:nvSpPr>
            <p:cNvPr id="112" name="Rectangle 132"/>
            <p:cNvSpPr>
              <a:spLocks noChangeArrowheads="1"/>
            </p:cNvSpPr>
            <p:nvPr/>
          </p:nvSpPr>
          <p:spPr bwMode="auto">
            <a:xfrm>
              <a:off x="5705653" y="3899304"/>
              <a:ext cx="9641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a:t>
              </a:r>
            </a:p>
          </p:txBody>
        </p:sp>
        <p:sp>
          <p:nvSpPr>
            <p:cNvPr id="113" name="Rectangle 133"/>
            <p:cNvSpPr>
              <a:spLocks noChangeArrowheads="1"/>
            </p:cNvSpPr>
            <p:nvPr/>
          </p:nvSpPr>
          <p:spPr bwMode="auto">
            <a:xfrm>
              <a:off x="5773915" y="3899304"/>
              <a:ext cx="8185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a:t>
              </a:r>
            </a:p>
          </p:txBody>
        </p:sp>
        <p:sp>
          <p:nvSpPr>
            <p:cNvPr id="114" name="Rectangle 134"/>
            <p:cNvSpPr>
              <a:spLocks noChangeArrowheads="1"/>
            </p:cNvSpPr>
            <p:nvPr/>
          </p:nvSpPr>
          <p:spPr bwMode="auto">
            <a:xfrm>
              <a:off x="5834240"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n</a:t>
              </a:r>
            </a:p>
          </p:txBody>
        </p:sp>
        <p:sp>
          <p:nvSpPr>
            <p:cNvPr id="115" name="Rectangle 135"/>
            <p:cNvSpPr>
              <a:spLocks noChangeArrowheads="1"/>
            </p:cNvSpPr>
            <p:nvPr/>
          </p:nvSpPr>
          <p:spPr bwMode="auto">
            <a:xfrm>
              <a:off x="5897740" y="3899304"/>
              <a:ext cx="8185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a:t>
              </a:r>
            </a:p>
          </p:txBody>
        </p:sp>
        <p:sp>
          <p:nvSpPr>
            <p:cNvPr id="116" name="Rectangle 136"/>
            <p:cNvSpPr>
              <a:spLocks noChangeArrowheads="1"/>
            </p:cNvSpPr>
            <p:nvPr/>
          </p:nvSpPr>
          <p:spPr bwMode="auto">
            <a:xfrm>
              <a:off x="5953303" y="3899304"/>
              <a:ext cx="160076"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an</a:t>
              </a:r>
            </a:p>
          </p:txBody>
        </p:sp>
        <p:sp>
          <p:nvSpPr>
            <p:cNvPr id="117" name="Rectangle 137"/>
            <p:cNvSpPr>
              <a:spLocks noChangeArrowheads="1"/>
            </p:cNvSpPr>
            <p:nvPr/>
          </p:nvSpPr>
          <p:spPr bwMode="auto">
            <a:xfrm>
              <a:off x="6096178" y="3899304"/>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118" name="Rectangle 138"/>
            <p:cNvSpPr>
              <a:spLocks noChangeArrowheads="1"/>
            </p:cNvSpPr>
            <p:nvPr/>
          </p:nvSpPr>
          <p:spPr bwMode="auto">
            <a:xfrm>
              <a:off x="6145390"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119" name="Rectangle 139"/>
            <p:cNvSpPr>
              <a:spLocks noChangeArrowheads="1"/>
            </p:cNvSpPr>
            <p:nvPr/>
          </p:nvSpPr>
          <p:spPr bwMode="auto">
            <a:xfrm>
              <a:off x="6208890" y="3899304"/>
              <a:ext cx="1218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a:t>
              </a:r>
            </a:p>
          </p:txBody>
        </p:sp>
        <p:sp>
          <p:nvSpPr>
            <p:cNvPr id="120" name="Rectangle 140"/>
            <p:cNvSpPr>
              <a:spLocks noChangeArrowheads="1"/>
            </p:cNvSpPr>
            <p:nvPr/>
          </p:nvSpPr>
          <p:spPr bwMode="auto">
            <a:xfrm>
              <a:off x="6302553" y="3899304"/>
              <a:ext cx="1218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a:t>
              </a:r>
            </a:p>
          </p:txBody>
        </p:sp>
        <p:sp>
          <p:nvSpPr>
            <p:cNvPr id="121" name="Rectangle 141"/>
            <p:cNvSpPr>
              <a:spLocks noChangeArrowheads="1"/>
            </p:cNvSpPr>
            <p:nvPr/>
          </p:nvSpPr>
          <p:spPr bwMode="auto">
            <a:xfrm>
              <a:off x="6399390" y="3899304"/>
              <a:ext cx="160076"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od</a:t>
              </a:r>
            </a:p>
          </p:txBody>
        </p:sp>
        <p:sp>
          <p:nvSpPr>
            <p:cNvPr id="122" name="Rectangle 142"/>
            <p:cNvSpPr>
              <a:spLocks noChangeArrowheads="1"/>
            </p:cNvSpPr>
            <p:nvPr/>
          </p:nvSpPr>
          <p:spPr bwMode="auto">
            <a:xfrm>
              <a:off x="6527978" y="3899304"/>
              <a:ext cx="152800"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 l</a:t>
              </a:r>
            </a:p>
          </p:txBody>
        </p:sp>
        <p:sp>
          <p:nvSpPr>
            <p:cNvPr id="123" name="Rectangle 143"/>
            <p:cNvSpPr>
              <a:spLocks noChangeArrowheads="1"/>
            </p:cNvSpPr>
            <p:nvPr/>
          </p:nvSpPr>
          <p:spPr bwMode="auto">
            <a:xfrm>
              <a:off x="6640690" y="3899304"/>
              <a:ext cx="11278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ig</a:t>
              </a:r>
            </a:p>
          </p:txBody>
        </p:sp>
        <p:sp>
          <p:nvSpPr>
            <p:cNvPr id="124" name="Rectangle 144"/>
            <p:cNvSpPr>
              <a:spLocks noChangeArrowheads="1"/>
            </p:cNvSpPr>
            <p:nvPr/>
          </p:nvSpPr>
          <p:spPr bwMode="auto">
            <a:xfrm>
              <a:off x="6729590"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u</a:t>
              </a:r>
            </a:p>
          </p:txBody>
        </p:sp>
        <p:sp>
          <p:nvSpPr>
            <p:cNvPr id="125" name="Rectangle 145"/>
            <p:cNvSpPr>
              <a:spLocks noChangeArrowheads="1"/>
            </p:cNvSpPr>
            <p:nvPr/>
          </p:nvSpPr>
          <p:spPr bwMode="auto">
            <a:xfrm>
              <a:off x="6793090" y="3899304"/>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l</a:t>
              </a:r>
            </a:p>
          </p:txBody>
        </p:sp>
        <p:sp>
          <p:nvSpPr>
            <p:cNvPr id="126" name="Rectangle 146"/>
            <p:cNvSpPr>
              <a:spLocks noChangeArrowheads="1"/>
            </p:cNvSpPr>
            <p:nvPr/>
          </p:nvSpPr>
          <p:spPr bwMode="auto">
            <a:xfrm>
              <a:off x="6820079"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a:t>
              </a:r>
            </a:p>
          </p:txBody>
        </p:sp>
        <p:sp>
          <p:nvSpPr>
            <p:cNvPr id="127" name="Rectangle 147"/>
            <p:cNvSpPr>
              <a:spLocks noChangeArrowheads="1"/>
            </p:cNvSpPr>
            <p:nvPr/>
          </p:nvSpPr>
          <p:spPr bwMode="auto">
            <a:xfrm>
              <a:off x="5688190" y="3299230"/>
              <a:ext cx="121877" cy="26194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cs typeface="+mn-ea"/>
                  <a:sym typeface="+mn-lt"/>
                </a:rPr>
                <a:t>L</a:t>
              </a:r>
            </a:p>
          </p:txBody>
        </p:sp>
        <p:sp>
          <p:nvSpPr>
            <p:cNvPr id="128" name="Rectangle 148"/>
            <p:cNvSpPr>
              <a:spLocks noChangeArrowheads="1"/>
            </p:cNvSpPr>
            <p:nvPr/>
          </p:nvSpPr>
          <p:spPr bwMode="auto">
            <a:xfrm>
              <a:off x="5770741" y="3299230"/>
              <a:ext cx="1417039" cy="26194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cs typeface="+mn-ea"/>
                  <a:sym typeface="+mn-lt"/>
                </a:rPr>
                <a:t>OREM IPSUM</a:t>
              </a:r>
            </a:p>
          </p:txBody>
        </p:sp>
        <p:sp>
          <p:nvSpPr>
            <p:cNvPr id="129" name="Rectangle 149"/>
            <p:cNvSpPr>
              <a:spLocks noChangeArrowheads="1"/>
            </p:cNvSpPr>
            <p:nvPr/>
          </p:nvSpPr>
          <p:spPr bwMode="auto">
            <a:xfrm>
              <a:off x="5765978" y="2484842"/>
              <a:ext cx="436572" cy="942995"/>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cs typeface="+mn-ea"/>
                  <a:sym typeface="+mn-lt"/>
                </a:rPr>
                <a:t>0</a:t>
              </a:r>
            </a:p>
          </p:txBody>
        </p:sp>
        <p:sp>
          <p:nvSpPr>
            <p:cNvPr id="130" name="Rectangle 150"/>
            <p:cNvSpPr>
              <a:spLocks noChangeArrowheads="1"/>
            </p:cNvSpPr>
            <p:nvPr/>
          </p:nvSpPr>
          <p:spPr bwMode="auto">
            <a:xfrm>
              <a:off x="6170790" y="2484842"/>
              <a:ext cx="436572" cy="942995"/>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cs typeface="+mn-ea"/>
                  <a:sym typeface="+mn-lt"/>
                </a:rPr>
                <a:t>2</a:t>
              </a:r>
            </a:p>
          </p:txBody>
        </p:sp>
        <p:sp>
          <p:nvSpPr>
            <p:cNvPr id="131" name="Freeform 153"/>
            <p:cNvSpPr/>
            <p:nvPr/>
          </p:nvSpPr>
          <p:spPr bwMode="auto">
            <a:xfrm>
              <a:off x="8525052" y="1960967"/>
              <a:ext cx="2670175" cy="2670174"/>
            </a:xfrm>
            <a:custGeom>
              <a:avLst/>
              <a:gdLst/>
              <a:ahLst/>
              <a:cxnLst>
                <a:cxn ang="0">
                  <a:pos x="678" y="712"/>
                </a:cxn>
                <a:cxn ang="0">
                  <a:pos x="34" y="712"/>
                </a:cxn>
                <a:cxn ang="0">
                  <a:pos x="0" y="678"/>
                </a:cxn>
                <a:cxn ang="0">
                  <a:pos x="0" y="34"/>
                </a:cxn>
                <a:cxn ang="0">
                  <a:pos x="34" y="0"/>
                </a:cxn>
                <a:cxn ang="0">
                  <a:pos x="678" y="0"/>
                </a:cxn>
                <a:cxn ang="0">
                  <a:pos x="712" y="34"/>
                </a:cxn>
                <a:cxn ang="0">
                  <a:pos x="712" y="678"/>
                </a:cxn>
                <a:cxn ang="0">
                  <a:pos x="678" y="712"/>
                </a:cxn>
              </a:cxnLst>
              <a:rect l="0" t="0" r="r" b="b"/>
              <a:pathLst>
                <a:path w="712" h="712">
                  <a:moveTo>
                    <a:pt x="678" y="712"/>
                  </a:moveTo>
                  <a:cubicBezTo>
                    <a:pt x="34" y="712"/>
                    <a:pt x="34" y="712"/>
                    <a:pt x="34" y="712"/>
                  </a:cubicBezTo>
                  <a:cubicBezTo>
                    <a:pt x="15" y="712"/>
                    <a:pt x="0" y="697"/>
                    <a:pt x="0" y="678"/>
                  </a:cubicBezTo>
                  <a:cubicBezTo>
                    <a:pt x="0" y="34"/>
                    <a:pt x="0" y="34"/>
                    <a:pt x="0" y="34"/>
                  </a:cubicBezTo>
                  <a:cubicBezTo>
                    <a:pt x="0" y="15"/>
                    <a:pt x="15" y="0"/>
                    <a:pt x="34" y="0"/>
                  </a:cubicBezTo>
                  <a:cubicBezTo>
                    <a:pt x="678" y="0"/>
                    <a:pt x="678" y="0"/>
                    <a:pt x="678" y="0"/>
                  </a:cubicBezTo>
                  <a:cubicBezTo>
                    <a:pt x="697" y="0"/>
                    <a:pt x="712" y="15"/>
                    <a:pt x="712" y="34"/>
                  </a:cubicBezTo>
                  <a:cubicBezTo>
                    <a:pt x="712" y="678"/>
                    <a:pt x="712" y="678"/>
                    <a:pt x="712" y="678"/>
                  </a:cubicBezTo>
                  <a:cubicBezTo>
                    <a:pt x="712" y="697"/>
                    <a:pt x="697"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32" name="Rectangle 159"/>
            <p:cNvSpPr>
              <a:spLocks noChangeArrowheads="1"/>
            </p:cNvSpPr>
            <p:nvPr/>
          </p:nvSpPr>
          <p:spPr bwMode="auto">
            <a:xfrm>
              <a:off x="9261652"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L</a:t>
              </a:r>
            </a:p>
          </p:txBody>
        </p:sp>
        <p:sp>
          <p:nvSpPr>
            <p:cNvPr id="133" name="Rectangle 160"/>
            <p:cNvSpPr>
              <a:spLocks noChangeArrowheads="1"/>
            </p:cNvSpPr>
            <p:nvPr/>
          </p:nvSpPr>
          <p:spPr bwMode="auto">
            <a:xfrm>
              <a:off x="9310865"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134" name="Rectangle 161"/>
            <p:cNvSpPr>
              <a:spLocks noChangeArrowheads="1"/>
            </p:cNvSpPr>
            <p:nvPr/>
          </p:nvSpPr>
          <p:spPr bwMode="auto">
            <a:xfrm>
              <a:off x="9374364" y="3621492"/>
              <a:ext cx="491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r</a:t>
              </a:r>
            </a:p>
          </p:txBody>
        </p:sp>
        <p:sp>
          <p:nvSpPr>
            <p:cNvPr id="135" name="Rectangle 162"/>
            <p:cNvSpPr>
              <a:spLocks noChangeArrowheads="1"/>
            </p:cNvSpPr>
            <p:nvPr/>
          </p:nvSpPr>
          <p:spPr bwMode="auto">
            <a:xfrm>
              <a:off x="9412465" y="3621492"/>
              <a:ext cx="8185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a:t>
              </a:r>
            </a:p>
          </p:txBody>
        </p:sp>
        <p:sp>
          <p:nvSpPr>
            <p:cNvPr id="136" name="Rectangle 163"/>
            <p:cNvSpPr>
              <a:spLocks noChangeArrowheads="1"/>
            </p:cNvSpPr>
            <p:nvPr/>
          </p:nvSpPr>
          <p:spPr bwMode="auto">
            <a:xfrm>
              <a:off x="9468027" y="3621492"/>
              <a:ext cx="1218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a:t>
              </a:r>
            </a:p>
          </p:txBody>
        </p:sp>
        <p:sp>
          <p:nvSpPr>
            <p:cNvPr id="137" name="Rectangle 164"/>
            <p:cNvSpPr>
              <a:spLocks noChangeArrowheads="1"/>
            </p:cNvSpPr>
            <p:nvPr/>
          </p:nvSpPr>
          <p:spPr bwMode="auto">
            <a:xfrm>
              <a:off x="9566452" y="36214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i</a:t>
              </a:r>
            </a:p>
          </p:txBody>
        </p:sp>
        <p:sp>
          <p:nvSpPr>
            <p:cNvPr id="138" name="Rectangle 165"/>
            <p:cNvSpPr>
              <a:spLocks noChangeArrowheads="1"/>
            </p:cNvSpPr>
            <p:nvPr/>
          </p:nvSpPr>
          <p:spPr bwMode="auto">
            <a:xfrm>
              <a:off x="9614077"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p</a:t>
              </a:r>
            </a:p>
          </p:txBody>
        </p:sp>
        <p:sp>
          <p:nvSpPr>
            <p:cNvPr id="139" name="Rectangle 166"/>
            <p:cNvSpPr>
              <a:spLocks noChangeArrowheads="1"/>
            </p:cNvSpPr>
            <p:nvPr/>
          </p:nvSpPr>
          <p:spPr bwMode="auto">
            <a:xfrm>
              <a:off x="9679165" y="3621492"/>
              <a:ext cx="2746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sum</a:t>
              </a:r>
            </a:p>
          </p:txBody>
        </p:sp>
        <p:sp>
          <p:nvSpPr>
            <p:cNvPr id="140" name="Rectangle 167"/>
            <p:cNvSpPr>
              <a:spLocks noChangeArrowheads="1"/>
            </p:cNvSpPr>
            <p:nvPr/>
          </p:nvSpPr>
          <p:spPr bwMode="auto">
            <a:xfrm>
              <a:off x="9907766"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d</a:t>
              </a:r>
            </a:p>
          </p:txBody>
        </p:sp>
        <p:sp>
          <p:nvSpPr>
            <p:cNvPr id="141" name="Rectangle 168"/>
            <p:cNvSpPr>
              <a:spLocks noChangeArrowheads="1"/>
            </p:cNvSpPr>
            <p:nvPr/>
          </p:nvSpPr>
          <p:spPr bwMode="auto">
            <a:xfrm>
              <a:off x="9971265"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142" name="Rectangle 169"/>
            <p:cNvSpPr>
              <a:spLocks noChangeArrowheads="1"/>
            </p:cNvSpPr>
            <p:nvPr/>
          </p:nvSpPr>
          <p:spPr bwMode="auto">
            <a:xfrm>
              <a:off x="10034765" y="36214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l</a:t>
              </a:r>
            </a:p>
          </p:txBody>
        </p:sp>
        <p:sp>
          <p:nvSpPr>
            <p:cNvPr id="143" name="Rectangle 170"/>
            <p:cNvSpPr>
              <a:spLocks noChangeArrowheads="1"/>
            </p:cNvSpPr>
            <p:nvPr/>
          </p:nvSpPr>
          <p:spPr bwMode="auto">
            <a:xfrm>
              <a:off x="10061752"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144" name="Rectangle 171"/>
            <p:cNvSpPr>
              <a:spLocks noChangeArrowheads="1"/>
            </p:cNvSpPr>
            <p:nvPr/>
          </p:nvSpPr>
          <p:spPr bwMode="auto">
            <a:xfrm>
              <a:off x="10120490" y="3621492"/>
              <a:ext cx="491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r</a:t>
              </a:r>
            </a:p>
          </p:txBody>
        </p:sp>
        <p:sp>
          <p:nvSpPr>
            <p:cNvPr id="145" name="Rectangle 172"/>
            <p:cNvSpPr>
              <a:spLocks noChangeArrowheads="1"/>
            </p:cNvSpPr>
            <p:nvPr/>
          </p:nvSpPr>
          <p:spPr bwMode="auto">
            <a:xfrm>
              <a:off x="10158591" y="3621492"/>
              <a:ext cx="11278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s</a:t>
              </a:r>
            </a:p>
          </p:txBody>
        </p:sp>
        <p:sp>
          <p:nvSpPr>
            <p:cNvPr id="146" name="Rectangle 173"/>
            <p:cNvSpPr>
              <a:spLocks noChangeArrowheads="1"/>
            </p:cNvSpPr>
            <p:nvPr/>
          </p:nvSpPr>
          <p:spPr bwMode="auto">
            <a:xfrm>
              <a:off x="10230027" y="36214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147" name="Rectangle 174"/>
            <p:cNvSpPr>
              <a:spLocks noChangeArrowheads="1"/>
            </p:cNvSpPr>
            <p:nvPr/>
          </p:nvSpPr>
          <p:spPr bwMode="auto">
            <a:xfrm>
              <a:off x="10255427" y="36214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148" name="Rectangle 175"/>
            <p:cNvSpPr>
              <a:spLocks noChangeArrowheads="1"/>
            </p:cNvSpPr>
            <p:nvPr/>
          </p:nvSpPr>
          <p:spPr bwMode="auto">
            <a:xfrm>
              <a:off x="10315752" y="36214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a:t>
              </a:r>
            </a:p>
          </p:txBody>
        </p:sp>
        <p:sp>
          <p:nvSpPr>
            <p:cNvPr id="149" name="Rectangle 176"/>
            <p:cNvSpPr>
              <a:spLocks noChangeArrowheads="1"/>
            </p:cNvSpPr>
            <p:nvPr/>
          </p:nvSpPr>
          <p:spPr bwMode="auto">
            <a:xfrm>
              <a:off x="10368140" y="3621492"/>
              <a:ext cx="2019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me</a:t>
              </a:r>
            </a:p>
          </p:txBody>
        </p:sp>
        <p:sp>
          <p:nvSpPr>
            <p:cNvPr id="150" name="Rectangle 177"/>
            <p:cNvSpPr>
              <a:spLocks noChangeArrowheads="1"/>
            </p:cNvSpPr>
            <p:nvPr/>
          </p:nvSpPr>
          <p:spPr bwMode="auto">
            <a:xfrm>
              <a:off x="10522127" y="36214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151" name="Rectangle 178"/>
            <p:cNvSpPr>
              <a:spLocks noChangeArrowheads="1"/>
            </p:cNvSpPr>
            <p:nvPr/>
          </p:nvSpPr>
          <p:spPr bwMode="auto">
            <a:xfrm>
              <a:off x="10560227" y="36214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t>
              </a:r>
            </a:p>
          </p:txBody>
        </p:sp>
        <p:sp>
          <p:nvSpPr>
            <p:cNvPr id="152" name="Rectangle 179"/>
            <p:cNvSpPr>
              <a:spLocks noChangeArrowheads="1"/>
            </p:cNvSpPr>
            <p:nvPr/>
          </p:nvSpPr>
          <p:spPr bwMode="auto">
            <a:xfrm>
              <a:off x="9261652"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153" name="Rectangle 180"/>
            <p:cNvSpPr>
              <a:spLocks noChangeArrowheads="1"/>
            </p:cNvSpPr>
            <p:nvPr/>
          </p:nvSpPr>
          <p:spPr bwMode="auto">
            <a:xfrm>
              <a:off x="9310865" y="37611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154" name="Rectangle 181"/>
            <p:cNvSpPr>
              <a:spLocks noChangeArrowheads="1"/>
            </p:cNvSpPr>
            <p:nvPr/>
          </p:nvSpPr>
          <p:spPr bwMode="auto">
            <a:xfrm>
              <a:off x="9374364" y="37611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n</a:t>
              </a:r>
            </a:p>
          </p:txBody>
        </p:sp>
        <p:sp>
          <p:nvSpPr>
            <p:cNvPr id="155" name="Rectangle 182"/>
            <p:cNvSpPr>
              <a:spLocks noChangeArrowheads="1"/>
            </p:cNvSpPr>
            <p:nvPr/>
          </p:nvSpPr>
          <p:spPr bwMode="auto">
            <a:xfrm>
              <a:off x="9437865" y="3761192"/>
              <a:ext cx="152800"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se</a:t>
              </a:r>
            </a:p>
          </p:txBody>
        </p:sp>
        <p:sp>
          <p:nvSpPr>
            <p:cNvPr id="156" name="Rectangle 183"/>
            <p:cNvSpPr>
              <a:spLocks noChangeArrowheads="1"/>
            </p:cNvSpPr>
            <p:nvPr/>
          </p:nvSpPr>
          <p:spPr bwMode="auto">
            <a:xfrm>
              <a:off x="9539465"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157" name="Rectangle 184"/>
            <p:cNvSpPr>
              <a:spLocks noChangeArrowheads="1"/>
            </p:cNvSpPr>
            <p:nvPr/>
          </p:nvSpPr>
          <p:spPr bwMode="auto">
            <a:xfrm>
              <a:off x="9591852" y="37611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158" name="Rectangle 185"/>
            <p:cNvSpPr>
              <a:spLocks noChangeArrowheads="1"/>
            </p:cNvSpPr>
            <p:nvPr/>
          </p:nvSpPr>
          <p:spPr bwMode="auto">
            <a:xfrm>
              <a:off x="9629952" y="3761192"/>
              <a:ext cx="28013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etue</a:t>
              </a:r>
            </a:p>
          </p:txBody>
        </p:sp>
        <p:sp>
          <p:nvSpPr>
            <p:cNvPr id="159" name="Rectangle 186"/>
            <p:cNvSpPr>
              <a:spLocks noChangeArrowheads="1"/>
            </p:cNvSpPr>
            <p:nvPr/>
          </p:nvSpPr>
          <p:spPr bwMode="auto">
            <a:xfrm>
              <a:off x="9844265" y="3761192"/>
              <a:ext cx="4911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r</a:t>
              </a:r>
            </a:p>
          </p:txBody>
        </p:sp>
        <p:sp>
          <p:nvSpPr>
            <p:cNvPr id="160" name="Rectangle 187"/>
            <p:cNvSpPr>
              <a:spLocks noChangeArrowheads="1"/>
            </p:cNvSpPr>
            <p:nvPr/>
          </p:nvSpPr>
          <p:spPr bwMode="auto">
            <a:xfrm>
              <a:off x="9880777" y="3761192"/>
              <a:ext cx="123695"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a</a:t>
              </a:r>
            </a:p>
          </p:txBody>
        </p:sp>
        <p:sp>
          <p:nvSpPr>
            <p:cNvPr id="161" name="Rectangle 188"/>
            <p:cNvSpPr>
              <a:spLocks noChangeArrowheads="1"/>
            </p:cNvSpPr>
            <p:nvPr/>
          </p:nvSpPr>
          <p:spPr bwMode="auto">
            <a:xfrm>
              <a:off x="9960152" y="3761192"/>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d</a:t>
              </a:r>
            </a:p>
          </p:txBody>
        </p:sp>
        <p:sp>
          <p:nvSpPr>
            <p:cNvPr id="162" name="Rectangle 189"/>
            <p:cNvSpPr>
              <a:spLocks noChangeArrowheads="1"/>
            </p:cNvSpPr>
            <p:nvPr/>
          </p:nvSpPr>
          <p:spPr bwMode="auto">
            <a:xfrm>
              <a:off x="10023652" y="37611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163" name="Rectangle 190"/>
            <p:cNvSpPr>
              <a:spLocks noChangeArrowheads="1"/>
            </p:cNvSpPr>
            <p:nvPr/>
          </p:nvSpPr>
          <p:spPr bwMode="auto">
            <a:xfrm>
              <a:off x="10049052" y="3761192"/>
              <a:ext cx="11278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pi</a:t>
              </a:r>
            </a:p>
          </p:txBody>
        </p:sp>
        <p:sp>
          <p:nvSpPr>
            <p:cNvPr id="164" name="Rectangle 191"/>
            <p:cNvSpPr>
              <a:spLocks noChangeArrowheads="1"/>
            </p:cNvSpPr>
            <p:nvPr/>
          </p:nvSpPr>
          <p:spPr bwMode="auto">
            <a:xfrm>
              <a:off x="10139540"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s</a:t>
              </a:r>
            </a:p>
          </p:txBody>
        </p:sp>
        <p:sp>
          <p:nvSpPr>
            <p:cNvPr id="165" name="Rectangle 192"/>
            <p:cNvSpPr>
              <a:spLocks noChangeArrowheads="1"/>
            </p:cNvSpPr>
            <p:nvPr/>
          </p:nvSpPr>
          <p:spPr bwMode="auto">
            <a:xfrm>
              <a:off x="10183990" y="3761192"/>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166" name="Rectangle 193"/>
            <p:cNvSpPr>
              <a:spLocks noChangeArrowheads="1"/>
            </p:cNvSpPr>
            <p:nvPr/>
          </p:nvSpPr>
          <p:spPr bwMode="auto">
            <a:xfrm>
              <a:off x="10237965" y="37611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167" name="Rectangle 194"/>
            <p:cNvSpPr>
              <a:spLocks noChangeArrowheads="1"/>
            </p:cNvSpPr>
            <p:nvPr/>
          </p:nvSpPr>
          <p:spPr bwMode="auto">
            <a:xfrm>
              <a:off x="10263365" y="3761192"/>
              <a:ext cx="160076"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ng</a:t>
              </a:r>
            </a:p>
          </p:txBody>
        </p:sp>
        <p:sp>
          <p:nvSpPr>
            <p:cNvPr id="168" name="Rectangle 195"/>
            <p:cNvSpPr>
              <a:spLocks noChangeArrowheads="1"/>
            </p:cNvSpPr>
            <p:nvPr/>
          </p:nvSpPr>
          <p:spPr bwMode="auto">
            <a:xfrm>
              <a:off x="10390365" y="3761192"/>
              <a:ext cx="152800"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 el</a:t>
              </a:r>
            </a:p>
          </p:txBody>
        </p:sp>
        <p:sp>
          <p:nvSpPr>
            <p:cNvPr id="169" name="Rectangle 196"/>
            <p:cNvSpPr>
              <a:spLocks noChangeArrowheads="1"/>
            </p:cNvSpPr>
            <p:nvPr/>
          </p:nvSpPr>
          <p:spPr bwMode="auto">
            <a:xfrm>
              <a:off x="10496727" y="3761192"/>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a:t>
              </a:r>
            </a:p>
          </p:txBody>
        </p:sp>
        <p:sp>
          <p:nvSpPr>
            <p:cNvPr id="170" name="Rectangle 197"/>
            <p:cNvSpPr>
              <a:spLocks noChangeArrowheads="1"/>
            </p:cNvSpPr>
            <p:nvPr/>
          </p:nvSpPr>
          <p:spPr bwMode="auto">
            <a:xfrm>
              <a:off x="10522127" y="37611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t</a:t>
              </a:r>
            </a:p>
          </p:txBody>
        </p:sp>
        <p:sp>
          <p:nvSpPr>
            <p:cNvPr id="171" name="Rectangle 198"/>
            <p:cNvSpPr>
              <a:spLocks noChangeArrowheads="1"/>
            </p:cNvSpPr>
            <p:nvPr/>
          </p:nvSpPr>
          <p:spPr bwMode="auto">
            <a:xfrm>
              <a:off x="10560227" y="3761192"/>
              <a:ext cx="40019"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t>
              </a:r>
            </a:p>
          </p:txBody>
        </p:sp>
        <p:sp>
          <p:nvSpPr>
            <p:cNvPr id="172" name="Rectangle 199"/>
            <p:cNvSpPr>
              <a:spLocks noChangeArrowheads="1"/>
            </p:cNvSpPr>
            <p:nvPr/>
          </p:nvSpPr>
          <p:spPr bwMode="auto">
            <a:xfrm>
              <a:off x="9261652" y="3899304"/>
              <a:ext cx="9641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a:t>
              </a:r>
            </a:p>
          </p:txBody>
        </p:sp>
        <p:sp>
          <p:nvSpPr>
            <p:cNvPr id="173" name="Rectangle 200"/>
            <p:cNvSpPr>
              <a:spLocks noChangeArrowheads="1"/>
            </p:cNvSpPr>
            <p:nvPr/>
          </p:nvSpPr>
          <p:spPr bwMode="auto">
            <a:xfrm>
              <a:off x="9329915" y="3899304"/>
              <a:ext cx="8185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a:t>
              </a:r>
            </a:p>
          </p:txBody>
        </p:sp>
        <p:sp>
          <p:nvSpPr>
            <p:cNvPr id="174" name="Rectangle 201"/>
            <p:cNvSpPr>
              <a:spLocks noChangeArrowheads="1"/>
            </p:cNvSpPr>
            <p:nvPr/>
          </p:nvSpPr>
          <p:spPr bwMode="auto">
            <a:xfrm>
              <a:off x="9385477"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n</a:t>
              </a:r>
            </a:p>
          </p:txBody>
        </p:sp>
        <p:sp>
          <p:nvSpPr>
            <p:cNvPr id="175" name="Rectangle 202"/>
            <p:cNvSpPr>
              <a:spLocks noChangeArrowheads="1"/>
            </p:cNvSpPr>
            <p:nvPr/>
          </p:nvSpPr>
          <p:spPr bwMode="auto">
            <a:xfrm>
              <a:off x="9448977" y="3899304"/>
              <a:ext cx="8185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e</a:t>
              </a:r>
            </a:p>
          </p:txBody>
        </p:sp>
        <p:sp>
          <p:nvSpPr>
            <p:cNvPr id="176" name="Rectangle 203"/>
            <p:cNvSpPr>
              <a:spLocks noChangeArrowheads="1"/>
            </p:cNvSpPr>
            <p:nvPr/>
          </p:nvSpPr>
          <p:spPr bwMode="auto">
            <a:xfrm>
              <a:off x="9506127" y="3899304"/>
              <a:ext cx="160076"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an</a:t>
              </a:r>
            </a:p>
          </p:txBody>
        </p:sp>
        <p:sp>
          <p:nvSpPr>
            <p:cNvPr id="177" name="Rectangle 204"/>
            <p:cNvSpPr>
              <a:spLocks noChangeArrowheads="1"/>
            </p:cNvSpPr>
            <p:nvPr/>
          </p:nvSpPr>
          <p:spPr bwMode="auto">
            <a:xfrm>
              <a:off x="9649002" y="3899304"/>
              <a:ext cx="72762"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c</a:t>
              </a:r>
            </a:p>
          </p:txBody>
        </p:sp>
        <p:sp>
          <p:nvSpPr>
            <p:cNvPr id="178" name="Rectangle 205"/>
            <p:cNvSpPr>
              <a:spLocks noChangeArrowheads="1"/>
            </p:cNvSpPr>
            <p:nvPr/>
          </p:nvSpPr>
          <p:spPr bwMode="auto">
            <a:xfrm>
              <a:off x="9701390"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a:t>
              </a:r>
            </a:p>
          </p:txBody>
        </p:sp>
        <p:sp>
          <p:nvSpPr>
            <p:cNvPr id="179" name="Rectangle 207"/>
            <p:cNvSpPr>
              <a:spLocks noChangeArrowheads="1"/>
            </p:cNvSpPr>
            <p:nvPr/>
          </p:nvSpPr>
          <p:spPr bwMode="auto">
            <a:xfrm>
              <a:off x="9761715" y="3899304"/>
              <a:ext cx="1218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a:t>
              </a:r>
            </a:p>
          </p:txBody>
        </p:sp>
        <p:sp>
          <p:nvSpPr>
            <p:cNvPr id="180" name="Rectangle 208"/>
            <p:cNvSpPr>
              <a:spLocks noChangeArrowheads="1"/>
            </p:cNvSpPr>
            <p:nvPr/>
          </p:nvSpPr>
          <p:spPr bwMode="auto">
            <a:xfrm>
              <a:off x="9858551" y="3899304"/>
              <a:ext cx="121877"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m</a:t>
              </a:r>
            </a:p>
          </p:txBody>
        </p:sp>
        <p:sp>
          <p:nvSpPr>
            <p:cNvPr id="181" name="Rectangle 209"/>
            <p:cNvSpPr>
              <a:spLocks noChangeArrowheads="1"/>
            </p:cNvSpPr>
            <p:nvPr/>
          </p:nvSpPr>
          <p:spPr bwMode="auto">
            <a:xfrm>
              <a:off x="9952215" y="3899304"/>
              <a:ext cx="160076"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od</a:t>
              </a:r>
            </a:p>
          </p:txBody>
        </p:sp>
        <p:sp>
          <p:nvSpPr>
            <p:cNvPr id="182" name="Rectangle 210"/>
            <p:cNvSpPr>
              <a:spLocks noChangeArrowheads="1"/>
            </p:cNvSpPr>
            <p:nvPr/>
          </p:nvSpPr>
          <p:spPr bwMode="auto">
            <a:xfrm>
              <a:off x="10079215" y="3899304"/>
              <a:ext cx="152800"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o l</a:t>
              </a:r>
            </a:p>
          </p:txBody>
        </p:sp>
        <p:sp>
          <p:nvSpPr>
            <p:cNvPr id="183" name="Rectangle 211"/>
            <p:cNvSpPr>
              <a:spLocks noChangeArrowheads="1"/>
            </p:cNvSpPr>
            <p:nvPr/>
          </p:nvSpPr>
          <p:spPr bwMode="auto">
            <a:xfrm>
              <a:off x="10191927" y="3899304"/>
              <a:ext cx="112781"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ig</a:t>
              </a:r>
            </a:p>
          </p:txBody>
        </p:sp>
        <p:sp>
          <p:nvSpPr>
            <p:cNvPr id="184" name="Rectangle 212"/>
            <p:cNvSpPr>
              <a:spLocks noChangeArrowheads="1"/>
            </p:cNvSpPr>
            <p:nvPr/>
          </p:nvSpPr>
          <p:spPr bwMode="auto">
            <a:xfrm>
              <a:off x="10282415"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u</a:t>
              </a:r>
            </a:p>
          </p:txBody>
        </p:sp>
        <p:sp>
          <p:nvSpPr>
            <p:cNvPr id="185" name="Rectangle 213"/>
            <p:cNvSpPr>
              <a:spLocks noChangeArrowheads="1"/>
            </p:cNvSpPr>
            <p:nvPr/>
          </p:nvSpPr>
          <p:spPr bwMode="auto">
            <a:xfrm>
              <a:off x="10345915" y="3899304"/>
              <a:ext cx="32743"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l</a:t>
              </a:r>
            </a:p>
          </p:txBody>
        </p:sp>
        <p:sp>
          <p:nvSpPr>
            <p:cNvPr id="186" name="Rectangle 214"/>
            <p:cNvSpPr>
              <a:spLocks noChangeArrowheads="1"/>
            </p:cNvSpPr>
            <p:nvPr/>
          </p:nvSpPr>
          <p:spPr bwMode="auto">
            <a:xfrm>
              <a:off x="10372902" y="3899304"/>
              <a:ext cx="80038" cy="17462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cs typeface="+mn-ea"/>
                  <a:sym typeface="+mn-lt"/>
                </a:rPr>
                <a:t>a</a:t>
              </a:r>
            </a:p>
          </p:txBody>
        </p:sp>
        <p:sp>
          <p:nvSpPr>
            <p:cNvPr id="187" name="Rectangle 215"/>
            <p:cNvSpPr>
              <a:spLocks noChangeArrowheads="1"/>
            </p:cNvSpPr>
            <p:nvPr/>
          </p:nvSpPr>
          <p:spPr bwMode="auto">
            <a:xfrm>
              <a:off x="9244190" y="3299229"/>
              <a:ext cx="121877" cy="26194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cs typeface="+mn-ea"/>
                  <a:sym typeface="+mn-lt"/>
                </a:rPr>
                <a:t>L</a:t>
              </a:r>
            </a:p>
          </p:txBody>
        </p:sp>
        <p:sp>
          <p:nvSpPr>
            <p:cNvPr id="188" name="Rectangle 216"/>
            <p:cNvSpPr>
              <a:spLocks noChangeArrowheads="1"/>
            </p:cNvSpPr>
            <p:nvPr/>
          </p:nvSpPr>
          <p:spPr bwMode="auto">
            <a:xfrm>
              <a:off x="9326740" y="3299229"/>
              <a:ext cx="1417039" cy="26194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cs typeface="+mn-ea"/>
                  <a:sym typeface="+mn-lt"/>
                </a:rPr>
                <a:t>OREM IPSUM</a:t>
              </a:r>
            </a:p>
          </p:txBody>
        </p:sp>
        <p:sp>
          <p:nvSpPr>
            <p:cNvPr id="189" name="Rectangle 217"/>
            <p:cNvSpPr>
              <a:spLocks noChangeArrowheads="1"/>
            </p:cNvSpPr>
            <p:nvPr/>
          </p:nvSpPr>
          <p:spPr bwMode="auto">
            <a:xfrm>
              <a:off x="9318802" y="2484842"/>
              <a:ext cx="436572" cy="942995"/>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cs typeface="+mn-ea"/>
                  <a:sym typeface="+mn-lt"/>
                </a:rPr>
                <a:t>0</a:t>
              </a:r>
            </a:p>
          </p:txBody>
        </p:sp>
        <p:sp>
          <p:nvSpPr>
            <p:cNvPr id="190" name="Rectangle 218"/>
            <p:cNvSpPr>
              <a:spLocks noChangeArrowheads="1"/>
            </p:cNvSpPr>
            <p:nvPr/>
          </p:nvSpPr>
          <p:spPr bwMode="auto">
            <a:xfrm>
              <a:off x="9726790" y="2484842"/>
              <a:ext cx="436572" cy="942995"/>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cs typeface="+mn-ea"/>
                  <a:sym typeface="+mn-lt"/>
                </a:rPr>
                <a:t>3</a:t>
              </a:r>
            </a:p>
          </p:txBody>
        </p:sp>
      </p:grpSp>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childTnLst>
                          </p:cTn>
                        </p:par>
                        <p:par>
                          <p:cTn id="22" fill="hold">
                            <p:stCondLst>
                              <p:cond delay="1500"/>
                            </p:stCondLst>
                            <p:childTnLst>
                              <p:par>
                                <p:cTn id="23" presetID="12" presetClass="entr" presetSubtype="4"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p:tgtEl>
                                          <p:spTgt spid="9"/>
                                        </p:tgtEl>
                                        <p:attrNameLst>
                                          <p:attrName>ppt_y</p:attrName>
                                        </p:attrNameLst>
                                      </p:cBhvr>
                                      <p:tavLst>
                                        <p:tav tm="0">
                                          <p:val>
                                            <p:strVal val="#ppt_y+#ppt_h*1.125000"/>
                                          </p:val>
                                        </p:tav>
                                        <p:tav tm="100000">
                                          <p:val>
                                            <p:strVal val="#ppt_y"/>
                                          </p:val>
                                        </p:tav>
                                      </p:tavLst>
                                    </p:anim>
                                    <p:animEffect transition="in" filter="wipe(up)">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6" grpId="0"/>
      <p:bldP spid="8" grpId="0"/>
      <p:bldP spid="9" grpId="0" bldLvl="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p:cNvSpPr/>
          <p:nvPr/>
        </p:nvSpPr>
        <p:spPr>
          <a:xfrm>
            <a:off x="0" y="2049510"/>
            <a:ext cx="12192000" cy="275898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平行四边形 1"/>
          <p:cNvSpPr/>
          <p:nvPr/>
        </p:nvSpPr>
        <p:spPr>
          <a:xfrm>
            <a:off x="1627773" y="1384300"/>
            <a:ext cx="3162300" cy="4089400"/>
          </a:xfrm>
          <a:prstGeom prst="parallelogram">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矩形 15"/>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cs typeface="+mn-ea"/>
                <a:sym typeface="+mn-lt"/>
              </a:rPr>
              <a:t>2</a:t>
            </a:r>
            <a:endParaRPr sz="13800" spc="225" dirty="0">
              <a:solidFill>
                <a:schemeClr val="bg1"/>
              </a:solidFill>
              <a:cs typeface="+mn-ea"/>
              <a:sym typeface="+mn-lt"/>
            </a:endParaRPr>
          </a:p>
        </p:txBody>
      </p:sp>
      <p:sp>
        <p:nvSpPr>
          <p:cNvPr id="17" name="矩形 16"/>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cs typeface="+mn-ea"/>
                <a:sym typeface="+mn-lt"/>
              </a:rPr>
              <a:t>项目成果展示</a:t>
            </a:r>
            <a:endParaRPr sz="6000" spc="225" dirty="0">
              <a:solidFill>
                <a:schemeClr val="bg1"/>
              </a:solidFill>
              <a:cs typeface="+mn-ea"/>
              <a:sym typeface="+mn-lt"/>
            </a:endParaRPr>
          </a:p>
        </p:txBody>
      </p:sp>
      <p:sp>
        <p:nvSpPr>
          <p:cNvPr id="19" name="文本框 18"/>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cs typeface="+mn-ea"/>
                <a:sym typeface="+mn-lt"/>
              </a:rPr>
              <a:t> Life isn't about waiting for the storm to pass. it's about learning to dance in the rain.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6" grpId="0"/>
      <p:bldP spid="17"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项目成果展示</a:t>
            </a:r>
            <a:endParaRPr sz="3200" spc="225" dirty="0">
              <a:solidFill>
                <a:schemeClr val="tx1">
                  <a:lumMod val="75000"/>
                  <a:lumOff val="25000"/>
                </a:schemeClr>
              </a:solidFill>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1295400" y="2129485"/>
            <a:ext cx="4502148" cy="1964029"/>
          </a:xfrm>
          <a:prstGeom prst="rect">
            <a:avLst/>
          </a:prstGeom>
          <a:noFill/>
          <a:ln>
            <a:solidFill>
              <a:srgbClr val="66676C"/>
            </a:solidFill>
          </a:ln>
          <a:extLst>
            <a:ext uri="{909E8E84-426E-40DD-AFC4-6F175D3DCCD1}">
              <a14:hiddenFill xmlns:a14="http://schemas.microsoft.com/office/drawing/2010/main">
                <a:solidFill>
                  <a:srgbClr val="7B7F7E"/>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20" name="Content Placeholder 2"/>
          <p:cNvSpPr txBox="1"/>
          <p:nvPr/>
        </p:nvSpPr>
        <p:spPr>
          <a:xfrm>
            <a:off x="1533558" y="2936489"/>
            <a:ext cx="4263990" cy="889154"/>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en-US" altLang="zh-CN" sz="1200" b="0" i="0" u="none" strike="noStrike" kern="1200" cap="none" spc="0" normalizeH="0" baseline="0" noProof="0" dirty="0">
                <a:ln>
                  <a:noFill/>
                </a:ln>
                <a:solidFill>
                  <a:schemeClr val="tx1">
                    <a:lumMod val="75000"/>
                    <a:lumOff val="25000"/>
                  </a:schemeClr>
                </a:solidFill>
                <a:effectLst/>
                <a:uLnTx/>
                <a:uFillTx/>
                <a:cs typeface="+mn-ea"/>
                <a:sym typeface="+mn-lt"/>
              </a:rPr>
              <a:t>This is a sample letter that has been placed to demonstrate the typing format on the letterhead design. When positioned the letterhead design. When positioned properly. </a:t>
            </a:r>
          </a:p>
        </p:txBody>
      </p:sp>
      <p:sp>
        <p:nvSpPr>
          <p:cNvPr id="21" name="文本框 20"/>
          <p:cNvSpPr txBox="1"/>
          <p:nvPr/>
        </p:nvSpPr>
        <p:spPr>
          <a:xfrm>
            <a:off x="1428977" y="2283081"/>
            <a:ext cx="3236527" cy="628955"/>
          </a:xfrm>
          <a:prstGeom prst="rect">
            <a:avLst/>
          </a:prstGeom>
          <a:noFill/>
        </p:spPr>
        <p:txBody>
          <a:bodyPr wrap="none" rtlCol="0">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en-US" altLang="zh-CN" sz="3200" b="0" i="0" u="none" strike="noStrike" kern="1200" cap="none" spc="0" normalizeH="0" baseline="0" noProof="0" dirty="0">
                <a:ln>
                  <a:noFill/>
                </a:ln>
                <a:solidFill>
                  <a:schemeClr val="tx1">
                    <a:lumMod val="75000"/>
                    <a:lumOff val="25000"/>
                  </a:schemeClr>
                </a:solidFill>
                <a:effectLst/>
                <a:uLnTx/>
                <a:uFillTx/>
                <a:cs typeface="+mn-ea"/>
                <a:sym typeface="+mn-lt"/>
              </a:rPr>
              <a:t>Add Title In Here</a:t>
            </a:r>
          </a:p>
        </p:txBody>
      </p:sp>
      <p:grpSp>
        <p:nvGrpSpPr>
          <p:cNvPr id="22" name="组合 21"/>
          <p:cNvGrpSpPr/>
          <p:nvPr/>
        </p:nvGrpSpPr>
        <p:grpSpPr>
          <a:xfrm>
            <a:off x="1468980" y="4591699"/>
            <a:ext cx="899605" cy="1237600"/>
            <a:chOff x="4452396" y="1692756"/>
            <a:chExt cx="1217611" cy="1675084"/>
          </a:xfrm>
        </p:grpSpPr>
        <p:grpSp>
          <p:nvGrpSpPr>
            <p:cNvPr id="23" name="组合 22"/>
            <p:cNvGrpSpPr/>
            <p:nvPr/>
          </p:nvGrpSpPr>
          <p:grpSpPr>
            <a:xfrm rot="16200000">
              <a:off x="4521200" y="1692756"/>
              <a:ext cx="1080000" cy="1080000"/>
              <a:chOff x="4521200" y="1692756"/>
              <a:chExt cx="1080000" cy="1080000"/>
            </a:xfrm>
          </p:grpSpPr>
          <p:sp>
            <p:nvSpPr>
              <p:cNvPr id="26" name="椭圆 25"/>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cs typeface="+mn-ea"/>
                  <a:sym typeface="+mn-lt"/>
                </a:endParaRPr>
              </a:p>
            </p:txBody>
          </p:sp>
          <p:sp>
            <p:nvSpPr>
              <p:cNvPr id="27" name="弧形 26"/>
              <p:cNvSpPr/>
              <p:nvPr/>
            </p:nvSpPr>
            <p:spPr>
              <a:xfrm>
                <a:off x="4521200" y="1692756"/>
                <a:ext cx="1080000" cy="1080000"/>
              </a:xfrm>
              <a:prstGeom prst="arc">
                <a:avLst>
                  <a:gd name="adj1" fmla="val 16200000"/>
                  <a:gd name="adj2" fmla="val 11430465"/>
                </a:avLst>
              </a:prstGeom>
              <a:ln w="50800" cap="rnd">
                <a:solidFill>
                  <a:srgbClr val="CBBAA8"/>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cs typeface="+mn-ea"/>
                  <a:sym typeface="+mn-lt"/>
                </a:endParaRPr>
              </a:p>
            </p:txBody>
          </p:sp>
        </p:grpSp>
        <p:sp>
          <p:nvSpPr>
            <p:cNvPr id="24" name="矩形 23"/>
            <p:cNvSpPr/>
            <p:nvPr/>
          </p:nvSpPr>
          <p:spPr>
            <a:xfrm>
              <a:off x="4452396" y="2992924"/>
              <a:ext cx="1217611" cy="37491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err="1">
                  <a:ln>
                    <a:noFill/>
                  </a:ln>
                  <a:solidFill>
                    <a:schemeClr val="tx1">
                      <a:lumMod val="75000"/>
                      <a:lumOff val="25000"/>
                    </a:schemeClr>
                  </a:solidFill>
                  <a:effectLst/>
                  <a:uLnTx/>
                  <a:uFillTx/>
                  <a:cs typeface="+mn-ea"/>
                  <a:sym typeface="+mn-lt"/>
                </a:rPr>
                <a:t>photoshop</a:t>
              </a:r>
            </a:p>
          </p:txBody>
        </p:sp>
        <p:sp>
          <p:nvSpPr>
            <p:cNvPr id="25" name="矩形 24"/>
            <p:cNvSpPr/>
            <p:nvPr/>
          </p:nvSpPr>
          <p:spPr>
            <a:xfrm>
              <a:off x="4649833" y="2080782"/>
              <a:ext cx="822736"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cs typeface="+mn-ea"/>
                  <a:sym typeface="+mn-lt"/>
                </a:rPr>
                <a:t>75%</a:t>
              </a:r>
            </a:p>
          </p:txBody>
        </p:sp>
      </p:grpSp>
      <p:grpSp>
        <p:nvGrpSpPr>
          <p:cNvPr id="28" name="组合 27"/>
          <p:cNvGrpSpPr/>
          <p:nvPr/>
        </p:nvGrpSpPr>
        <p:grpSpPr>
          <a:xfrm>
            <a:off x="3188932" y="4591701"/>
            <a:ext cx="933268" cy="1237599"/>
            <a:chOff x="6169514" y="1692757"/>
            <a:chExt cx="1263173" cy="1675083"/>
          </a:xfrm>
        </p:grpSpPr>
        <p:grpSp>
          <p:nvGrpSpPr>
            <p:cNvPr id="29" name="组合 28"/>
            <p:cNvGrpSpPr/>
            <p:nvPr/>
          </p:nvGrpSpPr>
          <p:grpSpPr>
            <a:xfrm rot="16200000">
              <a:off x="6255134" y="1686790"/>
              <a:ext cx="1080000" cy="1091933"/>
              <a:chOff x="4521200" y="1680823"/>
              <a:chExt cx="1080000" cy="1091933"/>
            </a:xfrm>
          </p:grpSpPr>
          <p:sp>
            <p:nvSpPr>
              <p:cNvPr id="32" name="椭圆 31"/>
              <p:cNvSpPr/>
              <p:nvPr/>
            </p:nvSpPr>
            <p:spPr>
              <a:xfrm>
                <a:off x="4521200" y="1680823"/>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cs typeface="+mn-ea"/>
                  <a:sym typeface="+mn-lt"/>
                </a:endParaRPr>
              </a:p>
            </p:txBody>
          </p:sp>
          <p:sp>
            <p:nvSpPr>
              <p:cNvPr id="33" name="弧形 32"/>
              <p:cNvSpPr/>
              <p:nvPr/>
            </p:nvSpPr>
            <p:spPr>
              <a:xfrm>
                <a:off x="4521200" y="1692756"/>
                <a:ext cx="1080000" cy="1080000"/>
              </a:xfrm>
              <a:prstGeom prst="arc">
                <a:avLst>
                  <a:gd name="adj1" fmla="val 16200000"/>
                  <a:gd name="adj2" fmla="val 14201573"/>
                </a:avLst>
              </a:prstGeom>
              <a:ln w="50800" cap="rnd">
                <a:solidFill>
                  <a:srgbClr val="CBBAA8"/>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lumMod val="75000"/>
                      <a:lumOff val="25000"/>
                    </a:schemeClr>
                  </a:solidFill>
                  <a:effectLst/>
                  <a:uLnTx/>
                  <a:uFillTx/>
                  <a:cs typeface="+mn-ea"/>
                  <a:sym typeface="+mn-lt"/>
                </a:endParaRPr>
              </a:p>
            </p:txBody>
          </p:sp>
        </p:grpSp>
        <p:sp>
          <p:nvSpPr>
            <p:cNvPr id="30" name="矩形 29"/>
            <p:cNvSpPr/>
            <p:nvPr/>
          </p:nvSpPr>
          <p:spPr>
            <a:xfrm>
              <a:off x="6169514" y="2992923"/>
              <a:ext cx="1263173" cy="374917"/>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err="1">
                  <a:ln>
                    <a:noFill/>
                  </a:ln>
                  <a:solidFill>
                    <a:schemeClr val="tx1">
                      <a:lumMod val="75000"/>
                      <a:lumOff val="25000"/>
                    </a:schemeClr>
                  </a:solidFill>
                  <a:effectLst/>
                  <a:uLnTx/>
                  <a:uFillTx/>
                  <a:cs typeface="+mn-ea"/>
                  <a:sym typeface="+mn-lt"/>
                </a:rPr>
                <a:t>powerpoint</a:t>
              </a:r>
            </a:p>
          </p:txBody>
        </p:sp>
        <p:sp>
          <p:nvSpPr>
            <p:cNvPr id="31" name="矩形 30"/>
            <p:cNvSpPr/>
            <p:nvPr/>
          </p:nvSpPr>
          <p:spPr>
            <a:xfrm>
              <a:off x="6389733" y="2080783"/>
              <a:ext cx="822735"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cs typeface="+mn-ea"/>
                  <a:sym typeface="+mn-lt"/>
                </a:rPr>
                <a:t>90%</a:t>
              </a:r>
            </a:p>
          </p:txBody>
        </p:sp>
      </p:grpSp>
      <p:grpSp>
        <p:nvGrpSpPr>
          <p:cNvPr id="34" name="组合 33"/>
          <p:cNvGrpSpPr/>
          <p:nvPr/>
        </p:nvGrpSpPr>
        <p:grpSpPr>
          <a:xfrm>
            <a:off x="4999614" y="4591699"/>
            <a:ext cx="797934" cy="1237600"/>
            <a:chOff x="8089900" y="1692756"/>
            <a:chExt cx="1080000" cy="1675084"/>
          </a:xfrm>
        </p:grpSpPr>
        <p:grpSp>
          <p:nvGrpSpPr>
            <p:cNvPr id="35" name="组合 34"/>
            <p:cNvGrpSpPr/>
            <p:nvPr/>
          </p:nvGrpSpPr>
          <p:grpSpPr>
            <a:xfrm rot="16200000">
              <a:off x="8089900" y="1692756"/>
              <a:ext cx="1080000" cy="1080000"/>
              <a:chOff x="4521200" y="1692756"/>
              <a:chExt cx="1080000" cy="1080000"/>
            </a:xfrm>
          </p:grpSpPr>
          <p:sp>
            <p:nvSpPr>
              <p:cNvPr id="38" name="椭圆 37"/>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cs typeface="+mn-ea"/>
                  <a:sym typeface="+mn-lt"/>
                </a:endParaRPr>
              </a:p>
            </p:txBody>
          </p:sp>
          <p:sp>
            <p:nvSpPr>
              <p:cNvPr id="39" name="弧形 38"/>
              <p:cNvSpPr/>
              <p:nvPr/>
            </p:nvSpPr>
            <p:spPr>
              <a:xfrm>
                <a:off x="4521200" y="1692756"/>
                <a:ext cx="1080000" cy="1080000"/>
              </a:xfrm>
              <a:prstGeom prst="arc">
                <a:avLst>
                  <a:gd name="adj1" fmla="val 16200000"/>
                  <a:gd name="adj2" fmla="val 13075040"/>
                </a:avLst>
              </a:prstGeom>
              <a:ln w="50800" cap="rnd">
                <a:solidFill>
                  <a:srgbClr val="CBBAA8"/>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lumMod val="75000"/>
                      <a:lumOff val="25000"/>
                    </a:schemeClr>
                  </a:solidFill>
                  <a:effectLst/>
                  <a:uLnTx/>
                  <a:uFillTx/>
                  <a:cs typeface="+mn-ea"/>
                  <a:sym typeface="+mn-lt"/>
                </a:endParaRPr>
              </a:p>
            </p:txBody>
          </p:sp>
        </p:grpSp>
        <p:sp>
          <p:nvSpPr>
            <p:cNvPr id="36" name="矩形 35"/>
            <p:cNvSpPr/>
            <p:nvPr/>
          </p:nvSpPr>
          <p:spPr>
            <a:xfrm>
              <a:off x="8146936" y="2992924"/>
              <a:ext cx="965931" cy="37491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a:ln>
                    <a:noFill/>
                  </a:ln>
                  <a:solidFill>
                    <a:schemeClr val="tx1">
                      <a:lumMod val="75000"/>
                      <a:lumOff val="25000"/>
                    </a:schemeClr>
                  </a:solidFill>
                  <a:effectLst/>
                  <a:uLnTx/>
                  <a:uFillTx/>
                  <a:cs typeface="+mn-ea"/>
                  <a:sym typeface="+mn-lt"/>
                </a:rPr>
                <a:t>3D max</a:t>
              </a:r>
            </a:p>
          </p:txBody>
        </p:sp>
        <p:sp>
          <p:nvSpPr>
            <p:cNvPr id="37" name="矩形 36"/>
            <p:cNvSpPr/>
            <p:nvPr/>
          </p:nvSpPr>
          <p:spPr>
            <a:xfrm>
              <a:off x="8218533" y="2080782"/>
              <a:ext cx="822736"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cs typeface="+mn-ea"/>
                  <a:sym typeface="+mn-lt"/>
                </a:rPr>
                <a:t>80%</a:t>
              </a:r>
            </a:p>
          </p:txBody>
        </p:sp>
      </p:grpSp>
      <p:sp>
        <p:nvSpPr>
          <p:cNvPr id="40" name="矩形 39"/>
          <p:cNvSpPr/>
          <p:nvPr/>
        </p:nvSpPr>
        <p:spPr>
          <a:xfrm flipH="1">
            <a:off x="7178551" y="2180155"/>
            <a:ext cx="45719" cy="58477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41" name="文本框 40"/>
          <p:cNvSpPr txBox="1"/>
          <p:nvPr/>
        </p:nvSpPr>
        <p:spPr>
          <a:xfrm>
            <a:off x="7536243" y="3289753"/>
            <a:ext cx="3454319" cy="92333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42" name="文本框 41"/>
          <p:cNvSpPr txBox="1"/>
          <p:nvPr/>
        </p:nvSpPr>
        <p:spPr>
          <a:xfrm>
            <a:off x="7442956" y="2129485"/>
            <a:ext cx="2236510"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请输入标题</a:t>
            </a:r>
          </a:p>
        </p:txBody>
      </p:sp>
      <p:sp>
        <p:nvSpPr>
          <p:cNvPr id="43" name="文本框 42"/>
          <p:cNvSpPr txBox="1"/>
          <p:nvPr/>
        </p:nvSpPr>
        <p:spPr>
          <a:xfrm>
            <a:off x="7536243" y="4105579"/>
            <a:ext cx="3454319" cy="92333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44" name="文本框 43"/>
          <p:cNvSpPr txBox="1"/>
          <p:nvPr/>
        </p:nvSpPr>
        <p:spPr>
          <a:xfrm>
            <a:off x="7536243" y="4921405"/>
            <a:ext cx="3454319" cy="92333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left)">
                                      <p:cBhvr>
                                        <p:cTn id="14" dur="500"/>
                                        <p:tgtEl>
                                          <p:spTgt spid="19"/>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ppt_x"/>
                                          </p:val>
                                        </p:tav>
                                        <p:tav tm="100000">
                                          <p:val>
                                            <p:strVal val="#ppt_x"/>
                                          </p:val>
                                        </p:tav>
                                      </p:tavLst>
                                    </p:anim>
                                    <p:anim calcmode="lin" valueType="num">
                                      <p:cBhvr additive="base">
                                        <p:cTn id="24" dur="500" fill="hold"/>
                                        <p:tgtEl>
                                          <p:spTgt spid="2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ppt_x"/>
                                          </p:val>
                                        </p:tav>
                                        <p:tav tm="100000">
                                          <p:val>
                                            <p:strVal val="#ppt_x"/>
                                          </p:val>
                                        </p:tav>
                                      </p:tavLst>
                                    </p:anim>
                                    <p:anim calcmode="lin" valueType="num">
                                      <p:cBhvr additive="base">
                                        <p:cTn id="28" dur="500" fill="hold"/>
                                        <p:tgtEl>
                                          <p:spTgt spid="34"/>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12" presetClass="entr" presetSubtype="4" fill="hold" grpId="0" nodeType="afterEffect">
                                  <p:stCondLst>
                                    <p:cond delay="0"/>
                                  </p:stCondLst>
                                  <p:childTnLst>
                                    <p:set>
                                      <p:cBhvr>
                                        <p:cTn id="31" dur="1" fill="hold">
                                          <p:stCondLst>
                                            <p:cond delay="0"/>
                                          </p:stCondLst>
                                        </p:cTn>
                                        <p:tgtEl>
                                          <p:spTgt spid="41"/>
                                        </p:tgtEl>
                                        <p:attrNameLst>
                                          <p:attrName>style.visibility</p:attrName>
                                        </p:attrNameLst>
                                      </p:cBhvr>
                                      <p:to>
                                        <p:strVal val="visible"/>
                                      </p:to>
                                    </p:set>
                                    <p:anim calcmode="lin" valueType="num">
                                      <p:cBhvr additive="base">
                                        <p:cTn id="32" dur="500"/>
                                        <p:tgtEl>
                                          <p:spTgt spid="41"/>
                                        </p:tgtEl>
                                        <p:attrNameLst>
                                          <p:attrName>ppt_y</p:attrName>
                                        </p:attrNameLst>
                                      </p:cBhvr>
                                      <p:tavLst>
                                        <p:tav tm="0">
                                          <p:val>
                                            <p:strVal val="#ppt_y+#ppt_h*1.125000"/>
                                          </p:val>
                                        </p:tav>
                                        <p:tav tm="100000">
                                          <p:val>
                                            <p:strVal val="#ppt_y"/>
                                          </p:val>
                                        </p:tav>
                                      </p:tavLst>
                                    </p:anim>
                                    <p:animEffect transition="in" filter="wipe(up)">
                                      <p:cBhvr>
                                        <p:cTn id="33" dur="500"/>
                                        <p:tgtEl>
                                          <p:spTgt spid="41"/>
                                        </p:tgtEl>
                                      </p:cBhvr>
                                    </p:animEffect>
                                  </p:childTnLst>
                                </p:cTn>
                              </p:par>
                            </p:childTnLst>
                          </p:cTn>
                        </p:par>
                        <p:par>
                          <p:cTn id="34" fill="hold">
                            <p:stCondLst>
                              <p:cond delay="1000"/>
                            </p:stCondLst>
                            <p:childTnLst>
                              <p:par>
                                <p:cTn id="35" presetID="12" presetClass="entr" presetSubtype="4" fill="hold" grpId="0" nodeType="after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additive="base">
                                        <p:cTn id="37" dur="500"/>
                                        <p:tgtEl>
                                          <p:spTgt spid="43"/>
                                        </p:tgtEl>
                                        <p:attrNameLst>
                                          <p:attrName>ppt_y</p:attrName>
                                        </p:attrNameLst>
                                      </p:cBhvr>
                                      <p:tavLst>
                                        <p:tav tm="0">
                                          <p:val>
                                            <p:strVal val="#ppt_y+#ppt_h*1.125000"/>
                                          </p:val>
                                        </p:tav>
                                        <p:tav tm="100000">
                                          <p:val>
                                            <p:strVal val="#ppt_y"/>
                                          </p:val>
                                        </p:tav>
                                      </p:tavLst>
                                    </p:anim>
                                    <p:animEffect transition="in" filter="wipe(up)">
                                      <p:cBhvr>
                                        <p:cTn id="38" dur="500"/>
                                        <p:tgtEl>
                                          <p:spTgt spid="43"/>
                                        </p:tgtEl>
                                      </p:cBhvr>
                                    </p:animEffect>
                                  </p:childTnLst>
                                </p:cTn>
                              </p:par>
                            </p:childTnLst>
                          </p:cTn>
                        </p:par>
                        <p:par>
                          <p:cTn id="39" fill="hold">
                            <p:stCondLst>
                              <p:cond delay="1500"/>
                            </p:stCondLst>
                            <p:childTnLst>
                              <p:par>
                                <p:cTn id="40" presetID="12" presetClass="entr" presetSubtype="4" fill="hold" grpId="0" nodeType="after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additive="base">
                                        <p:cTn id="42" dur="500"/>
                                        <p:tgtEl>
                                          <p:spTgt spid="44"/>
                                        </p:tgtEl>
                                        <p:attrNameLst>
                                          <p:attrName>ppt_y</p:attrName>
                                        </p:attrNameLst>
                                      </p:cBhvr>
                                      <p:tavLst>
                                        <p:tav tm="0">
                                          <p:val>
                                            <p:strVal val="#ppt_y+#ppt_h*1.125000"/>
                                          </p:val>
                                        </p:tav>
                                        <p:tav tm="100000">
                                          <p:val>
                                            <p:strVal val="#ppt_y"/>
                                          </p:val>
                                        </p:tav>
                                      </p:tavLst>
                                    </p:anim>
                                    <p:animEffect transition="in" filter="wipe(up)">
                                      <p:cBhvr>
                                        <p:cTn id="4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bldLvl="0" animBg="1"/>
      <p:bldP spid="41" grpId="0" bldLvl="0"/>
      <p:bldP spid="43" grpId="0" bldLvl="0"/>
      <p:bldP spid="44" grpId="0" bldLvl="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14" y="0"/>
            <a:ext cx="12188971" cy="4089400"/>
          </a:xfrm>
          <a:prstGeom prst="rect">
            <a:avLst/>
          </a:prstGeom>
        </p:spPr>
      </p:pic>
      <p:sp>
        <p:nvSpPr>
          <p:cNvPr id="8" name="矩形 7"/>
          <p:cNvSpPr/>
          <p:nvPr/>
        </p:nvSpPr>
        <p:spPr>
          <a:xfrm>
            <a:off x="812800" y="2374900"/>
            <a:ext cx="10896600" cy="3759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207301" y="2702753"/>
            <a:ext cx="2099667" cy="2550031"/>
          </a:xfrm>
          <a:prstGeom prst="rect">
            <a:avLst/>
          </a:prstGeom>
        </p:spPr>
      </p:pic>
      <p:sp>
        <p:nvSpPr>
          <p:cNvPr id="10" name="文本框 9"/>
          <p:cNvSpPr txBox="1"/>
          <p:nvPr/>
        </p:nvSpPr>
        <p:spPr>
          <a:xfrm>
            <a:off x="3880599" y="4109720"/>
            <a:ext cx="1974101" cy="120032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11" name="文本框 10"/>
          <p:cNvSpPr txBox="1"/>
          <p:nvPr/>
        </p:nvSpPr>
        <p:spPr>
          <a:xfrm>
            <a:off x="3848215"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sp>
        <p:nvSpPr>
          <p:cNvPr id="12" name="文本框 11"/>
          <p:cNvSpPr txBox="1"/>
          <p:nvPr/>
        </p:nvSpPr>
        <p:spPr>
          <a:xfrm>
            <a:off x="3880599"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cs typeface="+mn-ea"/>
                <a:sym typeface="+mn-lt"/>
              </a:rPr>
              <a:t>20XX.01.01</a:t>
            </a:r>
            <a:endParaRPr lang="zh-CN" altLang="en-US" sz="1600" dirty="0">
              <a:solidFill>
                <a:schemeClr val="tx1">
                  <a:lumMod val="75000"/>
                  <a:lumOff val="25000"/>
                </a:schemeClr>
              </a:solidFill>
              <a:cs typeface="+mn-ea"/>
              <a:sym typeface="+mn-lt"/>
            </a:endParaRPr>
          </a:p>
        </p:txBody>
      </p:sp>
      <p:sp>
        <p:nvSpPr>
          <p:cNvPr id="13" name="文本框 12"/>
          <p:cNvSpPr txBox="1"/>
          <p:nvPr/>
        </p:nvSpPr>
        <p:spPr>
          <a:xfrm>
            <a:off x="6369684" y="4109720"/>
            <a:ext cx="1974101" cy="120032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14" name="文本框 13"/>
          <p:cNvSpPr txBox="1"/>
          <p:nvPr/>
        </p:nvSpPr>
        <p:spPr>
          <a:xfrm>
            <a:off x="6337300"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sp>
        <p:nvSpPr>
          <p:cNvPr id="15" name="文本框 14"/>
          <p:cNvSpPr txBox="1"/>
          <p:nvPr/>
        </p:nvSpPr>
        <p:spPr>
          <a:xfrm>
            <a:off x="6369684"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cs typeface="+mn-ea"/>
                <a:sym typeface="+mn-lt"/>
              </a:rPr>
              <a:t>20XX.01.01</a:t>
            </a:r>
            <a:endParaRPr lang="zh-CN" altLang="en-US" sz="1600" dirty="0">
              <a:solidFill>
                <a:schemeClr val="tx1">
                  <a:lumMod val="75000"/>
                  <a:lumOff val="25000"/>
                </a:schemeClr>
              </a:solidFill>
              <a:cs typeface="+mn-ea"/>
              <a:sym typeface="+mn-lt"/>
            </a:endParaRPr>
          </a:p>
        </p:txBody>
      </p:sp>
      <p:sp>
        <p:nvSpPr>
          <p:cNvPr id="16" name="文本框 15"/>
          <p:cNvSpPr txBox="1"/>
          <p:nvPr/>
        </p:nvSpPr>
        <p:spPr>
          <a:xfrm>
            <a:off x="8890634" y="4109720"/>
            <a:ext cx="1974101" cy="120032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17" name="文本框 16"/>
          <p:cNvSpPr txBox="1"/>
          <p:nvPr/>
        </p:nvSpPr>
        <p:spPr>
          <a:xfrm>
            <a:off x="8858250"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sp>
        <p:nvSpPr>
          <p:cNvPr id="18" name="文本框 17"/>
          <p:cNvSpPr txBox="1"/>
          <p:nvPr/>
        </p:nvSpPr>
        <p:spPr>
          <a:xfrm>
            <a:off x="8890634"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cs typeface="+mn-ea"/>
                <a:sym typeface="+mn-lt"/>
              </a:rPr>
              <a:t>20XX.01.01</a:t>
            </a:r>
            <a:endParaRPr lang="zh-CN" altLang="en-US" sz="1600"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p:tgtEl>
                                          <p:spTgt spid="11"/>
                                        </p:tgtEl>
                                        <p:attrNameLst>
                                          <p:attrName>ppt_y</p:attrName>
                                        </p:attrNameLst>
                                      </p:cBhvr>
                                      <p:tavLst>
                                        <p:tav tm="0">
                                          <p:val>
                                            <p:strVal val="#ppt_y+#ppt_h*1.125000"/>
                                          </p:val>
                                        </p:tav>
                                        <p:tav tm="100000">
                                          <p:val>
                                            <p:strVal val="#ppt_y"/>
                                          </p:val>
                                        </p:tav>
                                      </p:tavLst>
                                    </p:anim>
                                    <p:animEffect transition="in" filter="wipe(up)">
                                      <p:cBhvr>
                                        <p:cTn id="12" dur="500"/>
                                        <p:tgtEl>
                                          <p:spTgt spid="11"/>
                                        </p:tgtEl>
                                      </p:cBhvr>
                                    </p:animEffect>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p:tgtEl>
                                          <p:spTgt spid="12"/>
                                        </p:tgtEl>
                                        <p:attrNameLst>
                                          <p:attrName>ppt_y</p:attrName>
                                        </p:attrNameLst>
                                      </p:cBhvr>
                                      <p:tavLst>
                                        <p:tav tm="0">
                                          <p:val>
                                            <p:strVal val="#ppt_y+#ppt_h*1.125000"/>
                                          </p:val>
                                        </p:tav>
                                        <p:tav tm="100000">
                                          <p:val>
                                            <p:strVal val="#ppt_y"/>
                                          </p:val>
                                        </p:tav>
                                      </p:tavLst>
                                    </p:anim>
                                    <p:animEffect transition="in" filter="wipe(up)">
                                      <p:cBhvr>
                                        <p:cTn id="17" dur="500"/>
                                        <p:tgtEl>
                                          <p:spTgt spid="12"/>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p:tgtEl>
                                          <p:spTgt spid="10"/>
                                        </p:tgtEl>
                                        <p:attrNameLst>
                                          <p:attrName>ppt_y</p:attrName>
                                        </p:attrNameLst>
                                      </p:cBhvr>
                                      <p:tavLst>
                                        <p:tav tm="0">
                                          <p:val>
                                            <p:strVal val="#ppt_y+#ppt_h*1.125000"/>
                                          </p:val>
                                        </p:tav>
                                        <p:tav tm="100000">
                                          <p:val>
                                            <p:strVal val="#ppt_y"/>
                                          </p:val>
                                        </p:tav>
                                      </p:tavLst>
                                    </p:anim>
                                    <p:animEffect transition="in" filter="wipe(up)">
                                      <p:cBhvr>
                                        <p:cTn id="22" dur="500"/>
                                        <p:tgtEl>
                                          <p:spTgt spid="10"/>
                                        </p:tgtEl>
                                      </p:cBhvr>
                                    </p:animEffect>
                                  </p:childTnLst>
                                </p:cTn>
                              </p:par>
                            </p:childTnLst>
                          </p:cTn>
                        </p:par>
                        <p:par>
                          <p:cTn id="23" fill="hold">
                            <p:stCondLst>
                              <p:cond delay="2000"/>
                            </p:stCondLst>
                            <p:childTnLst>
                              <p:par>
                                <p:cTn id="24" presetID="12" presetClass="entr" presetSubtype="4"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p:tgtEl>
                                          <p:spTgt spid="14"/>
                                        </p:tgtEl>
                                        <p:attrNameLst>
                                          <p:attrName>ppt_y</p:attrName>
                                        </p:attrNameLst>
                                      </p:cBhvr>
                                      <p:tavLst>
                                        <p:tav tm="0">
                                          <p:val>
                                            <p:strVal val="#ppt_y+#ppt_h*1.125000"/>
                                          </p:val>
                                        </p:tav>
                                        <p:tav tm="100000">
                                          <p:val>
                                            <p:strVal val="#ppt_y"/>
                                          </p:val>
                                        </p:tav>
                                      </p:tavLst>
                                    </p:anim>
                                    <p:animEffect transition="in" filter="wipe(up)">
                                      <p:cBhvr>
                                        <p:cTn id="27" dur="500"/>
                                        <p:tgtEl>
                                          <p:spTgt spid="14"/>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p:tgtEl>
                                          <p:spTgt spid="15"/>
                                        </p:tgtEl>
                                        <p:attrNameLst>
                                          <p:attrName>ppt_y</p:attrName>
                                        </p:attrNameLst>
                                      </p:cBhvr>
                                      <p:tavLst>
                                        <p:tav tm="0">
                                          <p:val>
                                            <p:strVal val="#ppt_y+#ppt_h*1.125000"/>
                                          </p:val>
                                        </p:tav>
                                        <p:tav tm="100000">
                                          <p:val>
                                            <p:strVal val="#ppt_y"/>
                                          </p:val>
                                        </p:tav>
                                      </p:tavLst>
                                    </p:anim>
                                    <p:animEffect transition="in" filter="wipe(up)">
                                      <p:cBhvr>
                                        <p:cTn id="32" dur="500"/>
                                        <p:tgtEl>
                                          <p:spTgt spid="15"/>
                                        </p:tgtEl>
                                      </p:cBhvr>
                                    </p:animEffect>
                                  </p:childTnLst>
                                </p:cTn>
                              </p:par>
                            </p:childTnLst>
                          </p:cTn>
                        </p:par>
                        <p:par>
                          <p:cTn id="33" fill="hold">
                            <p:stCondLst>
                              <p:cond delay="3000"/>
                            </p:stCondLst>
                            <p:childTnLst>
                              <p:par>
                                <p:cTn id="34" presetID="12" presetClass="entr" presetSubtype="4"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p:tgtEl>
                                          <p:spTgt spid="13"/>
                                        </p:tgtEl>
                                        <p:attrNameLst>
                                          <p:attrName>ppt_y</p:attrName>
                                        </p:attrNameLst>
                                      </p:cBhvr>
                                      <p:tavLst>
                                        <p:tav tm="0">
                                          <p:val>
                                            <p:strVal val="#ppt_y+#ppt_h*1.125000"/>
                                          </p:val>
                                        </p:tav>
                                        <p:tav tm="100000">
                                          <p:val>
                                            <p:strVal val="#ppt_y"/>
                                          </p:val>
                                        </p:tav>
                                      </p:tavLst>
                                    </p:anim>
                                    <p:animEffect transition="in" filter="wipe(up)">
                                      <p:cBhvr>
                                        <p:cTn id="37" dur="500"/>
                                        <p:tgtEl>
                                          <p:spTgt spid="13"/>
                                        </p:tgtEl>
                                      </p:cBhvr>
                                    </p:animEffect>
                                  </p:childTnLst>
                                </p:cTn>
                              </p:par>
                            </p:childTnLst>
                          </p:cTn>
                        </p:par>
                        <p:par>
                          <p:cTn id="38" fill="hold">
                            <p:stCondLst>
                              <p:cond delay="3500"/>
                            </p:stCondLst>
                            <p:childTnLst>
                              <p:par>
                                <p:cTn id="39" presetID="12" presetClass="entr" presetSubtype="4"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p:tgtEl>
                                          <p:spTgt spid="17"/>
                                        </p:tgtEl>
                                        <p:attrNameLst>
                                          <p:attrName>ppt_y</p:attrName>
                                        </p:attrNameLst>
                                      </p:cBhvr>
                                      <p:tavLst>
                                        <p:tav tm="0">
                                          <p:val>
                                            <p:strVal val="#ppt_y+#ppt_h*1.125000"/>
                                          </p:val>
                                        </p:tav>
                                        <p:tav tm="100000">
                                          <p:val>
                                            <p:strVal val="#ppt_y"/>
                                          </p:val>
                                        </p:tav>
                                      </p:tavLst>
                                    </p:anim>
                                    <p:animEffect transition="in" filter="wipe(up)">
                                      <p:cBhvr>
                                        <p:cTn id="42" dur="500"/>
                                        <p:tgtEl>
                                          <p:spTgt spid="17"/>
                                        </p:tgtEl>
                                      </p:cBhvr>
                                    </p:animEffect>
                                  </p:childTnLst>
                                </p:cTn>
                              </p:par>
                            </p:childTnLst>
                          </p:cTn>
                        </p:par>
                        <p:par>
                          <p:cTn id="43" fill="hold">
                            <p:stCondLst>
                              <p:cond delay="4000"/>
                            </p:stCondLst>
                            <p:childTnLst>
                              <p:par>
                                <p:cTn id="44" presetID="12" presetClass="entr" presetSubtype="4"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p:tgtEl>
                                          <p:spTgt spid="18"/>
                                        </p:tgtEl>
                                        <p:attrNameLst>
                                          <p:attrName>ppt_y</p:attrName>
                                        </p:attrNameLst>
                                      </p:cBhvr>
                                      <p:tavLst>
                                        <p:tav tm="0">
                                          <p:val>
                                            <p:strVal val="#ppt_y+#ppt_h*1.125000"/>
                                          </p:val>
                                        </p:tav>
                                        <p:tav tm="100000">
                                          <p:val>
                                            <p:strVal val="#ppt_y"/>
                                          </p:val>
                                        </p:tav>
                                      </p:tavLst>
                                    </p:anim>
                                    <p:animEffect transition="in" filter="wipe(up)">
                                      <p:cBhvr>
                                        <p:cTn id="47" dur="500"/>
                                        <p:tgtEl>
                                          <p:spTgt spid="18"/>
                                        </p:tgtEl>
                                      </p:cBhvr>
                                    </p:animEffect>
                                  </p:childTnLst>
                                </p:cTn>
                              </p:par>
                            </p:childTnLst>
                          </p:cTn>
                        </p:par>
                        <p:par>
                          <p:cTn id="48" fill="hold">
                            <p:stCondLst>
                              <p:cond delay="4500"/>
                            </p:stCondLst>
                            <p:childTnLst>
                              <p:par>
                                <p:cTn id="49" presetID="12" presetClass="entr" presetSubtype="4"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p:tgtEl>
                                          <p:spTgt spid="16"/>
                                        </p:tgtEl>
                                        <p:attrNameLst>
                                          <p:attrName>ppt_y</p:attrName>
                                        </p:attrNameLst>
                                      </p:cBhvr>
                                      <p:tavLst>
                                        <p:tav tm="0">
                                          <p:val>
                                            <p:strVal val="#ppt_y+#ppt_h*1.125000"/>
                                          </p:val>
                                        </p:tav>
                                        <p:tav tm="100000">
                                          <p:val>
                                            <p:strVal val="#ppt_y"/>
                                          </p:val>
                                        </p:tav>
                                      </p:tavLst>
                                    </p:anim>
                                    <p:animEffect transition="in" filter="wipe(up)">
                                      <p:cBhvr>
                                        <p:cTn id="52" dur="500"/>
                                        <p:tgtEl>
                                          <p:spTgt spid="16"/>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nodeType="click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blinds(horizontal)">
                                      <p:cBhvr>
                                        <p:cTn id="5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bldLvl="0"/>
      <p:bldP spid="11" grpId="0" bldLvl="0"/>
      <p:bldP spid="12" grpId="0" bldLvl="0"/>
      <p:bldP spid="13" grpId="0" bldLvl="0"/>
      <p:bldP spid="14" grpId="0" bldLvl="0"/>
      <p:bldP spid="15" grpId="0" bldLvl="0"/>
      <p:bldP spid="16" grpId="0" bldLvl="0"/>
      <p:bldP spid="17" grpId="0" bldLvl="0"/>
      <p:bldP spid="18"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492565" y="1098340"/>
            <a:ext cx="6699435" cy="4462226"/>
          </a:xfrm>
          <a:prstGeom prst="rect">
            <a:avLst/>
          </a:prstGeom>
        </p:spPr>
      </p:pic>
      <p:sp>
        <p:nvSpPr>
          <p:cNvPr id="11" name="矩形 10"/>
          <p:cNvSpPr/>
          <p:nvPr/>
        </p:nvSpPr>
        <p:spPr>
          <a:xfrm>
            <a:off x="0" y="1096309"/>
            <a:ext cx="5829300" cy="446629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矩形 11"/>
          <p:cNvSpPr/>
          <p:nvPr/>
        </p:nvSpPr>
        <p:spPr>
          <a:xfrm>
            <a:off x="876299" y="4033344"/>
            <a:ext cx="6552615" cy="1027830"/>
          </a:xfrm>
          <a:prstGeom prst="rect">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TextBox 7"/>
          <p:cNvSpPr txBox="1"/>
          <p:nvPr/>
        </p:nvSpPr>
        <p:spPr>
          <a:xfrm>
            <a:off x="777901" y="1810471"/>
            <a:ext cx="3467616" cy="584775"/>
          </a:xfrm>
          <a:prstGeom prst="rect">
            <a:avLst/>
          </a:prstGeom>
          <a:noFill/>
        </p:spPr>
        <p:txBody>
          <a:bodyPr wrap="none" rtlCol="0">
            <a:spAutoFit/>
          </a:bodyPr>
          <a:lstStyle/>
          <a:p>
            <a:r>
              <a:rPr lang="zh-CN" altLang="en-US" sz="3200" dirty="0">
                <a:solidFill>
                  <a:schemeClr val="bg1"/>
                </a:solidFill>
                <a:cs typeface="+mn-ea"/>
                <a:sym typeface="+mn-lt"/>
              </a:rPr>
              <a:t>添加页面标题内容</a:t>
            </a:r>
          </a:p>
        </p:txBody>
      </p:sp>
      <p:sp>
        <p:nvSpPr>
          <p:cNvPr id="14" name="Google Shape;86;p19"/>
          <p:cNvSpPr txBox="1"/>
          <p:nvPr/>
        </p:nvSpPr>
        <p:spPr>
          <a:xfrm>
            <a:off x="771600" y="1453591"/>
            <a:ext cx="2762200"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bg1"/>
                </a:solidFill>
                <a:cs typeface="+mn-ea"/>
                <a:sym typeface="+mn-lt"/>
              </a:rPr>
              <a:t>YOUR TITLE HERE</a:t>
            </a:r>
            <a:endParaRPr sz="2400" b="0" i="0" u="none" strike="noStrike" cap="none" dirty="0">
              <a:solidFill>
                <a:schemeClr val="bg1"/>
              </a:solidFill>
              <a:cs typeface="+mn-ea"/>
              <a:sym typeface="+mn-lt"/>
            </a:endParaRPr>
          </a:p>
        </p:txBody>
      </p:sp>
      <p:sp>
        <p:nvSpPr>
          <p:cNvPr id="15" name="TextBox 24"/>
          <p:cNvSpPr txBox="1"/>
          <p:nvPr/>
        </p:nvSpPr>
        <p:spPr>
          <a:xfrm>
            <a:off x="777900" y="2608478"/>
            <a:ext cx="4714665" cy="1061813"/>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defRPr/>
            </a:pPr>
            <a:r>
              <a:rPr lang="zh-CN" altLang="en-US" sz="1400" dirty="0">
                <a:solidFill>
                  <a:schemeClr val="bg1"/>
                </a:solidFill>
                <a:cs typeface="+mn-ea"/>
                <a:sym typeface="+mn-lt"/>
              </a:rPr>
              <a:t>请在此处添加具体内容，文字尽量言简意赅，简单说明即可，不必过于繁琐，注意板面美观度。请在此处添加具体内容，文字尽量言简意赅</a:t>
            </a:r>
            <a:endParaRPr kumimoji="0" lang="zh-CN" altLang="en-US" sz="1400" b="0" i="0" u="none" strike="noStrike" kern="1200" cap="none" spc="0" normalizeH="0" baseline="0" noProof="0" dirty="0">
              <a:ln>
                <a:noFill/>
              </a:ln>
              <a:solidFill>
                <a:schemeClr val="bg1"/>
              </a:solidFill>
              <a:effectLst/>
              <a:uLnTx/>
              <a:uFillTx/>
              <a:cs typeface="+mn-ea"/>
              <a:sym typeface="+mn-lt"/>
            </a:endParaRPr>
          </a:p>
        </p:txBody>
      </p:sp>
      <p:sp>
        <p:nvSpPr>
          <p:cNvPr id="16" name="TextBox 8"/>
          <p:cNvSpPr txBox="1"/>
          <p:nvPr/>
        </p:nvSpPr>
        <p:spPr>
          <a:xfrm>
            <a:off x="1508147" y="4110737"/>
            <a:ext cx="2268667" cy="646331"/>
          </a:xfrm>
          <a:prstGeom prst="rect">
            <a:avLst/>
          </a:prstGeom>
          <a:noFill/>
        </p:spPr>
        <p:txBody>
          <a:bodyPr wrap="square" rtlCol="0">
            <a:spAutoFit/>
          </a:bodyPr>
          <a:lstStyle/>
          <a:p>
            <a:r>
              <a:rPr lang="en-US" sz="3600" b="1" dirty="0">
                <a:solidFill>
                  <a:schemeClr val="bg1"/>
                </a:solidFill>
                <a:cs typeface="+mn-ea"/>
                <a:sym typeface="+mn-lt"/>
              </a:rPr>
              <a:t>23</a:t>
            </a:r>
            <a:r>
              <a:rPr lang="en-US" altLang="zh-CN" sz="3600" b="1" dirty="0">
                <a:solidFill>
                  <a:schemeClr val="bg1"/>
                </a:solidFill>
                <a:cs typeface="+mn-ea"/>
                <a:sym typeface="+mn-lt"/>
              </a:rPr>
              <a:t>6</a:t>
            </a:r>
            <a:r>
              <a:rPr lang="en-US" sz="2000" b="1" dirty="0">
                <a:solidFill>
                  <a:schemeClr val="bg1"/>
                </a:solidFill>
                <a:cs typeface="+mn-ea"/>
                <a:sym typeface="+mn-lt"/>
              </a:rPr>
              <a:t>.</a:t>
            </a:r>
            <a:endParaRPr lang="en-US" sz="3600" b="1" dirty="0">
              <a:solidFill>
                <a:schemeClr val="bg1"/>
              </a:solidFill>
              <a:cs typeface="+mn-ea"/>
              <a:sym typeface="+mn-lt"/>
            </a:endParaRPr>
          </a:p>
        </p:txBody>
      </p:sp>
      <p:sp>
        <p:nvSpPr>
          <p:cNvPr id="17" name="文本框 16"/>
          <p:cNvSpPr txBox="1"/>
          <p:nvPr/>
        </p:nvSpPr>
        <p:spPr>
          <a:xfrm>
            <a:off x="1508147" y="4565779"/>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cs typeface="+mn-ea"/>
                <a:sym typeface="+mn-lt"/>
              </a:rPr>
              <a:t>您的文字内容</a:t>
            </a:r>
          </a:p>
        </p:txBody>
      </p:sp>
      <p:sp>
        <p:nvSpPr>
          <p:cNvPr id="22" name="TextBox 8"/>
          <p:cNvSpPr txBox="1"/>
          <p:nvPr/>
        </p:nvSpPr>
        <p:spPr>
          <a:xfrm>
            <a:off x="3417664" y="4119374"/>
            <a:ext cx="2268667" cy="646331"/>
          </a:xfrm>
          <a:prstGeom prst="rect">
            <a:avLst/>
          </a:prstGeom>
          <a:noFill/>
        </p:spPr>
        <p:txBody>
          <a:bodyPr wrap="square" rtlCol="0">
            <a:spAutoFit/>
          </a:bodyPr>
          <a:lstStyle/>
          <a:p>
            <a:r>
              <a:rPr lang="en-US" sz="3600" b="1" dirty="0">
                <a:solidFill>
                  <a:schemeClr val="bg1"/>
                </a:solidFill>
                <a:cs typeface="+mn-ea"/>
                <a:sym typeface="+mn-lt"/>
              </a:rPr>
              <a:t>23</a:t>
            </a:r>
            <a:r>
              <a:rPr lang="en-US" altLang="zh-CN" sz="3600" b="1" dirty="0">
                <a:solidFill>
                  <a:schemeClr val="bg1"/>
                </a:solidFill>
                <a:cs typeface="+mn-ea"/>
                <a:sym typeface="+mn-lt"/>
              </a:rPr>
              <a:t>6</a:t>
            </a:r>
            <a:r>
              <a:rPr lang="en-US" sz="2000" b="1" dirty="0">
                <a:solidFill>
                  <a:schemeClr val="bg1"/>
                </a:solidFill>
                <a:cs typeface="+mn-ea"/>
                <a:sym typeface="+mn-lt"/>
              </a:rPr>
              <a:t>.</a:t>
            </a:r>
            <a:endParaRPr lang="en-US" sz="3600" b="1" dirty="0">
              <a:solidFill>
                <a:schemeClr val="bg1"/>
              </a:solidFill>
              <a:cs typeface="+mn-ea"/>
              <a:sym typeface="+mn-lt"/>
            </a:endParaRPr>
          </a:p>
        </p:txBody>
      </p:sp>
      <p:sp>
        <p:nvSpPr>
          <p:cNvPr id="23" name="文本框 22"/>
          <p:cNvSpPr txBox="1"/>
          <p:nvPr/>
        </p:nvSpPr>
        <p:spPr>
          <a:xfrm>
            <a:off x="3417664" y="4574416"/>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cs typeface="+mn-ea"/>
                <a:sym typeface="+mn-lt"/>
              </a:rPr>
              <a:t>您的文字内容</a:t>
            </a:r>
          </a:p>
        </p:txBody>
      </p:sp>
      <p:sp>
        <p:nvSpPr>
          <p:cNvPr id="24" name="TextBox 8"/>
          <p:cNvSpPr txBox="1"/>
          <p:nvPr/>
        </p:nvSpPr>
        <p:spPr>
          <a:xfrm>
            <a:off x="5376429" y="4093974"/>
            <a:ext cx="2268667" cy="646331"/>
          </a:xfrm>
          <a:prstGeom prst="rect">
            <a:avLst/>
          </a:prstGeom>
          <a:noFill/>
        </p:spPr>
        <p:txBody>
          <a:bodyPr wrap="square" rtlCol="0">
            <a:spAutoFit/>
          </a:bodyPr>
          <a:lstStyle/>
          <a:p>
            <a:r>
              <a:rPr lang="en-US" sz="3600" b="1" dirty="0">
                <a:solidFill>
                  <a:schemeClr val="bg1"/>
                </a:solidFill>
                <a:cs typeface="+mn-ea"/>
                <a:sym typeface="+mn-lt"/>
              </a:rPr>
              <a:t>23</a:t>
            </a:r>
            <a:r>
              <a:rPr lang="en-US" altLang="zh-CN" sz="3600" b="1" dirty="0">
                <a:solidFill>
                  <a:schemeClr val="bg1"/>
                </a:solidFill>
                <a:cs typeface="+mn-ea"/>
                <a:sym typeface="+mn-lt"/>
              </a:rPr>
              <a:t>6</a:t>
            </a:r>
            <a:r>
              <a:rPr lang="en-US" sz="2000" b="1" dirty="0">
                <a:solidFill>
                  <a:schemeClr val="bg1"/>
                </a:solidFill>
                <a:cs typeface="+mn-ea"/>
                <a:sym typeface="+mn-lt"/>
              </a:rPr>
              <a:t>.</a:t>
            </a:r>
            <a:endParaRPr lang="en-US" sz="3600" b="1" dirty="0">
              <a:solidFill>
                <a:schemeClr val="bg1"/>
              </a:solidFill>
              <a:cs typeface="+mn-ea"/>
              <a:sym typeface="+mn-lt"/>
            </a:endParaRPr>
          </a:p>
        </p:txBody>
      </p:sp>
      <p:sp>
        <p:nvSpPr>
          <p:cNvPr id="25" name="文本框 24"/>
          <p:cNvSpPr txBox="1"/>
          <p:nvPr/>
        </p:nvSpPr>
        <p:spPr>
          <a:xfrm>
            <a:off x="5376429" y="4574416"/>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cs typeface="+mn-ea"/>
                <a:sym typeface="+mn-lt"/>
              </a:rPr>
              <a:t>您的文字内容</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500"/>
                                        <p:tgtEl>
                                          <p:spTgt spid="15"/>
                                        </p:tgtEl>
                                      </p:cBhvr>
                                    </p:animEffect>
                                  </p:childTnLst>
                                </p:cTn>
                              </p:par>
                            </p:childTnLst>
                          </p:cTn>
                        </p:par>
                        <p:par>
                          <p:cTn id="21" fill="hold">
                            <p:stCondLst>
                              <p:cond delay="500"/>
                            </p:stCondLst>
                            <p:childTnLst>
                              <p:par>
                                <p:cTn id="22" presetID="12" presetClass="entr" presetSubtype="4"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p:tgtEl>
                                          <p:spTgt spid="17"/>
                                        </p:tgtEl>
                                        <p:attrNameLst>
                                          <p:attrName>ppt_y</p:attrName>
                                        </p:attrNameLst>
                                      </p:cBhvr>
                                      <p:tavLst>
                                        <p:tav tm="0">
                                          <p:val>
                                            <p:strVal val="#ppt_y+#ppt_h*1.125000"/>
                                          </p:val>
                                        </p:tav>
                                        <p:tav tm="100000">
                                          <p:val>
                                            <p:strVal val="#ppt_y"/>
                                          </p:val>
                                        </p:tav>
                                      </p:tavLst>
                                    </p:anim>
                                    <p:animEffect transition="in" filter="wipe(up)">
                                      <p:cBhvr>
                                        <p:cTn id="25" dur="500"/>
                                        <p:tgtEl>
                                          <p:spTgt spid="17"/>
                                        </p:tgtEl>
                                      </p:cBhvr>
                                    </p:animEffect>
                                  </p:childTnLst>
                                </p:cTn>
                              </p:par>
                            </p:childTnLst>
                          </p:cTn>
                        </p:par>
                        <p:par>
                          <p:cTn id="26" fill="hold">
                            <p:stCondLst>
                              <p:cond delay="1000"/>
                            </p:stCondLst>
                            <p:childTnLst>
                              <p:par>
                                <p:cTn id="27" presetID="12" presetClass="entr" presetSubtype="4"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500"/>
                                        <p:tgtEl>
                                          <p:spTgt spid="23"/>
                                        </p:tgtEl>
                                        <p:attrNameLst>
                                          <p:attrName>ppt_y</p:attrName>
                                        </p:attrNameLst>
                                      </p:cBhvr>
                                      <p:tavLst>
                                        <p:tav tm="0">
                                          <p:val>
                                            <p:strVal val="#ppt_y+#ppt_h*1.125000"/>
                                          </p:val>
                                        </p:tav>
                                        <p:tav tm="100000">
                                          <p:val>
                                            <p:strVal val="#ppt_y"/>
                                          </p:val>
                                        </p:tav>
                                      </p:tavLst>
                                    </p:anim>
                                    <p:animEffect transition="in" filter="wipe(up)">
                                      <p:cBhvr>
                                        <p:cTn id="30" dur="500"/>
                                        <p:tgtEl>
                                          <p:spTgt spid="23"/>
                                        </p:tgtEl>
                                      </p:cBhvr>
                                    </p:animEffect>
                                  </p:childTnLst>
                                </p:cTn>
                              </p:par>
                            </p:childTnLst>
                          </p:cTn>
                        </p:par>
                        <p:par>
                          <p:cTn id="31" fill="hold">
                            <p:stCondLst>
                              <p:cond delay="1500"/>
                            </p:stCondLst>
                            <p:childTnLst>
                              <p:par>
                                <p:cTn id="32" presetID="12" presetClass="entr" presetSubtype="4"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500"/>
                                        <p:tgtEl>
                                          <p:spTgt spid="25"/>
                                        </p:tgtEl>
                                        <p:attrNameLst>
                                          <p:attrName>ppt_y</p:attrName>
                                        </p:attrNameLst>
                                      </p:cBhvr>
                                      <p:tavLst>
                                        <p:tav tm="0">
                                          <p:val>
                                            <p:strVal val="#ppt_y+#ppt_h*1.125000"/>
                                          </p:val>
                                        </p:tav>
                                        <p:tav tm="100000">
                                          <p:val>
                                            <p:strVal val="#ppt_y"/>
                                          </p:val>
                                        </p:tav>
                                      </p:tavLst>
                                    </p:anim>
                                    <p:animEffect transition="in" filter="wipe(up)">
                                      <p:cBhvr>
                                        <p:cTn id="3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bldLvl="0" animBg="1"/>
      <p:bldP spid="15" grpId="0"/>
      <p:bldP spid="17" grpId="0" bldLvl="0"/>
      <p:bldP spid="23" grpId="0" bldLvl="0"/>
      <p:bldP spid="25" grpId="0" bldLvl="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项目成果展示</a:t>
            </a:r>
            <a:endParaRPr sz="3200" spc="225" dirty="0">
              <a:solidFill>
                <a:schemeClr val="tx1">
                  <a:lumMod val="75000"/>
                  <a:lumOff val="25000"/>
                </a:schemeClr>
              </a:solidFill>
              <a:cs typeface="+mn-ea"/>
              <a:sym typeface="+mn-lt"/>
            </a:endParaRPr>
          </a:p>
        </p:txBody>
      </p:sp>
      <p:cxnSp>
        <p:nvCxnSpPr>
          <p:cNvPr id="24" name="直接连接符 23"/>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7289566" y="1917700"/>
            <a:ext cx="3467616" cy="3785166"/>
          </a:xfrm>
          <a:prstGeom prst="rect">
            <a:avLst/>
          </a:prstGeom>
          <a:noFill/>
          <a:ln w="38100">
            <a:solidFill>
              <a:srgbClr val="6E8F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TextBox 7"/>
          <p:cNvSpPr txBox="1"/>
          <p:nvPr/>
        </p:nvSpPr>
        <p:spPr>
          <a:xfrm>
            <a:off x="1120801" y="2172979"/>
            <a:ext cx="3467616" cy="584775"/>
          </a:xfrm>
          <a:prstGeom prst="rect">
            <a:avLst/>
          </a:prstGeom>
          <a:noFill/>
        </p:spPr>
        <p:txBody>
          <a:bodyPr wrap="none" rtlCol="0">
            <a:spAutoFit/>
          </a:bodyPr>
          <a:lstStyle/>
          <a:p>
            <a:r>
              <a:rPr lang="zh-CN" altLang="en-US" sz="3200" dirty="0">
                <a:solidFill>
                  <a:schemeClr val="tx1">
                    <a:lumMod val="75000"/>
                    <a:lumOff val="25000"/>
                  </a:schemeClr>
                </a:solidFill>
                <a:cs typeface="+mn-ea"/>
                <a:sym typeface="+mn-lt"/>
              </a:rPr>
              <a:t>添加页面标题内容</a:t>
            </a:r>
          </a:p>
        </p:txBody>
      </p:sp>
      <p:sp>
        <p:nvSpPr>
          <p:cNvPr id="27" name="Google Shape;86;p19"/>
          <p:cNvSpPr txBox="1"/>
          <p:nvPr/>
        </p:nvSpPr>
        <p:spPr>
          <a:xfrm>
            <a:off x="1114500" y="1816099"/>
            <a:ext cx="2762200"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tx1">
                    <a:lumMod val="75000"/>
                    <a:lumOff val="25000"/>
                  </a:schemeClr>
                </a:solidFill>
                <a:cs typeface="+mn-ea"/>
                <a:sym typeface="+mn-lt"/>
              </a:rPr>
              <a:t>YOUR TITLE HERE</a:t>
            </a:r>
            <a:endParaRPr sz="2400" b="0" i="0" u="none" strike="noStrike" cap="none" dirty="0">
              <a:solidFill>
                <a:schemeClr val="tx1">
                  <a:lumMod val="75000"/>
                  <a:lumOff val="25000"/>
                </a:schemeClr>
              </a:solidFill>
              <a:cs typeface="+mn-ea"/>
              <a:sym typeface="+mn-lt"/>
            </a:endParaRPr>
          </a:p>
        </p:txBody>
      </p:sp>
      <p:sp>
        <p:nvSpPr>
          <p:cNvPr id="28" name="TextBox 24"/>
          <p:cNvSpPr txBox="1"/>
          <p:nvPr/>
        </p:nvSpPr>
        <p:spPr>
          <a:xfrm>
            <a:off x="1120800" y="2970986"/>
            <a:ext cx="5400650" cy="1061813"/>
          </a:xfrm>
          <a:prstGeom prst="rect">
            <a:avLst/>
          </a:prstGeom>
          <a:noFill/>
        </p:spPr>
        <p:txBody>
          <a:bodyPr wrap="square" lIns="91423" tIns="45712" rIns="91423" bIns="45712" rtlCol="0">
            <a:spAutoFit/>
          </a:bodyPr>
          <a:lstStyle/>
          <a:p>
            <a:pPr lvl="0" defTabSz="1217930">
              <a:lnSpc>
                <a:spcPct val="150000"/>
              </a:lnSpc>
              <a:defRPr/>
            </a:pPr>
            <a:r>
              <a:rPr lang="zh-CN" altLang="en-US" sz="1400" dirty="0">
                <a:solidFill>
                  <a:schemeClr val="tx1">
                    <a:lumMod val="75000"/>
                    <a:lumOff val="25000"/>
                  </a:schemeClr>
                </a:solidFill>
                <a:cs typeface="+mn-ea"/>
                <a:sym typeface="+mn-lt"/>
              </a:rPr>
              <a:t>请在此处添加具体内容，文字尽量言简意赅，简单说明即可，不必过于繁琐，注意板面美观度。请在此处添加具体内容，文字尽量言简意赅</a:t>
            </a:r>
            <a:r>
              <a:rPr lang="en-US" altLang="zh-CN" sz="1400" dirty="0">
                <a:solidFill>
                  <a:schemeClr val="tx1">
                    <a:lumMod val="75000"/>
                    <a:lumOff val="25000"/>
                  </a:schemeClr>
                </a:solidFill>
                <a:cs typeface="+mn-ea"/>
                <a:sym typeface="+mn-lt"/>
              </a:rPr>
              <a:t>.</a:t>
            </a:r>
            <a:r>
              <a:rPr lang="zh-CN" altLang="en-US" sz="1400" dirty="0">
                <a:solidFill>
                  <a:schemeClr val="tx1">
                    <a:lumMod val="75000"/>
                    <a:lumOff val="25000"/>
                  </a:schemeClr>
                </a:solidFill>
                <a:cs typeface="+mn-ea"/>
                <a:sym typeface="+mn-lt"/>
              </a:rPr>
              <a:t>请在此处添加具体内容，文字尽量言简意赅</a:t>
            </a:r>
            <a:endParaRPr kumimoji="0" lang="zh-CN" altLang="en-US" sz="1400" b="0"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29" name="TextBox 5"/>
          <p:cNvSpPr txBox="1"/>
          <p:nvPr/>
        </p:nvSpPr>
        <p:spPr>
          <a:xfrm>
            <a:off x="3905300" y="4511804"/>
            <a:ext cx="2268667" cy="923330"/>
          </a:xfrm>
          <a:prstGeom prst="rect">
            <a:avLst/>
          </a:prstGeom>
          <a:noFill/>
        </p:spPr>
        <p:txBody>
          <a:bodyPr wrap="square" rtlCol="0">
            <a:spAutoFit/>
          </a:bodyPr>
          <a:lstStyle/>
          <a:p>
            <a:r>
              <a:rPr lang="en-US" sz="5400" b="1">
                <a:solidFill>
                  <a:schemeClr val="tx1">
                    <a:lumMod val="75000"/>
                    <a:lumOff val="25000"/>
                  </a:schemeClr>
                </a:solidFill>
                <a:cs typeface="+mn-ea"/>
                <a:sym typeface="+mn-lt"/>
              </a:rPr>
              <a:t>4</a:t>
            </a:r>
            <a:r>
              <a:rPr lang="en-US" altLang="zh-CN" sz="5400" b="1">
                <a:solidFill>
                  <a:schemeClr val="tx1">
                    <a:lumMod val="75000"/>
                    <a:lumOff val="25000"/>
                  </a:schemeClr>
                </a:solidFill>
                <a:cs typeface="+mn-ea"/>
                <a:sym typeface="+mn-lt"/>
              </a:rPr>
              <a:t>8</a:t>
            </a:r>
            <a:r>
              <a:rPr lang="en-US" sz="3600" b="1">
                <a:solidFill>
                  <a:schemeClr val="tx1">
                    <a:lumMod val="75000"/>
                    <a:lumOff val="25000"/>
                  </a:schemeClr>
                </a:solidFill>
                <a:cs typeface="+mn-ea"/>
                <a:sym typeface="+mn-lt"/>
              </a:rPr>
              <a:t>.</a:t>
            </a:r>
            <a:endParaRPr lang="en-US" sz="5400" b="1">
              <a:solidFill>
                <a:schemeClr val="tx1">
                  <a:lumMod val="75000"/>
                  <a:lumOff val="25000"/>
                </a:schemeClr>
              </a:solidFill>
              <a:cs typeface="+mn-ea"/>
              <a:sym typeface="+mn-lt"/>
            </a:endParaRPr>
          </a:p>
        </p:txBody>
      </p:sp>
      <p:sp>
        <p:nvSpPr>
          <p:cNvPr id="30" name="Rectangle 6"/>
          <p:cNvSpPr/>
          <p:nvPr/>
        </p:nvSpPr>
        <p:spPr>
          <a:xfrm>
            <a:off x="3905300" y="5454779"/>
            <a:ext cx="2122795" cy="369332"/>
          </a:xfrm>
          <a:prstGeom prst="rect">
            <a:avLst/>
          </a:prstGeom>
        </p:spPr>
        <p:txBody>
          <a:bodyPr wrap="square">
            <a:spAutoFit/>
          </a:bodyPr>
          <a:lstStyle/>
          <a:p>
            <a:r>
              <a:rPr lang="en-US" b="1">
                <a:solidFill>
                  <a:schemeClr val="tx1">
                    <a:lumMod val="75000"/>
                    <a:lumOff val="25000"/>
                  </a:schemeClr>
                </a:solidFill>
                <a:cs typeface="+mn-ea"/>
                <a:sym typeface="+mn-lt"/>
              </a:rPr>
              <a:t>Short Text Here</a:t>
            </a:r>
          </a:p>
        </p:txBody>
      </p:sp>
      <p:sp>
        <p:nvSpPr>
          <p:cNvPr id="31" name="Rectangle 7"/>
          <p:cNvSpPr/>
          <p:nvPr/>
        </p:nvSpPr>
        <p:spPr>
          <a:xfrm>
            <a:off x="1184671" y="5435134"/>
            <a:ext cx="2122795" cy="369332"/>
          </a:xfrm>
          <a:prstGeom prst="rect">
            <a:avLst/>
          </a:prstGeom>
        </p:spPr>
        <p:txBody>
          <a:bodyPr wrap="square">
            <a:spAutoFit/>
          </a:bodyPr>
          <a:lstStyle/>
          <a:p>
            <a:r>
              <a:rPr lang="en-US" b="1">
                <a:solidFill>
                  <a:schemeClr val="tx1">
                    <a:lumMod val="75000"/>
                    <a:lumOff val="25000"/>
                  </a:schemeClr>
                </a:solidFill>
                <a:cs typeface="+mn-ea"/>
                <a:sym typeface="+mn-lt"/>
              </a:rPr>
              <a:t>Short Text Here</a:t>
            </a:r>
          </a:p>
        </p:txBody>
      </p:sp>
      <p:sp>
        <p:nvSpPr>
          <p:cNvPr id="32" name="TextBox 8"/>
          <p:cNvSpPr txBox="1"/>
          <p:nvPr/>
        </p:nvSpPr>
        <p:spPr>
          <a:xfrm>
            <a:off x="1184671" y="4492159"/>
            <a:ext cx="2268667" cy="923330"/>
          </a:xfrm>
          <a:prstGeom prst="rect">
            <a:avLst/>
          </a:prstGeom>
          <a:noFill/>
        </p:spPr>
        <p:txBody>
          <a:bodyPr wrap="square" rtlCol="0">
            <a:spAutoFit/>
          </a:bodyPr>
          <a:lstStyle/>
          <a:p>
            <a:r>
              <a:rPr lang="en-US" sz="5400" b="1" dirty="0">
                <a:solidFill>
                  <a:schemeClr val="tx1">
                    <a:lumMod val="75000"/>
                    <a:lumOff val="25000"/>
                  </a:schemeClr>
                </a:solidFill>
                <a:cs typeface="+mn-ea"/>
                <a:sym typeface="+mn-lt"/>
              </a:rPr>
              <a:t>3</a:t>
            </a:r>
            <a:r>
              <a:rPr lang="en-US" altLang="zh-CN" sz="5400" b="1" dirty="0">
                <a:solidFill>
                  <a:schemeClr val="tx1">
                    <a:lumMod val="75000"/>
                    <a:lumOff val="25000"/>
                  </a:schemeClr>
                </a:solidFill>
                <a:cs typeface="+mn-ea"/>
                <a:sym typeface="+mn-lt"/>
              </a:rPr>
              <a:t>6</a:t>
            </a:r>
            <a:r>
              <a:rPr lang="en-US" sz="3600" b="1" dirty="0">
                <a:solidFill>
                  <a:schemeClr val="tx1">
                    <a:lumMod val="75000"/>
                    <a:lumOff val="25000"/>
                  </a:schemeClr>
                </a:solidFill>
                <a:cs typeface="+mn-ea"/>
                <a:sym typeface="+mn-lt"/>
              </a:rPr>
              <a:t>.</a:t>
            </a:r>
            <a:endParaRPr lang="en-US" sz="5400" b="1" dirty="0">
              <a:solidFill>
                <a:schemeClr val="tx1">
                  <a:lumMod val="75000"/>
                  <a:lumOff val="25000"/>
                </a:schemeClr>
              </a:solidFill>
              <a:cs typeface="+mn-ea"/>
              <a:sym typeface="+mn-lt"/>
            </a:endParaRPr>
          </a:p>
        </p:txBody>
      </p:sp>
      <p:sp>
        <p:nvSpPr>
          <p:cNvPr id="33" name="文本框 32"/>
          <p:cNvSpPr txBox="1"/>
          <p:nvPr/>
        </p:nvSpPr>
        <p:spPr>
          <a:xfrm>
            <a:off x="7600974" y="4047659"/>
            <a:ext cx="2844800" cy="152618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600" dirty="0">
                <a:solidFill>
                  <a:schemeClr val="tx1">
                    <a:lumMod val="75000"/>
                    <a:lumOff val="25000"/>
                  </a:schemeClr>
                </a:solidFill>
                <a:cs typeface="+mn-ea"/>
                <a:sym typeface="+mn-lt"/>
              </a:rPr>
              <a:t>Please enter text </a:t>
            </a:r>
            <a:r>
              <a:rPr lang="en-US" sz="1600" dirty="0" err="1">
                <a:solidFill>
                  <a:schemeClr val="tx1">
                    <a:lumMod val="75000"/>
                    <a:lumOff val="25000"/>
                  </a:schemeClr>
                </a:solidFill>
                <a:cs typeface="+mn-ea"/>
                <a:sym typeface="+mn-lt"/>
              </a:rPr>
              <a:t>here.Please</a:t>
            </a:r>
            <a:r>
              <a:rPr lang="en-US" sz="1600" dirty="0">
                <a:solidFill>
                  <a:schemeClr val="tx1">
                    <a:lumMod val="75000"/>
                    <a:lumOff val="25000"/>
                  </a:schemeClr>
                </a:solidFill>
                <a:cs typeface="+mn-ea"/>
                <a:sym typeface="+mn-lt"/>
              </a:rPr>
              <a:t> enter text </a:t>
            </a:r>
            <a:r>
              <a:rPr lang="en-US" sz="1600" dirty="0" err="1">
                <a:solidFill>
                  <a:schemeClr val="tx1">
                    <a:lumMod val="75000"/>
                    <a:lumOff val="25000"/>
                  </a:schemeClr>
                </a:solidFill>
                <a:cs typeface="+mn-ea"/>
                <a:sym typeface="+mn-lt"/>
              </a:rPr>
              <a:t>here.Please</a:t>
            </a:r>
            <a:r>
              <a:rPr lang="en-US" sz="1600" dirty="0">
                <a:solidFill>
                  <a:schemeClr val="tx1">
                    <a:lumMod val="75000"/>
                    <a:lumOff val="25000"/>
                  </a:schemeClr>
                </a:solidFill>
                <a:cs typeface="+mn-ea"/>
                <a:sym typeface="+mn-lt"/>
              </a:rPr>
              <a:t> enter text here.</a:t>
            </a:r>
            <a:r>
              <a:rPr lang="en-US" altLang="zh-CN" sz="1600" dirty="0">
                <a:solidFill>
                  <a:schemeClr val="tx1">
                    <a:lumMod val="75000"/>
                    <a:lumOff val="25000"/>
                  </a:schemeClr>
                </a:solidFill>
                <a:cs typeface="+mn-ea"/>
                <a:sym typeface="+mn-lt"/>
              </a:rPr>
              <a:t> Please enter text here.</a:t>
            </a:r>
            <a:endParaRPr lang="en-US" sz="1600" dirty="0">
              <a:solidFill>
                <a:schemeClr val="tx1">
                  <a:lumMod val="75000"/>
                  <a:lumOff val="25000"/>
                </a:schemeClr>
              </a:solidFill>
              <a:cs typeface="+mn-ea"/>
              <a:sym typeface="+mn-lt"/>
            </a:endParaRPr>
          </a:p>
        </p:txBody>
      </p:sp>
      <p:sp>
        <p:nvSpPr>
          <p:cNvPr id="34" name="Freeform 171"/>
          <p:cNvSpPr>
            <a:spLocks noEditPoints="1"/>
          </p:cNvSpPr>
          <p:nvPr/>
        </p:nvSpPr>
        <p:spPr bwMode="auto">
          <a:xfrm>
            <a:off x="8535471" y="2593430"/>
            <a:ext cx="975806" cy="960558"/>
          </a:xfrm>
          <a:custGeom>
            <a:avLst/>
            <a:gdLst/>
            <a:ahLst/>
            <a:cxnLst>
              <a:cxn ang="0">
                <a:pos x="30" y="58"/>
              </a:cxn>
              <a:cxn ang="0">
                <a:pos x="0" y="29"/>
              </a:cxn>
              <a:cxn ang="0">
                <a:pos x="30" y="0"/>
              </a:cxn>
              <a:cxn ang="0">
                <a:pos x="59" y="29"/>
              </a:cxn>
              <a:cxn ang="0">
                <a:pos x="30" y="58"/>
              </a:cxn>
              <a:cxn ang="0">
                <a:pos x="30" y="8"/>
              </a:cxn>
              <a:cxn ang="0">
                <a:pos x="9" y="29"/>
              </a:cxn>
              <a:cxn ang="0">
                <a:pos x="30" y="49"/>
              </a:cxn>
              <a:cxn ang="0">
                <a:pos x="50" y="29"/>
              </a:cxn>
              <a:cxn ang="0">
                <a:pos x="30" y="8"/>
              </a:cxn>
              <a:cxn ang="0">
                <a:pos x="34" y="32"/>
              </a:cxn>
              <a:cxn ang="0">
                <a:pos x="33" y="34"/>
              </a:cxn>
              <a:cxn ang="0">
                <a:pos x="21" y="34"/>
              </a:cxn>
              <a:cxn ang="0">
                <a:pos x="20" y="32"/>
              </a:cxn>
              <a:cxn ang="0">
                <a:pos x="20" y="30"/>
              </a:cxn>
              <a:cxn ang="0">
                <a:pos x="21" y="29"/>
              </a:cxn>
              <a:cxn ang="0">
                <a:pos x="30" y="29"/>
              </a:cxn>
              <a:cxn ang="0">
                <a:pos x="30" y="15"/>
              </a:cxn>
              <a:cxn ang="0">
                <a:pos x="31" y="14"/>
              </a:cxn>
              <a:cxn ang="0">
                <a:pos x="33" y="14"/>
              </a:cxn>
              <a:cxn ang="0">
                <a:pos x="34" y="15"/>
              </a:cxn>
              <a:cxn ang="0">
                <a:pos x="34" y="32"/>
              </a:cxn>
            </a:cxnLst>
            <a:rect l="0" t="0" r="r" b="b"/>
            <a:pathLst>
              <a:path w="59" h="58">
                <a:moveTo>
                  <a:pt x="30" y="58"/>
                </a:moveTo>
                <a:cubicBezTo>
                  <a:pt x="13" y="58"/>
                  <a:pt x="0" y="45"/>
                  <a:pt x="0" y="29"/>
                </a:cubicBezTo>
                <a:cubicBezTo>
                  <a:pt x="0" y="13"/>
                  <a:pt x="13" y="0"/>
                  <a:pt x="30" y="0"/>
                </a:cubicBezTo>
                <a:cubicBezTo>
                  <a:pt x="46" y="0"/>
                  <a:pt x="59" y="13"/>
                  <a:pt x="59" y="29"/>
                </a:cubicBezTo>
                <a:cubicBezTo>
                  <a:pt x="59" y="45"/>
                  <a:pt x="46" y="58"/>
                  <a:pt x="30" y="58"/>
                </a:cubicBezTo>
                <a:close/>
                <a:moveTo>
                  <a:pt x="30" y="8"/>
                </a:moveTo>
                <a:cubicBezTo>
                  <a:pt x="18" y="8"/>
                  <a:pt x="9" y="17"/>
                  <a:pt x="9" y="29"/>
                </a:cubicBezTo>
                <a:cubicBezTo>
                  <a:pt x="9" y="40"/>
                  <a:pt x="18" y="49"/>
                  <a:pt x="30" y="49"/>
                </a:cubicBezTo>
                <a:cubicBezTo>
                  <a:pt x="41" y="49"/>
                  <a:pt x="50" y="40"/>
                  <a:pt x="50" y="29"/>
                </a:cubicBezTo>
                <a:cubicBezTo>
                  <a:pt x="50" y="17"/>
                  <a:pt x="41" y="8"/>
                  <a:pt x="30" y="8"/>
                </a:cubicBezTo>
                <a:close/>
                <a:moveTo>
                  <a:pt x="34" y="32"/>
                </a:moveTo>
                <a:cubicBezTo>
                  <a:pt x="34" y="33"/>
                  <a:pt x="34" y="34"/>
                  <a:pt x="33" y="34"/>
                </a:cubicBezTo>
                <a:cubicBezTo>
                  <a:pt x="21" y="34"/>
                  <a:pt x="21" y="34"/>
                  <a:pt x="21" y="34"/>
                </a:cubicBezTo>
                <a:cubicBezTo>
                  <a:pt x="20" y="34"/>
                  <a:pt x="20" y="33"/>
                  <a:pt x="20" y="32"/>
                </a:cubicBezTo>
                <a:cubicBezTo>
                  <a:pt x="20" y="30"/>
                  <a:pt x="20" y="30"/>
                  <a:pt x="20" y="30"/>
                </a:cubicBezTo>
                <a:cubicBezTo>
                  <a:pt x="20" y="29"/>
                  <a:pt x="20" y="29"/>
                  <a:pt x="21" y="29"/>
                </a:cubicBezTo>
                <a:cubicBezTo>
                  <a:pt x="30" y="29"/>
                  <a:pt x="30" y="29"/>
                  <a:pt x="30" y="29"/>
                </a:cubicBezTo>
                <a:cubicBezTo>
                  <a:pt x="30" y="15"/>
                  <a:pt x="30" y="15"/>
                  <a:pt x="30" y="15"/>
                </a:cubicBezTo>
                <a:cubicBezTo>
                  <a:pt x="30" y="15"/>
                  <a:pt x="30" y="14"/>
                  <a:pt x="31" y="14"/>
                </a:cubicBezTo>
                <a:cubicBezTo>
                  <a:pt x="33" y="14"/>
                  <a:pt x="33" y="14"/>
                  <a:pt x="33" y="14"/>
                </a:cubicBezTo>
                <a:cubicBezTo>
                  <a:pt x="34" y="14"/>
                  <a:pt x="34" y="15"/>
                  <a:pt x="34" y="15"/>
                </a:cubicBezTo>
                <a:lnTo>
                  <a:pt x="34" y="32"/>
                </a:lnTo>
                <a:close/>
              </a:path>
            </a:pathLst>
          </a:custGeom>
          <a:solidFill>
            <a:srgbClr val="6E8F9E"/>
          </a:solidFill>
          <a:ln w="9525">
            <a:noFill/>
            <a:round/>
          </a:ln>
        </p:spPr>
        <p:txBody>
          <a:bodyPr vert="horz" wrap="square" lIns="121920" tIns="60960" rIns="121920" bIns="60960" numCol="1" anchor="t" anchorCtr="0" compatLnSpc="1"/>
          <a:lstStyle/>
          <a:p>
            <a:endParaRPr lang="en-US" sz="2400" dirty="0">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par>
                                <p:cTn id="10" presetID="22" presetClass="entr" presetSubtype="8" fill="hold" grpId="0" nodeType="with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wipe(left)">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2" presetClass="entr" presetSubtype="4" fill="hold" grpId="0" nodeType="click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500"/>
                                        <p:tgtEl>
                                          <p:spTgt spid="25"/>
                                        </p:tgtEl>
                                        <p:attrNameLst>
                                          <p:attrName>ppt_y</p:attrName>
                                        </p:attrNameLst>
                                      </p:cBhvr>
                                      <p:tavLst>
                                        <p:tav tm="0">
                                          <p:val>
                                            <p:strVal val="#ppt_y+#ppt_h*1.125000"/>
                                          </p:val>
                                        </p:tav>
                                        <p:tav tm="100000">
                                          <p:val>
                                            <p:strVal val="#ppt_y"/>
                                          </p:val>
                                        </p:tav>
                                      </p:tavLst>
                                    </p:anim>
                                    <p:animEffect transition="in" filter="wipe(up)">
                                      <p:cBhvr>
                                        <p:cTn id="30" dur="500"/>
                                        <p:tgtEl>
                                          <p:spTgt spid="25"/>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p:tgtEl>
                                          <p:spTgt spid="33"/>
                                        </p:tgtEl>
                                        <p:attrNameLst>
                                          <p:attrName>ppt_y</p:attrName>
                                        </p:attrNameLst>
                                      </p:cBhvr>
                                      <p:tavLst>
                                        <p:tav tm="0">
                                          <p:val>
                                            <p:strVal val="#ppt_y+#ppt_h*1.125000"/>
                                          </p:val>
                                        </p:tav>
                                        <p:tav tm="100000">
                                          <p:val>
                                            <p:strVal val="#ppt_y"/>
                                          </p:val>
                                        </p:tav>
                                      </p:tavLst>
                                    </p:anim>
                                    <p:animEffect transition="in" filter="wipe(up)">
                                      <p:cBhvr>
                                        <p:cTn id="34" dur="500"/>
                                        <p:tgtEl>
                                          <p:spTgt spid="33"/>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p:tgtEl>
                                          <p:spTgt spid="34"/>
                                        </p:tgtEl>
                                        <p:attrNameLst>
                                          <p:attrName>ppt_y</p:attrName>
                                        </p:attrNameLst>
                                      </p:cBhvr>
                                      <p:tavLst>
                                        <p:tav tm="0">
                                          <p:val>
                                            <p:strVal val="#ppt_y+#ppt_h*1.125000"/>
                                          </p:val>
                                        </p:tav>
                                        <p:tav tm="100000">
                                          <p:val>
                                            <p:strVal val="#ppt_y"/>
                                          </p:val>
                                        </p:tav>
                                      </p:tavLst>
                                    </p:anim>
                                    <p:animEffect transition="in" filter="wipe(up)">
                                      <p:cBhvr>
                                        <p:cTn id="3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animBg="1"/>
      <p:bldP spid="25" grpId="1" animBg="1"/>
      <p:bldP spid="28" grpId="0"/>
      <p:bldP spid="29" grpId="0"/>
      <p:bldP spid="29" grpId="1"/>
      <p:bldP spid="30" grpId="0"/>
      <p:bldP spid="30" grpId="1"/>
      <p:bldP spid="31" grpId="0"/>
      <p:bldP spid="31" grpId="1"/>
      <p:bldP spid="32" grpId="0"/>
      <p:bldP spid="32" grpId="1"/>
      <p:bldP spid="33" grpId="0"/>
      <p:bldP spid="33" grpId="1"/>
      <p:bldP spid="34" grpId="0" animBg="1"/>
      <p:bldP spid="3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项目成果展示</a:t>
            </a:r>
            <a:endParaRPr sz="3200" spc="225" dirty="0">
              <a:solidFill>
                <a:schemeClr val="tx1">
                  <a:lumMod val="75000"/>
                  <a:lumOff val="25000"/>
                </a:schemeClr>
              </a:solidFill>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0" y="3289300"/>
            <a:ext cx="12192000" cy="3568700"/>
          </a:xfrm>
          <a:prstGeom prst="rect">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矩形 5"/>
          <p:cNvSpPr/>
          <p:nvPr/>
        </p:nvSpPr>
        <p:spPr>
          <a:xfrm>
            <a:off x="1626530" y="2013790"/>
            <a:ext cx="2551020" cy="255102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7"/>
          <p:cNvSpPr/>
          <p:nvPr/>
        </p:nvSpPr>
        <p:spPr>
          <a:xfrm>
            <a:off x="4820490" y="2013790"/>
            <a:ext cx="2551020" cy="255102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8014450" y="1976053"/>
            <a:ext cx="2551020" cy="2551020"/>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p:cNvSpPr txBox="1"/>
          <p:nvPr/>
        </p:nvSpPr>
        <p:spPr>
          <a:xfrm>
            <a:off x="1746248" y="5271161"/>
            <a:ext cx="2380502" cy="8891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cs typeface="+mn-ea"/>
                <a:sym typeface="+mn-lt"/>
              </a:rPr>
              <a:t>Please enter text </a:t>
            </a:r>
            <a:r>
              <a:rPr lang="en-US" sz="1200" dirty="0" err="1">
                <a:solidFill>
                  <a:schemeClr val="bg1"/>
                </a:solidFill>
                <a:cs typeface="+mn-ea"/>
                <a:sym typeface="+mn-lt"/>
              </a:rPr>
              <a:t>here.Please</a:t>
            </a:r>
            <a:r>
              <a:rPr lang="en-US" sz="1200" dirty="0">
                <a:solidFill>
                  <a:schemeClr val="bg1"/>
                </a:solidFill>
                <a:cs typeface="+mn-ea"/>
                <a:sym typeface="+mn-lt"/>
              </a:rPr>
              <a:t> enter text </a:t>
            </a:r>
            <a:r>
              <a:rPr lang="en-US" sz="1200" dirty="0" err="1">
                <a:solidFill>
                  <a:schemeClr val="bg1"/>
                </a:solidFill>
                <a:cs typeface="+mn-ea"/>
                <a:sym typeface="+mn-lt"/>
              </a:rPr>
              <a:t>here.Please</a:t>
            </a:r>
            <a:r>
              <a:rPr lang="en-US" sz="1200" dirty="0">
                <a:solidFill>
                  <a:schemeClr val="bg1"/>
                </a:solidFill>
                <a:cs typeface="+mn-ea"/>
                <a:sym typeface="+mn-lt"/>
              </a:rPr>
              <a:t> enter text here.</a:t>
            </a:r>
            <a:r>
              <a:rPr lang="en-US" altLang="zh-CN" sz="1200" dirty="0">
                <a:solidFill>
                  <a:schemeClr val="bg1"/>
                </a:solidFill>
                <a:cs typeface="+mn-ea"/>
                <a:sym typeface="+mn-lt"/>
              </a:rPr>
              <a:t> Please enter text here.</a:t>
            </a:r>
            <a:endParaRPr lang="en-US" sz="1200" dirty="0">
              <a:solidFill>
                <a:schemeClr val="bg1"/>
              </a:solidFill>
              <a:cs typeface="+mn-ea"/>
              <a:sym typeface="+mn-lt"/>
            </a:endParaRPr>
          </a:p>
        </p:txBody>
      </p:sp>
      <p:sp>
        <p:nvSpPr>
          <p:cNvPr id="11" name="文本框 10"/>
          <p:cNvSpPr txBox="1"/>
          <p:nvPr/>
        </p:nvSpPr>
        <p:spPr>
          <a:xfrm>
            <a:off x="2139346"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cs typeface="+mn-ea"/>
                <a:sym typeface="+mn-lt"/>
              </a:rPr>
              <a:t>输入标题</a:t>
            </a:r>
          </a:p>
        </p:txBody>
      </p:sp>
      <p:sp>
        <p:nvSpPr>
          <p:cNvPr id="12" name="文本框 11"/>
          <p:cNvSpPr txBox="1"/>
          <p:nvPr/>
        </p:nvSpPr>
        <p:spPr>
          <a:xfrm>
            <a:off x="4899741" y="5271161"/>
            <a:ext cx="2380502" cy="8891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cs typeface="+mn-ea"/>
                <a:sym typeface="+mn-lt"/>
              </a:rPr>
              <a:t>Please enter text </a:t>
            </a:r>
            <a:r>
              <a:rPr lang="en-US" sz="1200" dirty="0" err="1">
                <a:solidFill>
                  <a:schemeClr val="bg1"/>
                </a:solidFill>
                <a:cs typeface="+mn-ea"/>
                <a:sym typeface="+mn-lt"/>
              </a:rPr>
              <a:t>here.Please</a:t>
            </a:r>
            <a:r>
              <a:rPr lang="en-US" sz="1200" dirty="0">
                <a:solidFill>
                  <a:schemeClr val="bg1"/>
                </a:solidFill>
                <a:cs typeface="+mn-ea"/>
                <a:sym typeface="+mn-lt"/>
              </a:rPr>
              <a:t> enter text </a:t>
            </a:r>
            <a:r>
              <a:rPr lang="en-US" sz="1200" dirty="0" err="1">
                <a:solidFill>
                  <a:schemeClr val="bg1"/>
                </a:solidFill>
                <a:cs typeface="+mn-ea"/>
                <a:sym typeface="+mn-lt"/>
              </a:rPr>
              <a:t>here.Please</a:t>
            </a:r>
            <a:r>
              <a:rPr lang="en-US" sz="1200" dirty="0">
                <a:solidFill>
                  <a:schemeClr val="bg1"/>
                </a:solidFill>
                <a:cs typeface="+mn-ea"/>
                <a:sym typeface="+mn-lt"/>
              </a:rPr>
              <a:t> enter text here.</a:t>
            </a:r>
            <a:r>
              <a:rPr lang="en-US" altLang="zh-CN" sz="1200" dirty="0">
                <a:solidFill>
                  <a:schemeClr val="bg1"/>
                </a:solidFill>
                <a:cs typeface="+mn-ea"/>
                <a:sym typeface="+mn-lt"/>
              </a:rPr>
              <a:t> Please enter text here.</a:t>
            </a:r>
            <a:endParaRPr lang="en-US" sz="1200" dirty="0">
              <a:solidFill>
                <a:schemeClr val="bg1"/>
              </a:solidFill>
              <a:cs typeface="+mn-ea"/>
              <a:sym typeface="+mn-lt"/>
            </a:endParaRPr>
          </a:p>
        </p:txBody>
      </p:sp>
      <p:sp>
        <p:nvSpPr>
          <p:cNvPr id="13" name="文本框 12"/>
          <p:cNvSpPr txBox="1"/>
          <p:nvPr/>
        </p:nvSpPr>
        <p:spPr>
          <a:xfrm>
            <a:off x="5292839"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cs typeface="+mn-ea"/>
                <a:sym typeface="+mn-lt"/>
              </a:rPr>
              <a:t>输入标题</a:t>
            </a:r>
          </a:p>
        </p:txBody>
      </p:sp>
      <p:sp>
        <p:nvSpPr>
          <p:cNvPr id="14" name="文本框 13"/>
          <p:cNvSpPr txBox="1"/>
          <p:nvPr/>
        </p:nvSpPr>
        <p:spPr>
          <a:xfrm>
            <a:off x="8097684" y="5271161"/>
            <a:ext cx="2380502" cy="8891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cs typeface="+mn-ea"/>
                <a:sym typeface="+mn-lt"/>
              </a:rPr>
              <a:t>Please enter text </a:t>
            </a:r>
            <a:r>
              <a:rPr lang="en-US" sz="1200" dirty="0" err="1">
                <a:solidFill>
                  <a:schemeClr val="bg1"/>
                </a:solidFill>
                <a:cs typeface="+mn-ea"/>
                <a:sym typeface="+mn-lt"/>
              </a:rPr>
              <a:t>here.Please</a:t>
            </a:r>
            <a:r>
              <a:rPr lang="en-US" sz="1200" dirty="0">
                <a:solidFill>
                  <a:schemeClr val="bg1"/>
                </a:solidFill>
                <a:cs typeface="+mn-ea"/>
                <a:sym typeface="+mn-lt"/>
              </a:rPr>
              <a:t> enter text </a:t>
            </a:r>
            <a:r>
              <a:rPr lang="en-US" sz="1200" dirty="0" err="1">
                <a:solidFill>
                  <a:schemeClr val="bg1"/>
                </a:solidFill>
                <a:cs typeface="+mn-ea"/>
                <a:sym typeface="+mn-lt"/>
              </a:rPr>
              <a:t>here.Please</a:t>
            </a:r>
            <a:r>
              <a:rPr lang="en-US" sz="1200" dirty="0">
                <a:solidFill>
                  <a:schemeClr val="bg1"/>
                </a:solidFill>
                <a:cs typeface="+mn-ea"/>
                <a:sym typeface="+mn-lt"/>
              </a:rPr>
              <a:t> enter text here.</a:t>
            </a:r>
            <a:r>
              <a:rPr lang="en-US" altLang="zh-CN" sz="1200" dirty="0">
                <a:solidFill>
                  <a:schemeClr val="bg1"/>
                </a:solidFill>
                <a:cs typeface="+mn-ea"/>
                <a:sym typeface="+mn-lt"/>
              </a:rPr>
              <a:t> Please enter text here.</a:t>
            </a:r>
            <a:endParaRPr lang="en-US" sz="1200" dirty="0">
              <a:solidFill>
                <a:schemeClr val="bg1"/>
              </a:solidFill>
              <a:cs typeface="+mn-ea"/>
              <a:sym typeface="+mn-lt"/>
            </a:endParaRPr>
          </a:p>
        </p:txBody>
      </p:sp>
      <p:sp>
        <p:nvSpPr>
          <p:cNvPr id="15" name="文本框 14"/>
          <p:cNvSpPr txBox="1"/>
          <p:nvPr/>
        </p:nvSpPr>
        <p:spPr>
          <a:xfrm>
            <a:off x="8490782"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cs typeface="+mn-ea"/>
                <a:sym typeface="+mn-lt"/>
              </a:rPr>
              <a:t>输入标题</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par>
                          <p:cTn id="15" fill="hold">
                            <p:stCondLst>
                              <p:cond delay="500"/>
                            </p:stCondLst>
                            <p:childTnLst>
                              <p:par>
                                <p:cTn id="16" presetID="1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par>
                          <p:cTn id="20" fill="hold">
                            <p:stCondLst>
                              <p:cond delay="1000"/>
                            </p:stCondLst>
                            <p:childTnLst>
                              <p:par>
                                <p:cTn id="21" presetID="1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p:tgtEl>
                                          <p:spTgt spid="11"/>
                                        </p:tgtEl>
                                        <p:attrNameLst>
                                          <p:attrName>ppt_y</p:attrName>
                                        </p:attrNameLst>
                                      </p:cBhvr>
                                      <p:tavLst>
                                        <p:tav tm="0">
                                          <p:val>
                                            <p:strVal val="#ppt_y+#ppt_h*1.125000"/>
                                          </p:val>
                                        </p:tav>
                                        <p:tav tm="100000">
                                          <p:val>
                                            <p:strVal val="#ppt_y"/>
                                          </p:val>
                                        </p:tav>
                                      </p:tavLst>
                                    </p:anim>
                                    <p:animEffect transition="in" filter="wipe(up)">
                                      <p:cBhvr>
                                        <p:cTn id="24" dur="500"/>
                                        <p:tgtEl>
                                          <p:spTgt spid="11"/>
                                        </p:tgtEl>
                                      </p:cBhvr>
                                    </p:animEffect>
                                  </p:childTnLst>
                                </p:cTn>
                              </p:par>
                            </p:childTnLst>
                          </p:cTn>
                        </p:par>
                        <p:par>
                          <p:cTn id="25" fill="hold">
                            <p:stCondLst>
                              <p:cond delay="1500"/>
                            </p:stCondLst>
                            <p:childTnLst>
                              <p:par>
                                <p:cTn id="26" presetID="12" presetClass="entr" presetSubtype="4"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p:tgtEl>
                                          <p:spTgt spid="12"/>
                                        </p:tgtEl>
                                        <p:attrNameLst>
                                          <p:attrName>ppt_y</p:attrName>
                                        </p:attrNameLst>
                                      </p:cBhvr>
                                      <p:tavLst>
                                        <p:tav tm="0">
                                          <p:val>
                                            <p:strVal val="#ppt_y+#ppt_h*1.125000"/>
                                          </p:val>
                                        </p:tav>
                                        <p:tav tm="100000">
                                          <p:val>
                                            <p:strVal val="#ppt_y"/>
                                          </p:val>
                                        </p:tav>
                                      </p:tavLst>
                                    </p:anim>
                                    <p:animEffect transition="in" filter="wipe(up)">
                                      <p:cBhvr>
                                        <p:cTn id="29" dur="500"/>
                                        <p:tgtEl>
                                          <p:spTgt spid="12"/>
                                        </p:tgtEl>
                                      </p:cBhvr>
                                    </p:animEffect>
                                  </p:childTnLst>
                                </p:cTn>
                              </p:par>
                            </p:childTnLst>
                          </p:cTn>
                        </p:par>
                        <p:par>
                          <p:cTn id="30" fill="hold">
                            <p:stCondLst>
                              <p:cond delay="2000"/>
                            </p:stCondLst>
                            <p:childTnLst>
                              <p:par>
                                <p:cTn id="31" presetID="1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p:tgtEl>
                                          <p:spTgt spid="13"/>
                                        </p:tgtEl>
                                        <p:attrNameLst>
                                          <p:attrName>ppt_y</p:attrName>
                                        </p:attrNameLst>
                                      </p:cBhvr>
                                      <p:tavLst>
                                        <p:tav tm="0">
                                          <p:val>
                                            <p:strVal val="#ppt_y+#ppt_h*1.125000"/>
                                          </p:val>
                                        </p:tav>
                                        <p:tav tm="100000">
                                          <p:val>
                                            <p:strVal val="#ppt_y"/>
                                          </p:val>
                                        </p:tav>
                                      </p:tavLst>
                                    </p:anim>
                                    <p:animEffect transition="in" filter="wipe(up)">
                                      <p:cBhvr>
                                        <p:cTn id="34" dur="500"/>
                                        <p:tgtEl>
                                          <p:spTgt spid="13"/>
                                        </p:tgtEl>
                                      </p:cBhvr>
                                    </p:animEffect>
                                  </p:childTnLst>
                                </p:cTn>
                              </p:par>
                            </p:childTnLst>
                          </p:cTn>
                        </p:par>
                        <p:par>
                          <p:cTn id="35" fill="hold">
                            <p:stCondLst>
                              <p:cond delay="2500"/>
                            </p:stCondLst>
                            <p:childTnLst>
                              <p:par>
                                <p:cTn id="36" presetID="12" presetClass="entr" presetSubtype="4"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ppt_y</p:attrName>
                                        </p:attrNameLst>
                                      </p:cBhvr>
                                      <p:tavLst>
                                        <p:tav tm="0">
                                          <p:val>
                                            <p:strVal val="#ppt_y+#ppt_h*1.125000"/>
                                          </p:val>
                                        </p:tav>
                                        <p:tav tm="100000">
                                          <p:val>
                                            <p:strVal val="#ppt_y"/>
                                          </p:val>
                                        </p:tav>
                                      </p:tavLst>
                                    </p:anim>
                                    <p:animEffect transition="in" filter="wipe(up)">
                                      <p:cBhvr>
                                        <p:cTn id="39" dur="500"/>
                                        <p:tgtEl>
                                          <p:spTgt spid="14"/>
                                        </p:tgtEl>
                                      </p:cBhvr>
                                    </p:animEffect>
                                  </p:childTnLst>
                                </p:cTn>
                              </p:par>
                            </p:childTnLst>
                          </p:cTn>
                        </p:par>
                        <p:par>
                          <p:cTn id="40" fill="hold">
                            <p:stCondLst>
                              <p:cond delay="3000"/>
                            </p:stCondLst>
                            <p:childTnLst>
                              <p:par>
                                <p:cTn id="41" presetID="1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p:tgtEl>
                                          <p:spTgt spid="15"/>
                                        </p:tgtEl>
                                        <p:attrNameLst>
                                          <p:attrName>ppt_y</p:attrName>
                                        </p:attrNameLst>
                                      </p:cBhvr>
                                      <p:tavLst>
                                        <p:tav tm="0">
                                          <p:val>
                                            <p:strVal val="#ppt_y+#ppt_h*1.125000"/>
                                          </p:val>
                                        </p:tav>
                                        <p:tav tm="100000">
                                          <p:val>
                                            <p:strVal val="#ppt_y"/>
                                          </p:val>
                                        </p:tav>
                                      </p:tavLst>
                                    </p:anim>
                                    <p:animEffect transition="in" filter="wipe(up)">
                                      <p:cBhvr>
                                        <p:cTn id="4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10" grpId="0" bldLvl="0"/>
      <p:bldP spid="11" grpId="0" bldLvl="0"/>
      <p:bldP spid="12" grpId="0" bldLvl="0"/>
      <p:bldP spid="13" grpId="0" bldLvl="0"/>
      <p:bldP spid="14" grpId="0" bldLvl="0"/>
      <p:bldP spid="15"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p:cNvSpPr/>
          <p:nvPr/>
        </p:nvSpPr>
        <p:spPr>
          <a:xfrm>
            <a:off x="0" y="2049510"/>
            <a:ext cx="12192000" cy="275898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平行四边形 1"/>
          <p:cNvSpPr/>
          <p:nvPr/>
        </p:nvSpPr>
        <p:spPr>
          <a:xfrm>
            <a:off x="1627773" y="1384300"/>
            <a:ext cx="3162300" cy="4089400"/>
          </a:xfrm>
          <a:prstGeom prst="parallelogram">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矩形 15"/>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cs typeface="+mn-ea"/>
                <a:sym typeface="+mn-lt"/>
              </a:rPr>
              <a:t>3</a:t>
            </a:r>
            <a:endParaRPr sz="13800" spc="225" dirty="0">
              <a:solidFill>
                <a:schemeClr val="bg1"/>
              </a:solidFill>
              <a:cs typeface="+mn-ea"/>
              <a:sym typeface="+mn-lt"/>
            </a:endParaRPr>
          </a:p>
        </p:txBody>
      </p:sp>
      <p:sp>
        <p:nvSpPr>
          <p:cNvPr id="17" name="矩形 16"/>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cs typeface="+mn-ea"/>
                <a:sym typeface="+mn-lt"/>
              </a:rPr>
              <a:t>经验与总结</a:t>
            </a:r>
            <a:endParaRPr sz="6000" spc="225" dirty="0">
              <a:solidFill>
                <a:schemeClr val="bg1"/>
              </a:solidFill>
              <a:cs typeface="+mn-ea"/>
              <a:sym typeface="+mn-lt"/>
            </a:endParaRPr>
          </a:p>
        </p:txBody>
      </p:sp>
      <p:sp>
        <p:nvSpPr>
          <p:cNvPr id="19" name="文本框 18"/>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cs typeface="+mn-ea"/>
                <a:sym typeface="+mn-lt"/>
              </a:rPr>
              <a:t> Life isn't about waiting for the storm to pass. it's about learning to dance in the rain.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6" grpId="0"/>
      <p:bldP spid="17"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经验与总结</a:t>
            </a:r>
            <a:endParaRPr sz="3200" spc="225" dirty="0">
              <a:solidFill>
                <a:schemeClr val="tx1">
                  <a:lumMod val="75000"/>
                  <a:lumOff val="25000"/>
                </a:schemeClr>
              </a:solidFill>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15"/>
          <p:cNvSpPr txBox="1"/>
          <p:nvPr/>
        </p:nvSpPr>
        <p:spPr>
          <a:xfrm>
            <a:off x="8707863" y="4207210"/>
            <a:ext cx="2053253" cy="1077218"/>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6" name="Rectangle 16"/>
          <p:cNvSpPr/>
          <p:nvPr/>
        </p:nvSpPr>
        <p:spPr>
          <a:xfrm>
            <a:off x="8702148" y="3946225"/>
            <a:ext cx="1134110" cy="337185"/>
          </a:xfrm>
          <a:prstGeom prst="rect">
            <a:avLst/>
          </a:prstGeom>
        </p:spPr>
        <p:txBody>
          <a:bodyPr wrap="square">
            <a:spAutoFit/>
          </a:bodyPr>
          <a:lstStyle/>
          <a:p>
            <a:pPr algn="l" defTabSz="1828800" rtl="0"/>
            <a:r>
              <a:rPr lang="en-US" sz="1600" b="1" kern="1200" dirty="0" smtClean="0">
                <a:solidFill>
                  <a:schemeClr val="tx1">
                    <a:lumMod val="65000"/>
                    <a:lumOff val="35000"/>
                  </a:schemeClr>
                </a:solidFill>
                <a:cs typeface="+mn-ea"/>
                <a:sym typeface="+mn-lt"/>
              </a:rPr>
              <a:t>2019</a:t>
            </a:r>
            <a:endParaRPr lang="en-US" sz="1600" b="1" kern="1200" dirty="0">
              <a:solidFill>
                <a:schemeClr val="tx1">
                  <a:lumMod val="65000"/>
                  <a:lumOff val="35000"/>
                </a:schemeClr>
              </a:solidFill>
              <a:cs typeface="+mn-ea"/>
              <a:sym typeface="+mn-lt"/>
            </a:endParaRPr>
          </a:p>
        </p:txBody>
      </p:sp>
      <p:sp>
        <p:nvSpPr>
          <p:cNvPr id="8" name="TextBox 17"/>
          <p:cNvSpPr txBox="1"/>
          <p:nvPr/>
        </p:nvSpPr>
        <p:spPr>
          <a:xfrm>
            <a:off x="5787388" y="2835610"/>
            <a:ext cx="2312670"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9" name="Rectangle 18"/>
          <p:cNvSpPr/>
          <p:nvPr/>
        </p:nvSpPr>
        <p:spPr>
          <a:xfrm>
            <a:off x="5781673" y="257526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cs typeface="+mn-ea"/>
                <a:sym typeface="+mn-lt"/>
              </a:rPr>
              <a:t>2010</a:t>
            </a:r>
          </a:p>
        </p:txBody>
      </p:sp>
      <p:sp>
        <p:nvSpPr>
          <p:cNvPr id="10" name="TextBox 19"/>
          <p:cNvSpPr txBox="1"/>
          <p:nvPr/>
        </p:nvSpPr>
        <p:spPr>
          <a:xfrm>
            <a:off x="8707863" y="2835610"/>
            <a:ext cx="2412367"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11" name="Rectangle 20"/>
          <p:cNvSpPr/>
          <p:nvPr/>
        </p:nvSpPr>
        <p:spPr>
          <a:xfrm>
            <a:off x="8702148" y="257526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cs typeface="+mn-ea"/>
                <a:sym typeface="+mn-lt"/>
              </a:rPr>
              <a:t>2012</a:t>
            </a:r>
          </a:p>
        </p:txBody>
      </p:sp>
      <p:sp>
        <p:nvSpPr>
          <p:cNvPr id="12" name="TextBox 21"/>
          <p:cNvSpPr txBox="1"/>
          <p:nvPr/>
        </p:nvSpPr>
        <p:spPr>
          <a:xfrm>
            <a:off x="5787388" y="4252930"/>
            <a:ext cx="2182793" cy="1077218"/>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cs typeface="+mn-ea"/>
                <a:sym typeface="+mn-lt"/>
              </a:rPr>
              <a:t>Phenomenon whereby something new and somehow valuable</a:t>
            </a:r>
          </a:p>
        </p:txBody>
      </p:sp>
      <p:sp>
        <p:nvSpPr>
          <p:cNvPr id="13" name="Rectangle 22"/>
          <p:cNvSpPr/>
          <p:nvPr/>
        </p:nvSpPr>
        <p:spPr>
          <a:xfrm>
            <a:off x="5781673" y="3991945"/>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cs typeface="+mn-ea"/>
                <a:sym typeface="+mn-lt"/>
              </a:rPr>
              <a:t>2015</a:t>
            </a:r>
          </a:p>
        </p:txBody>
      </p:sp>
      <p:sp>
        <p:nvSpPr>
          <p:cNvPr id="14" name="Rectangle 23"/>
          <p:cNvSpPr/>
          <p:nvPr/>
        </p:nvSpPr>
        <p:spPr>
          <a:xfrm>
            <a:off x="8362423" y="401671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15" name="Rectangle 24"/>
          <p:cNvSpPr/>
          <p:nvPr/>
        </p:nvSpPr>
        <p:spPr>
          <a:xfrm>
            <a:off x="5441948" y="401671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16" name="Rectangle 25"/>
          <p:cNvSpPr/>
          <p:nvPr/>
        </p:nvSpPr>
        <p:spPr>
          <a:xfrm>
            <a:off x="8362423" y="264003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17" name="Rectangle 26"/>
          <p:cNvSpPr/>
          <p:nvPr/>
        </p:nvSpPr>
        <p:spPr>
          <a:xfrm>
            <a:off x="5441948" y="2648285"/>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cs typeface="+mn-ea"/>
              <a:sym typeface="+mn-lt"/>
            </a:endParaRPr>
          </a:p>
        </p:txBody>
      </p:sp>
      <p:sp>
        <p:nvSpPr>
          <p:cNvPr id="18" name="Freeform 135"/>
          <p:cNvSpPr>
            <a:spLocks noEditPoints="1"/>
          </p:cNvSpPr>
          <p:nvPr/>
        </p:nvSpPr>
        <p:spPr bwMode="auto">
          <a:xfrm>
            <a:off x="2394549" y="2644140"/>
            <a:ext cx="637751" cy="59738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6E8F9E"/>
          </a:solidFill>
          <a:ln w="9525">
            <a:noFill/>
            <a:round/>
          </a:ln>
        </p:spPr>
        <p:txBody>
          <a:bodyPr vert="horz" wrap="square" lIns="121920" tIns="60960" rIns="121920" bIns="60960" numCol="1" anchor="t" anchorCtr="0" compatLnSpc="1"/>
          <a:lstStyle/>
          <a:p>
            <a:endParaRPr lang="en-US" sz="2400" dirty="0">
              <a:cs typeface="+mn-ea"/>
              <a:sym typeface="+mn-lt"/>
            </a:endParaRPr>
          </a:p>
        </p:txBody>
      </p:sp>
      <p:sp>
        <p:nvSpPr>
          <p:cNvPr id="19" name="文本框 18"/>
          <p:cNvSpPr txBox="1"/>
          <p:nvPr/>
        </p:nvSpPr>
        <p:spPr>
          <a:xfrm>
            <a:off x="1466424" y="4051080"/>
            <a:ext cx="2558772" cy="95410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en-US" sz="1400" dirty="0">
                <a:solidFill>
                  <a:schemeClr val="tx1">
                    <a:lumMod val="75000"/>
                    <a:lumOff val="25000"/>
                  </a:schemeClr>
                </a:solidFill>
                <a:cs typeface="+mn-ea"/>
                <a:sym typeface="+mn-lt"/>
              </a:rPr>
              <a:t>Please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text </a:t>
            </a:r>
            <a:r>
              <a:rPr lang="en-US" sz="1400" dirty="0" err="1">
                <a:solidFill>
                  <a:schemeClr val="tx1">
                    <a:lumMod val="75000"/>
                    <a:lumOff val="25000"/>
                  </a:schemeClr>
                </a:solidFill>
                <a:cs typeface="+mn-ea"/>
                <a:sym typeface="+mn-lt"/>
              </a:rPr>
              <a:t>here.Please</a:t>
            </a:r>
            <a:r>
              <a:rPr lang="en-US" sz="1400" dirty="0">
                <a:solidFill>
                  <a:schemeClr val="tx1">
                    <a:lumMod val="75000"/>
                    <a:lumOff val="25000"/>
                  </a:schemeClr>
                </a:solidFill>
                <a:cs typeface="+mn-ea"/>
                <a:sym typeface="+mn-lt"/>
              </a:rPr>
              <a:t> enter </a:t>
            </a:r>
          </a:p>
        </p:txBody>
      </p:sp>
      <p:sp>
        <p:nvSpPr>
          <p:cNvPr id="20" name="文本框 19"/>
          <p:cNvSpPr txBox="1"/>
          <p:nvPr/>
        </p:nvSpPr>
        <p:spPr>
          <a:xfrm>
            <a:off x="1821604" y="3633885"/>
            <a:ext cx="1783642"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75000"/>
                    <a:lumOff val="25000"/>
                  </a:schemeClr>
                </a:solidFill>
                <a:cs typeface="+mn-ea"/>
                <a:sym typeface="+mn-lt"/>
              </a:rPr>
              <a:t>输入标题</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p:tgtEl>
                                          <p:spTgt spid="19"/>
                                        </p:tgtEl>
                                        <p:attrNameLst>
                                          <p:attrName>ppt_y</p:attrName>
                                        </p:attrNameLst>
                                      </p:cBhvr>
                                      <p:tavLst>
                                        <p:tav tm="0">
                                          <p:val>
                                            <p:strVal val="#ppt_y+#ppt_h*1.125000"/>
                                          </p:val>
                                        </p:tav>
                                        <p:tav tm="100000">
                                          <p:val>
                                            <p:strVal val="#ppt_y"/>
                                          </p:val>
                                        </p:tav>
                                      </p:tavLst>
                                    </p:anim>
                                    <p:animEffect transition="in" filter="wipe(up)">
                                      <p:cBhvr>
                                        <p:cTn id="14" dur="500"/>
                                        <p:tgtEl>
                                          <p:spTgt spid="19"/>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p:tgtEl>
                                          <p:spTgt spid="20"/>
                                        </p:tgtEl>
                                        <p:attrNameLst>
                                          <p:attrName>ppt_y</p:attrName>
                                        </p:attrNameLst>
                                      </p:cBhvr>
                                      <p:tavLst>
                                        <p:tav tm="0">
                                          <p:val>
                                            <p:strVal val="#ppt_y+#ppt_h*1.125000"/>
                                          </p:val>
                                        </p:tav>
                                        <p:tav tm="100000">
                                          <p:val>
                                            <p:strVal val="#ppt_y"/>
                                          </p:val>
                                        </p:tav>
                                      </p:tavLst>
                                    </p:anim>
                                    <p:animEffect transition="in" filter="wipe(up)">
                                      <p:cBhvr>
                                        <p:cTn id="1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bldLvl="0"/>
      <p:bldP spid="20" grpId="0" bldLvl="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372100" y="0"/>
            <a:ext cx="58674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平行四边形 5"/>
          <p:cNvSpPr/>
          <p:nvPr/>
        </p:nvSpPr>
        <p:spPr>
          <a:xfrm>
            <a:off x="787401" y="2120900"/>
            <a:ext cx="4584700" cy="3505767"/>
          </a:xfrm>
          <a:prstGeom prst="parallelogram">
            <a:avLst>
              <a:gd name="adj" fmla="val 0"/>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66723" y="1721132"/>
            <a:ext cx="5597655" cy="3733801"/>
          </a:xfrm>
          <a:prstGeom prst="rect">
            <a:avLst/>
          </a:prstGeom>
        </p:spPr>
      </p:pic>
      <p:sp>
        <p:nvSpPr>
          <p:cNvPr id="8" name="Freeform 45"/>
          <p:cNvSpPr>
            <a:spLocks noEditPoints="1"/>
          </p:cNvSpPr>
          <p:nvPr/>
        </p:nvSpPr>
        <p:spPr bwMode="auto">
          <a:xfrm>
            <a:off x="7029350" y="1796094"/>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CBBAA8"/>
          </a:solidFill>
          <a:ln w="9525">
            <a:noFill/>
            <a:round/>
          </a:ln>
        </p:spPr>
        <p:txBody>
          <a:bodyPr vert="horz" wrap="square" lIns="121920" tIns="60960" rIns="121920" bIns="60960" numCol="1" anchor="t" anchorCtr="0" compatLnSpc="1"/>
          <a:lstStyle/>
          <a:p>
            <a:endParaRPr lang="en-US" sz="2400" dirty="0">
              <a:solidFill>
                <a:schemeClr val="tx1">
                  <a:lumMod val="75000"/>
                  <a:lumOff val="25000"/>
                </a:schemeClr>
              </a:solidFill>
              <a:cs typeface="+mn-ea"/>
              <a:sym typeface="+mn-lt"/>
            </a:endParaRPr>
          </a:p>
        </p:txBody>
      </p:sp>
      <p:sp>
        <p:nvSpPr>
          <p:cNvPr id="9" name="Freeform 45"/>
          <p:cNvSpPr>
            <a:spLocks noEditPoints="1"/>
          </p:cNvSpPr>
          <p:nvPr/>
        </p:nvSpPr>
        <p:spPr bwMode="auto">
          <a:xfrm>
            <a:off x="7029350" y="3175105"/>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CBBAA8"/>
          </a:solidFill>
          <a:ln w="9525">
            <a:noFill/>
            <a:round/>
          </a:ln>
        </p:spPr>
        <p:txBody>
          <a:bodyPr vert="horz" wrap="square" lIns="121920" tIns="60960" rIns="121920" bIns="60960" numCol="1" anchor="t" anchorCtr="0" compatLnSpc="1"/>
          <a:lstStyle/>
          <a:p>
            <a:endParaRPr lang="en-US" sz="2400" dirty="0">
              <a:solidFill>
                <a:schemeClr val="tx1">
                  <a:lumMod val="75000"/>
                  <a:lumOff val="25000"/>
                </a:schemeClr>
              </a:solidFill>
              <a:cs typeface="+mn-ea"/>
              <a:sym typeface="+mn-lt"/>
            </a:endParaRPr>
          </a:p>
        </p:txBody>
      </p:sp>
      <p:sp>
        <p:nvSpPr>
          <p:cNvPr id="10" name="Freeform 45"/>
          <p:cNvSpPr>
            <a:spLocks noEditPoints="1"/>
          </p:cNvSpPr>
          <p:nvPr/>
        </p:nvSpPr>
        <p:spPr bwMode="auto">
          <a:xfrm>
            <a:off x="7029350" y="4505198"/>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CBBAA8"/>
          </a:solidFill>
          <a:ln w="9525">
            <a:noFill/>
            <a:round/>
          </a:ln>
        </p:spPr>
        <p:txBody>
          <a:bodyPr vert="horz" wrap="square" lIns="121920" tIns="60960" rIns="121920" bIns="60960" numCol="1" anchor="t" anchorCtr="0" compatLnSpc="1"/>
          <a:lstStyle/>
          <a:p>
            <a:endParaRPr lang="en-US" sz="2400" dirty="0">
              <a:solidFill>
                <a:schemeClr val="tx1">
                  <a:lumMod val="75000"/>
                  <a:lumOff val="25000"/>
                </a:schemeClr>
              </a:solidFill>
              <a:cs typeface="+mn-ea"/>
              <a:sym typeface="+mn-lt"/>
            </a:endParaRPr>
          </a:p>
        </p:txBody>
      </p:sp>
      <p:sp>
        <p:nvSpPr>
          <p:cNvPr id="11" name="文本框 10"/>
          <p:cNvSpPr txBox="1"/>
          <p:nvPr/>
        </p:nvSpPr>
        <p:spPr>
          <a:xfrm>
            <a:off x="7700275" y="2077893"/>
            <a:ext cx="3094726"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a:t>
            </a:r>
          </a:p>
        </p:txBody>
      </p:sp>
      <p:sp>
        <p:nvSpPr>
          <p:cNvPr id="12" name="文本框 11"/>
          <p:cNvSpPr txBox="1"/>
          <p:nvPr/>
        </p:nvSpPr>
        <p:spPr>
          <a:xfrm>
            <a:off x="7667890" y="1660698"/>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sp>
        <p:nvSpPr>
          <p:cNvPr id="13" name="文本框 12"/>
          <p:cNvSpPr txBox="1"/>
          <p:nvPr/>
        </p:nvSpPr>
        <p:spPr>
          <a:xfrm>
            <a:off x="7700275" y="3456091"/>
            <a:ext cx="2904226"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a:t>
            </a:r>
          </a:p>
        </p:txBody>
      </p:sp>
      <p:sp>
        <p:nvSpPr>
          <p:cNvPr id="14" name="文本框 13"/>
          <p:cNvSpPr txBox="1"/>
          <p:nvPr/>
        </p:nvSpPr>
        <p:spPr>
          <a:xfrm>
            <a:off x="7667890" y="3038896"/>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sp>
        <p:nvSpPr>
          <p:cNvPr id="15" name="文本框 14"/>
          <p:cNvSpPr txBox="1"/>
          <p:nvPr/>
        </p:nvSpPr>
        <p:spPr>
          <a:xfrm>
            <a:off x="7732658" y="4834290"/>
            <a:ext cx="3062343"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a:t>
            </a:r>
          </a:p>
        </p:txBody>
      </p:sp>
      <p:sp>
        <p:nvSpPr>
          <p:cNvPr id="16" name="文本框 15"/>
          <p:cNvSpPr txBox="1"/>
          <p:nvPr/>
        </p:nvSpPr>
        <p:spPr>
          <a:xfrm>
            <a:off x="7827274" y="4417095"/>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cs typeface="+mn-ea"/>
                <a:sym typeface="+mn-lt"/>
              </a:rPr>
              <a:t>输入标题</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par>
                          <p:cTn id="18" fill="hold">
                            <p:stCondLst>
                              <p:cond delay="500"/>
                            </p:stCondLst>
                            <p:childTnLst>
                              <p:par>
                                <p:cTn id="19" presetID="5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par>
                          <p:cTn id="24" fill="hold">
                            <p:stCondLst>
                              <p:cond delay="1000"/>
                            </p:stCondLst>
                            <p:childTnLst>
                              <p:par>
                                <p:cTn id="25" presetID="5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childTnLst>
                          </p:cTn>
                        </p:par>
                        <p:par>
                          <p:cTn id="30" fill="hold">
                            <p:stCondLst>
                              <p:cond delay="1500"/>
                            </p:stCondLst>
                            <p:childTnLst>
                              <p:par>
                                <p:cTn id="31" presetID="53" presetClass="entr" presetSubtype="16"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animEffect transition="in" filter="fade">
                                      <p:cBhvr>
                                        <p:cTn id="35" dur="500"/>
                                        <p:tgtEl>
                                          <p:spTgt spid="10"/>
                                        </p:tgtEl>
                                      </p:cBhvr>
                                    </p:animEffect>
                                  </p:childTnLst>
                                </p:cTn>
                              </p:par>
                            </p:childTnLst>
                          </p:cTn>
                        </p:par>
                        <p:par>
                          <p:cTn id="36" fill="hold">
                            <p:stCondLst>
                              <p:cond delay="2000"/>
                            </p:stCondLst>
                            <p:childTnLst>
                              <p:par>
                                <p:cTn id="37" presetID="12" presetClass="entr" presetSubtype="4"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ppt_y</p:attrName>
                                        </p:attrNameLst>
                                      </p:cBhvr>
                                      <p:tavLst>
                                        <p:tav tm="0">
                                          <p:val>
                                            <p:strVal val="#ppt_y+#ppt_h*1.125000"/>
                                          </p:val>
                                        </p:tav>
                                        <p:tav tm="100000">
                                          <p:val>
                                            <p:strVal val="#ppt_y"/>
                                          </p:val>
                                        </p:tav>
                                      </p:tavLst>
                                    </p:anim>
                                    <p:animEffect transition="in" filter="wipe(up)">
                                      <p:cBhvr>
                                        <p:cTn id="40" dur="500"/>
                                        <p:tgtEl>
                                          <p:spTgt spid="11"/>
                                        </p:tgtEl>
                                      </p:cBhvr>
                                    </p:animEffect>
                                  </p:childTnLst>
                                </p:cTn>
                              </p:par>
                            </p:childTnLst>
                          </p:cTn>
                        </p:par>
                        <p:par>
                          <p:cTn id="41" fill="hold">
                            <p:stCondLst>
                              <p:cond delay="2500"/>
                            </p:stCondLst>
                            <p:childTnLst>
                              <p:par>
                                <p:cTn id="42" presetID="12" presetClass="entr" presetSubtype="4"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ppt_y</p:attrName>
                                        </p:attrNameLst>
                                      </p:cBhvr>
                                      <p:tavLst>
                                        <p:tav tm="0">
                                          <p:val>
                                            <p:strVal val="#ppt_y+#ppt_h*1.125000"/>
                                          </p:val>
                                        </p:tav>
                                        <p:tav tm="100000">
                                          <p:val>
                                            <p:strVal val="#ppt_y"/>
                                          </p:val>
                                        </p:tav>
                                      </p:tavLst>
                                    </p:anim>
                                    <p:animEffect transition="in" filter="wipe(up)">
                                      <p:cBhvr>
                                        <p:cTn id="45" dur="500"/>
                                        <p:tgtEl>
                                          <p:spTgt spid="12"/>
                                        </p:tgtEl>
                                      </p:cBhvr>
                                    </p:animEffect>
                                  </p:childTnLst>
                                </p:cTn>
                              </p:par>
                            </p:childTnLst>
                          </p:cTn>
                        </p:par>
                        <p:par>
                          <p:cTn id="46" fill="hold">
                            <p:stCondLst>
                              <p:cond delay="3000"/>
                            </p:stCondLst>
                            <p:childTnLst>
                              <p:par>
                                <p:cTn id="47" presetID="12" presetClass="entr" presetSubtype="4"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ppt_y</p:attrName>
                                        </p:attrNameLst>
                                      </p:cBhvr>
                                      <p:tavLst>
                                        <p:tav tm="0">
                                          <p:val>
                                            <p:strVal val="#ppt_y+#ppt_h*1.125000"/>
                                          </p:val>
                                        </p:tav>
                                        <p:tav tm="100000">
                                          <p:val>
                                            <p:strVal val="#ppt_y"/>
                                          </p:val>
                                        </p:tav>
                                      </p:tavLst>
                                    </p:anim>
                                    <p:animEffect transition="in" filter="wipe(up)">
                                      <p:cBhvr>
                                        <p:cTn id="50" dur="500"/>
                                        <p:tgtEl>
                                          <p:spTgt spid="13"/>
                                        </p:tgtEl>
                                      </p:cBhvr>
                                    </p:animEffect>
                                  </p:childTnLst>
                                </p:cTn>
                              </p:par>
                            </p:childTnLst>
                          </p:cTn>
                        </p:par>
                        <p:par>
                          <p:cTn id="51" fill="hold">
                            <p:stCondLst>
                              <p:cond delay="3500"/>
                            </p:stCondLst>
                            <p:childTnLst>
                              <p:par>
                                <p:cTn id="52" presetID="12" presetClass="entr" presetSubtype="4"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ppt_y</p:attrName>
                                        </p:attrNameLst>
                                      </p:cBhvr>
                                      <p:tavLst>
                                        <p:tav tm="0">
                                          <p:val>
                                            <p:strVal val="#ppt_y+#ppt_h*1.125000"/>
                                          </p:val>
                                        </p:tav>
                                        <p:tav tm="100000">
                                          <p:val>
                                            <p:strVal val="#ppt_y"/>
                                          </p:val>
                                        </p:tav>
                                      </p:tavLst>
                                    </p:anim>
                                    <p:animEffect transition="in" filter="wipe(up)">
                                      <p:cBhvr>
                                        <p:cTn id="55" dur="500"/>
                                        <p:tgtEl>
                                          <p:spTgt spid="14"/>
                                        </p:tgtEl>
                                      </p:cBhvr>
                                    </p:animEffect>
                                  </p:childTnLst>
                                </p:cTn>
                              </p:par>
                            </p:childTnLst>
                          </p:cTn>
                        </p:par>
                        <p:par>
                          <p:cTn id="56" fill="hold">
                            <p:stCondLst>
                              <p:cond delay="4000"/>
                            </p:stCondLst>
                            <p:childTnLst>
                              <p:par>
                                <p:cTn id="57" presetID="12" presetClass="entr" presetSubtype="4"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p:tgtEl>
                                          <p:spTgt spid="15"/>
                                        </p:tgtEl>
                                        <p:attrNameLst>
                                          <p:attrName>ppt_y</p:attrName>
                                        </p:attrNameLst>
                                      </p:cBhvr>
                                      <p:tavLst>
                                        <p:tav tm="0">
                                          <p:val>
                                            <p:strVal val="#ppt_y+#ppt_h*1.125000"/>
                                          </p:val>
                                        </p:tav>
                                        <p:tav tm="100000">
                                          <p:val>
                                            <p:strVal val="#ppt_y"/>
                                          </p:val>
                                        </p:tav>
                                      </p:tavLst>
                                    </p:anim>
                                    <p:animEffect transition="in" filter="wipe(up)">
                                      <p:cBhvr>
                                        <p:cTn id="60" dur="500"/>
                                        <p:tgtEl>
                                          <p:spTgt spid="15"/>
                                        </p:tgtEl>
                                      </p:cBhvr>
                                    </p:animEffect>
                                  </p:childTnLst>
                                </p:cTn>
                              </p:par>
                            </p:childTnLst>
                          </p:cTn>
                        </p:par>
                        <p:par>
                          <p:cTn id="61" fill="hold">
                            <p:stCondLst>
                              <p:cond delay="4500"/>
                            </p:stCondLst>
                            <p:childTnLst>
                              <p:par>
                                <p:cTn id="62" presetID="12" presetClass="entr" presetSubtype="4" fill="hold" grpId="0" nodeType="after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additive="base">
                                        <p:cTn id="64" dur="500"/>
                                        <p:tgtEl>
                                          <p:spTgt spid="16"/>
                                        </p:tgtEl>
                                        <p:attrNameLst>
                                          <p:attrName>ppt_y</p:attrName>
                                        </p:attrNameLst>
                                      </p:cBhvr>
                                      <p:tavLst>
                                        <p:tav tm="0">
                                          <p:val>
                                            <p:strVal val="#ppt_y+#ppt_h*1.125000"/>
                                          </p:val>
                                        </p:tav>
                                        <p:tav tm="100000">
                                          <p:val>
                                            <p:strVal val="#ppt_y"/>
                                          </p:val>
                                        </p:tav>
                                      </p:tavLst>
                                    </p:anim>
                                    <p:animEffect transition="in" filter="wipe(up)">
                                      <p:cBhvr>
                                        <p:cTn id="6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6" grpId="1" animBg="1"/>
      <p:bldP spid="8" grpId="0" bldLvl="0" animBg="1"/>
      <p:bldP spid="9" grpId="0" bldLvl="0" animBg="1"/>
      <p:bldP spid="10" grpId="0" bldLvl="0" animBg="1"/>
      <p:bldP spid="11" grpId="0" bldLvl="0"/>
      <p:bldP spid="12" grpId="0" bldLvl="0"/>
      <p:bldP spid="13" grpId="0" bldLvl="0"/>
      <p:bldP spid="14" grpId="0" bldLvl="0"/>
      <p:bldP spid="15" grpId="0" bldLvl="0"/>
      <p:bldP spid="16"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经验与总结</a:t>
            </a:r>
            <a:endParaRPr sz="3200" spc="225" dirty="0">
              <a:solidFill>
                <a:schemeClr val="tx1">
                  <a:lumMod val="75000"/>
                  <a:lumOff val="25000"/>
                </a:schemeClr>
              </a:solidFill>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Freeform 6"/>
          <p:cNvSpPr/>
          <p:nvPr/>
        </p:nvSpPr>
        <p:spPr bwMode="auto">
          <a:xfrm>
            <a:off x="6489298" y="3260571"/>
            <a:ext cx="1032048" cy="119099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CBBAA8"/>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 name="Freeform 7"/>
          <p:cNvSpPr/>
          <p:nvPr/>
        </p:nvSpPr>
        <p:spPr bwMode="auto">
          <a:xfrm>
            <a:off x="4349019" y="3260571"/>
            <a:ext cx="1030858" cy="119099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6E8F9E"/>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8" name="Freeform 8"/>
          <p:cNvSpPr/>
          <p:nvPr/>
        </p:nvSpPr>
        <p:spPr bwMode="auto">
          <a:xfrm>
            <a:off x="4883494" y="2330405"/>
            <a:ext cx="1030858" cy="119218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CBBAA8"/>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9" name="Freeform 9"/>
          <p:cNvSpPr/>
          <p:nvPr/>
        </p:nvSpPr>
        <p:spPr bwMode="auto">
          <a:xfrm>
            <a:off x="5956014" y="2330405"/>
            <a:ext cx="1030858" cy="119218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6E8F9E"/>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10" name="Freeform 10"/>
          <p:cNvSpPr/>
          <p:nvPr/>
        </p:nvSpPr>
        <p:spPr bwMode="auto">
          <a:xfrm>
            <a:off x="4883494" y="4184781"/>
            <a:ext cx="1030858" cy="119218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rgbClr val="CBBAA8"/>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11" name="Freeform 11"/>
          <p:cNvSpPr/>
          <p:nvPr/>
        </p:nvSpPr>
        <p:spPr bwMode="auto">
          <a:xfrm>
            <a:off x="5956014" y="4184781"/>
            <a:ext cx="1030858" cy="119218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rgbClr val="6E8F9E"/>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12" name="Freeform 13"/>
          <p:cNvSpPr>
            <a:spLocks noEditPoints="1"/>
          </p:cNvSpPr>
          <p:nvPr/>
        </p:nvSpPr>
        <p:spPr bwMode="auto">
          <a:xfrm>
            <a:off x="4653753" y="3630969"/>
            <a:ext cx="459482" cy="453769"/>
          </a:xfrm>
          <a:custGeom>
            <a:avLst/>
            <a:gdLst>
              <a:gd name="T0" fmla="*/ 909 w 1006"/>
              <a:gd name="T1" fmla="*/ 858 h 995"/>
              <a:gd name="T2" fmla="*/ 805 w 1006"/>
              <a:gd name="T3" fmla="*/ 858 h 995"/>
              <a:gd name="T4" fmla="*/ 969 w 1006"/>
              <a:gd name="T5" fmla="*/ 97 h 995"/>
              <a:gd name="T6" fmla="*/ 834 w 1006"/>
              <a:gd name="T7" fmla="*/ 0 h 995"/>
              <a:gd name="T8" fmla="*/ 472 w 1006"/>
              <a:gd name="T9" fmla="*/ 323 h 995"/>
              <a:gd name="T10" fmla="*/ 421 w 1006"/>
              <a:gd name="T11" fmla="*/ 397 h 995"/>
              <a:gd name="T12" fmla="*/ 376 w 1006"/>
              <a:gd name="T13" fmla="*/ 419 h 995"/>
              <a:gd name="T14" fmla="*/ 381 w 1006"/>
              <a:gd name="T15" fmla="*/ 556 h 995"/>
              <a:gd name="T16" fmla="*/ 89 w 1006"/>
              <a:gd name="T17" fmla="*/ 810 h 995"/>
              <a:gd name="T18" fmla="*/ 57 w 1006"/>
              <a:gd name="T19" fmla="*/ 995 h 995"/>
              <a:gd name="T20" fmla="*/ 208 w 1006"/>
              <a:gd name="T21" fmla="*/ 844 h 995"/>
              <a:gd name="T22" fmla="*/ 445 w 1006"/>
              <a:gd name="T23" fmla="*/ 621 h 995"/>
              <a:gd name="T24" fmla="*/ 578 w 1006"/>
              <a:gd name="T25" fmla="*/ 621 h 995"/>
              <a:gd name="T26" fmla="*/ 616 w 1006"/>
              <a:gd name="T27" fmla="*/ 537 h 995"/>
              <a:gd name="T28" fmla="*/ 674 w 1006"/>
              <a:gd name="T29" fmla="*/ 525 h 995"/>
              <a:gd name="T30" fmla="*/ 969 w 1006"/>
              <a:gd name="T31" fmla="*/ 97 h 995"/>
              <a:gd name="T32" fmla="*/ 392 w 1006"/>
              <a:gd name="T33" fmla="*/ 325 h 995"/>
              <a:gd name="T34" fmla="*/ 404 w 1006"/>
              <a:gd name="T35" fmla="*/ 312 h 995"/>
              <a:gd name="T36" fmla="*/ 436 w 1006"/>
              <a:gd name="T37" fmla="*/ 281 h 995"/>
              <a:gd name="T38" fmla="*/ 215 w 1006"/>
              <a:gd name="T39" fmla="*/ 1 h 995"/>
              <a:gd name="T40" fmla="*/ 280 w 1006"/>
              <a:gd name="T41" fmla="*/ 160 h 995"/>
              <a:gd name="T42" fmla="*/ 21 w 1006"/>
              <a:gd name="T43" fmla="*/ 195 h 995"/>
              <a:gd name="T44" fmla="*/ 232 w 1006"/>
              <a:gd name="T45" fmla="*/ 447 h 995"/>
              <a:gd name="T46" fmla="*/ 303 w 1006"/>
              <a:gd name="T47" fmla="*/ 433 h 995"/>
              <a:gd name="T48" fmla="*/ 363 w 1006"/>
              <a:gd name="T49" fmla="*/ 354 h 995"/>
              <a:gd name="T50" fmla="*/ 672 w 1006"/>
              <a:gd name="T51" fmla="*/ 606 h 995"/>
              <a:gd name="T52" fmla="*/ 617 w 1006"/>
              <a:gd name="T53" fmla="*/ 660 h 995"/>
              <a:gd name="T54" fmla="*/ 741 w 1006"/>
              <a:gd name="T55" fmla="*/ 871 h 995"/>
              <a:gd name="T56" fmla="*/ 869 w 1006"/>
              <a:gd name="T57" fmla="*/ 995 h 995"/>
              <a:gd name="T58" fmla="*/ 980 w 1006"/>
              <a:gd name="T59" fmla="*/ 825 h 995"/>
              <a:gd name="T60" fmla="*/ 702 w 1006"/>
              <a:gd name="T61" fmla="*/ 576 h 995"/>
              <a:gd name="T62" fmla="*/ 658 w 1006"/>
              <a:gd name="T63" fmla="*/ 579 h 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06" h="995">
                <a:moveTo>
                  <a:pt x="857" y="806"/>
                </a:moveTo>
                <a:cubicBezTo>
                  <a:pt x="886" y="806"/>
                  <a:pt x="909" y="829"/>
                  <a:pt x="909" y="858"/>
                </a:cubicBezTo>
                <a:cubicBezTo>
                  <a:pt x="909" y="887"/>
                  <a:pt x="886" y="910"/>
                  <a:pt x="857" y="910"/>
                </a:cubicBezTo>
                <a:cubicBezTo>
                  <a:pt x="828" y="910"/>
                  <a:pt x="805" y="887"/>
                  <a:pt x="805" y="858"/>
                </a:cubicBezTo>
                <a:cubicBezTo>
                  <a:pt x="805" y="829"/>
                  <a:pt x="828" y="806"/>
                  <a:pt x="857" y="806"/>
                </a:cubicBezTo>
                <a:close/>
                <a:moveTo>
                  <a:pt x="969" y="97"/>
                </a:moveTo>
                <a:lnTo>
                  <a:pt x="900" y="28"/>
                </a:lnTo>
                <a:cubicBezTo>
                  <a:pt x="882" y="9"/>
                  <a:pt x="858" y="0"/>
                  <a:pt x="834" y="0"/>
                </a:cubicBezTo>
                <a:cubicBezTo>
                  <a:pt x="810" y="0"/>
                  <a:pt x="786" y="9"/>
                  <a:pt x="767" y="28"/>
                </a:cubicBezTo>
                <a:lnTo>
                  <a:pt x="472" y="323"/>
                </a:lnTo>
                <a:cubicBezTo>
                  <a:pt x="481" y="340"/>
                  <a:pt x="475" y="367"/>
                  <a:pt x="460" y="381"/>
                </a:cubicBezTo>
                <a:cubicBezTo>
                  <a:pt x="451" y="391"/>
                  <a:pt x="435" y="397"/>
                  <a:pt x="421" y="397"/>
                </a:cubicBezTo>
                <a:cubicBezTo>
                  <a:pt x="414" y="397"/>
                  <a:pt x="408" y="396"/>
                  <a:pt x="402" y="393"/>
                </a:cubicBezTo>
                <a:lnTo>
                  <a:pt x="376" y="419"/>
                </a:lnTo>
                <a:cubicBezTo>
                  <a:pt x="340" y="455"/>
                  <a:pt x="340" y="515"/>
                  <a:pt x="376" y="552"/>
                </a:cubicBezTo>
                <a:lnTo>
                  <a:pt x="381" y="556"/>
                </a:lnTo>
                <a:lnTo>
                  <a:pt x="151" y="787"/>
                </a:lnTo>
                <a:lnTo>
                  <a:pt x="89" y="810"/>
                </a:lnTo>
                <a:lnTo>
                  <a:pt x="0" y="938"/>
                </a:lnTo>
                <a:lnTo>
                  <a:pt x="57" y="995"/>
                </a:lnTo>
                <a:lnTo>
                  <a:pt x="185" y="906"/>
                </a:lnTo>
                <a:lnTo>
                  <a:pt x="208" y="844"/>
                </a:lnTo>
                <a:lnTo>
                  <a:pt x="439" y="614"/>
                </a:lnTo>
                <a:lnTo>
                  <a:pt x="445" y="621"/>
                </a:lnTo>
                <a:cubicBezTo>
                  <a:pt x="464" y="639"/>
                  <a:pt x="488" y="648"/>
                  <a:pt x="512" y="648"/>
                </a:cubicBezTo>
                <a:cubicBezTo>
                  <a:pt x="536" y="648"/>
                  <a:pt x="560" y="639"/>
                  <a:pt x="578" y="621"/>
                </a:cubicBezTo>
                <a:lnTo>
                  <a:pt x="604" y="595"/>
                </a:lnTo>
                <a:cubicBezTo>
                  <a:pt x="596" y="577"/>
                  <a:pt x="602" y="551"/>
                  <a:pt x="616" y="537"/>
                </a:cubicBezTo>
                <a:cubicBezTo>
                  <a:pt x="626" y="527"/>
                  <a:pt x="642" y="521"/>
                  <a:pt x="656" y="521"/>
                </a:cubicBezTo>
                <a:cubicBezTo>
                  <a:pt x="662" y="521"/>
                  <a:pt x="669" y="522"/>
                  <a:pt x="674" y="525"/>
                </a:cubicBezTo>
                <a:lnTo>
                  <a:pt x="969" y="230"/>
                </a:lnTo>
                <a:cubicBezTo>
                  <a:pt x="1006" y="193"/>
                  <a:pt x="1006" y="133"/>
                  <a:pt x="969" y="97"/>
                </a:cubicBezTo>
                <a:close/>
                <a:moveTo>
                  <a:pt x="363" y="354"/>
                </a:moveTo>
                <a:lnTo>
                  <a:pt x="392" y="325"/>
                </a:lnTo>
                <a:lnTo>
                  <a:pt x="418" y="338"/>
                </a:lnTo>
                <a:lnTo>
                  <a:pt x="404" y="312"/>
                </a:lnTo>
                <a:lnTo>
                  <a:pt x="433" y="284"/>
                </a:lnTo>
                <a:lnTo>
                  <a:pt x="436" y="281"/>
                </a:lnTo>
                <a:cubicBezTo>
                  <a:pt x="442" y="264"/>
                  <a:pt x="446" y="248"/>
                  <a:pt x="446" y="233"/>
                </a:cubicBezTo>
                <a:cubicBezTo>
                  <a:pt x="446" y="115"/>
                  <a:pt x="333" y="0"/>
                  <a:pt x="215" y="1"/>
                </a:cubicBezTo>
                <a:cubicBezTo>
                  <a:pt x="214" y="1"/>
                  <a:pt x="201" y="15"/>
                  <a:pt x="193" y="22"/>
                </a:cubicBezTo>
                <a:cubicBezTo>
                  <a:pt x="288" y="117"/>
                  <a:pt x="280" y="102"/>
                  <a:pt x="280" y="160"/>
                </a:cubicBezTo>
                <a:cubicBezTo>
                  <a:pt x="280" y="207"/>
                  <a:pt x="205" y="282"/>
                  <a:pt x="159" y="282"/>
                </a:cubicBezTo>
                <a:cubicBezTo>
                  <a:pt x="99" y="282"/>
                  <a:pt x="118" y="291"/>
                  <a:pt x="21" y="195"/>
                </a:cubicBezTo>
                <a:cubicBezTo>
                  <a:pt x="14" y="202"/>
                  <a:pt x="0" y="215"/>
                  <a:pt x="0" y="216"/>
                </a:cubicBezTo>
                <a:cubicBezTo>
                  <a:pt x="2" y="334"/>
                  <a:pt x="113" y="447"/>
                  <a:pt x="232" y="447"/>
                </a:cubicBezTo>
                <a:cubicBezTo>
                  <a:pt x="253" y="447"/>
                  <a:pt x="276" y="440"/>
                  <a:pt x="299" y="429"/>
                </a:cubicBezTo>
                <a:lnTo>
                  <a:pt x="303" y="433"/>
                </a:lnTo>
                <a:cubicBezTo>
                  <a:pt x="310" y="414"/>
                  <a:pt x="322" y="395"/>
                  <a:pt x="337" y="380"/>
                </a:cubicBezTo>
                <a:lnTo>
                  <a:pt x="363" y="354"/>
                </a:lnTo>
                <a:close/>
                <a:moveTo>
                  <a:pt x="658" y="579"/>
                </a:moveTo>
                <a:lnTo>
                  <a:pt x="672" y="606"/>
                </a:lnTo>
                <a:lnTo>
                  <a:pt x="644" y="634"/>
                </a:lnTo>
                <a:lnTo>
                  <a:pt x="617" y="660"/>
                </a:lnTo>
                <a:cubicBezTo>
                  <a:pt x="602" y="675"/>
                  <a:pt x="584" y="687"/>
                  <a:pt x="564" y="694"/>
                </a:cubicBezTo>
                <a:lnTo>
                  <a:pt x="741" y="871"/>
                </a:lnTo>
                <a:lnTo>
                  <a:pt x="824" y="983"/>
                </a:lnTo>
                <a:lnTo>
                  <a:pt x="869" y="995"/>
                </a:lnTo>
                <a:lnTo>
                  <a:pt x="992" y="871"/>
                </a:lnTo>
                <a:lnTo>
                  <a:pt x="980" y="825"/>
                </a:lnTo>
                <a:lnTo>
                  <a:pt x="869" y="743"/>
                </a:lnTo>
                <a:lnTo>
                  <a:pt x="702" y="576"/>
                </a:lnTo>
                <a:lnTo>
                  <a:pt x="685" y="592"/>
                </a:lnTo>
                <a:lnTo>
                  <a:pt x="658" y="579"/>
                </a:ln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13" name="Freeform 14"/>
          <p:cNvSpPr>
            <a:spLocks noEditPoints="1"/>
          </p:cNvSpPr>
          <p:nvPr/>
        </p:nvSpPr>
        <p:spPr bwMode="auto">
          <a:xfrm>
            <a:off x="5250126" y="2653165"/>
            <a:ext cx="329732" cy="450195"/>
          </a:xfrm>
          <a:custGeom>
            <a:avLst/>
            <a:gdLst>
              <a:gd name="T0" fmla="*/ 95 w 723"/>
              <a:gd name="T1" fmla="*/ 160 h 986"/>
              <a:gd name="T2" fmla="*/ 80 w 723"/>
              <a:gd name="T3" fmla="*/ 986 h 986"/>
              <a:gd name="T4" fmla="*/ 723 w 723"/>
              <a:gd name="T5" fmla="*/ 242 h 986"/>
              <a:gd name="T6" fmla="*/ 668 w 723"/>
              <a:gd name="T7" fmla="*/ 260 h 986"/>
              <a:gd name="T8" fmla="*/ 83 w 723"/>
              <a:gd name="T9" fmla="*/ 929 h 986"/>
              <a:gd name="T10" fmla="*/ 313 w 723"/>
              <a:gd name="T11" fmla="*/ 105 h 986"/>
              <a:gd name="T12" fmla="*/ 410 w 723"/>
              <a:gd name="T13" fmla="*/ 105 h 986"/>
              <a:gd name="T14" fmla="*/ 360 w 723"/>
              <a:gd name="T15" fmla="*/ 157 h 986"/>
              <a:gd name="T16" fmla="*/ 253 w 723"/>
              <a:gd name="T17" fmla="*/ 107 h 986"/>
              <a:gd name="T18" fmla="*/ 133 w 723"/>
              <a:gd name="T19" fmla="*/ 250 h 986"/>
              <a:gd name="T20" fmla="*/ 590 w 723"/>
              <a:gd name="T21" fmla="*/ 250 h 986"/>
              <a:gd name="T22" fmla="*/ 470 w 723"/>
              <a:gd name="T23" fmla="*/ 107 h 986"/>
              <a:gd name="T24" fmla="*/ 253 w 723"/>
              <a:gd name="T25" fmla="*/ 107 h 986"/>
              <a:gd name="T26" fmla="*/ 255 w 723"/>
              <a:gd name="T27" fmla="*/ 749 h 986"/>
              <a:gd name="T28" fmla="*/ 175 w 723"/>
              <a:gd name="T29" fmla="*/ 771 h 986"/>
              <a:gd name="T30" fmla="*/ 158 w 723"/>
              <a:gd name="T31" fmla="*/ 789 h 986"/>
              <a:gd name="T32" fmla="*/ 255 w 723"/>
              <a:gd name="T33" fmla="*/ 796 h 986"/>
              <a:gd name="T34" fmla="*/ 153 w 723"/>
              <a:gd name="T35" fmla="*/ 846 h 986"/>
              <a:gd name="T36" fmla="*/ 280 w 723"/>
              <a:gd name="T37" fmla="*/ 784 h 986"/>
              <a:gd name="T38" fmla="*/ 280 w 723"/>
              <a:gd name="T39" fmla="*/ 744 h 986"/>
              <a:gd name="T40" fmla="*/ 128 w 723"/>
              <a:gd name="T41" fmla="*/ 751 h 986"/>
              <a:gd name="T42" fmla="*/ 248 w 723"/>
              <a:gd name="T43" fmla="*/ 879 h 986"/>
              <a:gd name="T44" fmla="*/ 248 w 723"/>
              <a:gd name="T45" fmla="*/ 387 h 986"/>
              <a:gd name="T46" fmla="*/ 175 w 723"/>
              <a:gd name="T47" fmla="*/ 409 h 986"/>
              <a:gd name="T48" fmla="*/ 200 w 723"/>
              <a:gd name="T49" fmla="*/ 474 h 986"/>
              <a:gd name="T50" fmla="*/ 153 w 723"/>
              <a:gd name="T51" fmla="*/ 492 h 986"/>
              <a:gd name="T52" fmla="*/ 248 w 723"/>
              <a:gd name="T53" fmla="*/ 362 h 986"/>
              <a:gd name="T54" fmla="*/ 128 w 723"/>
              <a:gd name="T55" fmla="*/ 489 h 986"/>
              <a:gd name="T56" fmla="*/ 279 w 723"/>
              <a:gd name="T57" fmla="*/ 416 h 986"/>
              <a:gd name="T58" fmla="*/ 278 w 723"/>
              <a:gd name="T59" fmla="*/ 382 h 986"/>
              <a:gd name="T60" fmla="*/ 255 w 723"/>
              <a:gd name="T61" fmla="*/ 582 h 986"/>
              <a:gd name="T62" fmla="*/ 158 w 723"/>
              <a:gd name="T63" fmla="*/ 607 h 986"/>
              <a:gd name="T64" fmla="*/ 255 w 723"/>
              <a:gd name="T65" fmla="*/ 672 h 986"/>
              <a:gd name="T66" fmla="*/ 280 w 723"/>
              <a:gd name="T67" fmla="*/ 563 h 986"/>
              <a:gd name="T68" fmla="*/ 128 w 723"/>
              <a:gd name="T69" fmla="*/ 569 h 986"/>
              <a:gd name="T70" fmla="*/ 255 w 723"/>
              <a:gd name="T71" fmla="*/ 696 h 986"/>
              <a:gd name="T72" fmla="*/ 334 w 723"/>
              <a:gd name="T73" fmla="*/ 538 h 986"/>
              <a:gd name="T74" fmla="*/ 378 w 723"/>
              <a:gd name="T75" fmla="*/ 836 h 986"/>
              <a:gd name="T76" fmla="*/ 580 w 723"/>
              <a:gd name="T77" fmla="*/ 774 h 986"/>
              <a:gd name="T78" fmla="*/ 370 w 723"/>
              <a:gd name="T79" fmla="*/ 829 h 986"/>
              <a:gd name="T80" fmla="*/ 580 w 723"/>
              <a:gd name="T81" fmla="*/ 587 h 986"/>
              <a:gd name="T82" fmla="*/ 370 w 723"/>
              <a:gd name="T83" fmla="*/ 474 h 986"/>
              <a:gd name="T84" fmla="*/ 370 w 723"/>
              <a:gd name="T85" fmla="*/ 40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3" h="986">
                <a:moveTo>
                  <a:pt x="55" y="260"/>
                </a:moveTo>
                <a:cubicBezTo>
                  <a:pt x="55" y="232"/>
                  <a:pt x="68" y="218"/>
                  <a:pt x="95" y="217"/>
                </a:cubicBezTo>
                <a:lnTo>
                  <a:pt x="95" y="160"/>
                </a:lnTo>
                <a:cubicBezTo>
                  <a:pt x="45" y="161"/>
                  <a:pt x="0" y="193"/>
                  <a:pt x="0" y="242"/>
                </a:cubicBezTo>
                <a:lnTo>
                  <a:pt x="0" y="906"/>
                </a:lnTo>
                <a:cubicBezTo>
                  <a:pt x="0" y="947"/>
                  <a:pt x="40" y="986"/>
                  <a:pt x="80" y="986"/>
                </a:cubicBezTo>
                <a:lnTo>
                  <a:pt x="643" y="986"/>
                </a:lnTo>
                <a:cubicBezTo>
                  <a:pt x="683" y="986"/>
                  <a:pt x="723" y="947"/>
                  <a:pt x="723" y="906"/>
                </a:cubicBezTo>
                <a:lnTo>
                  <a:pt x="723" y="242"/>
                </a:lnTo>
                <a:cubicBezTo>
                  <a:pt x="723" y="193"/>
                  <a:pt x="678" y="161"/>
                  <a:pt x="628" y="160"/>
                </a:cubicBezTo>
                <a:lnTo>
                  <a:pt x="628" y="217"/>
                </a:lnTo>
                <a:cubicBezTo>
                  <a:pt x="655" y="218"/>
                  <a:pt x="668" y="232"/>
                  <a:pt x="668" y="260"/>
                </a:cubicBezTo>
                <a:lnTo>
                  <a:pt x="668" y="889"/>
                </a:lnTo>
                <a:cubicBezTo>
                  <a:pt x="668" y="908"/>
                  <a:pt x="659" y="929"/>
                  <a:pt x="640" y="929"/>
                </a:cubicBezTo>
                <a:lnTo>
                  <a:pt x="83" y="929"/>
                </a:lnTo>
                <a:cubicBezTo>
                  <a:pt x="61" y="929"/>
                  <a:pt x="55" y="906"/>
                  <a:pt x="55" y="884"/>
                </a:cubicBezTo>
                <a:lnTo>
                  <a:pt x="55" y="260"/>
                </a:lnTo>
                <a:close/>
                <a:moveTo>
                  <a:pt x="313" y="105"/>
                </a:moveTo>
                <a:cubicBezTo>
                  <a:pt x="313" y="82"/>
                  <a:pt x="335" y="60"/>
                  <a:pt x="358" y="60"/>
                </a:cubicBezTo>
                <a:lnTo>
                  <a:pt x="365" y="60"/>
                </a:lnTo>
                <a:cubicBezTo>
                  <a:pt x="388" y="60"/>
                  <a:pt x="410" y="82"/>
                  <a:pt x="410" y="105"/>
                </a:cubicBezTo>
                <a:lnTo>
                  <a:pt x="410" y="110"/>
                </a:lnTo>
                <a:cubicBezTo>
                  <a:pt x="410" y="135"/>
                  <a:pt x="388" y="157"/>
                  <a:pt x="363" y="157"/>
                </a:cubicBezTo>
                <a:lnTo>
                  <a:pt x="360" y="157"/>
                </a:lnTo>
                <a:cubicBezTo>
                  <a:pt x="335" y="157"/>
                  <a:pt x="313" y="135"/>
                  <a:pt x="313" y="110"/>
                </a:cubicBezTo>
                <a:lnTo>
                  <a:pt x="313" y="105"/>
                </a:lnTo>
                <a:close/>
                <a:moveTo>
                  <a:pt x="253" y="107"/>
                </a:moveTo>
                <a:lnTo>
                  <a:pt x="173" y="107"/>
                </a:lnTo>
                <a:cubicBezTo>
                  <a:pt x="145" y="107"/>
                  <a:pt x="133" y="120"/>
                  <a:pt x="133" y="147"/>
                </a:cubicBezTo>
                <a:lnTo>
                  <a:pt x="133" y="250"/>
                </a:lnTo>
                <a:cubicBezTo>
                  <a:pt x="133" y="267"/>
                  <a:pt x="144" y="285"/>
                  <a:pt x="160" y="285"/>
                </a:cubicBezTo>
                <a:lnTo>
                  <a:pt x="563" y="285"/>
                </a:lnTo>
                <a:cubicBezTo>
                  <a:pt x="579" y="285"/>
                  <a:pt x="590" y="267"/>
                  <a:pt x="590" y="250"/>
                </a:cubicBezTo>
                <a:lnTo>
                  <a:pt x="590" y="147"/>
                </a:lnTo>
                <a:cubicBezTo>
                  <a:pt x="590" y="120"/>
                  <a:pt x="578" y="107"/>
                  <a:pt x="550" y="107"/>
                </a:cubicBezTo>
                <a:lnTo>
                  <a:pt x="470" y="107"/>
                </a:lnTo>
                <a:cubicBezTo>
                  <a:pt x="470" y="52"/>
                  <a:pt x="423" y="0"/>
                  <a:pt x="370" y="0"/>
                </a:cubicBezTo>
                <a:lnTo>
                  <a:pt x="353" y="0"/>
                </a:lnTo>
                <a:cubicBezTo>
                  <a:pt x="300" y="0"/>
                  <a:pt x="253" y="52"/>
                  <a:pt x="253" y="107"/>
                </a:cubicBezTo>
                <a:close/>
                <a:moveTo>
                  <a:pt x="153" y="756"/>
                </a:moveTo>
                <a:cubicBezTo>
                  <a:pt x="153" y="751"/>
                  <a:pt x="154" y="749"/>
                  <a:pt x="160" y="749"/>
                </a:cubicBezTo>
                <a:lnTo>
                  <a:pt x="255" y="749"/>
                </a:lnTo>
                <a:lnTo>
                  <a:pt x="255" y="756"/>
                </a:lnTo>
                <a:cubicBezTo>
                  <a:pt x="255" y="764"/>
                  <a:pt x="216" y="787"/>
                  <a:pt x="208" y="791"/>
                </a:cubicBezTo>
                <a:cubicBezTo>
                  <a:pt x="201" y="786"/>
                  <a:pt x="186" y="771"/>
                  <a:pt x="175" y="771"/>
                </a:cubicBezTo>
                <a:lnTo>
                  <a:pt x="173" y="771"/>
                </a:lnTo>
                <a:cubicBezTo>
                  <a:pt x="167" y="771"/>
                  <a:pt x="158" y="780"/>
                  <a:pt x="158" y="786"/>
                </a:cubicBezTo>
                <a:lnTo>
                  <a:pt x="158" y="789"/>
                </a:lnTo>
                <a:cubicBezTo>
                  <a:pt x="158" y="795"/>
                  <a:pt x="193" y="834"/>
                  <a:pt x="200" y="834"/>
                </a:cubicBezTo>
                <a:lnTo>
                  <a:pt x="203" y="834"/>
                </a:lnTo>
                <a:cubicBezTo>
                  <a:pt x="208" y="834"/>
                  <a:pt x="247" y="802"/>
                  <a:pt x="255" y="796"/>
                </a:cubicBezTo>
                <a:cubicBezTo>
                  <a:pt x="255" y="810"/>
                  <a:pt x="261" y="854"/>
                  <a:pt x="248" y="854"/>
                </a:cubicBezTo>
                <a:lnTo>
                  <a:pt x="160" y="854"/>
                </a:lnTo>
                <a:cubicBezTo>
                  <a:pt x="154" y="854"/>
                  <a:pt x="153" y="852"/>
                  <a:pt x="153" y="846"/>
                </a:cubicBezTo>
                <a:lnTo>
                  <a:pt x="153" y="756"/>
                </a:lnTo>
                <a:close/>
                <a:moveTo>
                  <a:pt x="248" y="879"/>
                </a:moveTo>
                <a:cubicBezTo>
                  <a:pt x="295" y="879"/>
                  <a:pt x="277" y="827"/>
                  <a:pt x="280" y="784"/>
                </a:cubicBezTo>
                <a:cubicBezTo>
                  <a:pt x="282" y="762"/>
                  <a:pt x="337" y="742"/>
                  <a:pt x="343" y="721"/>
                </a:cubicBezTo>
                <a:lnTo>
                  <a:pt x="335" y="721"/>
                </a:lnTo>
                <a:cubicBezTo>
                  <a:pt x="318" y="721"/>
                  <a:pt x="293" y="737"/>
                  <a:pt x="280" y="744"/>
                </a:cubicBezTo>
                <a:cubicBezTo>
                  <a:pt x="274" y="735"/>
                  <a:pt x="268" y="724"/>
                  <a:pt x="253" y="724"/>
                </a:cubicBezTo>
                <a:lnTo>
                  <a:pt x="155" y="724"/>
                </a:lnTo>
                <a:cubicBezTo>
                  <a:pt x="141" y="724"/>
                  <a:pt x="128" y="737"/>
                  <a:pt x="128" y="751"/>
                </a:cubicBezTo>
                <a:lnTo>
                  <a:pt x="128" y="851"/>
                </a:lnTo>
                <a:cubicBezTo>
                  <a:pt x="128" y="868"/>
                  <a:pt x="143" y="879"/>
                  <a:pt x="160" y="879"/>
                </a:cubicBezTo>
                <a:lnTo>
                  <a:pt x="248" y="879"/>
                </a:lnTo>
                <a:close/>
                <a:moveTo>
                  <a:pt x="153" y="394"/>
                </a:moveTo>
                <a:cubicBezTo>
                  <a:pt x="153" y="389"/>
                  <a:pt x="154" y="387"/>
                  <a:pt x="160" y="387"/>
                </a:cubicBezTo>
                <a:lnTo>
                  <a:pt x="248" y="387"/>
                </a:lnTo>
                <a:cubicBezTo>
                  <a:pt x="253" y="387"/>
                  <a:pt x="255" y="389"/>
                  <a:pt x="255" y="394"/>
                </a:cubicBezTo>
                <a:cubicBezTo>
                  <a:pt x="255" y="401"/>
                  <a:pt x="213" y="429"/>
                  <a:pt x="208" y="429"/>
                </a:cubicBezTo>
                <a:cubicBezTo>
                  <a:pt x="203" y="429"/>
                  <a:pt x="190" y="409"/>
                  <a:pt x="175" y="409"/>
                </a:cubicBezTo>
                <a:cubicBezTo>
                  <a:pt x="168" y="409"/>
                  <a:pt x="158" y="417"/>
                  <a:pt x="158" y="424"/>
                </a:cubicBezTo>
                <a:lnTo>
                  <a:pt x="158" y="427"/>
                </a:lnTo>
                <a:cubicBezTo>
                  <a:pt x="158" y="437"/>
                  <a:pt x="192" y="470"/>
                  <a:pt x="200" y="474"/>
                </a:cubicBezTo>
                <a:lnTo>
                  <a:pt x="255" y="434"/>
                </a:lnTo>
                <a:lnTo>
                  <a:pt x="255" y="492"/>
                </a:lnTo>
                <a:lnTo>
                  <a:pt x="153" y="492"/>
                </a:lnTo>
                <a:lnTo>
                  <a:pt x="153" y="394"/>
                </a:lnTo>
                <a:close/>
                <a:moveTo>
                  <a:pt x="278" y="382"/>
                </a:moveTo>
                <a:cubicBezTo>
                  <a:pt x="275" y="369"/>
                  <a:pt x="264" y="362"/>
                  <a:pt x="248" y="362"/>
                </a:cubicBezTo>
                <a:lnTo>
                  <a:pt x="160" y="362"/>
                </a:lnTo>
                <a:cubicBezTo>
                  <a:pt x="143" y="362"/>
                  <a:pt x="128" y="373"/>
                  <a:pt x="128" y="390"/>
                </a:cubicBezTo>
                <a:lnTo>
                  <a:pt x="128" y="489"/>
                </a:lnTo>
                <a:cubicBezTo>
                  <a:pt x="128" y="504"/>
                  <a:pt x="141" y="517"/>
                  <a:pt x="155" y="517"/>
                </a:cubicBezTo>
                <a:lnTo>
                  <a:pt x="253" y="517"/>
                </a:lnTo>
                <a:cubicBezTo>
                  <a:pt x="292" y="517"/>
                  <a:pt x="280" y="455"/>
                  <a:pt x="279" y="416"/>
                </a:cubicBezTo>
                <a:lnTo>
                  <a:pt x="343" y="362"/>
                </a:lnTo>
                <a:cubicBezTo>
                  <a:pt x="343" y="362"/>
                  <a:pt x="338" y="360"/>
                  <a:pt x="338" y="360"/>
                </a:cubicBezTo>
                <a:cubicBezTo>
                  <a:pt x="313" y="360"/>
                  <a:pt x="293" y="381"/>
                  <a:pt x="278" y="382"/>
                </a:cubicBezTo>
                <a:close/>
                <a:moveTo>
                  <a:pt x="153" y="569"/>
                </a:moveTo>
                <a:lnTo>
                  <a:pt x="255" y="569"/>
                </a:lnTo>
                <a:lnTo>
                  <a:pt x="255" y="582"/>
                </a:lnTo>
                <a:lnTo>
                  <a:pt x="208" y="612"/>
                </a:lnTo>
                <a:lnTo>
                  <a:pt x="176" y="588"/>
                </a:lnTo>
                <a:cubicBezTo>
                  <a:pt x="168" y="593"/>
                  <a:pt x="158" y="595"/>
                  <a:pt x="158" y="607"/>
                </a:cubicBezTo>
                <a:cubicBezTo>
                  <a:pt x="158" y="614"/>
                  <a:pt x="193" y="654"/>
                  <a:pt x="200" y="654"/>
                </a:cubicBezTo>
                <a:cubicBezTo>
                  <a:pt x="212" y="654"/>
                  <a:pt x="242" y="620"/>
                  <a:pt x="255" y="617"/>
                </a:cubicBezTo>
                <a:lnTo>
                  <a:pt x="255" y="672"/>
                </a:lnTo>
                <a:lnTo>
                  <a:pt x="153" y="672"/>
                </a:lnTo>
                <a:lnTo>
                  <a:pt x="153" y="569"/>
                </a:lnTo>
                <a:close/>
                <a:moveTo>
                  <a:pt x="280" y="563"/>
                </a:moveTo>
                <a:cubicBezTo>
                  <a:pt x="275" y="555"/>
                  <a:pt x="269" y="544"/>
                  <a:pt x="255" y="544"/>
                </a:cubicBezTo>
                <a:lnTo>
                  <a:pt x="153" y="544"/>
                </a:lnTo>
                <a:cubicBezTo>
                  <a:pt x="140" y="544"/>
                  <a:pt x="128" y="557"/>
                  <a:pt x="128" y="569"/>
                </a:cubicBezTo>
                <a:lnTo>
                  <a:pt x="128" y="672"/>
                </a:lnTo>
                <a:cubicBezTo>
                  <a:pt x="128" y="684"/>
                  <a:pt x="140" y="696"/>
                  <a:pt x="153" y="696"/>
                </a:cubicBezTo>
                <a:lnTo>
                  <a:pt x="255" y="696"/>
                </a:lnTo>
                <a:cubicBezTo>
                  <a:pt x="291" y="696"/>
                  <a:pt x="280" y="632"/>
                  <a:pt x="279" y="596"/>
                </a:cubicBezTo>
                <a:lnTo>
                  <a:pt x="343" y="542"/>
                </a:lnTo>
                <a:lnTo>
                  <a:pt x="334" y="538"/>
                </a:lnTo>
                <a:lnTo>
                  <a:pt x="280" y="563"/>
                </a:lnTo>
                <a:close/>
                <a:moveTo>
                  <a:pt x="370" y="829"/>
                </a:moveTo>
                <a:cubicBezTo>
                  <a:pt x="370" y="834"/>
                  <a:pt x="372" y="836"/>
                  <a:pt x="378" y="836"/>
                </a:cubicBezTo>
                <a:lnTo>
                  <a:pt x="573" y="836"/>
                </a:lnTo>
                <a:cubicBezTo>
                  <a:pt x="579" y="836"/>
                  <a:pt x="580" y="834"/>
                  <a:pt x="580" y="829"/>
                </a:cubicBezTo>
                <a:lnTo>
                  <a:pt x="580" y="774"/>
                </a:lnTo>
                <a:cubicBezTo>
                  <a:pt x="580" y="768"/>
                  <a:pt x="579" y="766"/>
                  <a:pt x="573" y="766"/>
                </a:cubicBezTo>
                <a:lnTo>
                  <a:pt x="370" y="766"/>
                </a:lnTo>
                <a:lnTo>
                  <a:pt x="370" y="829"/>
                </a:lnTo>
                <a:close/>
                <a:moveTo>
                  <a:pt x="370" y="654"/>
                </a:moveTo>
                <a:lnTo>
                  <a:pt x="580" y="654"/>
                </a:lnTo>
                <a:lnTo>
                  <a:pt x="580" y="587"/>
                </a:lnTo>
                <a:lnTo>
                  <a:pt x="370" y="587"/>
                </a:lnTo>
                <a:lnTo>
                  <a:pt x="370" y="654"/>
                </a:lnTo>
                <a:close/>
                <a:moveTo>
                  <a:pt x="370" y="474"/>
                </a:moveTo>
                <a:lnTo>
                  <a:pt x="523" y="474"/>
                </a:lnTo>
                <a:lnTo>
                  <a:pt x="523" y="407"/>
                </a:lnTo>
                <a:lnTo>
                  <a:pt x="370" y="407"/>
                </a:lnTo>
                <a:lnTo>
                  <a:pt x="370" y="474"/>
                </a:ln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14" name="Freeform 15"/>
          <p:cNvSpPr>
            <a:spLocks noEditPoints="1"/>
          </p:cNvSpPr>
          <p:nvPr/>
        </p:nvSpPr>
        <p:spPr bwMode="auto">
          <a:xfrm>
            <a:off x="6210752" y="2703186"/>
            <a:ext cx="523761" cy="449005"/>
          </a:xfrm>
          <a:custGeom>
            <a:avLst/>
            <a:gdLst>
              <a:gd name="T0" fmla="*/ 737 w 1149"/>
              <a:gd name="T1" fmla="*/ 427 h 983"/>
              <a:gd name="T2" fmla="*/ 640 w 1149"/>
              <a:gd name="T3" fmla="*/ 427 h 983"/>
              <a:gd name="T4" fmla="*/ 616 w 1149"/>
              <a:gd name="T5" fmla="*/ 502 h 983"/>
              <a:gd name="T6" fmla="*/ 640 w 1149"/>
              <a:gd name="T7" fmla="*/ 810 h 983"/>
              <a:gd name="T8" fmla="*/ 575 w 1149"/>
              <a:gd name="T9" fmla="*/ 921 h 983"/>
              <a:gd name="T10" fmla="*/ 514 w 1149"/>
              <a:gd name="T11" fmla="*/ 810 h 983"/>
              <a:gd name="T12" fmla="*/ 549 w 1149"/>
              <a:gd name="T13" fmla="*/ 503 h 983"/>
              <a:gd name="T14" fmla="*/ 524 w 1149"/>
              <a:gd name="T15" fmla="*/ 427 h 983"/>
              <a:gd name="T16" fmla="*/ 417 w 1149"/>
              <a:gd name="T17" fmla="*/ 427 h 983"/>
              <a:gd name="T18" fmla="*/ 417 w 1149"/>
              <a:gd name="T19" fmla="*/ 427 h 983"/>
              <a:gd name="T20" fmla="*/ 241 w 1149"/>
              <a:gd name="T21" fmla="*/ 612 h 983"/>
              <a:gd name="T22" fmla="*/ 266 w 1149"/>
              <a:gd name="T23" fmla="*/ 801 h 983"/>
              <a:gd name="T24" fmla="*/ 443 w 1149"/>
              <a:gd name="T25" fmla="*/ 983 h 983"/>
              <a:gd name="T26" fmla="*/ 711 w 1149"/>
              <a:gd name="T27" fmla="*/ 983 h 983"/>
              <a:gd name="T28" fmla="*/ 888 w 1149"/>
              <a:gd name="T29" fmla="*/ 799 h 983"/>
              <a:gd name="T30" fmla="*/ 913 w 1149"/>
              <a:gd name="T31" fmla="*/ 609 h 983"/>
              <a:gd name="T32" fmla="*/ 737 w 1149"/>
              <a:gd name="T33" fmla="*/ 427 h 983"/>
              <a:gd name="T34" fmla="*/ 218 w 1149"/>
              <a:gd name="T35" fmla="*/ 308 h 983"/>
              <a:gd name="T36" fmla="*/ 330 w 1149"/>
              <a:gd name="T37" fmla="*/ 196 h 983"/>
              <a:gd name="T38" fmla="*/ 218 w 1149"/>
              <a:gd name="T39" fmla="*/ 83 h 983"/>
              <a:gd name="T40" fmla="*/ 105 w 1149"/>
              <a:gd name="T41" fmla="*/ 196 h 983"/>
              <a:gd name="T42" fmla="*/ 218 w 1149"/>
              <a:gd name="T43" fmla="*/ 308 h 983"/>
              <a:gd name="T44" fmla="*/ 318 w 1149"/>
              <a:gd name="T45" fmla="*/ 344 h 983"/>
              <a:gd name="T46" fmla="*/ 118 w 1149"/>
              <a:gd name="T47" fmla="*/ 344 h 983"/>
              <a:gd name="T48" fmla="*/ 118 w 1149"/>
              <a:gd name="T49" fmla="*/ 343 h 983"/>
              <a:gd name="T50" fmla="*/ 7 w 1149"/>
              <a:gd name="T51" fmla="*/ 458 h 983"/>
              <a:gd name="T52" fmla="*/ 23 w 1149"/>
              <a:gd name="T53" fmla="*/ 577 h 983"/>
              <a:gd name="T54" fmla="*/ 134 w 1149"/>
              <a:gd name="T55" fmla="*/ 689 h 983"/>
              <a:gd name="T56" fmla="*/ 191 w 1149"/>
              <a:gd name="T57" fmla="*/ 689 h 983"/>
              <a:gd name="T58" fmla="*/ 180 w 1149"/>
              <a:gd name="T59" fmla="*/ 606 h 983"/>
              <a:gd name="T60" fmla="*/ 180 w 1149"/>
              <a:gd name="T61" fmla="*/ 606 h 983"/>
              <a:gd name="T62" fmla="*/ 180 w 1149"/>
              <a:gd name="T63" fmla="*/ 606 h 983"/>
              <a:gd name="T64" fmla="*/ 231 w 1149"/>
              <a:gd name="T65" fmla="*/ 449 h 983"/>
              <a:gd name="T66" fmla="*/ 308 w 1149"/>
              <a:gd name="T67" fmla="*/ 393 h 983"/>
              <a:gd name="T68" fmla="*/ 387 w 1149"/>
              <a:gd name="T69" fmla="*/ 367 h 983"/>
              <a:gd name="T70" fmla="*/ 318 w 1149"/>
              <a:gd name="T71" fmla="*/ 344 h 983"/>
              <a:gd name="T72" fmla="*/ 931 w 1149"/>
              <a:gd name="T73" fmla="*/ 308 h 983"/>
              <a:gd name="T74" fmla="*/ 1043 w 1149"/>
              <a:gd name="T75" fmla="*/ 196 h 983"/>
              <a:gd name="T76" fmla="*/ 931 w 1149"/>
              <a:gd name="T77" fmla="*/ 83 h 983"/>
              <a:gd name="T78" fmla="*/ 819 w 1149"/>
              <a:gd name="T79" fmla="*/ 196 h 983"/>
              <a:gd name="T80" fmla="*/ 931 w 1149"/>
              <a:gd name="T81" fmla="*/ 308 h 983"/>
              <a:gd name="T82" fmla="*/ 1031 w 1149"/>
              <a:gd name="T83" fmla="*/ 344 h 983"/>
              <a:gd name="T84" fmla="*/ 831 w 1149"/>
              <a:gd name="T85" fmla="*/ 344 h 983"/>
              <a:gd name="T86" fmla="*/ 831 w 1149"/>
              <a:gd name="T87" fmla="*/ 343 h 983"/>
              <a:gd name="T88" fmla="*/ 763 w 1149"/>
              <a:gd name="T89" fmla="*/ 366 h 983"/>
              <a:gd name="T90" fmla="*/ 847 w 1149"/>
              <a:gd name="T91" fmla="*/ 393 h 983"/>
              <a:gd name="T92" fmla="*/ 925 w 1149"/>
              <a:gd name="T93" fmla="*/ 450 h 983"/>
              <a:gd name="T94" fmla="*/ 974 w 1149"/>
              <a:gd name="T95" fmla="*/ 603 h 983"/>
              <a:gd name="T96" fmla="*/ 974 w 1149"/>
              <a:gd name="T97" fmla="*/ 603 h 983"/>
              <a:gd name="T98" fmla="*/ 974 w 1149"/>
              <a:gd name="T99" fmla="*/ 603 h 983"/>
              <a:gd name="T100" fmla="*/ 962 w 1149"/>
              <a:gd name="T101" fmla="*/ 689 h 983"/>
              <a:gd name="T102" fmla="*/ 1015 w 1149"/>
              <a:gd name="T103" fmla="*/ 689 h 983"/>
              <a:gd name="T104" fmla="*/ 1126 w 1149"/>
              <a:gd name="T105" fmla="*/ 575 h 983"/>
              <a:gd name="T106" fmla="*/ 1142 w 1149"/>
              <a:gd name="T107" fmla="*/ 456 h 983"/>
              <a:gd name="T108" fmla="*/ 1031 w 1149"/>
              <a:gd name="T109" fmla="*/ 344 h 983"/>
              <a:gd name="T110" fmla="*/ 756 w 1149"/>
              <a:gd name="T111" fmla="*/ 184 h 983"/>
              <a:gd name="T112" fmla="*/ 577 w 1149"/>
              <a:gd name="T113" fmla="*/ 369 h 983"/>
              <a:gd name="T114" fmla="*/ 398 w 1149"/>
              <a:gd name="T115" fmla="*/ 184 h 983"/>
              <a:gd name="T116" fmla="*/ 577 w 1149"/>
              <a:gd name="T117" fmla="*/ 0 h 983"/>
              <a:gd name="T118" fmla="*/ 756 w 1149"/>
              <a:gd name="T119" fmla="*/ 184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49" h="983">
                <a:moveTo>
                  <a:pt x="737" y="427"/>
                </a:moveTo>
                <a:lnTo>
                  <a:pt x="640" y="427"/>
                </a:lnTo>
                <a:cubicBezTo>
                  <a:pt x="641" y="437"/>
                  <a:pt x="642" y="483"/>
                  <a:pt x="616" y="502"/>
                </a:cubicBezTo>
                <a:cubicBezTo>
                  <a:pt x="616" y="502"/>
                  <a:pt x="658" y="735"/>
                  <a:pt x="640" y="810"/>
                </a:cubicBezTo>
                <a:cubicBezTo>
                  <a:pt x="633" y="842"/>
                  <a:pt x="606" y="921"/>
                  <a:pt x="575" y="921"/>
                </a:cubicBezTo>
                <a:cubicBezTo>
                  <a:pt x="544" y="920"/>
                  <a:pt x="520" y="841"/>
                  <a:pt x="514" y="810"/>
                </a:cubicBezTo>
                <a:cubicBezTo>
                  <a:pt x="499" y="735"/>
                  <a:pt x="549" y="503"/>
                  <a:pt x="549" y="503"/>
                </a:cubicBezTo>
                <a:cubicBezTo>
                  <a:pt x="541" y="500"/>
                  <a:pt x="527" y="486"/>
                  <a:pt x="524" y="427"/>
                </a:cubicBezTo>
                <a:lnTo>
                  <a:pt x="417" y="427"/>
                </a:lnTo>
                <a:lnTo>
                  <a:pt x="417" y="427"/>
                </a:lnTo>
                <a:cubicBezTo>
                  <a:pt x="320" y="427"/>
                  <a:pt x="229" y="510"/>
                  <a:pt x="241" y="612"/>
                </a:cubicBezTo>
                <a:lnTo>
                  <a:pt x="266" y="801"/>
                </a:lnTo>
                <a:cubicBezTo>
                  <a:pt x="286" y="902"/>
                  <a:pt x="345" y="983"/>
                  <a:pt x="443" y="983"/>
                </a:cubicBezTo>
                <a:lnTo>
                  <a:pt x="711" y="983"/>
                </a:lnTo>
                <a:cubicBezTo>
                  <a:pt x="809" y="983"/>
                  <a:pt x="868" y="899"/>
                  <a:pt x="888" y="799"/>
                </a:cubicBezTo>
                <a:lnTo>
                  <a:pt x="913" y="609"/>
                </a:lnTo>
                <a:cubicBezTo>
                  <a:pt x="925" y="510"/>
                  <a:pt x="834" y="427"/>
                  <a:pt x="737" y="427"/>
                </a:cubicBezTo>
                <a:close/>
                <a:moveTo>
                  <a:pt x="218" y="308"/>
                </a:moveTo>
                <a:cubicBezTo>
                  <a:pt x="280" y="308"/>
                  <a:pt x="330" y="258"/>
                  <a:pt x="330" y="196"/>
                </a:cubicBezTo>
                <a:cubicBezTo>
                  <a:pt x="330" y="134"/>
                  <a:pt x="280" y="83"/>
                  <a:pt x="218" y="83"/>
                </a:cubicBezTo>
                <a:cubicBezTo>
                  <a:pt x="156" y="83"/>
                  <a:pt x="105" y="134"/>
                  <a:pt x="105" y="196"/>
                </a:cubicBezTo>
                <a:cubicBezTo>
                  <a:pt x="105" y="258"/>
                  <a:pt x="156" y="308"/>
                  <a:pt x="218" y="308"/>
                </a:cubicBezTo>
                <a:close/>
                <a:moveTo>
                  <a:pt x="318" y="344"/>
                </a:moveTo>
                <a:lnTo>
                  <a:pt x="118" y="344"/>
                </a:lnTo>
                <a:lnTo>
                  <a:pt x="118" y="343"/>
                </a:lnTo>
                <a:cubicBezTo>
                  <a:pt x="57" y="343"/>
                  <a:pt x="0" y="395"/>
                  <a:pt x="7" y="458"/>
                </a:cubicBezTo>
                <a:lnTo>
                  <a:pt x="23" y="577"/>
                </a:lnTo>
                <a:cubicBezTo>
                  <a:pt x="35" y="639"/>
                  <a:pt x="73" y="689"/>
                  <a:pt x="134" y="689"/>
                </a:cubicBezTo>
                <a:lnTo>
                  <a:pt x="191" y="689"/>
                </a:lnTo>
                <a:lnTo>
                  <a:pt x="180" y="606"/>
                </a:lnTo>
                <a:lnTo>
                  <a:pt x="180" y="606"/>
                </a:lnTo>
                <a:lnTo>
                  <a:pt x="180" y="606"/>
                </a:lnTo>
                <a:cubicBezTo>
                  <a:pt x="173" y="549"/>
                  <a:pt x="191" y="493"/>
                  <a:pt x="231" y="449"/>
                </a:cubicBezTo>
                <a:cubicBezTo>
                  <a:pt x="252" y="425"/>
                  <a:pt x="279" y="406"/>
                  <a:pt x="308" y="393"/>
                </a:cubicBezTo>
                <a:cubicBezTo>
                  <a:pt x="333" y="379"/>
                  <a:pt x="359" y="371"/>
                  <a:pt x="387" y="367"/>
                </a:cubicBezTo>
                <a:cubicBezTo>
                  <a:pt x="367" y="352"/>
                  <a:pt x="343" y="344"/>
                  <a:pt x="318" y="344"/>
                </a:cubicBezTo>
                <a:close/>
                <a:moveTo>
                  <a:pt x="931" y="308"/>
                </a:moveTo>
                <a:cubicBezTo>
                  <a:pt x="993" y="308"/>
                  <a:pt x="1043" y="258"/>
                  <a:pt x="1043" y="196"/>
                </a:cubicBezTo>
                <a:cubicBezTo>
                  <a:pt x="1043" y="134"/>
                  <a:pt x="993" y="83"/>
                  <a:pt x="931" y="83"/>
                </a:cubicBezTo>
                <a:cubicBezTo>
                  <a:pt x="869" y="83"/>
                  <a:pt x="819" y="134"/>
                  <a:pt x="819" y="196"/>
                </a:cubicBezTo>
                <a:cubicBezTo>
                  <a:pt x="819" y="258"/>
                  <a:pt x="869" y="308"/>
                  <a:pt x="931" y="308"/>
                </a:cubicBezTo>
                <a:close/>
                <a:moveTo>
                  <a:pt x="1031" y="344"/>
                </a:moveTo>
                <a:lnTo>
                  <a:pt x="831" y="344"/>
                </a:lnTo>
                <a:lnTo>
                  <a:pt x="831" y="343"/>
                </a:lnTo>
                <a:cubicBezTo>
                  <a:pt x="806" y="343"/>
                  <a:pt x="782" y="352"/>
                  <a:pt x="763" y="366"/>
                </a:cubicBezTo>
                <a:cubicBezTo>
                  <a:pt x="792" y="370"/>
                  <a:pt x="821" y="379"/>
                  <a:pt x="847" y="393"/>
                </a:cubicBezTo>
                <a:cubicBezTo>
                  <a:pt x="877" y="406"/>
                  <a:pt x="903" y="426"/>
                  <a:pt x="925" y="450"/>
                </a:cubicBezTo>
                <a:cubicBezTo>
                  <a:pt x="963" y="494"/>
                  <a:pt x="981" y="548"/>
                  <a:pt x="974" y="603"/>
                </a:cubicBezTo>
                <a:lnTo>
                  <a:pt x="974" y="603"/>
                </a:lnTo>
                <a:lnTo>
                  <a:pt x="974" y="603"/>
                </a:lnTo>
                <a:lnTo>
                  <a:pt x="962" y="689"/>
                </a:lnTo>
                <a:lnTo>
                  <a:pt x="1015" y="689"/>
                </a:lnTo>
                <a:cubicBezTo>
                  <a:pt x="1076" y="689"/>
                  <a:pt x="1114" y="637"/>
                  <a:pt x="1126" y="575"/>
                </a:cubicBezTo>
                <a:lnTo>
                  <a:pt x="1142" y="456"/>
                </a:lnTo>
                <a:cubicBezTo>
                  <a:pt x="1149" y="395"/>
                  <a:pt x="1092" y="344"/>
                  <a:pt x="1031" y="344"/>
                </a:cubicBezTo>
                <a:close/>
                <a:moveTo>
                  <a:pt x="756" y="184"/>
                </a:moveTo>
                <a:cubicBezTo>
                  <a:pt x="756" y="286"/>
                  <a:pt x="676" y="369"/>
                  <a:pt x="577" y="369"/>
                </a:cubicBezTo>
                <a:cubicBezTo>
                  <a:pt x="478" y="369"/>
                  <a:pt x="398" y="286"/>
                  <a:pt x="398" y="184"/>
                </a:cubicBezTo>
                <a:cubicBezTo>
                  <a:pt x="398" y="82"/>
                  <a:pt x="478" y="0"/>
                  <a:pt x="577" y="0"/>
                </a:cubicBezTo>
                <a:cubicBezTo>
                  <a:pt x="676" y="0"/>
                  <a:pt x="756" y="82"/>
                  <a:pt x="756" y="184"/>
                </a:cubicBez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15" name="Freeform 17"/>
          <p:cNvSpPr>
            <a:spLocks noEditPoints="1"/>
          </p:cNvSpPr>
          <p:nvPr/>
        </p:nvSpPr>
        <p:spPr bwMode="auto">
          <a:xfrm>
            <a:off x="6762636" y="3628587"/>
            <a:ext cx="459482" cy="460915"/>
          </a:xfrm>
          <a:custGeom>
            <a:avLst/>
            <a:gdLst>
              <a:gd name="T0" fmla="*/ 504 w 1008"/>
              <a:gd name="T1" fmla="*/ 1009 h 1009"/>
              <a:gd name="T2" fmla="*/ 0 w 1008"/>
              <a:gd name="T3" fmla="*/ 504 h 1009"/>
              <a:gd name="T4" fmla="*/ 504 w 1008"/>
              <a:gd name="T5" fmla="*/ 0 h 1009"/>
              <a:gd name="T6" fmla="*/ 1008 w 1008"/>
              <a:gd name="T7" fmla="*/ 504 h 1009"/>
              <a:gd name="T8" fmla="*/ 504 w 1008"/>
              <a:gd name="T9" fmla="*/ 1009 h 1009"/>
              <a:gd name="T10" fmla="*/ 725 w 1008"/>
              <a:gd name="T11" fmla="*/ 769 h 1009"/>
              <a:gd name="T12" fmla="*/ 725 w 1008"/>
              <a:gd name="T13" fmla="*/ 769 h 1009"/>
              <a:gd name="T14" fmla="*/ 538 w 1008"/>
              <a:gd name="T15" fmla="*/ 586 h 1009"/>
              <a:gd name="T16" fmla="*/ 504 w 1008"/>
              <a:gd name="T17" fmla="*/ 592 h 1009"/>
              <a:gd name="T18" fmla="*/ 416 w 1008"/>
              <a:gd name="T19" fmla="*/ 504 h 1009"/>
              <a:gd name="T20" fmla="*/ 456 w 1008"/>
              <a:gd name="T21" fmla="*/ 431 h 1009"/>
              <a:gd name="T22" fmla="*/ 456 w 1008"/>
              <a:gd name="T23" fmla="*/ 179 h 1009"/>
              <a:gd name="T24" fmla="*/ 553 w 1008"/>
              <a:gd name="T25" fmla="*/ 179 h 1009"/>
              <a:gd name="T26" fmla="*/ 553 w 1008"/>
              <a:gd name="T27" fmla="*/ 431 h 1009"/>
              <a:gd name="T28" fmla="*/ 592 w 1008"/>
              <a:gd name="T29" fmla="*/ 504 h 1009"/>
              <a:gd name="T30" fmla="*/ 586 w 1008"/>
              <a:gd name="T31" fmla="*/ 536 h 1009"/>
              <a:gd name="T32" fmla="*/ 774 w 1008"/>
              <a:gd name="T33" fmla="*/ 719 h 1009"/>
              <a:gd name="T34" fmla="*/ 725 w 1008"/>
              <a:gd name="T35" fmla="*/ 769 h 1009"/>
              <a:gd name="T36" fmla="*/ 168 w 1008"/>
              <a:gd name="T37" fmla="*/ 471 h 1009"/>
              <a:gd name="T38" fmla="*/ 168 w 1008"/>
              <a:gd name="T39" fmla="*/ 471 h 1009"/>
              <a:gd name="T40" fmla="*/ 234 w 1008"/>
              <a:gd name="T41" fmla="*/ 471 h 1009"/>
              <a:gd name="T42" fmla="*/ 234 w 1008"/>
              <a:gd name="T43" fmla="*/ 538 h 1009"/>
              <a:gd name="T44" fmla="*/ 168 w 1008"/>
              <a:gd name="T45" fmla="*/ 538 h 1009"/>
              <a:gd name="T46" fmla="*/ 168 w 1008"/>
              <a:gd name="T47" fmla="*/ 471 h 1009"/>
              <a:gd name="T48" fmla="*/ 774 w 1008"/>
              <a:gd name="T49" fmla="*/ 471 h 1009"/>
              <a:gd name="T50" fmla="*/ 774 w 1008"/>
              <a:gd name="T51" fmla="*/ 471 h 1009"/>
              <a:gd name="T52" fmla="*/ 840 w 1008"/>
              <a:gd name="T53" fmla="*/ 471 h 1009"/>
              <a:gd name="T54" fmla="*/ 840 w 1008"/>
              <a:gd name="T55" fmla="*/ 538 h 1009"/>
              <a:gd name="T56" fmla="*/ 774 w 1008"/>
              <a:gd name="T57" fmla="*/ 538 h 1009"/>
              <a:gd name="T58" fmla="*/ 774 w 1008"/>
              <a:gd name="T59" fmla="*/ 471 h 1009"/>
              <a:gd name="T60" fmla="*/ 470 w 1008"/>
              <a:gd name="T61" fmla="*/ 840 h 1009"/>
              <a:gd name="T62" fmla="*/ 470 w 1008"/>
              <a:gd name="T63" fmla="*/ 840 h 1009"/>
              <a:gd name="T64" fmla="*/ 470 w 1008"/>
              <a:gd name="T65" fmla="*/ 775 h 1009"/>
              <a:gd name="T66" fmla="*/ 538 w 1008"/>
              <a:gd name="T67" fmla="*/ 775 h 1009"/>
              <a:gd name="T68" fmla="*/ 538 w 1008"/>
              <a:gd name="T69" fmla="*/ 840 h 1009"/>
              <a:gd name="T70" fmla="*/ 470 w 1008"/>
              <a:gd name="T71" fmla="*/ 840 h 1009"/>
              <a:gd name="T72" fmla="*/ 504 w 1008"/>
              <a:gd name="T73" fmla="*/ 912 h 1009"/>
              <a:gd name="T74" fmla="*/ 504 w 1008"/>
              <a:gd name="T75" fmla="*/ 912 h 1009"/>
              <a:gd name="T76" fmla="*/ 912 w 1008"/>
              <a:gd name="T77" fmla="*/ 504 h 1009"/>
              <a:gd name="T78" fmla="*/ 504 w 1008"/>
              <a:gd name="T79" fmla="*/ 97 h 1009"/>
              <a:gd name="T80" fmla="*/ 96 w 1008"/>
              <a:gd name="T81" fmla="*/ 504 h 1009"/>
              <a:gd name="T82" fmla="*/ 504 w 1008"/>
              <a:gd name="T83" fmla="*/ 9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08" h="1009">
                <a:moveTo>
                  <a:pt x="504" y="1009"/>
                </a:moveTo>
                <a:cubicBezTo>
                  <a:pt x="226" y="1009"/>
                  <a:pt x="0" y="783"/>
                  <a:pt x="0" y="504"/>
                </a:cubicBezTo>
                <a:cubicBezTo>
                  <a:pt x="0" y="226"/>
                  <a:pt x="226" y="0"/>
                  <a:pt x="504" y="0"/>
                </a:cubicBezTo>
                <a:cubicBezTo>
                  <a:pt x="782" y="0"/>
                  <a:pt x="1008" y="226"/>
                  <a:pt x="1008" y="504"/>
                </a:cubicBezTo>
                <a:cubicBezTo>
                  <a:pt x="1008" y="783"/>
                  <a:pt x="782" y="1009"/>
                  <a:pt x="504" y="1009"/>
                </a:cubicBezTo>
                <a:close/>
                <a:moveTo>
                  <a:pt x="725" y="769"/>
                </a:moveTo>
                <a:lnTo>
                  <a:pt x="725" y="769"/>
                </a:lnTo>
                <a:lnTo>
                  <a:pt x="538" y="586"/>
                </a:lnTo>
                <a:cubicBezTo>
                  <a:pt x="528" y="590"/>
                  <a:pt x="516" y="592"/>
                  <a:pt x="504" y="592"/>
                </a:cubicBezTo>
                <a:cubicBezTo>
                  <a:pt x="455" y="592"/>
                  <a:pt x="416" y="553"/>
                  <a:pt x="416" y="504"/>
                </a:cubicBezTo>
                <a:cubicBezTo>
                  <a:pt x="416" y="474"/>
                  <a:pt x="432" y="447"/>
                  <a:pt x="456" y="431"/>
                </a:cubicBezTo>
                <a:lnTo>
                  <a:pt x="456" y="179"/>
                </a:lnTo>
                <a:cubicBezTo>
                  <a:pt x="456" y="115"/>
                  <a:pt x="553" y="115"/>
                  <a:pt x="553" y="179"/>
                </a:cubicBezTo>
                <a:lnTo>
                  <a:pt x="553" y="431"/>
                </a:lnTo>
                <a:cubicBezTo>
                  <a:pt x="576" y="447"/>
                  <a:pt x="592" y="474"/>
                  <a:pt x="592" y="504"/>
                </a:cubicBezTo>
                <a:cubicBezTo>
                  <a:pt x="592" y="516"/>
                  <a:pt x="590" y="526"/>
                  <a:pt x="586" y="536"/>
                </a:cubicBezTo>
                <a:lnTo>
                  <a:pt x="774" y="719"/>
                </a:lnTo>
                <a:cubicBezTo>
                  <a:pt x="806" y="751"/>
                  <a:pt x="758" y="801"/>
                  <a:pt x="725" y="769"/>
                </a:cubicBezTo>
                <a:close/>
                <a:moveTo>
                  <a:pt x="168" y="471"/>
                </a:moveTo>
                <a:lnTo>
                  <a:pt x="168" y="471"/>
                </a:lnTo>
                <a:lnTo>
                  <a:pt x="234" y="471"/>
                </a:lnTo>
                <a:cubicBezTo>
                  <a:pt x="278" y="471"/>
                  <a:pt x="278" y="538"/>
                  <a:pt x="234" y="538"/>
                </a:cubicBezTo>
                <a:lnTo>
                  <a:pt x="168" y="538"/>
                </a:lnTo>
                <a:cubicBezTo>
                  <a:pt x="123" y="538"/>
                  <a:pt x="123" y="471"/>
                  <a:pt x="168" y="471"/>
                </a:cubicBezTo>
                <a:close/>
                <a:moveTo>
                  <a:pt x="774" y="471"/>
                </a:moveTo>
                <a:lnTo>
                  <a:pt x="774" y="471"/>
                </a:lnTo>
                <a:lnTo>
                  <a:pt x="840" y="471"/>
                </a:lnTo>
                <a:cubicBezTo>
                  <a:pt x="885" y="471"/>
                  <a:pt x="885" y="538"/>
                  <a:pt x="840" y="538"/>
                </a:cubicBezTo>
                <a:lnTo>
                  <a:pt x="774" y="538"/>
                </a:lnTo>
                <a:cubicBezTo>
                  <a:pt x="730" y="538"/>
                  <a:pt x="730" y="471"/>
                  <a:pt x="774" y="471"/>
                </a:cubicBezTo>
                <a:close/>
                <a:moveTo>
                  <a:pt x="470" y="840"/>
                </a:moveTo>
                <a:lnTo>
                  <a:pt x="470" y="840"/>
                </a:lnTo>
                <a:lnTo>
                  <a:pt x="470" y="775"/>
                </a:lnTo>
                <a:cubicBezTo>
                  <a:pt x="470" y="730"/>
                  <a:pt x="538" y="730"/>
                  <a:pt x="538" y="775"/>
                </a:cubicBezTo>
                <a:lnTo>
                  <a:pt x="538" y="840"/>
                </a:lnTo>
                <a:cubicBezTo>
                  <a:pt x="538" y="885"/>
                  <a:pt x="470" y="885"/>
                  <a:pt x="470" y="840"/>
                </a:cubicBezTo>
                <a:close/>
                <a:moveTo>
                  <a:pt x="504" y="912"/>
                </a:moveTo>
                <a:lnTo>
                  <a:pt x="504" y="912"/>
                </a:lnTo>
                <a:cubicBezTo>
                  <a:pt x="729" y="912"/>
                  <a:pt x="912" y="730"/>
                  <a:pt x="912" y="504"/>
                </a:cubicBezTo>
                <a:cubicBezTo>
                  <a:pt x="912" y="279"/>
                  <a:pt x="729" y="97"/>
                  <a:pt x="504" y="97"/>
                </a:cubicBezTo>
                <a:cubicBezTo>
                  <a:pt x="279" y="97"/>
                  <a:pt x="96" y="279"/>
                  <a:pt x="96" y="504"/>
                </a:cubicBezTo>
                <a:cubicBezTo>
                  <a:pt x="96" y="730"/>
                  <a:pt x="279" y="912"/>
                  <a:pt x="504" y="912"/>
                </a:cubicBez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nvGrpSpPr>
          <p:cNvPr id="16" name="组合 15"/>
          <p:cNvGrpSpPr/>
          <p:nvPr/>
        </p:nvGrpSpPr>
        <p:grpSpPr>
          <a:xfrm>
            <a:off x="6219410" y="4545864"/>
            <a:ext cx="506444" cy="470018"/>
            <a:chOff x="5928340" y="670992"/>
            <a:chExt cx="506444" cy="470018"/>
          </a:xfrm>
          <a:solidFill>
            <a:schemeClr val="bg1"/>
          </a:solidFill>
        </p:grpSpPr>
        <p:sp>
          <p:nvSpPr>
            <p:cNvPr id="17" name="Freeform 36"/>
            <p:cNvSpPr>
              <a:spLocks noEditPoints="1"/>
            </p:cNvSpPr>
            <p:nvPr/>
          </p:nvSpPr>
          <p:spPr bwMode="auto">
            <a:xfrm>
              <a:off x="5993909" y="670992"/>
              <a:ext cx="241151" cy="160240"/>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cs typeface="+mn-ea"/>
                <a:sym typeface="+mn-lt"/>
              </a:endParaRPr>
            </a:p>
          </p:txBody>
        </p:sp>
        <p:sp>
          <p:nvSpPr>
            <p:cNvPr id="18" name="Freeform 37"/>
            <p:cNvSpPr>
              <a:spLocks noEditPoints="1"/>
            </p:cNvSpPr>
            <p:nvPr/>
          </p:nvSpPr>
          <p:spPr bwMode="auto">
            <a:xfrm>
              <a:off x="6183208" y="766203"/>
              <a:ext cx="251576" cy="263409"/>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cs typeface="+mn-ea"/>
                <a:sym typeface="+mn-lt"/>
              </a:endParaRPr>
            </a:p>
          </p:txBody>
        </p:sp>
        <p:sp>
          <p:nvSpPr>
            <p:cNvPr id="19" name="Freeform 38"/>
            <p:cNvSpPr>
              <a:spLocks noEditPoints="1"/>
            </p:cNvSpPr>
            <p:nvPr/>
          </p:nvSpPr>
          <p:spPr bwMode="auto">
            <a:xfrm>
              <a:off x="5928340" y="836444"/>
              <a:ext cx="304799" cy="304566"/>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cs typeface="+mn-ea"/>
                <a:sym typeface="+mn-lt"/>
              </a:endParaRPr>
            </a:p>
          </p:txBody>
        </p:sp>
      </p:grpSp>
      <p:grpSp>
        <p:nvGrpSpPr>
          <p:cNvPr id="20" name="组合 19"/>
          <p:cNvGrpSpPr/>
          <p:nvPr/>
        </p:nvGrpSpPr>
        <p:grpSpPr>
          <a:xfrm>
            <a:off x="5152769" y="4538765"/>
            <a:ext cx="428365" cy="468379"/>
            <a:chOff x="697828" y="4453123"/>
            <a:chExt cx="229831" cy="251300"/>
          </a:xfrm>
        </p:grpSpPr>
        <p:sp>
          <p:nvSpPr>
            <p:cNvPr id="21" name="Freeform 665"/>
            <p:cNvSpPr/>
            <p:nvPr/>
          </p:nvSpPr>
          <p:spPr bwMode="auto">
            <a:xfrm>
              <a:off x="697828" y="4453123"/>
              <a:ext cx="229831" cy="17745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cs typeface="+mn-ea"/>
                <a:sym typeface="+mn-lt"/>
              </a:endParaRPr>
            </a:p>
          </p:txBody>
        </p:sp>
        <p:sp>
          <p:nvSpPr>
            <p:cNvPr id="22" name="Rectangle 666"/>
            <p:cNvSpPr>
              <a:spLocks noChangeArrowheads="1"/>
            </p:cNvSpPr>
            <p:nvPr/>
          </p:nvSpPr>
          <p:spPr bwMode="auto">
            <a:xfrm>
              <a:off x="718073" y="4643682"/>
              <a:ext cx="33343" cy="60741"/>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cs typeface="+mn-ea"/>
                <a:sym typeface="+mn-lt"/>
              </a:endParaRPr>
            </a:p>
          </p:txBody>
        </p:sp>
        <p:sp>
          <p:nvSpPr>
            <p:cNvPr id="23" name="Rectangle 667"/>
            <p:cNvSpPr>
              <a:spLocks noChangeArrowheads="1"/>
            </p:cNvSpPr>
            <p:nvPr/>
          </p:nvSpPr>
          <p:spPr bwMode="auto">
            <a:xfrm>
              <a:off x="772851" y="4613906"/>
              <a:ext cx="33343" cy="90515"/>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cs typeface="+mn-ea"/>
                <a:sym typeface="+mn-lt"/>
              </a:endParaRPr>
            </a:p>
          </p:txBody>
        </p:sp>
        <p:sp>
          <p:nvSpPr>
            <p:cNvPr id="24" name="Rectangle 668"/>
            <p:cNvSpPr>
              <a:spLocks noChangeArrowheads="1"/>
            </p:cNvSpPr>
            <p:nvPr/>
          </p:nvSpPr>
          <p:spPr bwMode="auto">
            <a:xfrm>
              <a:off x="828820" y="4584131"/>
              <a:ext cx="33343" cy="120291"/>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cs typeface="+mn-ea"/>
                <a:sym typeface="+mn-lt"/>
              </a:endParaRPr>
            </a:p>
          </p:txBody>
        </p:sp>
        <p:sp>
          <p:nvSpPr>
            <p:cNvPr id="25" name="Rectangle 669"/>
            <p:cNvSpPr>
              <a:spLocks noChangeArrowheads="1"/>
            </p:cNvSpPr>
            <p:nvPr/>
          </p:nvSpPr>
          <p:spPr bwMode="auto">
            <a:xfrm>
              <a:off x="883598" y="4554357"/>
              <a:ext cx="33343" cy="150065"/>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cs typeface="+mn-ea"/>
                <a:sym typeface="+mn-lt"/>
              </a:endParaRPr>
            </a:p>
          </p:txBody>
        </p:sp>
      </p:grpSp>
      <p:sp>
        <p:nvSpPr>
          <p:cNvPr id="26" name="文本框 25"/>
          <p:cNvSpPr txBox="1"/>
          <p:nvPr/>
        </p:nvSpPr>
        <p:spPr>
          <a:xfrm>
            <a:off x="7373014" y="2486140"/>
            <a:ext cx="2659776" cy="61215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27" name="文本框 26"/>
          <p:cNvSpPr txBox="1"/>
          <p:nvPr/>
        </p:nvSpPr>
        <p:spPr>
          <a:xfrm>
            <a:off x="7328556" y="214948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cs typeface="+mn-ea"/>
                <a:sym typeface="+mn-lt"/>
              </a:rPr>
              <a:t>输入标题</a:t>
            </a:r>
          </a:p>
        </p:txBody>
      </p:sp>
      <p:sp>
        <p:nvSpPr>
          <p:cNvPr id="28" name="文本框 27"/>
          <p:cNvSpPr txBox="1"/>
          <p:nvPr/>
        </p:nvSpPr>
        <p:spPr>
          <a:xfrm>
            <a:off x="8002678" y="3834344"/>
            <a:ext cx="2659776" cy="61215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29" name="文本框 28"/>
          <p:cNvSpPr txBox="1"/>
          <p:nvPr/>
        </p:nvSpPr>
        <p:spPr>
          <a:xfrm>
            <a:off x="7958220" y="3497687"/>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cs typeface="+mn-ea"/>
                <a:sym typeface="+mn-lt"/>
              </a:rPr>
              <a:t>输入标题</a:t>
            </a:r>
          </a:p>
        </p:txBody>
      </p:sp>
      <p:sp>
        <p:nvSpPr>
          <p:cNvPr id="30" name="文本框 29"/>
          <p:cNvSpPr txBox="1"/>
          <p:nvPr/>
        </p:nvSpPr>
        <p:spPr>
          <a:xfrm>
            <a:off x="7412032" y="5113609"/>
            <a:ext cx="2659776" cy="61215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31" name="文本框 30"/>
          <p:cNvSpPr txBox="1"/>
          <p:nvPr/>
        </p:nvSpPr>
        <p:spPr>
          <a:xfrm>
            <a:off x="7367574" y="4776952"/>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cs typeface="+mn-ea"/>
                <a:sym typeface="+mn-lt"/>
              </a:rPr>
              <a:t>输入标题</a:t>
            </a:r>
          </a:p>
        </p:txBody>
      </p:sp>
      <p:sp>
        <p:nvSpPr>
          <p:cNvPr id="32" name="文本框 31"/>
          <p:cNvSpPr txBox="1"/>
          <p:nvPr/>
        </p:nvSpPr>
        <p:spPr>
          <a:xfrm>
            <a:off x="1808189" y="5115273"/>
            <a:ext cx="2659776" cy="61215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33" name="文本框 32"/>
          <p:cNvSpPr txBox="1"/>
          <p:nvPr/>
        </p:nvSpPr>
        <p:spPr>
          <a:xfrm>
            <a:off x="2427146" y="4775569"/>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cs typeface="+mn-ea"/>
                <a:sym typeface="+mn-lt"/>
              </a:rPr>
              <a:t>输入标题</a:t>
            </a:r>
          </a:p>
        </p:txBody>
      </p:sp>
      <p:sp>
        <p:nvSpPr>
          <p:cNvPr id="34" name="文本框 33"/>
          <p:cNvSpPr txBox="1"/>
          <p:nvPr/>
        </p:nvSpPr>
        <p:spPr>
          <a:xfrm>
            <a:off x="1912462" y="3481392"/>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cs typeface="+mn-ea"/>
                <a:sym typeface="+mn-lt"/>
              </a:rPr>
              <a:t>输入标题</a:t>
            </a:r>
          </a:p>
        </p:txBody>
      </p:sp>
      <p:sp>
        <p:nvSpPr>
          <p:cNvPr id="35" name="文本框 34"/>
          <p:cNvSpPr txBox="1"/>
          <p:nvPr/>
        </p:nvSpPr>
        <p:spPr>
          <a:xfrm>
            <a:off x="1898615" y="2397917"/>
            <a:ext cx="2659776" cy="61215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36" name="文本框 35"/>
          <p:cNvSpPr txBox="1"/>
          <p:nvPr/>
        </p:nvSpPr>
        <p:spPr>
          <a:xfrm>
            <a:off x="2517572" y="205821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cs typeface="+mn-ea"/>
                <a:sym typeface="+mn-lt"/>
              </a:rPr>
              <a:t>输入标题</a:t>
            </a:r>
          </a:p>
        </p:txBody>
      </p:sp>
      <p:sp>
        <p:nvSpPr>
          <p:cNvPr id="37" name="文本框 36"/>
          <p:cNvSpPr txBox="1"/>
          <p:nvPr/>
        </p:nvSpPr>
        <p:spPr>
          <a:xfrm>
            <a:off x="1302985" y="3834922"/>
            <a:ext cx="2659776" cy="61215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 presetClass="entr" presetSubtype="10" fill="hold" grpId="0" nodeType="afterEffect" nodePh="1">
                                  <p:stCondLst>
                                    <p:cond delay="0"/>
                                  </p:stCondLst>
                                  <p:endCondLst>
                                    <p:cond evt="begin" delay="0">
                                      <p:tn val="11"/>
                                    </p:cond>
                                  </p:end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par>
                          <p:cTn id="14" fill="hold">
                            <p:stCondLst>
                              <p:cond delay="1500"/>
                            </p:stCondLst>
                            <p:childTnLst>
                              <p:par>
                                <p:cTn id="15" presetID="3" presetClass="entr" presetSubtype="10" fill="hold" grpId="0" nodeType="afterEffect" nodePh="1">
                                  <p:stCondLst>
                                    <p:cond delay="0"/>
                                  </p:stCondLst>
                                  <p:endCondLst>
                                    <p:cond evt="begin" delay="0">
                                      <p:tn val="15"/>
                                    </p:cond>
                                  </p:end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par>
                          <p:cTn id="18" fill="hold">
                            <p:stCondLst>
                              <p:cond delay="2000"/>
                            </p:stCondLst>
                            <p:childTnLst>
                              <p:par>
                                <p:cTn id="19" presetID="3" presetClass="entr" presetSubtype="10" fill="hold" grpId="0" nodeType="afterEffect" nodePh="1">
                                  <p:stCondLst>
                                    <p:cond delay="0"/>
                                  </p:stCondLst>
                                  <p:endCondLst>
                                    <p:cond evt="begin" delay="0">
                                      <p:tn val="19"/>
                                    </p:cond>
                                  </p:end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500"/>
                                        <p:tgtEl>
                                          <p:spTgt spid="8"/>
                                        </p:tgtEl>
                                      </p:cBhvr>
                                    </p:animEffect>
                                  </p:childTnLst>
                                </p:cTn>
                              </p:par>
                            </p:childTnLst>
                          </p:cTn>
                        </p:par>
                        <p:par>
                          <p:cTn id="22" fill="hold">
                            <p:stCondLst>
                              <p:cond delay="2500"/>
                            </p:stCondLst>
                            <p:childTnLst>
                              <p:par>
                                <p:cTn id="23" presetID="3" presetClass="entr" presetSubtype="10" fill="hold" grpId="0" nodeType="afterEffect" nodePh="1">
                                  <p:stCondLst>
                                    <p:cond delay="0"/>
                                  </p:stCondLst>
                                  <p:endCondLst>
                                    <p:cond evt="begin" delay="0">
                                      <p:tn val="23"/>
                                    </p:cond>
                                  </p:end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500"/>
                                        <p:tgtEl>
                                          <p:spTgt spid="9"/>
                                        </p:tgtEl>
                                      </p:cBhvr>
                                    </p:animEffect>
                                  </p:childTnLst>
                                </p:cTn>
                              </p:par>
                            </p:childTnLst>
                          </p:cTn>
                        </p:par>
                        <p:par>
                          <p:cTn id="26" fill="hold">
                            <p:stCondLst>
                              <p:cond delay="3000"/>
                            </p:stCondLst>
                            <p:childTnLst>
                              <p:par>
                                <p:cTn id="27" presetID="3" presetClass="entr" presetSubtype="10" fill="hold" grpId="0" nodeType="afterEffect" nodePh="1">
                                  <p:stCondLst>
                                    <p:cond delay="0"/>
                                  </p:stCondLst>
                                  <p:endCondLst>
                                    <p:cond evt="begin" delay="0">
                                      <p:tn val="27"/>
                                    </p:cond>
                                  </p:endCondLst>
                                  <p:childTnLst>
                                    <p:set>
                                      <p:cBhvr>
                                        <p:cTn id="28" dur="1" fill="hold">
                                          <p:stCondLst>
                                            <p:cond delay="0"/>
                                          </p:stCondLst>
                                        </p:cTn>
                                        <p:tgtEl>
                                          <p:spTgt spid="10"/>
                                        </p:tgtEl>
                                        <p:attrNameLst>
                                          <p:attrName>style.visibility</p:attrName>
                                        </p:attrNameLst>
                                      </p:cBhvr>
                                      <p:to>
                                        <p:strVal val="visible"/>
                                      </p:to>
                                    </p:set>
                                    <p:animEffect transition="in" filter="blinds(horizontal)">
                                      <p:cBhvr>
                                        <p:cTn id="29" dur="500"/>
                                        <p:tgtEl>
                                          <p:spTgt spid="10"/>
                                        </p:tgtEl>
                                      </p:cBhvr>
                                    </p:animEffect>
                                  </p:childTnLst>
                                </p:cTn>
                              </p:par>
                            </p:childTnLst>
                          </p:cTn>
                        </p:par>
                        <p:par>
                          <p:cTn id="30" fill="hold">
                            <p:stCondLst>
                              <p:cond delay="3500"/>
                            </p:stCondLst>
                            <p:childTnLst>
                              <p:par>
                                <p:cTn id="31" presetID="3" presetClass="entr" presetSubtype="10" fill="hold" grpId="0" nodeType="afterEffect" nodePh="1">
                                  <p:stCondLst>
                                    <p:cond delay="0"/>
                                  </p:stCondLst>
                                  <p:endCondLst>
                                    <p:cond evt="begin" delay="0">
                                      <p:tn val="31"/>
                                    </p:cond>
                                  </p:endCondLst>
                                  <p:childTnLst>
                                    <p:set>
                                      <p:cBhvr>
                                        <p:cTn id="32" dur="1" fill="hold">
                                          <p:stCondLst>
                                            <p:cond delay="0"/>
                                          </p:stCondLst>
                                        </p:cTn>
                                        <p:tgtEl>
                                          <p:spTgt spid="11"/>
                                        </p:tgtEl>
                                        <p:attrNameLst>
                                          <p:attrName>style.visibility</p:attrName>
                                        </p:attrNameLst>
                                      </p:cBhvr>
                                      <p:to>
                                        <p:strVal val="visible"/>
                                      </p:to>
                                    </p:set>
                                    <p:animEffect transition="in" filter="blinds(horizontal)">
                                      <p:cBhvr>
                                        <p:cTn id="33" dur="500"/>
                                        <p:tgtEl>
                                          <p:spTgt spid="11"/>
                                        </p:tgtEl>
                                      </p:cBhvr>
                                    </p:animEffect>
                                  </p:childTnLst>
                                </p:cTn>
                              </p:par>
                            </p:childTnLst>
                          </p:cTn>
                        </p:par>
                        <p:par>
                          <p:cTn id="34" fill="hold">
                            <p:stCondLst>
                              <p:cond delay="4000"/>
                            </p:stCondLst>
                            <p:childTnLst>
                              <p:par>
                                <p:cTn id="35" presetID="3" presetClass="entr" presetSubtype="1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linds(horizontal)">
                                      <p:cBhvr>
                                        <p:cTn id="37" dur="500"/>
                                        <p:tgtEl>
                                          <p:spTgt spid="12"/>
                                        </p:tgtEl>
                                      </p:cBhvr>
                                    </p:animEffect>
                                  </p:childTnLst>
                                </p:cTn>
                              </p:par>
                            </p:childTnLst>
                          </p:cTn>
                        </p:par>
                        <p:par>
                          <p:cTn id="38" fill="hold">
                            <p:stCondLst>
                              <p:cond delay="4500"/>
                            </p:stCondLst>
                            <p:childTnLst>
                              <p:par>
                                <p:cTn id="39" presetID="3" presetClass="entr" presetSubtype="1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blinds(horizontal)">
                                      <p:cBhvr>
                                        <p:cTn id="41" dur="500"/>
                                        <p:tgtEl>
                                          <p:spTgt spid="13"/>
                                        </p:tgtEl>
                                      </p:cBhvr>
                                    </p:animEffect>
                                  </p:childTnLst>
                                </p:cTn>
                              </p:par>
                            </p:childTnLst>
                          </p:cTn>
                        </p:par>
                        <p:par>
                          <p:cTn id="42" fill="hold">
                            <p:stCondLst>
                              <p:cond delay="5000"/>
                            </p:stCondLst>
                            <p:childTnLst>
                              <p:par>
                                <p:cTn id="43" presetID="3" presetClass="entr" presetSubtype="10"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blinds(horizontal)">
                                      <p:cBhvr>
                                        <p:cTn id="45" dur="500"/>
                                        <p:tgtEl>
                                          <p:spTgt spid="14"/>
                                        </p:tgtEl>
                                      </p:cBhvr>
                                    </p:animEffect>
                                  </p:childTnLst>
                                </p:cTn>
                              </p:par>
                            </p:childTnLst>
                          </p:cTn>
                        </p:par>
                        <p:par>
                          <p:cTn id="46" fill="hold">
                            <p:stCondLst>
                              <p:cond delay="5500"/>
                            </p:stCondLst>
                            <p:childTnLst>
                              <p:par>
                                <p:cTn id="47" presetID="3" presetClass="entr" presetSubtype="1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linds(horizontal)">
                                      <p:cBhvr>
                                        <p:cTn id="49" dur="500"/>
                                        <p:tgtEl>
                                          <p:spTgt spid="15"/>
                                        </p:tgtEl>
                                      </p:cBhvr>
                                    </p:animEffect>
                                  </p:childTnLst>
                                </p:cTn>
                              </p:par>
                            </p:childTnLst>
                          </p:cTn>
                        </p:par>
                        <p:par>
                          <p:cTn id="50" fill="hold">
                            <p:stCondLst>
                              <p:cond delay="6000"/>
                            </p:stCondLst>
                            <p:childTnLst>
                              <p:par>
                                <p:cTn id="51" presetID="3" presetClass="entr" presetSubtype="10"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blinds(horizontal)">
                                      <p:cBhvr>
                                        <p:cTn id="53" dur="500"/>
                                        <p:tgtEl>
                                          <p:spTgt spid="16"/>
                                        </p:tgtEl>
                                      </p:cBhvr>
                                    </p:animEffect>
                                  </p:childTnLst>
                                </p:cTn>
                              </p:par>
                            </p:childTnLst>
                          </p:cTn>
                        </p:par>
                        <p:par>
                          <p:cTn id="54" fill="hold">
                            <p:stCondLst>
                              <p:cond delay="6500"/>
                            </p:stCondLst>
                            <p:childTnLst>
                              <p:par>
                                <p:cTn id="55" presetID="3" presetClass="entr" presetSubtype="10" fill="hold"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blinds(horizontal)">
                                      <p:cBhvr>
                                        <p:cTn id="57" dur="500"/>
                                        <p:tgtEl>
                                          <p:spTgt spid="20"/>
                                        </p:tgtEl>
                                      </p:cBhvr>
                                    </p:animEffect>
                                  </p:childTnLst>
                                </p:cTn>
                              </p:par>
                            </p:childTnLst>
                          </p:cTn>
                        </p:par>
                        <p:par>
                          <p:cTn id="58" fill="hold">
                            <p:stCondLst>
                              <p:cond delay="7000"/>
                            </p:stCondLst>
                            <p:childTnLst>
                              <p:par>
                                <p:cTn id="59" presetID="12" presetClass="entr" presetSubtype="4"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p:tgtEl>
                                          <p:spTgt spid="26"/>
                                        </p:tgtEl>
                                        <p:attrNameLst>
                                          <p:attrName>ppt_y</p:attrName>
                                        </p:attrNameLst>
                                      </p:cBhvr>
                                      <p:tavLst>
                                        <p:tav tm="0">
                                          <p:val>
                                            <p:strVal val="#ppt_y+#ppt_h*1.125000"/>
                                          </p:val>
                                        </p:tav>
                                        <p:tav tm="100000">
                                          <p:val>
                                            <p:strVal val="#ppt_y"/>
                                          </p:val>
                                        </p:tav>
                                      </p:tavLst>
                                    </p:anim>
                                    <p:animEffect transition="in" filter="wipe(up)">
                                      <p:cBhvr>
                                        <p:cTn id="62" dur="500"/>
                                        <p:tgtEl>
                                          <p:spTgt spid="26"/>
                                        </p:tgtEl>
                                      </p:cBhvr>
                                    </p:animEffect>
                                  </p:childTnLst>
                                </p:cTn>
                              </p:par>
                            </p:childTnLst>
                          </p:cTn>
                        </p:par>
                        <p:par>
                          <p:cTn id="63" fill="hold">
                            <p:stCondLst>
                              <p:cond delay="7500"/>
                            </p:stCondLst>
                            <p:childTnLst>
                              <p:par>
                                <p:cTn id="64" presetID="12" presetClass="entr" presetSubtype="4"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500"/>
                                        <p:tgtEl>
                                          <p:spTgt spid="27"/>
                                        </p:tgtEl>
                                        <p:attrNameLst>
                                          <p:attrName>ppt_y</p:attrName>
                                        </p:attrNameLst>
                                      </p:cBhvr>
                                      <p:tavLst>
                                        <p:tav tm="0">
                                          <p:val>
                                            <p:strVal val="#ppt_y+#ppt_h*1.125000"/>
                                          </p:val>
                                        </p:tav>
                                        <p:tav tm="100000">
                                          <p:val>
                                            <p:strVal val="#ppt_y"/>
                                          </p:val>
                                        </p:tav>
                                      </p:tavLst>
                                    </p:anim>
                                    <p:animEffect transition="in" filter="wipe(up)">
                                      <p:cBhvr>
                                        <p:cTn id="67" dur="500"/>
                                        <p:tgtEl>
                                          <p:spTgt spid="27"/>
                                        </p:tgtEl>
                                      </p:cBhvr>
                                    </p:animEffect>
                                  </p:childTnLst>
                                </p:cTn>
                              </p:par>
                            </p:childTnLst>
                          </p:cTn>
                        </p:par>
                        <p:par>
                          <p:cTn id="68" fill="hold">
                            <p:stCondLst>
                              <p:cond delay="8000"/>
                            </p:stCondLst>
                            <p:childTnLst>
                              <p:par>
                                <p:cTn id="69" presetID="12" presetClass="entr" presetSubtype="4"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additive="base">
                                        <p:cTn id="71" dur="500"/>
                                        <p:tgtEl>
                                          <p:spTgt spid="28"/>
                                        </p:tgtEl>
                                        <p:attrNameLst>
                                          <p:attrName>ppt_y</p:attrName>
                                        </p:attrNameLst>
                                      </p:cBhvr>
                                      <p:tavLst>
                                        <p:tav tm="0">
                                          <p:val>
                                            <p:strVal val="#ppt_y+#ppt_h*1.125000"/>
                                          </p:val>
                                        </p:tav>
                                        <p:tav tm="100000">
                                          <p:val>
                                            <p:strVal val="#ppt_y"/>
                                          </p:val>
                                        </p:tav>
                                      </p:tavLst>
                                    </p:anim>
                                    <p:animEffect transition="in" filter="wipe(up)">
                                      <p:cBhvr>
                                        <p:cTn id="72" dur="500"/>
                                        <p:tgtEl>
                                          <p:spTgt spid="28"/>
                                        </p:tgtEl>
                                      </p:cBhvr>
                                    </p:animEffect>
                                  </p:childTnLst>
                                </p:cTn>
                              </p:par>
                            </p:childTnLst>
                          </p:cTn>
                        </p:par>
                        <p:par>
                          <p:cTn id="73" fill="hold">
                            <p:stCondLst>
                              <p:cond delay="8500"/>
                            </p:stCondLst>
                            <p:childTnLst>
                              <p:par>
                                <p:cTn id="74" presetID="12" presetClass="entr" presetSubtype="4" fill="hold" grpId="0" nodeType="after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500"/>
                                        <p:tgtEl>
                                          <p:spTgt spid="29"/>
                                        </p:tgtEl>
                                        <p:attrNameLst>
                                          <p:attrName>ppt_y</p:attrName>
                                        </p:attrNameLst>
                                      </p:cBhvr>
                                      <p:tavLst>
                                        <p:tav tm="0">
                                          <p:val>
                                            <p:strVal val="#ppt_y+#ppt_h*1.125000"/>
                                          </p:val>
                                        </p:tav>
                                        <p:tav tm="100000">
                                          <p:val>
                                            <p:strVal val="#ppt_y"/>
                                          </p:val>
                                        </p:tav>
                                      </p:tavLst>
                                    </p:anim>
                                    <p:animEffect transition="in" filter="wipe(up)">
                                      <p:cBhvr>
                                        <p:cTn id="77" dur="500"/>
                                        <p:tgtEl>
                                          <p:spTgt spid="29"/>
                                        </p:tgtEl>
                                      </p:cBhvr>
                                    </p:animEffect>
                                  </p:childTnLst>
                                </p:cTn>
                              </p:par>
                            </p:childTnLst>
                          </p:cTn>
                        </p:par>
                        <p:par>
                          <p:cTn id="78" fill="hold">
                            <p:stCondLst>
                              <p:cond delay="9000"/>
                            </p:stCondLst>
                            <p:childTnLst>
                              <p:par>
                                <p:cTn id="79" presetID="12" presetClass="entr" presetSubtype="4" fill="hold" grpId="0" nodeType="after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additive="base">
                                        <p:cTn id="81" dur="500"/>
                                        <p:tgtEl>
                                          <p:spTgt spid="30"/>
                                        </p:tgtEl>
                                        <p:attrNameLst>
                                          <p:attrName>ppt_y</p:attrName>
                                        </p:attrNameLst>
                                      </p:cBhvr>
                                      <p:tavLst>
                                        <p:tav tm="0">
                                          <p:val>
                                            <p:strVal val="#ppt_y+#ppt_h*1.125000"/>
                                          </p:val>
                                        </p:tav>
                                        <p:tav tm="100000">
                                          <p:val>
                                            <p:strVal val="#ppt_y"/>
                                          </p:val>
                                        </p:tav>
                                      </p:tavLst>
                                    </p:anim>
                                    <p:animEffect transition="in" filter="wipe(up)">
                                      <p:cBhvr>
                                        <p:cTn id="82" dur="500"/>
                                        <p:tgtEl>
                                          <p:spTgt spid="30"/>
                                        </p:tgtEl>
                                      </p:cBhvr>
                                    </p:animEffect>
                                  </p:childTnLst>
                                </p:cTn>
                              </p:par>
                            </p:childTnLst>
                          </p:cTn>
                        </p:par>
                        <p:par>
                          <p:cTn id="83" fill="hold">
                            <p:stCondLst>
                              <p:cond delay="9500"/>
                            </p:stCondLst>
                            <p:childTnLst>
                              <p:par>
                                <p:cTn id="84" presetID="12" presetClass="entr" presetSubtype="4" fill="hold" grpId="0" nodeType="after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additive="base">
                                        <p:cTn id="86" dur="500"/>
                                        <p:tgtEl>
                                          <p:spTgt spid="31"/>
                                        </p:tgtEl>
                                        <p:attrNameLst>
                                          <p:attrName>ppt_y</p:attrName>
                                        </p:attrNameLst>
                                      </p:cBhvr>
                                      <p:tavLst>
                                        <p:tav tm="0">
                                          <p:val>
                                            <p:strVal val="#ppt_y+#ppt_h*1.125000"/>
                                          </p:val>
                                        </p:tav>
                                        <p:tav tm="100000">
                                          <p:val>
                                            <p:strVal val="#ppt_y"/>
                                          </p:val>
                                        </p:tav>
                                      </p:tavLst>
                                    </p:anim>
                                    <p:animEffect transition="in" filter="wipe(up)">
                                      <p:cBhvr>
                                        <p:cTn id="87" dur="500"/>
                                        <p:tgtEl>
                                          <p:spTgt spid="31"/>
                                        </p:tgtEl>
                                      </p:cBhvr>
                                    </p:animEffect>
                                  </p:childTnLst>
                                </p:cTn>
                              </p:par>
                            </p:childTnLst>
                          </p:cTn>
                        </p:par>
                        <p:par>
                          <p:cTn id="88" fill="hold">
                            <p:stCondLst>
                              <p:cond delay="10000"/>
                            </p:stCondLst>
                            <p:childTnLst>
                              <p:par>
                                <p:cTn id="89" presetID="12" presetClass="entr" presetSubtype="4" fill="hold" grpId="0" nodeType="afterEffect">
                                  <p:stCondLst>
                                    <p:cond delay="0"/>
                                  </p:stCondLst>
                                  <p:childTnLst>
                                    <p:set>
                                      <p:cBhvr>
                                        <p:cTn id="90" dur="1" fill="hold">
                                          <p:stCondLst>
                                            <p:cond delay="0"/>
                                          </p:stCondLst>
                                        </p:cTn>
                                        <p:tgtEl>
                                          <p:spTgt spid="32"/>
                                        </p:tgtEl>
                                        <p:attrNameLst>
                                          <p:attrName>style.visibility</p:attrName>
                                        </p:attrNameLst>
                                      </p:cBhvr>
                                      <p:to>
                                        <p:strVal val="visible"/>
                                      </p:to>
                                    </p:set>
                                    <p:anim calcmode="lin" valueType="num">
                                      <p:cBhvr additive="base">
                                        <p:cTn id="91" dur="500"/>
                                        <p:tgtEl>
                                          <p:spTgt spid="32"/>
                                        </p:tgtEl>
                                        <p:attrNameLst>
                                          <p:attrName>ppt_y</p:attrName>
                                        </p:attrNameLst>
                                      </p:cBhvr>
                                      <p:tavLst>
                                        <p:tav tm="0">
                                          <p:val>
                                            <p:strVal val="#ppt_y+#ppt_h*1.125000"/>
                                          </p:val>
                                        </p:tav>
                                        <p:tav tm="100000">
                                          <p:val>
                                            <p:strVal val="#ppt_y"/>
                                          </p:val>
                                        </p:tav>
                                      </p:tavLst>
                                    </p:anim>
                                    <p:animEffect transition="in" filter="wipe(up)">
                                      <p:cBhvr>
                                        <p:cTn id="92" dur="500"/>
                                        <p:tgtEl>
                                          <p:spTgt spid="32"/>
                                        </p:tgtEl>
                                      </p:cBhvr>
                                    </p:animEffect>
                                  </p:childTnLst>
                                </p:cTn>
                              </p:par>
                            </p:childTnLst>
                          </p:cTn>
                        </p:par>
                        <p:par>
                          <p:cTn id="93" fill="hold">
                            <p:stCondLst>
                              <p:cond delay="10500"/>
                            </p:stCondLst>
                            <p:childTnLst>
                              <p:par>
                                <p:cTn id="94" presetID="12" presetClass="entr" presetSubtype="4" fill="hold" grpId="0" nodeType="afterEffect">
                                  <p:stCondLst>
                                    <p:cond delay="0"/>
                                  </p:stCondLst>
                                  <p:childTnLst>
                                    <p:set>
                                      <p:cBhvr>
                                        <p:cTn id="95" dur="1" fill="hold">
                                          <p:stCondLst>
                                            <p:cond delay="0"/>
                                          </p:stCondLst>
                                        </p:cTn>
                                        <p:tgtEl>
                                          <p:spTgt spid="33"/>
                                        </p:tgtEl>
                                        <p:attrNameLst>
                                          <p:attrName>style.visibility</p:attrName>
                                        </p:attrNameLst>
                                      </p:cBhvr>
                                      <p:to>
                                        <p:strVal val="visible"/>
                                      </p:to>
                                    </p:set>
                                    <p:anim calcmode="lin" valueType="num">
                                      <p:cBhvr additive="base">
                                        <p:cTn id="96" dur="500"/>
                                        <p:tgtEl>
                                          <p:spTgt spid="33"/>
                                        </p:tgtEl>
                                        <p:attrNameLst>
                                          <p:attrName>ppt_y</p:attrName>
                                        </p:attrNameLst>
                                      </p:cBhvr>
                                      <p:tavLst>
                                        <p:tav tm="0">
                                          <p:val>
                                            <p:strVal val="#ppt_y+#ppt_h*1.125000"/>
                                          </p:val>
                                        </p:tav>
                                        <p:tav tm="100000">
                                          <p:val>
                                            <p:strVal val="#ppt_y"/>
                                          </p:val>
                                        </p:tav>
                                      </p:tavLst>
                                    </p:anim>
                                    <p:animEffect transition="in" filter="wipe(up)">
                                      <p:cBhvr>
                                        <p:cTn id="97" dur="500"/>
                                        <p:tgtEl>
                                          <p:spTgt spid="33"/>
                                        </p:tgtEl>
                                      </p:cBhvr>
                                    </p:animEffect>
                                  </p:childTnLst>
                                </p:cTn>
                              </p:par>
                            </p:childTnLst>
                          </p:cTn>
                        </p:par>
                        <p:par>
                          <p:cTn id="98" fill="hold">
                            <p:stCondLst>
                              <p:cond delay="11000"/>
                            </p:stCondLst>
                            <p:childTnLst>
                              <p:par>
                                <p:cTn id="99" presetID="12" presetClass="entr" presetSubtype="4" fill="hold" grpId="0" nodeType="afterEffect">
                                  <p:stCondLst>
                                    <p:cond delay="0"/>
                                  </p:stCondLst>
                                  <p:childTnLst>
                                    <p:set>
                                      <p:cBhvr>
                                        <p:cTn id="100" dur="1" fill="hold">
                                          <p:stCondLst>
                                            <p:cond delay="0"/>
                                          </p:stCondLst>
                                        </p:cTn>
                                        <p:tgtEl>
                                          <p:spTgt spid="34"/>
                                        </p:tgtEl>
                                        <p:attrNameLst>
                                          <p:attrName>style.visibility</p:attrName>
                                        </p:attrNameLst>
                                      </p:cBhvr>
                                      <p:to>
                                        <p:strVal val="visible"/>
                                      </p:to>
                                    </p:set>
                                    <p:anim calcmode="lin" valueType="num">
                                      <p:cBhvr additive="base">
                                        <p:cTn id="101" dur="500"/>
                                        <p:tgtEl>
                                          <p:spTgt spid="34"/>
                                        </p:tgtEl>
                                        <p:attrNameLst>
                                          <p:attrName>ppt_y</p:attrName>
                                        </p:attrNameLst>
                                      </p:cBhvr>
                                      <p:tavLst>
                                        <p:tav tm="0">
                                          <p:val>
                                            <p:strVal val="#ppt_y+#ppt_h*1.125000"/>
                                          </p:val>
                                        </p:tav>
                                        <p:tav tm="100000">
                                          <p:val>
                                            <p:strVal val="#ppt_y"/>
                                          </p:val>
                                        </p:tav>
                                      </p:tavLst>
                                    </p:anim>
                                    <p:animEffect transition="in" filter="wipe(up)">
                                      <p:cBhvr>
                                        <p:cTn id="102" dur="500"/>
                                        <p:tgtEl>
                                          <p:spTgt spid="34"/>
                                        </p:tgtEl>
                                      </p:cBhvr>
                                    </p:animEffect>
                                  </p:childTnLst>
                                </p:cTn>
                              </p:par>
                            </p:childTnLst>
                          </p:cTn>
                        </p:par>
                        <p:par>
                          <p:cTn id="103" fill="hold">
                            <p:stCondLst>
                              <p:cond delay="11500"/>
                            </p:stCondLst>
                            <p:childTnLst>
                              <p:par>
                                <p:cTn id="104" presetID="12" presetClass="entr" presetSubtype="4" fill="hold" grpId="0" nodeType="after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500"/>
                                        <p:tgtEl>
                                          <p:spTgt spid="35"/>
                                        </p:tgtEl>
                                        <p:attrNameLst>
                                          <p:attrName>ppt_y</p:attrName>
                                        </p:attrNameLst>
                                      </p:cBhvr>
                                      <p:tavLst>
                                        <p:tav tm="0">
                                          <p:val>
                                            <p:strVal val="#ppt_y+#ppt_h*1.125000"/>
                                          </p:val>
                                        </p:tav>
                                        <p:tav tm="100000">
                                          <p:val>
                                            <p:strVal val="#ppt_y"/>
                                          </p:val>
                                        </p:tav>
                                      </p:tavLst>
                                    </p:anim>
                                    <p:animEffect transition="in" filter="wipe(up)">
                                      <p:cBhvr>
                                        <p:cTn id="107" dur="500"/>
                                        <p:tgtEl>
                                          <p:spTgt spid="35"/>
                                        </p:tgtEl>
                                      </p:cBhvr>
                                    </p:animEffect>
                                  </p:childTnLst>
                                </p:cTn>
                              </p:par>
                            </p:childTnLst>
                          </p:cTn>
                        </p:par>
                        <p:par>
                          <p:cTn id="108" fill="hold">
                            <p:stCondLst>
                              <p:cond delay="12000"/>
                            </p:stCondLst>
                            <p:childTnLst>
                              <p:par>
                                <p:cTn id="109" presetID="12" presetClass="entr" presetSubtype="4" fill="hold" grpId="0" nodeType="afterEffect">
                                  <p:stCondLst>
                                    <p:cond delay="0"/>
                                  </p:stCondLst>
                                  <p:childTnLst>
                                    <p:set>
                                      <p:cBhvr>
                                        <p:cTn id="110" dur="1" fill="hold">
                                          <p:stCondLst>
                                            <p:cond delay="0"/>
                                          </p:stCondLst>
                                        </p:cTn>
                                        <p:tgtEl>
                                          <p:spTgt spid="36"/>
                                        </p:tgtEl>
                                        <p:attrNameLst>
                                          <p:attrName>style.visibility</p:attrName>
                                        </p:attrNameLst>
                                      </p:cBhvr>
                                      <p:to>
                                        <p:strVal val="visible"/>
                                      </p:to>
                                    </p:set>
                                    <p:anim calcmode="lin" valueType="num">
                                      <p:cBhvr additive="base">
                                        <p:cTn id="111" dur="500"/>
                                        <p:tgtEl>
                                          <p:spTgt spid="36"/>
                                        </p:tgtEl>
                                        <p:attrNameLst>
                                          <p:attrName>ppt_y</p:attrName>
                                        </p:attrNameLst>
                                      </p:cBhvr>
                                      <p:tavLst>
                                        <p:tav tm="0">
                                          <p:val>
                                            <p:strVal val="#ppt_y+#ppt_h*1.125000"/>
                                          </p:val>
                                        </p:tav>
                                        <p:tav tm="100000">
                                          <p:val>
                                            <p:strVal val="#ppt_y"/>
                                          </p:val>
                                        </p:tav>
                                      </p:tavLst>
                                    </p:anim>
                                    <p:animEffect transition="in" filter="wipe(up)">
                                      <p:cBhvr>
                                        <p:cTn id="112" dur="500"/>
                                        <p:tgtEl>
                                          <p:spTgt spid="36"/>
                                        </p:tgtEl>
                                      </p:cBhvr>
                                    </p:animEffect>
                                  </p:childTnLst>
                                </p:cTn>
                              </p:par>
                            </p:childTnLst>
                          </p:cTn>
                        </p:par>
                        <p:par>
                          <p:cTn id="113" fill="hold">
                            <p:stCondLst>
                              <p:cond delay="12500"/>
                            </p:stCondLst>
                            <p:childTnLst>
                              <p:par>
                                <p:cTn id="114" presetID="12" presetClass="entr" presetSubtype="4" fill="hold" grpId="0" nodeType="afterEffect">
                                  <p:stCondLst>
                                    <p:cond delay="0"/>
                                  </p:stCondLst>
                                  <p:childTnLst>
                                    <p:set>
                                      <p:cBhvr>
                                        <p:cTn id="115" dur="1" fill="hold">
                                          <p:stCondLst>
                                            <p:cond delay="0"/>
                                          </p:stCondLst>
                                        </p:cTn>
                                        <p:tgtEl>
                                          <p:spTgt spid="37"/>
                                        </p:tgtEl>
                                        <p:attrNameLst>
                                          <p:attrName>style.visibility</p:attrName>
                                        </p:attrNameLst>
                                      </p:cBhvr>
                                      <p:to>
                                        <p:strVal val="visible"/>
                                      </p:to>
                                    </p:set>
                                    <p:anim calcmode="lin" valueType="num">
                                      <p:cBhvr additive="base">
                                        <p:cTn id="116" dur="500"/>
                                        <p:tgtEl>
                                          <p:spTgt spid="37"/>
                                        </p:tgtEl>
                                        <p:attrNameLst>
                                          <p:attrName>ppt_y</p:attrName>
                                        </p:attrNameLst>
                                      </p:cBhvr>
                                      <p:tavLst>
                                        <p:tav tm="0">
                                          <p:val>
                                            <p:strVal val="#ppt_y+#ppt_h*1.125000"/>
                                          </p:val>
                                        </p:tav>
                                        <p:tav tm="100000">
                                          <p:val>
                                            <p:strVal val="#ppt_y"/>
                                          </p:val>
                                        </p:tav>
                                      </p:tavLst>
                                    </p:anim>
                                    <p:animEffect transition="in" filter="wipe(up)">
                                      <p:cBhvr>
                                        <p:cTn id="11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6" grpId="0" bldLvl="0" animBg="1"/>
      <p:bldP spid="8" grpId="0" bldLvl="0" animBg="1"/>
      <p:bldP spid="9" grpId="0" bldLvl="0" animBg="1"/>
      <p:bldP spid="10" grpId="0" bldLvl="0" animBg="1"/>
      <p:bldP spid="11" grpId="0" bldLvl="0" animBg="1"/>
      <p:bldP spid="12" grpId="0" bldLvl="0" animBg="1"/>
      <p:bldP spid="13" grpId="0" bldLvl="0" animBg="1"/>
      <p:bldP spid="14" grpId="0" bldLvl="0" animBg="1"/>
      <p:bldP spid="15" grpId="0" bldLvl="0" animBg="1"/>
      <p:bldP spid="26" grpId="0" bldLvl="0"/>
      <p:bldP spid="27" grpId="0" bldLvl="0"/>
      <p:bldP spid="28" grpId="0" bldLvl="0"/>
      <p:bldP spid="29" grpId="0" bldLvl="0"/>
      <p:bldP spid="30" grpId="0" bldLvl="0"/>
      <p:bldP spid="31" grpId="0" bldLvl="0"/>
      <p:bldP spid="32" grpId="0" bldLvl="0"/>
      <p:bldP spid="33" grpId="0" bldLvl="0"/>
      <p:bldP spid="34" grpId="0" bldLvl="0"/>
      <p:bldP spid="35" grpId="0" bldLvl="0"/>
      <p:bldP spid="36" grpId="0" bldLvl="0"/>
      <p:bldP spid="37" grpId="0" bldLvl="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经验与总结</a:t>
            </a:r>
            <a:endParaRPr sz="3200" spc="225" dirty="0">
              <a:solidFill>
                <a:schemeClr val="tx1">
                  <a:lumMod val="75000"/>
                  <a:lumOff val="25000"/>
                </a:schemeClr>
              </a:solidFill>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7862947" y="1625600"/>
            <a:ext cx="3097154" cy="4775199"/>
          </a:xfrm>
          <a:prstGeom prst="parallelogram">
            <a:avLst>
              <a:gd name="adj" fmla="val 0"/>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6" name="图片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645400" y="1781008"/>
            <a:ext cx="3097154" cy="5075552"/>
          </a:xfrm>
          <a:prstGeom prst="rect">
            <a:avLst/>
          </a:prstGeom>
        </p:spPr>
      </p:pic>
      <p:sp>
        <p:nvSpPr>
          <p:cNvPr id="8" name="Rectangle 27"/>
          <p:cNvSpPr/>
          <p:nvPr/>
        </p:nvSpPr>
        <p:spPr>
          <a:xfrm>
            <a:off x="1449446" y="2191529"/>
            <a:ext cx="5952273"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9" name="Rectangle 28"/>
          <p:cNvSpPr/>
          <p:nvPr/>
        </p:nvSpPr>
        <p:spPr>
          <a:xfrm>
            <a:off x="1449447" y="2656350"/>
            <a:ext cx="5789554" cy="51674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0" name="Rectangle 27"/>
          <p:cNvSpPr/>
          <p:nvPr/>
        </p:nvSpPr>
        <p:spPr>
          <a:xfrm>
            <a:off x="1449446" y="3289268"/>
            <a:ext cx="5952273"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1" name="Rectangle 28"/>
          <p:cNvSpPr/>
          <p:nvPr/>
        </p:nvSpPr>
        <p:spPr>
          <a:xfrm>
            <a:off x="1449447" y="3754089"/>
            <a:ext cx="5789554" cy="51674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2" name="Rectangle 27"/>
          <p:cNvSpPr/>
          <p:nvPr/>
        </p:nvSpPr>
        <p:spPr>
          <a:xfrm>
            <a:off x="1449446" y="4387008"/>
            <a:ext cx="5952273"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3" name="Rectangle 28"/>
          <p:cNvSpPr/>
          <p:nvPr/>
        </p:nvSpPr>
        <p:spPr>
          <a:xfrm>
            <a:off x="1449447" y="4851829"/>
            <a:ext cx="5789554" cy="51674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cxnSp>
        <p:nvCxnSpPr>
          <p:cNvPr id="14" name="直接连接符 13"/>
          <p:cNvCxnSpPr/>
          <p:nvPr/>
        </p:nvCxnSpPr>
        <p:spPr>
          <a:xfrm>
            <a:off x="1327148" y="2397674"/>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327148" y="3495413"/>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327148" y="4593153"/>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p:cNvSpPr/>
          <p:nvPr/>
        </p:nvSpPr>
        <p:spPr>
          <a:xfrm>
            <a:off x="0" y="2049510"/>
            <a:ext cx="12192000" cy="275898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平行四边形 1"/>
          <p:cNvSpPr/>
          <p:nvPr/>
        </p:nvSpPr>
        <p:spPr>
          <a:xfrm>
            <a:off x="1627773" y="1384300"/>
            <a:ext cx="3162300" cy="4089400"/>
          </a:xfrm>
          <a:prstGeom prst="parallelogram">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矩形 15"/>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cs typeface="+mn-ea"/>
                <a:sym typeface="+mn-lt"/>
              </a:rPr>
              <a:t>4</a:t>
            </a:r>
            <a:endParaRPr sz="13800" spc="225" dirty="0">
              <a:solidFill>
                <a:schemeClr val="bg1"/>
              </a:solidFill>
              <a:cs typeface="+mn-ea"/>
              <a:sym typeface="+mn-lt"/>
            </a:endParaRPr>
          </a:p>
        </p:txBody>
      </p:sp>
      <p:sp>
        <p:nvSpPr>
          <p:cNvPr id="17" name="矩形 16"/>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cs typeface="+mn-ea"/>
                <a:sym typeface="+mn-lt"/>
              </a:rPr>
              <a:t>明年工作计划</a:t>
            </a:r>
            <a:endParaRPr sz="6000" spc="225" dirty="0">
              <a:solidFill>
                <a:schemeClr val="bg1"/>
              </a:solidFill>
              <a:cs typeface="+mn-ea"/>
              <a:sym typeface="+mn-lt"/>
            </a:endParaRPr>
          </a:p>
        </p:txBody>
      </p:sp>
      <p:sp>
        <p:nvSpPr>
          <p:cNvPr id="19" name="文本框 18"/>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cs typeface="+mn-ea"/>
                <a:sym typeface="+mn-lt"/>
              </a:rPr>
              <a:t> Life isn't about waiting for the storm to pass. it's about learning to dance in the rain.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6" grpId="0"/>
      <p:bldP spid="17"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明年工作计划</a:t>
            </a:r>
            <a:endParaRPr sz="3200" spc="225" dirty="0">
              <a:solidFill>
                <a:schemeClr val="tx1">
                  <a:lumMod val="75000"/>
                  <a:lumOff val="25000"/>
                </a:schemeClr>
              </a:solidFill>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圆角 3"/>
          <p:cNvSpPr/>
          <p:nvPr/>
        </p:nvSpPr>
        <p:spPr>
          <a:xfrm>
            <a:off x="1574372" y="1803041"/>
            <a:ext cx="2655336" cy="1625959"/>
          </a:xfrm>
          <a:prstGeom prst="roundRect">
            <a:avLst>
              <a:gd name="adj" fmla="val 0"/>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矩形: 圆角 5"/>
          <p:cNvSpPr/>
          <p:nvPr/>
        </p:nvSpPr>
        <p:spPr>
          <a:xfrm>
            <a:off x="4768332" y="1803041"/>
            <a:ext cx="2655336" cy="1625959"/>
          </a:xfrm>
          <a:prstGeom prst="roundRect">
            <a:avLst>
              <a:gd name="adj" fmla="val 0"/>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圆角 7"/>
          <p:cNvSpPr/>
          <p:nvPr/>
        </p:nvSpPr>
        <p:spPr>
          <a:xfrm>
            <a:off x="7962292" y="1803041"/>
            <a:ext cx="2655336" cy="1625959"/>
          </a:xfrm>
          <a:prstGeom prst="roundRect">
            <a:avLst>
              <a:gd name="adj" fmla="val 0"/>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157437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p:cNvSpPr/>
          <p:nvPr/>
        </p:nvSpPr>
        <p:spPr>
          <a:xfrm>
            <a:off x="476833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796229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TextBox 5"/>
          <p:cNvSpPr txBox="1"/>
          <p:nvPr/>
        </p:nvSpPr>
        <p:spPr>
          <a:xfrm>
            <a:off x="2068213" y="1946633"/>
            <a:ext cx="2268667" cy="923330"/>
          </a:xfrm>
          <a:prstGeom prst="rect">
            <a:avLst/>
          </a:prstGeom>
          <a:noFill/>
        </p:spPr>
        <p:txBody>
          <a:bodyPr wrap="square" rtlCol="0">
            <a:spAutoFit/>
          </a:bodyPr>
          <a:lstStyle/>
          <a:p>
            <a:r>
              <a:rPr lang="en-US" sz="5400" b="1">
                <a:solidFill>
                  <a:schemeClr val="bg1"/>
                </a:solidFill>
                <a:cs typeface="+mn-ea"/>
                <a:sym typeface="+mn-lt"/>
              </a:rPr>
              <a:t>4</a:t>
            </a:r>
            <a:r>
              <a:rPr lang="en-US" altLang="zh-CN" sz="5400" b="1">
                <a:solidFill>
                  <a:schemeClr val="bg1"/>
                </a:solidFill>
                <a:cs typeface="+mn-ea"/>
                <a:sym typeface="+mn-lt"/>
              </a:rPr>
              <a:t>8</a:t>
            </a:r>
            <a:r>
              <a:rPr lang="en-US" sz="3600" b="1">
                <a:solidFill>
                  <a:schemeClr val="bg1"/>
                </a:solidFill>
                <a:cs typeface="+mn-ea"/>
                <a:sym typeface="+mn-lt"/>
              </a:rPr>
              <a:t>.</a:t>
            </a:r>
            <a:endParaRPr lang="en-US" sz="5400" b="1">
              <a:solidFill>
                <a:schemeClr val="bg1"/>
              </a:solidFill>
              <a:cs typeface="+mn-ea"/>
              <a:sym typeface="+mn-lt"/>
            </a:endParaRPr>
          </a:p>
        </p:txBody>
      </p:sp>
      <p:sp>
        <p:nvSpPr>
          <p:cNvPr id="13" name="Rectangle 6"/>
          <p:cNvSpPr/>
          <p:nvPr/>
        </p:nvSpPr>
        <p:spPr>
          <a:xfrm>
            <a:off x="2068213" y="2889608"/>
            <a:ext cx="2122795" cy="369332"/>
          </a:xfrm>
          <a:prstGeom prst="rect">
            <a:avLst/>
          </a:prstGeom>
        </p:spPr>
        <p:txBody>
          <a:bodyPr wrap="square">
            <a:spAutoFit/>
          </a:bodyPr>
          <a:lstStyle/>
          <a:p>
            <a:r>
              <a:rPr lang="en-US" b="1">
                <a:solidFill>
                  <a:schemeClr val="bg1"/>
                </a:solidFill>
                <a:cs typeface="+mn-ea"/>
                <a:sym typeface="+mn-lt"/>
              </a:rPr>
              <a:t>Short Text Here</a:t>
            </a:r>
          </a:p>
        </p:txBody>
      </p:sp>
      <p:sp>
        <p:nvSpPr>
          <p:cNvPr id="14" name="TextBox 5"/>
          <p:cNvSpPr txBox="1"/>
          <p:nvPr/>
        </p:nvSpPr>
        <p:spPr>
          <a:xfrm>
            <a:off x="5213958" y="1966278"/>
            <a:ext cx="2268667" cy="923330"/>
          </a:xfrm>
          <a:prstGeom prst="rect">
            <a:avLst/>
          </a:prstGeom>
          <a:noFill/>
        </p:spPr>
        <p:txBody>
          <a:bodyPr wrap="square" rtlCol="0">
            <a:spAutoFit/>
          </a:bodyPr>
          <a:lstStyle/>
          <a:p>
            <a:r>
              <a:rPr lang="en-US" sz="5400" b="1" dirty="0">
                <a:solidFill>
                  <a:schemeClr val="bg1"/>
                </a:solidFill>
                <a:cs typeface="+mn-ea"/>
                <a:sym typeface="+mn-lt"/>
              </a:rPr>
              <a:t>52</a:t>
            </a:r>
            <a:r>
              <a:rPr lang="en-US" sz="3600" b="1" dirty="0">
                <a:solidFill>
                  <a:schemeClr val="bg1"/>
                </a:solidFill>
                <a:cs typeface="+mn-ea"/>
                <a:sym typeface="+mn-lt"/>
              </a:rPr>
              <a:t>.</a:t>
            </a:r>
            <a:endParaRPr lang="en-US" sz="5400" b="1" dirty="0">
              <a:solidFill>
                <a:schemeClr val="bg1"/>
              </a:solidFill>
              <a:cs typeface="+mn-ea"/>
              <a:sym typeface="+mn-lt"/>
            </a:endParaRPr>
          </a:p>
        </p:txBody>
      </p:sp>
      <p:sp>
        <p:nvSpPr>
          <p:cNvPr id="15" name="Rectangle 6"/>
          <p:cNvSpPr/>
          <p:nvPr/>
        </p:nvSpPr>
        <p:spPr>
          <a:xfrm>
            <a:off x="5213958" y="2909253"/>
            <a:ext cx="2122795" cy="369332"/>
          </a:xfrm>
          <a:prstGeom prst="rect">
            <a:avLst/>
          </a:prstGeom>
        </p:spPr>
        <p:txBody>
          <a:bodyPr wrap="square">
            <a:spAutoFit/>
          </a:bodyPr>
          <a:lstStyle/>
          <a:p>
            <a:r>
              <a:rPr lang="en-US" b="1">
                <a:solidFill>
                  <a:schemeClr val="bg1"/>
                </a:solidFill>
                <a:cs typeface="+mn-ea"/>
                <a:sym typeface="+mn-lt"/>
              </a:rPr>
              <a:t>Short Text Here</a:t>
            </a:r>
          </a:p>
        </p:txBody>
      </p:sp>
      <p:sp>
        <p:nvSpPr>
          <p:cNvPr id="16" name="TextBox 5"/>
          <p:cNvSpPr txBox="1"/>
          <p:nvPr/>
        </p:nvSpPr>
        <p:spPr>
          <a:xfrm>
            <a:off x="8348961" y="1966278"/>
            <a:ext cx="2268667" cy="923330"/>
          </a:xfrm>
          <a:prstGeom prst="rect">
            <a:avLst/>
          </a:prstGeom>
          <a:noFill/>
        </p:spPr>
        <p:txBody>
          <a:bodyPr wrap="square" rtlCol="0">
            <a:spAutoFit/>
          </a:bodyPr>
          <a:lstStyle/>
          <a:p>
            <a:r>
              <a:rPr lang="en-US" sz="5400" b="1" dirty="0">
                <a:solidFill>
                  <a:schemeClr val="bg1"/>
                </a:solidFill>
                <a:cs typeface="+mn-ea"/>
                <a:sym typeface="+mn-lt"/>
              </a:rPr>
              <a:t>76</a:t>
            </a:r>
            <a:r>
              <a:rPr lang="en-US" sz="3600" b="1" dirty="0">
                <a:solidFill>
                  <a:schemeClr val="bg1"/>
                </a:solidFill>
                <a:cs typeface="+mn-ea"/>
                <a:sym typeface="+mn-lt"/>
              </a:rPr>
              <a:t>.</a:t>
            </a:r>
            <a:endParaRPr lang="en-US" sz="5400" b="1" dirty="0">
              <a:solidFill>
                <a:schemeClr val="bg1"/>
              </a:solidFill>
              <a:cs typeface="+mn-ea"/>
              <a:sym typeface="+mn-lt"/>
            </a:endParaRPr>
          </a:p>
        </p:txBody>
      </p:sp>
      <p:sp>
        <p:nvSpPr>
          <p:cNvPr id="17" name="Rectangle 6"/>
          <p:cNvSpPr/>
          <p:nvPr/>
        </p:nvSpPr>
        <p:spPr>
          <a:xfrm>
            <a:off x="8348961" y="2909253"/>
            <a:ext cx="2122795" cy="369332"/>
          </a:xfrm>
          <a:prstGeom prst="rect">
            <a:avLst/>
          </a:prstGeom>
        </p:spPr>
        <p:txBody>
          <a:bodyPr wrap="square">
            <a:spAutoFit/>
          </a:bodyPr>
          <a:lstStyle/>
          <a:p>
            <a:r>
              <a:rPr lang="en-US" b="1">
                <a:solidFill>
                  <a:schemeClr val="bg1"/>
                </a:solidFill>
                <a:cs typeface="+mn-ea"/>
                <a:sym typeface="+mn-lt"/>
              </a:rPr>
              <a:t>Short Text Here</a:t>
            </a:r>
          </a:p>
        </p:txBody>
      </p:sp>
      <p:sp>
        <p:nvSpPr>
          <p:cNvPr id="18" name="矩形 17"/>
          <p:cNvSpPr/>
          <p:nvPr/>
        </p:nvSpPr>
        <p:spPr>
          <a:xfrm>
            <a:off x="1790663" y="3572592"/>
            <a:ext cx="2222754" cy="222275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矩形 18"/>
          <p:cNvSpPr/>
          <p:nvPr/>
        </p:nvSpPr>
        <p:spPr>
          <a:xfrm>
            <a:off x="4984623" y="3572592"/>
            <a:ext cx="2222754" cy="222275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p:cNvSpPr/>
          <p:nvPr/>
        </p:nvSpPr>
        <p:spPr>
          <a:xfrm>
            <a:off x="8178583" y="3534855"/>
            <a:ext cx="2222754" cy="222275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6" grpId="0" bldLvl="0" animBg="1"/>
      <p:bldP spid="8"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明年工作计划</a:t>
            </a:r>
            <a:endParaRPr sz="3200" spc="225" dirty="0">
              <a:solidFill>
                <a:schemeClr val="tx1">
                  <a:lumMod val="75000"/>
                  <a:lumOff val="25000"/>
                </a:schemeClr>
              </a:solidFill>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AutoShape 4"/>
          <p:cNvSpPr>
            <a:spLocks noChangeAspect="1" noChangeArrowheads="1" noTextEdit="1"/>
          </p:cNvSpPr>
          <p:nvPr/>
        </p:nvSpPr>
        <p:spPr bwMode="auto">
          <a:xfrm>
            <a:off x="1067362" y="1984375"/>
            <a:ext cx="6075363" cy="4206875"/>
          </a:xfrm>
          <a:prstGeom prst="rect">
            <a:avLst/>
          </a:prstGeom>
          <a:noFill/>
          <a:ln w="9525">
            <a:noFill/>
            <a:miter lim="800000"/>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6" name="Line 6"/>
          <p:cNvSpPr>
            <a:spLocks noChangeShapeType="1"/>
          </p:cNvSpPr>
          <p:nvPr/>
        </p:nvSpPr>
        <p:spPr bwMode="auto">
          <a:xfrm>
            <a:off x="1243575" y="22923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8" name="Line 7"/>
          <p:cNvSpPr>
            <a:spLocks noChangeShapeType="1"/>
          </p:cNvSpPr>
          <p:nvPr/>
        </p:nvSpPr>
        <p:spPr bwMode="auto">
          <a:xfrm>
            <a:off x="1243575" y="27495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9" name="Line 8"/>
          <p:cNvSpPr>
            <a:spLocks noChangeShapeType="1"/>
          </p:cNvSpPr>
          <p:nvPr/>
        </p:nvSpPr>
        <p:spPr bwMode="auto">
          <a:xfrm>
            <a:off x="1243575" y="32067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0" name="Line 9"/>
          <p:cNvSpPr>
            <a:spLocks noChangeShapeType="1"/>
          </p:cNvSpPr>
          <p:nvPr/>
        </p:nvSpPr>
        <p:spPr bwMode="auto">
          <a:xfrm>
            <a:off x="1243575" y="36607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1" name="Line 10"/>
          <p:cNvSpPr>
            <a:spLocks noChangeShapeType="1"/>
          </p:cNvSpPr>
          <p:nvPr/>
        </p:nvSpPr>
        <p:spPr bwMode="auto">
          <a:xfrm>
            <a:off x="1243575" y="41179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2" name="Line 11"/>
          <p:cNvSpPr>
            <a:spLocks noChangeShapeType="1"/>
          </p:cNvSpPr>
          <p:nvPr/>
        </p:nvSpPr>
        <p:spPr bwMode="auto">
          <a:xfrm>
            <a:off x="1243575" y="45751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3" name="Line 12"/>
          <p:cNvSpPr>
            <a:spLocks noChangeShapeType="1"/>
          </p:cNvSpPr>
          <p:nvPr/>
        </p:nvSpPr>
        <p:spPr bwMode="auto">
          <a:xfrm>
            <a:off x="1243575" y="50323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4" name="Freeform 13"/>
          <p:cNvSpPr/>
          <p:nvPr/>
        </p:nvSpPr>
        <p:spPr bwMode="auto">
          <a:xfrm>
            <a:off x="1948425" y="2771775"/>
            <a:ext cx="1406525" cy="2260600"/>
          </a:xfrm>
          <a:custGeom>
            <a:avLst/>
            <a:gdLst/>
            <a:ahLst/>
            <a:cxnLst>
              <a:cxn ang="0">
                <a:pos x="444" y="0"/>
              </a:cxn>
              <a:cxn ang="0">
                <a:pos x="0" y="1424"/>
              </a:cxn>
              <a:cxn ang="0">
                <a:pos x="886" y="1424"/>
              </a:cxn>
              <a:cxn ang="0">
                <a:pos x="444" y="0"/>
              </a:cxn>
            </a:cxnLst>
            <a:rect l="0" t="0" r="r" b="b"/>
            <a:pathLst>
              <a:path w="886" h="1424">
                <a:moveTo>
                  <a:pt x="444" y="0"/>
                </a:moveTo>
                <a:lnTo>
                  <a:pt x="0" y="1424"/>
                </a:lnTo>
                <a:lnTo>
                  <a:pt x="886" y="1424"/>
                </a:lnTo>
                <a:lnTo>
                  <a:pt x="444" y="0"/>
                </a:lnTo>
                <a:close/>
              </a:path>
            </a:pathLst>
          </a:custGeom>
          <a:solidFill>
            <a:srgbClr val="CBBAA8"/>
          </a:solidFill>
          <a:ln w="9525">
            <a:noFill/>
            <a:round/>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5" name="Freeform 14"/>
          <p:cNvSpPr/>
          <p:nvPr/>
        </p:nvSpPr>
        <p:spPr bwMode="auto">
          <a:xfrm>
            <a:off x="2969505" y="1989455"/>
            <a:ext cx="1406525" cy="3044825"/>
          </a:xfrm>
          <a:custGeom>
            <a:avLst/>
            <a:gdLst/>
            <a:ahLst/>
            <a:cxnLst>
              <a:cxn ang="0">
                <a:pos x="442" y="0"/>
              </a:cxn>
              <a:cxn ang="0">
                <a:pos x="0" y="1918"/>
              </a:cxn>
              <a:cxn ang="0">
                <a:pos x="886" y="1918"/>
              </a:cxn>
              <a:cxn ang="0">
                <a:pos x="442" y="0"/>
              </a:cxn>
            </a:cxnLst>
            <a:rect l="0" t="0" r="r" b="b"/>
            <a:pathLst>
              <a:path w="886" h="1918">
                <a:moveTo>
                  <a:pt x="442" y="0"/>
                </a:moveTo>
                <a:lnTo>
                  <a:pt x="0" y="1918"/>
                </a:lnTo>
                <a:lnTo>
                  <a:pt x="886" y="1918"/>
                </a:lnTo>
                <a:lnTo>
                  <a:pt x="442" y="0"/>
                </a:lnTo>
                <a:close/>
              </a:path>
            </a:pathLst>
          </a:custGeom>
          <a:solidFill>
            <a:srgbClr val="6E8F9E"/>
          </a:solid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6" name="Freeform 15"/>
          <p:cNvSpPr/>
          <p:nvPr/>
        </p:nvSpPr>
        <p:spPr bwMode="auto">
          <a:xfrm>
            <a:off x="4115362" y="2771775"/>
            <a:ext cx="1406525" cy="2260600"/>
          </a:xfrm>
          <a:custGeom>
            <a:avLst/>
            <a:gdLst/>
            <a:ahLst/>
            <a:cxnLst>
              <a:cxn ang="0">
                <a:pos x="445" y="0"/>
              </a:cxn>
              <a:cxn ang="0">
                <a:pos x="0" y="1424"/>
              </a:cxn>
              <a:cxn ang="0">
                <a:pos x="886" y="1424"/>
              </a:cxn>
              <a:cxn ang="0">
                <a:pos x="445" y="0"/>
              </a:cxn>
            </a:cxnLst>
            <a:rect l="0" t="0" r="r" b="b"/>
            <a:pathLst>
              <a:path w="886" h="1424">
                <a:moveTo>
                  <a:pt x="445" y="0"/>
                </a:moveTo>
                <a:lnTo>
                  <a:pt x="0" y="1424"/>
                </a:lnTo>
                <a:lnTo>
                  <a:pt x="886" y="1424"/>
                </a:lnTo>
                <a:lnTo>
                  <a:pt x="445" y="0"/>
                </a:lnTo>
                <a:close/>
              </a:path>
            </a:pathLst>
          </a:custGeom>
          <a:solidFill>
            <a:srgbClr val="CBBAA8"/>
          </a:solidFill>
          <a:ln w="9525">
            <a:noFill/>
            <a:round/>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7" name="Freeform 16"/>
          <p:cNvSpPr/>
          <p:nvPr/>
        </p:nvSpPr>
        <p:spPr bwMode="auto">
          <a:xfrm>
            <a:off x="5279000" y="3735388"/>
            <a:ext cx="1090613" cy="1296988"/>
          </a:xfrm>
          <a:custGeom>
            <a:avLst/>
            <a:gdLst/>
            <a:ahLst/>
            <a:cxnLst>
              <a:cxn ang="0">
                <a:pos x="342" y="0"/>
              </a:cxn>
              <a:cxn ang="0">
                <a:pos x="0" y="817"/>
              </a:cxn>
              <a:cxn ang="0">
                <a:pos x="687" y="817"/>
              </a:cxn>
              <a:cxn ang="0">
                <a:pos x="342" y="0"/>
              </a:cxn>
            </a:cxnLst>
            <a:rect l="0" t="0" r="r" b="b"/>
            <a:pathLst>
              <a:path w="687" h="817">
                <a:moveTo>
                  <a:pt x="342" y="0"/>
                </a:moveTo>
                <a:lnTo>
                  <a:pt x="0" y="817"/>
                </a:lnTo>
                <a:lnTo>
                  <a:pt x="687" y="817"/>
                </a:lnTo>
                <a:lnTo>
                  <a:pt x="342" y="0"/>
                </a:lnTo>
                <a:close/>
              </a:path>
            </a:pathLst>
          </a:custGeom>
          <a:solidFill>
            <a:srgbClr val="6E8F9E"/>
          </a:solid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8" name="Freeform 17"/>
          <p:cNvSpPr/>
          <p:nvPr/>
        </p:nvSpPr>
        <p:spPr bwMode="auto">
          <a:xfrm>
            <a:off x="1529325" y="2047875"/>
            <a:ext cx="5613400" cy="3371850"/>
          </a:xfrm>
          <a:custGeom>
            <a:avLst/>
            <a:gdLst/>
            <a:ahLst/>
            <a:cxnLst>
              <a:cxn ang="0">
                <a:pos x="0" y="0"/>
              </a:cxn>
              <a:cxn ang="0">
                <a:pos x="0" y="2124"/>
              </a:cxn>
              <a:cxn ang="0">
                <a:pos x="3536" y="2124"/>
              </a:cxn>
            </a:cxnLst>
            <a:rect l="0" t="0" r="r" b="b"/>
            <a:pathLst>
              <a:path w="3536" h="2124">
                <a:moveTo>
                  <a:pt x="0" y="0"/>
                </a:moveTo>
                <a:lnTo>
                  <a:pt x="0" y="2124"/>
                </a:lnTo>
                <a:lnTo>
                  <a:pt x="3536" y="2124"/>
                </a:lnTo>
              </a:path>
            </a:pathLst>
          </a:custGeom>
          <a:noFill/>
          <a:ln w="30163"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19" name="Freeform 18"/>
          <p:cNvSpPr/>
          <p:nvPr/>
        </p:nvSpPr>
        <p:spPr bwMode="auto">
          <a:xfrm>
            <a:off x="1081650" y="4203700"/>
            <a:ext cx="731838" cy="1797050"/>
          </a:xfrm>
          <a:custGeom>
            <a:avLst/>
            <a:gdLst/>
            <a:ahLst/>
            <a:cxnLst>
              <a:cxn ang="0">
                <a:pos x="0" y="0"/>
              </a:cxn>
              <a:cxn ang="0">
                <a:pos x="0" y="1132"/>
              </a:cxn>
              <a:cxn ang="0">
                <a:pos x="461" y="1132"/>
              </a:cxn>
            </a:cxnLst>
            <a:rect l="0" t="0" r="r" b="b"/>
            <a:pathLst>
              <a:path w="461" h="1132">
                <a:moveTo>
                  <a:pt x="0" y="0"/>
                </a:moveTo>
                <a:lnTo>
                  <a:pt x="0" y="1132"/>
                </a:lnTo>
                <a:lnTo>
                  <a:pt x="461" y="1132"/>
                </a:lnTo>
              </a:path>
            </a:pathLst>
          </a:custGeom>
          <a:noFill/>
          <a:ln w="26988"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cs typeface="+mn-ea"/>
              <a:sym typeface="+mn-lt"/>
            </a:endParaRPr>
          </a:p>
        </p:txBody>
      </p:sp>
      <p:sp>
        <p:nvSpPr>
          <p:cNvPr id="20" name="Rectangle 19"/>
          <p:cNvSpPr>
            <a:spLocks noChangeArrowheads="1"/>
          </p:cNvSpPr>
          <p:nvPr/>
        </p:nvSpPr>
        <p:spPr bwMode="auto">
          <a:xfrm>
            <a:off x="1948425" y="5786898"/>
            <a:ext cx="1231106" cy="3693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lang="zh-CN" altLang="en-US" sz="2400" b="1" dirty="0">
                <a:solidFill>
                  <a:schemeClr val="tx1">
                    <a:lumMod val="75000"/>
                    <a:lumOff val="25000"/>
                  </a:schemeClr>
                </a:solidFill>
                <a:cs typeface="+mn-ea"/>
                <a:sym typeface="+mn-lt"/>
              </a:rPr>
              <a:t>输入标题</a:t>
            </a:r>
            <a:endParaRPr kumimoji="0" lang="zh-CN" altLang="zh-CN" sz="1600" b="1" i="0" u="none" strike="noStrike" cap="none" normalizeH="0" baseline="0" dirty="0">
              <a:ln>
                <a:noFill/>
              </a:ln>
              <a:solidFill>
                <a:schemeClr val="tx1">
                  <a:lumMod val="75000"/>
                  <a:lumOff val="25000"/>
                </a:schemeClr>
              </a:solidFill>
              <a:effectLst/>
              <a:cs typeface="+mn-ea"/>
              <a:sym typeface="+mn-lt"/>
            </a:endParaRPr>
          </a:p>
        </p:txBody>
      </p:sp>
      <p:sp>
        <p:nvSpPr>
          <p:cNvPr id="21" name="Rectangle 24"/>
          <p:cNvSpPr>
            <a:spLocks noChangeArrowheads="1"/>
          </p:cNvSpPr>
          <p:nvPr/>
        </p:nvSpPr>
        <p:spPr bwMode="auto">
          <a:xfrm>
            <a:off x="2818375" y="5772150"/>
            <a:ext cx="65" cy="276999"/>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dirty="0">
              <a:ln>
                <a:noFill/>
              </a:ln>
              <a:solidFill>
                <a:schemeClr val="tx1">
                  <a:lumMod val="75000"/>
                  <a:lumOff val="25000"/>
                </a:schemeClr>
              </a:solidFill>
              <a:effectLst/>
              <a:cs typeface="+mn-ea"/>
              <a:sym typeface="+mn-lt"/>
            </a:endParaRPr>
          </a:p>
        </p:txBody>
      </p:sp>
      <p:sp>
        <p:nvSpPr>
          <p:cNvPr id="22" name="矩形: 圆角 21"/>
          <p:cNvSpPr/>
          <p:nvPr/>
        </p:nvSpPr>
        <p:spPr>
          <a:xfrm>
            <a:off x="7944135" y="2262310"/>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cs typeface="+mn-ea"/>
                <a:sym typeface="+mn-lt"/>
              </a:rPr>
              <a:t>01</a:t>
            </a:r>
            <a:endParaRPr lang="zh-CN" altLang="en-US" sz="1600" dirty="0">
              <a:solidFill>
                <a:schemeClr val="tx1">
                  <a:lumMod val="75000"/>
                  <a:lumOff val="25000"/>
                </a:schemeClr>
              </a:solidFill>
              <a:cs typeface="+mn-ea"/>
              <a:sym typeface="+mn-lt"/>
            </a:endParaRPr>
          </a:p>
        </p:txBody>
      </p:sp>
      <p:sp>
        <p:nvSpPr>
          <p:cNvPr id="23" name="文本框 22"/>
          <p:cNvSpPr txBox="1"/>
          <p:nvPr/>
        </p:nvSpPr>
        <p:spPr>
          <a:xfrm>
            <a:off x="8540275" y="2154555"/>
            <a:ext cx="2517817" cy="890693"/>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24" name="矩形: 圆角 23"/>
          <p:cNvSpPr/>
          <p:nvPr/>
        </p:nvSpPr>
        <p:spPr>
          <a:xfrm>
            <a:off x="7956040" y="3247382"/>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cs typeface="+mn-ea"/>
                <a:sym typeface="+mn-lt"/>
              </a:rPr>
              <a:t>02</a:t>
            </a:r>
            <a:endParaRPr lang="zh-CN" altLang="en-US" sz="1600" dirty="0">
              <a:solidFill>
                <a:schemeClr val="tx1">
                  <a:lumMod val="75000"/>
                  <a:lumOff val="25000"/>
                </a:schemeClr>
              </a:solidFill>
              <a:cs typeface="+mn-ea"/>
              <a:sym typeface="+mn-lt"/>
            </a:endParaRPr>
          </a:p>
        </p:txBody>
      </p:sp>
      <p:sp>
        <p:nvSpPr>
          <p:cNvPr id="25" name="文本框 24"/>
          <p:cNvSpPr txBox="1"/>
          <p:nvPr/>
        </p:nvSpPr>
        <p:spPr>
          <a:xfrm>
            <a:off x="8552180" y="3139627"/>
            <a:ext cx="2517817" cy="890693"/>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26" name="矩形: 圆角 25"/>
          <p:cNvSpPr/>
          <p:nvPr/>
        </p:nvSpPr>
        <p:spPr>
          <a:xfrm>
            <a:off x="7967231" y="4186361"/>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cs typeface="+mn-ea"/>
                <a:sym typeface="+mn-lt"/>
              </a:rPr>
              <a:t>03</a:t>
            </a:r>
            <a:endParaRPr lang="zh-CN" altLang="en-US" sz="1600" dirty="0">
              <a:solidFill>
                <a:schemeClr val="tx1">
                  <a:lumMod val="75000"/>
                  <a:lumOff val="25000"/>
                </a:schemeClr>
              </a:solidFill>
              <a:cs typeface="+mn-ea"/>
              <a:sym typeface="+mn-lt"/>
            </a:endParaRPr>
          </a:p>
        </p:txBody>
      </p:sp>
      <p:sp>
        <p:nvSpPr>
          <p:cNvPr id="27" name="文本框 26"/>
          <p:cNvSpPr txBox="1"/>
          <p:nvPr/>
        </p:nvSpPr>
        <p:spPr>
          <a:xfrm>
            <a:off x="8563371" y="4078606"/>
            <a:ext cx="2517817" cy="890693"/>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
        <p:nvSpPr>
          <p:cNvPr id="28" name="矩形: 圆角 27"/>
          <p:cNvSpPr/>
          <p:nvPr/>
        </p:nvSpPr>
        <p:spPr>
          <a:xfrm>
            <a:off x="7980540" y="5086202"/>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cs typeface="+mn-ea"/>
                <a:sym typeface="+mn-lt"/>
              </a:rPr>
              <a:t>04</a:t>
            </a:r>
            <a:endParaRPr lang="zh-CN" altLang="en-US" sz="1600" dirty="0">
              <a:solidFill>
                <a:schemeClr val="tx1">
                  <a:lumMod val="75000"/>
                  <a:lumOff val="25000"/>
                </a:schemeClr>
              </a:solidFill>
              <a:cs typeface="+mn-ea"/>
              <a:sym typeface="+mn-lt"/>
            </a:endParaRPr>
          </a:p>
        </p:txBody>
      </p:sp>
      <p:sp>
        <p:nvSpPr>
          <p:cNvPr id="29" name="文本框 28"/>
          <p:cNvSpPr txBox="1"/>
          <p:nvPr/>
        </p:nvSpPr>
        <p:spPr>
          <a:xfrm>
            <a:off x="8576680" y="4978447"/>
            <a:ext cx="2517817" cy="890693"/>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cs typeface="+mn-ea"/>
                <a:sym typeface="+mn-lt"/>
              </a:rPr>
              <a:t>Please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a:t>
            </a:r>
            <a:r>
              <a:rPr lang="en-US" sz="1200" dirty="0" err="1">
                <a:solidFill>
                  <a:schemeClr val="tx1">
                    <a:lumMod val="75000"/>
                    <a:lumOff val="25000"/>
                  </a:schemeClr>
                </a:solidFill>
                <a:cs typeface="+mn-ea"/>
                <a:sym typeface="+mn-lt"/>
              </a:rPr>
              <a:t>here.Please</a:t>
            </a:r>
            <a:r>
              <a:rPr lang="en-US" sz="1200" dirty="0">
                <a:solidFill>
                  <a:schemeClr val="tx1">
                    <a:lumMod val="75000"/>
                    <a:lumOff val="25000"/>
                  </a:schemeClr>
                </a:solidFill>
                <a:cs typeface="+mn-ea"/>
                <a:sym typeface="+mn-lt"/>
              </a:rPr>
              <a:t> enter text here.</a:t>
            </a: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p:tgtEl>
                                          <p:spTgt spid="23"/>
                                        </p:tgtEl>
                                        <p:attrNameLst>
                                          <p:attrName>ppt_y</p:attrName>
                                        </p:attrNameLst>
                                      </p:cBhvr>
                                      <p:tavLst>
                                        <p:tav tm="0">
                                          <p:val>
                                            <p:strVal val="#ppt_y+#ppt_h*1.125000"/>
                                          </p:val>
                                        </p:tav>
                                        <p:tav tm="100000">
                                          <p:val>
                                            <p:strVal val="#ppt_y"/>
                                          </p:val>
                                        </p:tav>
                                      </p:tavLst>
                                    </p:anim>
                                    <p:animEffect transition="in" filter="wipe(up)">
                                      <p:cBhvr>
                                        <p:cTn id="14" dur="500"/>
                                        <p:tgtEl>
                                          <p:spTgt spid="23"/>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p:tgtEl>
                                          <p:spTgt spid="25"/>
                                        </p:tgtEl>
                                        <p:attrNameLst>
                                          <p:attrName>ppt_y</p:attrName>
                                        </p:attrNameLst>
                                      </p:cBhvr>
                                      <p:tavLst>
                                        <p:tav tm="0">
                                          <p:val>
                                            <p:strVal val="#ppt_y+#ppt_h*1.125000"/>
                                          </p:val>
                                        </p:tav>
                                        <p:tav tm="100000">
                                          <p:val>
                                            <p:strVal val="#ppt_y"/>
                                          </p:val>
                                        </p:tav>
                                      </p:tavLst>
                                    </p:anim>
                                    <p:animEffect transition="in" filter="wipe(up)">
                                      <p:cBhvr>
                                        <p:cTn id="19" dur="500"/>
                                        <p:tgtEl>
                                          <p:spTgt spid="25"/>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p:tgtEl>
                                          <p:spTgt spid="27"/>
                                        </p:tgtEl>
                                        <p:attrNameLst>
                                          <p:attrName>ppt_y</p:attrName>
                                        </p:attrNameLst>
                                      </p:cBhvr>
                                      <p:tavLst>
                                        <p:tav tm="0">
                                          <p:val>
                                            <p:strVal val="#ppt_y+#ppt_h*1.125000"/>
                                          </p:val>
                                        </p:tav>
                                        <p:tav tm="100000">
                                          <p:val>
                                            <p:strVal val="#ppt_y"/>
                                          </p:val>
                                        </p:tav>
                                      </p:tavLst>
                                    </p:anim>
                                    <p:animEffect transition="in" filter="wipe(up)">
                                      <p:cBhvr>
                                        <p:cTn id="24" dur="500"/>
                                        <p:tgtEl>
                                          <p:spTgt spid="27"/>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p:tgtEl>
                                          <p:spTgt spid="29"/>
                                        </p:tgtEl>
                                        <p:attrNameLst>
                                          <p:attrName>ppt_y</p:attrName>
                                        </p:attrNameLst>
                                      </p:cBhvr>
                                      <p:tavLst>
                                        <p:tav tm="0">
                                          <p:val>
                                            <p:strVal val="#ppt_y+#ppt_h*1.125000"/>
                                          </p:val>
                                        </p:tav>
                                        <p:tav tm="100000">
                                          <p:val>
                                            <p:strVal val="#ppt_y"/>
                                          </p:val>
                                        </p:tav>
                                      </p:tavLst>
                                    </p:anim>
                                    <p:animEffect transition="in" filter="wipe(up)">
                                      <p:cBhvr>
                                        <p:cTn id="2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3" grpId="0" bldLvl="0"/>
      <p:bldP spid="25" grpId="0" bldLvl="0"/>
      <p:bldP spid="27" grpId="0" bldLvl="0"/>
      <p:bldP spid="29" grpId="0" bldLvl="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909724"/>
            <a:ext cx="12192000" cy="502920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Freeform 96"/>
          <p:cNvSpPr>
            <a:spLocks noEditPoints="1"/>
          </p:cNvSpPr>
          <p:nvPr/>
        </p:nvSpPr>
        <p:spPr bwMode="auto">
          <a:xfrm>
            <a:off x="1453388" y="1841478"/>
            <a:ext cx="611874" cy="611874"/>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2"/>
              </a:solidFill>
              <a:cs typeface="+mn-ea"/>
              <a:sym typeface="+mn-lt"/>
            </a:endParaRPr>
          </a:p>
        </p:txBody>
      </p:sp>
      <p:sp>
        <p:nvSpPr>
          <p:cNvPr id="9" name="Freeform 84"/>
          <p:cNvSpPr>
            <a:spLocks noEditPoints="1"/>
          </p:cNvSpPr>
          <p:nvPr/>
        </p:nvSpPr>
        <p:spPr bwMode="auto">
          <a:xfrm>
            <a:off x="4961542" y="1944425"/>
            <a:ext cx="611874" cy="611874"/>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chemeClr val="bg1"/>
          </a:solidFill>
          <a:ln>
            <a:noFill/>
          </a:ln>
        </p:spPr>
        <p:txBody>
          <a:bodyPr vert="horz" wrap="square" lIns="91440" tIns="45720" rIns="91440" bIns="45720" numCol="1" anchor="t" anchorCtr="0" compatLnSpc="1"/>
          <a:lstStyle/>
          <a:p>
            <a:endParaRPr lang="zh-CN" altLang="en-US" dirty="0">
              <a:solidFill>
                <a:schemeClr val="tx2"/>
              </a:solidFill>
              <a:cs typeface="+mn-ea"/>
              <a:sym typeface="+mn-lt"/>
            </a:endParaRPr>
          </a:p>
        </p:txBody>
      </p:sp>
      <p:sp>
        <p:nvSpPr>
          <p:cNvPr id="10" name="Freeform 61"/>
          <p:cNvSpPr>
            <a:spLocks noEditPoints="1"/>
          </p:cNvSpPr>
          <p:nvPr/>
        </p:nvSpPr>
        <p:spPr bwMode="auto">
          <a:xfrm>
            <a:off x="8270834" y="1974132"/>
            <a:ext cx="611874" cy="611874"/>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2"/>
              </a:solidFill>
              <a:cs typeface="+mn-ea"/>
              <a:sym typeface="+mn-lt"/>
            </a:endParaRPr>
          </a:p>
        </p:txBody>
      </p:sp>
      <p:grpSp>
        <p:nvGrpSpPr>
          <p:cNvPr id="15" name="组合 14"/>
          <p:cNvGrpSpPr/>
          <p:nvPr/>
        </p:nvGrpSpPr>
        <p:grpSpPr>
          <a:xfrm>
            <a:off x="1407693" y="2971176"/>
            <a:ext cx="1838668" cy="517351"/>
            <a:chOff x="1181101" y="3330748"/>
            <a:chExt cx="1612900" cy="517351"/>
          </a:xfrm>
        </p:grpSpPr>
        <p:cxnSp>
          <p:nvCxnSpPr>
            <p:cNvPr id="3" name="直接连接符 2"/>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Rectangle 27"/>
            <p:cNvSpPr/>
            <p:nvPr/>
          </p:nvSpPr>
          <p:spPr>
            <a:xfrm>
              <a:off x="1257301" y="3330748"/>
              <a:ext cx="1536700" cy="497957"/>
            </a:xfrm>
            <a:prstGeom prst="rect">
              <a:avLst/>
            </a:prstGeom>
          </p:spPr>
          <p:txBody>
            <a:bodyPr wrap="square">
              <a:spAutoFit/>
            </a:bodyPr>
            <a:lstStyle/>
            <a:p>
              <a:pPr defTabSz="1828800">
                <a:lnSpc>
                  <a:spcPct val="120000"/>
                </a:lnSpc>
              </a:pPr>
              <a:r>
                <a:rPr lang="zh-CN" altLang="en-US" sz="2400" dirty="0">
                  <a:solidFill>
                    <a:schemeClr val="bg1"/>
                  </a:solidFill>
                  <a:cs typeface="+mn-ea"/>
                  <a:sym typeface="+mn-lt"/>
                </a:rPr>
                <a:t>输入标题</a:t>
              </a:r>
              <a:endParaRPr lang="en-US" altLang="zh-CN" sz="2400" dirty="0">
                <a:solidFill>
                  <a:schemeClr val="bg1"/>
                </a:solidFill>
                <a:cs typeface="+mn-ea"/>
                <a:sym typeface="+mn-lt"/>
              </a:endParaRPr>
            </a:p>
          </p:txBody>
        </p:sp>
        <p:cxnSp>
          <p:nvCxnSpPr>
            <p:cNvPr id="14" name="直接连接符 13"/>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6" name="文本框 15"/>
          <p:cNvSpPr txBox="1"/>
          <p:nvPr/>
        </p:nvSpPr>
        <p:spPr>
          <a:xfrm>
            <a:off x="1328421" y="3869062"/>
            <a:ext cx="2765794" cy="1670073"/>
          </a:xfrm>
          <a:prstGeom prst="rect">
            <a:avLst/>
          </a:prstGeom>
          <a:noFill/>
        </p:spPr>
        <p:txBody>
          <a:bodyPr wrap="square" rtlCol="0">
            <a:spAutoFit/>
          </a:bodyPr>
          <a:lstStyle/>
          <a:p>
            <a:pPr algn="l">
              <a:lnSpc>
                <a:spcPct val="150000"/>
              </a:lnSpc>
            </a:pPr>
            <a:r>
              <a:rPr lang="en-US" altLang="zh-CN" sz="1400" dirty="0">
                <a:solidFill>
                  <a:schemeClr val="bg1"/>
                </a:solidFill>
                <a:cs typeface="+mn-ea"/>
                <a:sym typeface="+mn-lt"/>
              </a:rPr>
              <a:t> Life isn't about waiting for the storm to pass. it's about learning to dance in the rain.   Life isn't about waiting for the storm to pass. </a:t>
            </a:r>
          </a:p>
        </p:txBody>
      </p:sp>
      <p:grpSp>
        <p:nvGrpSpPr>
          <p:cNvPr id="27" name="组合 26"/>
          <p:cNvGrpSpPr/>
          <p:nvPr/>
        </p:nvGrpSpPr>
        <p:grpSpPr>
          <a:xfrm>
            <a:off x="4874676" y="2936834"/>
            <a:ext cx="1838668" cy="517351"/>
            <a:chOff x="1181101" y="3330748"/>
            <a:chExt cx="1612900" cy="517351"/>
          </a:xfrm>
        </p:grpSpPr>
        <p:cxnSp>
          <p:nvCxnSpPr>
            <p:cNvPr id="28" name="直接连接符 27"/>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Rectangle 27"/>
            <p:cNvSpPr/>
            <p:nvPr/>
          </p:nvSpPr>
          <p:spPr>
            <a:xfrm>
              <a:off x="1257301" y="3330748"/>
              <a:ext cx="1536700" cy="497957"/>
            </a:xfrm>
            <a:prstGeom prst="rect">
              <a:avLst/>
            </a:prstGeom>
          </p:spPr>
          <p:txBody>
            <a:bodyPr wrap="square">
              <a:spAutoFit/>
            </a:bodyPr>
            <a:lstStyle/>
            <a:p>
              <a:pPr defTabSz="1828800">
                <a:lnSpc>
                  <a:spcPct val="120000"/>
                </a:lnSpc>
              </a:pPr>
              <a:r>
                <a:rPr lang="zh-CN" altLang="en-US" sz="2400" dirty="0">
                  <a:solidFill>
                    <a:schemeClr val="bg1"/>
                  </a:solidFill>
                  <a:cs typeface="+mn-ea"/>
                  <a:sym typeface="+mn-lt"/>
                </a:rPr>
                <a:t>输入标题</a:t>
              </a:r>
              <a:endParaRPr lang="en-US" altLang="zh-CN" sz="2400" dirty="0">
                <a:solidFill>
                  <a:schemeClr val="bg1"/>
                </a:solidFill>
                <a:cs typeface="+mn-ea"/>
                <a:sym typeface="+mn-lt"/>
              </a:endParaRPr>
            </a:p>
          </p:txBody>
        </p:sp>
        <p:cxnSp>
          <p:nvCxnSpPr>
            <p:cNvPr id="30" name="直接连接符 29"/>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1" name="文本框 30"/>
          <p:cNvSpPr txBox="1"/>
          <p:nvPr/>
        </p:nvSpPr>
        <p:spPr>
          <a:xfrm>
            <a:off x="4795404" y="3834720"/>
            <a:ext cx="2765794" cy="1670073"/>
          </a:xfrm>
          <a:prstGeom prst="rect">
            <a:avLst/>
          </a:prstGeom>
          <a:noFill/>
        </p:spPr>
        <p:txBody>
          <a:bodyPr wrap="square" rtlCol="0">
            <a:spAutoFit/>
          </a:bodyPr>
          <a:lstStyle/>
          <a:p>
            <a:pPr algn="l">
              <a:lnSpc>
                <a:spcPct val="150000"/>
              </a:lnSpc>
            </a:pPr>
            <a:r>
              <a:rPr lang="en-US" altLang="zh-CN" sz="1400" dirty="0">
                <a:solidFill>
                  <a:schemeClr val="bg1"/>
                </a:solidFill>
                <a:cs typeface="+mn-ea"/>
                <a:sym typeface="+mn-lt"/>
              </a:rPr>
              <a:t> Life isn't about waiting for the storm to pass. it's about learning to dance in the rain.   Life isn't about waiting for the storm to pass. </a:t>
            </a:r>
          </a:p>
        </p:txBody>
      </p:sp>
      <p:grpSp>
        <p:nvGrpSpPr>
          <p:cNvPr id="32" name="组合 31"/>
          <p:cNvGrpSpPr/>
          <p:nvPr/>
        </p:nvGrpSpPr>
        <p:grpSpPr>
          <a:xfrm>
            <a:off x="8341659" y="2919556"/>
            <a:ext cx="1838668" cy="517351"/>
            <a:chOff x="1181101" y="3330748"/>
            <a:chExt cx="1612900" cy="517351"/>
          </a:xfrm>
        </p:grpSpPr>
        <p:cxnSp>
          <p:nvCxnSpPr>
            <p:cNvPr id="33" name="直接连接符 32"/>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Rectangle 27"/>
            <p:cNvSpPr/>
            <p:nvPr/>
          </p:nvSpPr>
          <p:spPr>
            <a:xfrm>
              <a:off x="1257301" y="3330748"/>
              <a:ext cx="1536700" cy="497957"/>
            </a:xfrm>
            <a:prstGeom prst="rect">
              <a:avLst/>
            </a:prstGeom>
          </p:spPr>
          <p:txBody>
            <a:bodyPr wrap="square">
              <a:spAutoFit/>
            </a:bodyPr>
            <a:lstStyle/>
            <a:p>
              <a:pPr defTabSz="1828800">
                <a:lnSpc>
                  <a:spcPct val="120000"/>
                </a:lnSpc>
              </a:pPr>
              <a:r>
                <a:rPr lang="zh-CN" altLang="en-US" sz="2400" dirty="0">
                  <a:solidFill>
                    <a:schemeClr val="bg1"/>
                  </a:solidFill>
                  <a:cs typeface="+mn-ea"/>
                  <a:sym typeface="+mn-lt"/>
                </a:rPr>
                <a:t>输入标题</a:t>
              </a:r>
              <a:endParaRPr lang="en-US" altLang="zh-CN" sz="2400" dirty="0">
                <a:solidFill>
                  <a:schemeClr val="bg1"/>
                </a:solidFill>
                <a:cs typeface="+mn-ea"/>
                <a:sym typeface="+mn-lt"/>
              </a:endParaRPr>
            </a:p>
          </p:txBody>
        </p:sp>
        <p:cxnSp>
          <p:nvCxnSpPr>
            <p:cNvPr id="35" name="直接连接符 34"/>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6" name="文本框 35"/>
          <p:cNvSpPr txBox="1"/>
          <p:nvPr/>
        </p:nvSpPr>
        <p:spPr>
          <a:xfrm>
            <a:off x="8262387" y="3817442"/>
            <a:ext cx="2765794" cy="1670073"/>
          </a:xfrm>
          <a:prstGeom prst="rect">
            <a:avLst/>
          </a:prstGeom>
          <a:noFill/>
        </p:spPr>
        <p:txBody>
          <a:bodyPr wrap="square" rtlCol="0">
            <a:spAutoFit/>
          </a:bodyPr>
          <a:lstStyle/>
          <a:p>
            <a:pPr algn="l">
              <a:lnSpc>
                <a:spcPct val="150000"/>
              </a:lnSpc>
            </a:pPr>
            <a:r>
              <a:rPr lang="en-US" altLang="zh-CN" sz="1400" dirty="0">
                <a:solidFill>
                  <a:schemeClr val="bg1"/>
                </a:solidFill>
                <a:cs typeface="+mn-ea"/>
                <a:sym typeface="+mn-lt"/>
              </a:rPr>
              <a:t> Life isn't about waiting for the storm to pass. it's about learning to dance in the rain.   Life isn't about waiting for the storm to pass. </a:t>
            </a: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500" fill="hold"/>
                                        <p:tgtEl>
                                          <p:spTgt spid="16"/>
                                        </p:tgtEl>
                                        <p:attrNameLst>
                                          <p:attrName>ppt_x</p:attrName>
                                        </p:attrNameLst>
                                      </p:cBhvr>
                                      <p:tavLst>
                                        <p:tav tm="0">
                                          <p:val>
                                            <p:strVal val="#ppt_x"/>
                                          </p:val>
                                        </p:tav>
                                        <p:tav tm="100000">
                                          <p:val>
                                            <p:strVal val="#ppt_x"/>
                                          </p:val>
                                        </p:tav>
                                      </p:tavLst>
                                    </p:anim>
                                    <p:anim calcmode="lin" valueType="num">
                                      <p:cBhvr additive="base">
                                        <p:cTn id="11" dur="5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1"/>
                                        </p:tgtEl>
                                        <p:attrNameLst>
                                          <p:attrName>style.visibility</p:attrName>
                                        </p:attrNameLst>
                                      </p:cBhvr>
                                      <p:to>
                                        <p:strVal val="visible"/>
                                      </p:to>
                                    </p:set>
                                    <p:anim calcmode="lin" valueType="num">
                                      <p:cBhvr additive="base">
                                        <p:cTn id="14" dur="500" fill="hold"/>
                                        <p:tgtEl>
                                          <p:spTgt spid="31"/>
                                        </p:tgtEl>
                                        <p:attrNameLst>
                                          <p:attrName>ppt_x</p:attrName>
                                        </p:attrNameLst>
                                      </p:cBhvr>
                                      <p:tavLst>
                                        <p:tav tm="0">
                                          <p:val>
                                            <p:strVal val="#ppt_x"/>
                                          </p:val>
                                        </p:tav>
                                        <p:tav tm="100000">
                                          <p:val>
                                            <p:strVal val="#ppt_x"/>
                                          </p:val>
                                        </p:tav>
                                      </p:tavLst>
                                    </p:anim>
                                    <p:anim calcmode="lin" valueType="num">
                                      <p:cBhvr additive="base">
                                        <p:cTn id="15" dur="500" fill="hold"/>
                                        <p:tgtEl>
                                          <p:spTgt spid="31"/>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additive="base">
                                        <p:cTn id="18" dur="500" fill="hold"/>
                                        <p:tgtEl>
                                          <p:spTgt spid="36"/>
                                        </p:tgtEl>
                                        <p:attrNameLst>
                                          <p:attrName>ppt_x</p:attrName>
                                        </p:attrNameLst>
                                      </p:cBhvr>
                                      <p:tavLst>
                                        <p:tav tm="0">
                                          <p:val>
                                            <p:strVal val="#ppt_x"/>
                                          </p:val>
                                        </p:tav>
                                        <p:tav tm="100000">
                                          <p:val>
                                            <p:strVal val="#ppt_x"/>
                                          </p:val>
                                        </p:tav>
                                      </p:tavLst>
                                    </p:anim>
                                    <p:anim calcmode="lin" valueType="num">
                                      <p:cBhvr additive="base">
                                        <p:cTn id="1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6" grpId="0"/>
      <p:bldP spid="31" grpId="0"/>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flipH="1">
            <a:off x="10369550" y="-3810"/>
            <a:ext cx="573405" cy="4897755"/>
          </a:xfrm>
          <a:prstGeom prst="rect">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sp>
        <p:nvSpPr>
          <p:cNvPr id="6" name="文本框 5"/>
          <p:cNvSpPr txBox="1"/>
          <p:nvPr/>
        </p:nvSpPr>
        <p:spPr>
          <a:xfrm>
            <a:off x="1249045" y="1773958"/>
            <a:ext cx="2214880" cy="583565"/>
          </a:xfrm>
          <a:prstGeom prst="rect">
            <a:avLst/>
          </a:prstGeom>
          <a:noFill/>
        </p:spPr>
        <p:txBody>
          <a:bodyPr wrap="none" rtlCol="0">
            <a:spAutoFit/>
          </a:bodyPr>
          <a:lstStyle/>
          <a:p>
            <a:r>
              <a:rPr lang="zh-CN" altLang="en-US" sz="3200">
                <a:solidFill>
                  <a:schemeClr val="tx1">
                    <a:lumMod val="75000"/>
                    <a:lumOff val="25000"/>
                  </a:schemeClr>
                </a:solidFill>
                <a:cs typeface="+mn-ea"/>
                <a:sym typeface="+mn-lt"/>
              </a:rPr>
              <a:t>请输入标题</a:t>
            </a:r>
          </a:p>
        </p:txBody>
      </p:sp>
      <p:sp>
        <p:nvSpPr>
          <p:cNvPr id="8" name="文本框 7"/>
          <p:cNvSpPr txBox="1"/>
          <p:nvPr/>
        </p:nvSpPr>
        <p:spPr>
          <a:xfrm>
            <a:off x="1249046" y="2608580"/>
            <a:ext cx="4307840" cy="1346907"/>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Life isn't about waiting for the storm to pass. it's about learning to dance in the rain.  </a:t>
            </a:r>
          </a:p>
        </p:txBody>
      </p:sp>
      <p:sp>
        <p:nvSpPr>
          <p:cNvPr id="10" name="文本框 9"/>
          <p:cNvSpPr txBox="1"/>
          <p:nvPr/>
        </p:nvSpPr>
        <p:spPr>
          <a:xfrm>
            <a:off x="1249046" y="4137257"/>
            <a:ext cx="4025266" cy="1345048"/>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Life isn't about waiting for the storm to pass. it's about learning to dance in the rain.  </a:t>
            </a:r>
          </a:p>
        </p:txBody>
      </p:sp>
      <p:sp>
        <p:nvSpPr>
          <p:cNvPr id="11" name="文本框 10"/>
          <p:cNvSpPr txBox="1"/>
          <p:nvPr/>
        </p:nvSpPr>
        <p:spPr>
          <a:xfrm>
            <a:off x="6917690" y="5140325"/>
            <a:ext cx="4131310" cy="700576"/>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cs typeface="+mn-ea"/>
                <a:sym typeface="+mn-lt"/>
              </a:rPr>
              <a:t> Life isn't about waiting for the storm to pass. it's about learning to dance in the rain.   </a:t>
            </a:r>
          </a:p>
        </p:txBody>
      </p:sp>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919287" y="-3810"/>
            <a:ext cx="3181330" cy="4875603"/>
          </a:xfrm>
          <a:prstGeom prst="rect">
            <a:avLst/>
          </a:prstGeom>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cs typeface="+mn-ea"/>
                <a:sym typeface="+mn-lt"/>
              </a:rPr>
              <a:t>明年工作计划</a:t>
            </a:r>
            <a:endParaRPr sz="3200" spc="225" dirty="0">
              <a:solidFill>
                <a:schemeClr val="tx1">
                  <a:lumMod val="75000"/>
                  <a:lumOff val="25000"/>
                </a:schemeClr>
              </a:solidFill>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Rectangle 27"/>
          <p:cNvSpPr/>
          <p:nvPr/>
        </p:nvSpPr>
        <p:spPr>
          <a:xfrm>
            <a:off x="1960398" y="2190715"/>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6" name="Rectangle 28"/>
          <p:cNvSpPr/>
          <p:nvPr/>
        </p:nvSpPr>
        <p:spPr>
          <a:xfrm>
            <a:off x="1960398" y="2655535"/>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8" name="Shape"/>
          <p:cNvSpPr/>
          <p:nvPr/>
        </p:nvSpPr>
        <p:spPr>
          <a:xfrm>
            <a:off x="1122198" y="252345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solidFill>
            <a:srgbClr val="6E8F9E"/>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9" name="Shape"/>
          <p:cNvSpPr/>
          <p:nvPr/>
        </p:nvSpPr>
        <p:spPr>
          <a:xfrm>
            <a:off x="1122198" y="440861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solidFill>
            <a:srgbClr val="6E8F9E"/>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10" name="Rectangle 27"/>
          <p:cNvSpPr/>
          <p:nvPr/>
        </p:nvSpPr>
        <p:spPr>
          <a:xfrm>
            <a:off x="1960398" y="4131122"/>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1" name="Rectangle 28"/>
          <p:cNvSpPr/>
          <p:nvPr/>
        </p:nvSpPr>
        <p:spPr>
          <a:xfrm>
            <a:off x="1960398" y="4595942"/>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2" name="Rectangle 27"/>
          <p:cNvSpPr/>
          <p:nvPr/>
        </p:nvSpPr>
        <p:spPr>
          <a:xfrm>
            <a:off x="7434728" y="2150525"/>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3" name="Rectangle 28"/>
          <p:cNvSpPr/>
          <p:nvPr/>
        </p:nvSpPr>
        <p:spPr>
          <a:xfrm>
            <a:off x="7434728" y="2615345"/>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
        <p:nvSpPr>
          <p:cNvPr id="14" name="Shape"/>
          <p:cNvSpPr/>
          <p:nvPr/>
        </p:nvSpPr>
        <p:spPr>
          <a:xfrm>
            <a:off x="6596528" y="248326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solidFill>
            <a:srgbClr val="6E8F9E"/>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15" name="Shape"/>
          <p:cNvSpPr/>
          <p:nvPr/>
        </p:nvSpPr>
        <p:spPr>
          <a:xfrm>
            <a:off x="6596528" y="436842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solidFill>
            <a:srgbClr val="6E8F9E"/>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16" name="Rectangle 27"/>
          <p:cNvSpPr/>
          <p:nvPr/>
        </p:nvSpPr>
        <p:spPr>
          <a:xfrm>
            <a:off x="7434728" y="4090932"/>
            <a:ext cx="3670935" cy="497957"/>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cs typeface="+mn-ea"/>
                <a:sym typeface="+mn-lt"/>
              </a:rPr>
              <a:t>输入标题</a:t>
            </a:r>
            <a:endParaRPr lang="en-US" altLang="zh-CN" sz="2400" dirty="0">
              <a:solidFill>
                <a:schemeClr val="tx1">
                  <a:lumMod val="65000"/>
                  <a:lumOff val="35000"/>
                </a:schemeClr>
              </a:solidFill>
              <a:cs typeface="+mn-ea"/>
              <a:sym typeface="+mn-lt"/>
            </a:endParaRPr>
          </a:p>
        </p:txBody>
      </p:sp>
      <p:sp>
        <p:nvSpPr>
          <p:cNvPr id="17" name="Rectangle 28"/>
          <p:cNvSpPr/>
          <p:nvPr/>
        </p:nvSpPr>
        <p:spPr>
          <a:xfrm>
            <a:off x="7434728" y="4555752"/>
            <a:ext cx="3670935" cy="978729"/>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cs typeface="+mn-ea"/>
                <a:sym typeface="+mn-lt"/>
              </a:rPr>
              <a:t>Vivamus quam dolor, tempor ac gravida sit amet, porta fermentum magna. </a:t>
            </a:r>
            <a:r>
              <a:rPr lang="id-ID" sz="1200" dirty="0">
                <a:solidFill>
                  <a:schemeClr val="tx1">
                    <a:lumMod val="65000"/>
                    <a:lumOff val="35000"/>
                  </a:schemeClr>
                </a:solidFill>
                <a:cs typeface="+mn-ea"/>
                <a:sym typeface="+mn-lt"/>
              </a:rPr>
              <a:t>Vivamus quam dolor, tempor ac gravida sit amet, porta fermentum magna. </a:t>
            </a:r>
            <a:endParaRPr lang="id-ID" sz="1200" kern="1200" dirty="0">
              <a:solidFill>
                <a:schemeClr val="tx1">
                  <a:lumMod val="65000"/>
                  <a:lumOff val="35000"/>
                </a:schemeClr>
              </a:solidFill>
              <a:cs typeface="+mn-ea"/>
              <a:sym typeface="+mn-lt"/>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ppt_x"/>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2500"/>
                            </p:stCondLst>
                            <p:childTnLst>
                              <p:par>
                                <p:cTn id="50" presetID="2" presetClass="entr" presetSubtype="4"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additive="base">
                                        <p:cTn id="56" dur="500" fill="hold"/>
                                        <p:tgtEl>
                                          <p:spTgt spid="16"/>
                                        </p:tgtEl>
                                        <p:attrNameLst>
                                          <p:attrName>ppt_x</p:attrName>
                                        </p:attrNameLst>
                                      </p:cBhvr>
                                      <p:tavLst>
                                        <p:tav tm="0">
                                          <p:val>
                                            <p:strVal val="#ppt_x"/>
                                          </p:val>
                                        </p:tav>
                                        <p:tav tm="100000">
                                          <p:val>
                                            <p:strVal val="#ppt_x"/>
                                          </p:val>
                                        </p:tav>
                                      </p:tavLst>
                                    </p:anim>
                                    <p:anim calcmode="lin" valueType="num">
                                      <p:cBhvr additive="base">
                                        <p:cTn id="57" dur="500" fill="hold"/>
                                        <p:tgtEl>
                                          <p:spTgt spid="16"/>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additive="base">
                                        <p:cTn id="60" dur="500" fill="hold"/>
                                        <p:tgtEl>
                                          <p:spTgt spid="17"/>
                                        </p:tgtEl>
                                        <p:attrNameLst>
                                          <p:attrName>ppt_x</p:attrName>
                                        </p:attrNameLst>
                                      </p:cBhvr>
                                      <p:tavLst>
                                        <p:tav tm="0">
                                          <p:val>
                                            <p:strVal val="#ppt_x"/>
                                          </p:val>
                                        </p:tav>
                                        <p:tav tm="100000">
                                          <p:val>
                                            <p:strVal val="#ppt_x"/>
                                          </p:val>
                                        </p:tav>
                                      </p:tavLst>
                                    </p:anim>
                                    <p:anim calcmode="lin" valueType="num">
                                      <p:cBhvr additive="base">
                                        <p:cTn id="6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P spid="6" grpId="0"/>
      <p:bldP spid="8" grpId="0" bldLvl="0" animBg="1"/>
      <p:bldP spid="9" grpId="0" bldLvl="0" animBg="1"/>
      <p:bldP spid="10" grpId="0"/>
      <p:bldP spid="11" grpId="0"/>
      <p:bldP spid="12" grpId="0"/>
      <p:bldP spid="13" grpId="0"/>
      <p:bldP spid="14" grpId="0" bldLvl="0" animBg="1"/>
      <p:bldP spid="15" grpId="0" bldLvl="0" animBg="1"/>
      <p:bldP spid="16" grpId="0"/>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7" name="矩形 16"/>
          <p:cNvSpPr/>
          <p:nvPr/>
        </p:nvSpPr>
        <p:spPr>
          <a:xfrm>
            <a:off x="2843212" y="2209413"/>
            <a:ext cx="6506508" cy="1084912"/>
          </a:xfrm>
          <a:prstGeom prst="rect">
            <a:avLst/>
          </a:prstGeom>
        </p:spPr>
        <p:txBody>
          <a:bodyPr wrap="square" lIns="68580" tIns="34290" rIns="68580" bIns="34290">
            <a:spAutoFit/>
          </a:bodyPr>
          <a:lstStyle/>
          <a:p>
            <a:pPr algn="ctr">
              <a:defRPr/>
            </a:pPr>
            <a:r>
              <a:rPr lang="zh-CN" altLang="en-US" sz="6600" spc="225" dirty="0">
                <a:solidFill>
                  <a:srgbClr val="6E8F9E"/>
                </a:solidFill>
                <a:latin typeface="方正粗谭黑简体" panose="02000000000000000000" pitchFamily="2" charset="-122"/>
                <a:ea typeface="方正粗谭黑简体" panose="02000000000000000000" pitchFamily="2" charset="-122"/>
                <a:cs typeface="+mn-ea"/>
                <a:sym typeface="+mn-lt"/>
              </a:rPr>
              <a:t>请领导批评指正</a:t>
            </a:r>
          </a:p>
        </p:txBody>
      </p:sp>
      <p:sp>
        <p:nvSpPr>
          <p:cNvPr id="2" name="矩形 1"/>
          <p:cNvSpPr/>
          <p:nvPr/>
        </p:nvSpPr>
        <p:spPr>
          <a:xfrm>
            <a:off x="4966335" y="3505835"/>
            <a:ext cx="2259330" cy="622300"/>
          </a:xfrm>
          <a:prstGeom prst="rect">
            <a:avLst/>
          </a:prstGeom>
        </p:spPr>
        <p:txBody>
          <a:bodyPr wrap="square" lIns="68580" tIns="34290" rIns="68580" bIns="34290">
            <a:spAutoFit/>
          </a:bodyPr>
          <a:lstStyle/>
          <a:p>
            <a:pPr algn="dist">
              <a:defRPr/>
            </a:pPr>
            <a:r>
              <a:rPr lang="en-US" altLang="zh-CN" sz="3600" spc="225" dirty="0">
                <a:solidFill>
                  <a:srgbClr val="6E8F9E"/>
                </a:solidFill>
                <a:cs typeface="+mn-ea"/>
                <a:sym typeface="+mn-lt"/>
              </a:rPr>
              <a:t>THANKS</a:t>
            </a:r>
          </a:p>
        </p:txBody>
      </p:sp>
      <p:cxnSp>
        <p:nvCxnSpPr>
          <p:cNvPr id="5" name="直接连接符 4"/>
          <p:cNvCxnSpPr/>
          <p:nvPr/>
        </p:nvCxnSpPr>
        <p:spPr>
          <a:xfrm>
            <a:off x="3563620" y="3816985"/>
            <a:ext cx="1133475"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499350" y="3816985"/>
            <a:ext cx="1133475"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right)">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工作总结汇报"/>
</p:tagLst>
</file>

<file path=ppt/tags/tag2.xml><?xml version="1.0" encoding="utf-8"?>
<p:tagLst xmlns:a="http://schemas.openxmlformats.org/drawingml/2006/main" xmlns:r="http://schemas.openxmlformats.org/officeDocument/2006/relationships" xmlns:p="http://schemas.openxmlformats.org/presentationml/2006/main">
  <p:tag name="KSO_WM_UNIT_DIAGRAM_MODELTYPE" val="dynamicNum"/>
  <p:tag name="KSO_WM_BEAUTIFY_FLAG" val="#wm#"/>
  <p:tag name="KSO_WM_UNIT_TYPE" val="ζ_h_f"/>
</p:tagLst>
</file>

<file path=ppt/tags/tag3.xml><?xml version="1.0" encoding="utf-8"?>
<p:tagLst xmlns:a="http://schemas.openxmlformats.org/drawingml/2006/main" xmlns:r="http://schemas.openxmlformats.org/officeDocument/2006/relationships" xmlns:p="http://schemas.openxmlformats.org/presentationml/2006/main">
  <p:tag name="KSO_WM_UNIT_DIAGRAM_MODELTYPE" val="dynamicNum"/>
  <p:tag name="KSO_WM_BEAUTIFY_FLAG" val="#wm#"/>
  <p:tag name="KSO_WM_UNIT_TYPE" val="ζ_h_f"/>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xw2pnx5">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TotalTime>
  <Words>1281</Words>
  <Application>Microsoft Office PowerPoint</Application>
  <PresentationFormat>宽屏</PresentationFormat>
  <Paragraphs>374</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Gill Sans</vt:lpstr>
      <vt:lpstr>等线</vt:lpstr>
      <vt:lpstr>方正粗谭黑简体</vt:lpstr>
      <vt:lpstr>汉仪大黑简</vt:lpstr>
      <vt:lpstr>宋体</vt:lpstr>
      <vt:lpstr>微软雅黑</vt:lpstr>
      <vt:lpstr>印品粗朗体</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简洁工作总结汇报</dc:title>
  <dc:creator>第一PPT</dc:creator>
  <cp:keywords>www.1ppt.com</cp:keywords>
  <dc:description>www.1ppt.com</dc:description>
  <cp:lastModifiedBy>faith123</cp:lastModifiedBy>
  <cp:revision>145</cp:revision>
  <dcterms:created xsi:type="dcterms:W3CDTF">2019-07-04T08:14:00Z</dcterms:created>
  <dcterms:modified xsi:type="dcterms:W3CDTF">2020-03-19T05:26:31Z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2052-11.1.0.9175</vt:lpwstr>
  </property>
</Properties>
</file>