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63" r:id="rId5"/>
    <p:sldId id="264" r:id="rId6"/>
    <p:sldId id="265" r:id="rId7"/>
    <p:sldId id="266" r:id="rId8"/>
    <p:sldId id="259" r:id="rId9"/>
    <p:sldId id="267" r:id="rId10"/>
    <p:sldId id="268" r:id="rId11"/>
    <p:sldId id="269" r:id="rId12"/>
    <p:sldId id="260" r:id="rId13"/>
    <p:sldId id="270" r:id="rId14"/>
    <p:sldId id="271" r:id="rId15"/>
    <p:sldId id="272" r:id="rId16"/>
    <p:sldId id="273" r:id="rId17"/>
    <p:sldId id="261" r:id="rId18"/>
    <p:sldId id="274" r:id="rId19"/>
    <p:sldId id="275" r:id="rId20"/>
    <p:sldId id="276" r:id="rId21"/>
    <p:sldId id="262" r:id="rId22"/>
    <p:sldId id="277" r:id="rId23"/>
    <p:sldId id="278" r:id="rId24"/>
    <p:sldId id="279" r:id="rId25"/>
    <p:sldId id="280" r:id="rId26"/>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D392F"/>
    <a:srgbClr val="6060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30280868484264E-2"/>
          <c:y val="8.5536465601249403E-2"/>
          <c:w val="0.85336857891191398"/>
          <c:h val="0.796030889103572"/>
        </c:manualLayout>
      </c:layout>
      <c:barChart>
        <c:barDir val="bar"/>
        <c:grouping val="stacked"/>
        <c:varyColors val="0"/>
        <c:ser>
          <c:idx val="0"/>
          <c:order val="0"/>
          <c:tx>
            <c:strRef>
              <c:f>Sheet1!$B$1</c:f>
              <c:strCache>
                <c:ptCount val="1"/>
                <c:pt idx="0">
                  <c:v>系列 1</c:v>
                </c:pt>
              </c:strCache>
            </c:strRef>
          </c:tx>
          <c:spPr>
            <a:gradFill>
              <a:gsLst>
                <a:gs pos="0">
                  <a:schemeClr val="bg1">
                    <a:lumMod val="85000"/>
                  </a:schemeClr>
                </a:gs>
                <a:gs pos="1000">
                  <a:schemeClr val="bg1"/>
                </a:gs>
                <a:gs pos="92000">
                  <a:schemeClr val="bg1">
                    <a:lumMod val="85000"/>
                  </a:schemeClr>
                </a:gs>
              </a:gsLst>
              <a:lin ang="16200000" scaled="0"/>
            </a:gradFill>
            <a:effectLst>
              <a:outerShdw blurRad="152400" dist="88900" dir="8100000" algn="tr" rotWithShape="0">
                <a:prstClr val="black">
                  <a:alpha val="40000"/>
                </a:prstClr>
              </a:outerShdw>
            </a:effectLst>
          </c:spPr>
          <c:invertIfNegative val="0"/>
          <c:dPt>
            <c:idx val="0"/>
            <c:invertIfNegative val="0"/>
            <c:bubble3D val="0"/>
            <c:extLst xmlns:c16r2="http://schemas.microsoft.com/office/drawing/2015/06/chart">
              <c:ext xmlns:c16="http://schemas.microsoft.com/office/drawing/2014/chart" uri="{C3380CC4-5D6E-409C-BE32-E72D297353CC}">
                <c16:uniqueId val="{00000000-FDE7-4724-AF49-3250CD5F2BC1}"/>
              </c:ext>
            </c:extLst>
          </c:dPt>
          <c:dPt>
            <c:idx val="2"/>
            <c:invertIfNegative val="0"/>
            <c:bubble3D val="0"/>
            <c:spPr>
              <a:solidFill>
                <a:srgbClr val="BD392F"/>
              </a:solidFill>
              <a:effectLst>
                <a:outerShdw blurRad="152400" dist="88900" dir="8100000" algn="tr" rotWithShape="0">
                  <a:prstClr val="black">
                    <a:alpha val="40000"/>
                  </a:prstClr>
                </a:outerShdw>
              </a:effectLst>
            </c:spPr>
            <c:extLst xmlns:c16r2="http://schemas.microsoft.com/office/drawing/2015/06/chart">
              <c:ext xmlns:c16="http://schemas.microsoft.com/office/drawing/2014/chart" uri="{C3380CC4-5D6E-409C-BE32-E72D297353CC}">
                <c16:uniqueId val="{00000002-FDE7-4724-AF49-3250CD5F2BC1}"/>
              </c:ext>
            </c:extLst>
          </c:dPt>
          <c:cat>
            <c:strRef>
              <c:f>Sheet1!$A$2:$A$5</c:f>
              <c:strCache>
                <c:ptCount val="4"/>
                <c:pt idx="0">
                  <c:v>一季度</c:v>
                </c:pt>
                <c:pt idx="1">
                  <c:v>二季度</c:v>
                </c:pt>
                <c:pt idx="2">
                  <c:v>三季度</c:v>
                </c:pt>
                <c:pt idx="3">
                  <c:v>四季度</c:v>
                </c:pt>
              </c:strCache>
            </c:strRef>
          </c:cat>
          <c:val>
            <c:numRef>
              <c:f>Sheet1!$B$2:$B$5</c:f>
              <c:numCache>
                <c:formatCode>General</c:formatCode>
                <c:ptCount val="4"/>
                <c:pt idx="0">
                  <c:v>15</c:v>
                </c:pt>
                <c:pt idx="1">
                  <c:v>20</c:v>
                </c:pt>
                <c:pt idx="2">
                  <c:v>70</c:v>
                </c:pt>
                <c:pt idx="3">
                  <c:v>10</c:v>
                </c:pt>
              </c:numCache>
            </c:numRef>
          </c:val>
          <c:extLst xmlns:c16r2="http://schemas.microsoft.com/office/drawing/2015/06/chart">
            <c:ext xmlns:c16="http://schemas.microsoft.com/office/drawing/2014/chart" uri="{C3380CC4-5D6E-409C-BE32-E72D297353CC}">
              <c16:uniqueId val="{00000003-FDE7-4724-AF49-3250CD5F2BC1}"/>
            </c:ext>
          </c:extLst>
        </c:ser>
        <c:ser>
          <c:idx val="1"/>
          <c:order val="1"/>
          <c:tx>
            <c:strRef>
              <c:f>Sheet1!$C$1</c:f>
              <c:strCache>
                <c:ptCount val="1"/>
                <c:pt idx="0">
                  <c:v>系列 2</c:v>
                </c:pt>
              </c:strCache>
            </c:strRef>
          </c:tx>
          <c:spPr>
            <a:solidFill>
              <a:schemeClr val="bg1">
                <a:lumMod val="75000"/>
              </a:schemeClr>
            </a:solidFill>
            <a:effectLst>
              <a:innerShdw blurRad="63500" dist="50800" dir="16200000">
                <a:prstClr val="black">
                  <a:alpha val="50000"/>
                </a:prstClr>
              </a:innerShdw>
            </a:effectLst>
          </c:spPr>
          <c:invertIfNegative val="0"/>
          <c:cat>
            <c:strRef>
              <c:f>Sheet1!$A$2:$A$5</c:f>
              <c:strCache>
                <c:ptCount val="4"/>
                <c:pt idx="0">
                  <c:v>一季度</c:v>
                </c:pt>
                <c:pt idx="1">
                  <c:v>二季度</c:v>
                </c:pt>
                <c:pt idx="2">
                  <c:v>三季度</c:v>
                </c:pt>
                <c:pt idx="3">
                  <c:v>四季度</c:v>
                </c:pt>
              </c:strCache>
            </c:strRef>
          </c:cat>
          <c:val>
            <c:numRef>
              <c:f>Sheet1!$C$2:$C$5</c:f>
              <c:numCache>
                <c:formatCode>General</c:formatCode>
                <c:ptCount val="4"/>
                <c:pt idx="0">
                  <c:v>85</c:v>
                </c:pt>
                <c:pt idx="1">
                  <c:v>80</c:v>
                </c:pt>
                <c:pt idx="2">
                  <c:v>30</c:v>
                </c:pt>
                <c:pt idx="3">
                  <c:v>90</c:v>
                </c:pt>
              </c:numCache>
            </c:numRef>
          </c:val>
          <c:extLst xmlns:c16r2="http://schemas.microsoft.com/office/drawing/2015/06/chart">
            <c:ext xmlns:c16="http://schemas.microsoft.com/office/drawing/2014/chart" uri="{C3380CC4-5D6E-409C-BE32-E72D297353CC}">
              <c16:uniqueId val="{00000004-FDE7-4724-AF49-3250CD5F2BC1}"/>
            </c:ext>
          </c:extLst>
        </c:ser>
        <c:dLbls>
          <c:showLegendKey val="0"/>
          <c:showVal val="0"/>
          <c:showCatName val="0"/>
          <c:showSerName val="0"/>
          <c:showPercent val="0"/>
          <c:showBubbleSize val="0"/>
        </c:dLbls>
        <c:gapWidth val="50"/>
        <c:overlap val="100"/>
        <c:axId val="1515334416"/>
        <c:axId val="1515330064"/>
      </c:barChart>
      <c:catAx>
        <c:axId val="1515334416"/>
        <c:scaling>
          <c:orientation val="minMax"/>
        </c:scaling>
        <c:delete val="0"/>
        <c:axPos val="l"/>
        <c:numFmt formatCode="General" sourceLinked="1"/>
        <c:majorTickMark val="out"/>
        <c:minorTickMark val="none"/>
        <c:tickLblPos val="nextTo"/>
        <c:txPr>
          <a:bodyPr rot="-60000000" spcFirstLastPara="0"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1515330064"/>
        <c:crosses val="autoZero"/>
        <c:auto val="1"/>
        <c:lblAlgn val="ctr"/>
        <c:lblOffset val="100"/>
        <c:noMultiLvlLbl val="0"/>
      </c:catAx>
      <c:valAx>
        <c:axId val="1515330064"/>
        <c:scaling>
          <c:orientation val="minMax"/>
        </c:scaling>
        <c:delete val="0"/>
        <c:axPos val="b"/>
        <c:numFmt formatCode="General" sourceLinked="1"/>
        <c:majorTickMark val="out"/>
        <c:minorTickMark val="none"/>
        <c:tickLblPos val="nextTo"/>
        <c:txPr>
          <a:bodyPr rot="-60000000" spcFirstLastPara="0" vertOverflow="ellipsis" vert="horz" wrap="square" anchor="ctr" anchorCtr="1"/>
          <a:lstStyle/>
          <a:p>
            <a:pPr>
              <a:defRPr lang="zh-CN" sz="12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zh-CN"/>
          </a:p>
        </c:txPr>
        <c:crossAx val="1515334416"/>
        <c:crosses val="autoZero"/>
        <c:crossBetween val="between"/>
      </c:valAx>
    </c:plotArea>
    <c:plotVisOnly val="1"/>
    <c:dispBlanksAs val="gap"/>
    <c:showDLblsOverMax val="0"/>
  </c:chart>
  <c:txPr>
    <a:bodyPr/>
    <a:lstStyle/>
    <a:p>
      <a:pPr>
        <a:defRPr lang="zh-CN"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1"/>
    </mc:Choice>
    <mc:Fallback>
      <c:style val="1"/>
    </mc:Fallback>
  </mc:AlternateContent>
  <c:chart>
    <c:autoTitleDeleted val="1"/>
    <c:plotArea>
      <c:layout/>
      <c:pieChart>
        <c:varyColors val="1"/>
        <c:ser>
          <c:idx val="0"/>
          <c:order val="0"/>
          <c:tx>
            <c:strRef>
              <c:f>Sheet1!$B$1</c:f>
              <c:strCache>
                <c:ptCount val="1"/>
                <c:pt idx="0">
                  <c:v>销售额</c:v>
                </c:pt>
              </c:strCache>
            </c:strRef>
          </c:tx>
          <c:spPr>
            <a:effectLst>
              <a:innerShdw blurRad="63500" dist="50800" dir="18900000">
                <a:prstClr val="black">
                  <a:alpha val="50000"/>
                </a:prstClr>
              </a:innerShdw>
            </a:effectLst>
          </c:spPr>
          <c:dPt>
            <c:idx val="0"/>
            <c:bubble3D val="0"/>
            <c:spPr>
              <a:solidFill>
                <a:srgbClr val="BD392F"/>
              </a:solidFill>
              <a:effectLst>
                <a:innerShdw blurRad="63500" dist="50800" dir="18900000">
                  <a:prstClr val="black">
                    <a:alpha val="50000"/>
                  </a:prstClr>
                </a:innerShdw>
              </a:effectLst>
            </c:spPr>
            <c:extLst xmlns:c16r2="http://schemas.microsoft.com/office/drawing/2015/06/chart">
              <c:ext xmlns:c16="http://schemas.microsoft.com/office/drawing/2014/chart" uri="{C3380CC4-5D6E-409C-BE32-E72D297353CC}">
                <c16:uniqueId val="{00000001-2067-4931-9B9D-2E3154D0716A}"/>
              </c:ext>
            </c:extLst>
          </c:dPt>
          <c:dPt>
            <c:idx val="1"/>
            <c:bubble3D val="0"/>
            <c:extLst xmlns:c16r2="http://schemas.microsoft.com/office/drawing/2015/06/chart">
              <c:ext xmlns:c16="http://schemas.microsoft.com/office/drawing/2014/chart" uri="{C3380CC4-5D6E-409C-BE32-E72D297353CC}">
                <c16:uniqueId val="{00000002-2067-4931-9B9D-2E3154D0716A}"/>
              </c:ext>
            </c:extLst>
          </c:dPt>
          <c:dPt>
            <c:idx val="2"/>
            <c:bubble3D val="0"/>
            <c:extLst xmlns:c16r2="http://schemas.microsoft.com/office/drawing/2015/06/chart">
              <c:ext xmlns:c16="http://schemas.microsoft.com/office/drawing/2014/chart" uri="{C3380CC4-5D6E-409C-BE32-E72D297353CC}">
                <c16:uniqueId val="{00000003-2067-4931-9B9D-2E3154D0716A}"/>
              </c:ext>
            </c:extLst>
          </c:dPt>
          <c:dPt>
            <c:idx val="3"/>
            <c:bubble3D val="0"/>
            <c:extLst xmlns:c16r2="http://schemas.microsoft.com/office/drawing/2015/06/chart">
              <c:ext xmlns:c16="http://schemas.microsoft.com/office/drawing/2014/chart" uri="{C3380CC4-5D6E-409C-BE32-E72D297353CC}">
                <c16:uniqueId val="{00000004-2067-4931-9B9D-2E3154D0716A}"/>
              </c:ext>
            </c:extLst>
          </c:dPt>
          <c:dLbls>
            <c:spPr>
              <a:noFill/>
              <a:ln>
                <a:noFill/>
              </a:ln>
              <a:effectLst/>
            </c:spPr>
            <c:txPr>
              <a:bodyPr rot="0" spcFirstLastPara="0" vertOverflow="ellipsis" vert="horz" wrap="square" lIns="38100" tIns="19050" rIns="38100" bIns="19050" anchor="ctr" anchorCtr="1"/>
              <a:lstStyle/>
              <a:p>
                <a:pPr>
                  <a:defRPr lang="zh-CN" sz="1200" b="0" i="0" u="none" strike="noStrike" kern="1200" baseline="0">
                    <a:solidFill>
                      <a:schemeClr val="bg1"/>
                    </a:solidFill>
                    <a:latin typeface="+mn-lt"/>
                    <a:ea typeface="+mn-ea"/>
                    <a:cs typeface="+mn-cs"/>
                  </a:defRPr>
                </a:pPr>
                <a:endParaRPr lang="zh-CN"/>
              </a:p>
            </c:txPr>
            <c:dLblPos val="inEnd"/>
            <c:showLegendKey val="0"/>
            <c:showVal val="1"/>
            <c:showCatName val="0"/>
            <c:showSerName val="0"/>
            <c:showPercent val="0"/>
            <c:showBubbleSize val="0"/>
            <c:showLeaderLines val="1"/>
            <c:extLst xmlns:c16r2="http://schemas.microsoft.com/office/drawing/2015/06/chart">
              <c:ext xmlns:c15="http://schemas.microsoft.com/office/drawing/2012/chart" uri="{CE6537A1-D6FC-4f65-9D91-7224C49458BB}"/>
            </c:extLst>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5-2067-4931-9B9D-2E3154D0716A}"/>
            </c:ext>
          </c:extLst>
        </c:ser>
        <c:dLbls>
          <c:showLegendKey val="0"/>
          <c:showVal val="1"/>
          <c:showCatName val="0"/>
          <c:showSerName val="0"/>
          <c:showPercent val="0"/>
          <c:showBubbleSize val="0"/>
          <c:showLeaderLines val="1"/>
        </c:dLbls>
        <c:firstSliceAng val="0"/>
      </c:pieChart>
    </c:plotArea>
    <c:plotVisOnly val="1"/>
    <c:dispBlanksAs val="gap"/>
    <c:showDLblsOverMax val="0"/>
  </c:chart>
  <c:txPr>
    <a:bodyPr/>
    <a:lstStyle/>
    <a:p>
      <a:pPr>
        <a:defRPr lang="zh-CN"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8AA745-920C-4332-B4FD-E1EA56FED73A}" type="datetimeFigureOut">
              <a:rPr lang="zh-CN" altLang="en-US" smtClean="0"/>
              <a:t>2020/3/19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181AE2-D699-4D21-9E3A-FD50CC38CD3C}" type="slidenum">
              <a:rPr lang="zh-CN" altLang="en-US" smtClean="0"/>
              <a:t>‹#›</a:t>
            </a:fld>
            <a:endParaRPr lang="zh-CN" altLang="en-US"/>
          </a:p>
        </p:txBody>
      </p:sp>
    </p:spTree>
    <p:extLst>
      <p:ext uri="{BB962C8B-B14F-4D97-AF65-F5344CB8AC3E}">
        <p14:creationId xmlns:p14="http://schemas.microsoft.com/office/powerpoint/2010/main" val="25835463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1</a:t>
            </a:fld>
            <a:endParaRPr lang="zh-CN" altLang="en-US"/>
          </a:p>
        </p:txBody>
      </p:sp>
    </p:spTree>
    <p:extLst>
      <p:ext uri="{BB962C8B-B14F-4D97-AF65-F5344CB8AC3E}">
        <p14:creationId xmlns:p14="http://schemas.microsoft.com/office/powerpoint/2010/main" val="3512368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2</a:t>
            </a:fld>
            <a:endParaRPr lang="zh-CN" altLang="en-US"/>
          </a:p>
        </p:txBody>
      </p:sp>
    </p:spTree>
    <p:extLst>
      <p:ext uri="{BB962C8B-B14F-4D97-AF65-F5344CB8AC3E}">
        <p14:creationId xmlns:p14="http://schemas.microsoft.com/office/powerpoint/2010/main" val="24657696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3</a:t>
            </a:fld>
            <a:endParaRPr lang="zh-CN" altLang="en-US"/>
          </a:p>
        </p:txBody>
      </p:sp>
    </p:spTree>
    <p:extLst>
      <p:ext uri="{BB962C8B-B14F-4D97-AF65-F5344CB8AC3E}">
        <p14:creationId xmlns:p14="http://schemas.microsoft.com/office/powerpoint/2010/main" val="9853746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4</a:t>
            </a:fld>
            <a:endParaRPr lang="zh-CN" altLang="en-US"/>
          </a:p>
        </p:txBody>
      </p:sp>
    </p:spTree>
    <p:extLst>
      <p:ext uri="{BB962C8B-B14F-4D97-AF65-F5344CB8AC3E}">
        <p14:creationId xmlns:p14="http://schemas.microsoft.com/office/powerpoint/2010/main" val="40196203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5</a:t>
            </a:fld>
            <a:endParaRPr lang="zh-CN" altLang="en-US"/>
          </a:p>
        </p:txBody>
      </p:sp>
    </p:spTree>
    <p:extLst>
      <p:ext uri="{BB962C8B-B14F-4D97-AF65-F5344CB8AC3E}">
        <p14:creationId xmlns:p14="http://schemas.microsoft.com/office/powerpoint/2010/main" val="29891658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6</a:t>
            </a:fld>
            <a:endParaRPr lang="zh-CN" altLang="en-US"/>
          </a:p>
        </p:txBody>
      </p:sp>
    </p:spTree>
    <p:extLst>
      <p:ext uri="{BB962C8B-B14F-4D97-AF65-F5344CB8AC3E}">
        <p14:creationId xmlns:p14="http://schemas.microsoft.com/office/powerpoint/2010/main" val="42254346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7</a:t>
            </a:fld>
            <a:endParaRPr lang="zh-CN" altLang="en-US"/>
          </a:p>
        </p:txBody>
      </p:sp>
    </p:spTree>
    <p:extLst>
      <p:ext uri="{BB962C8B-B14F-4D97-AF65-F5344CB8AC3E}">
        <p14:creationId xmlns:p14="http://schemas.microsoft.com/office/powerpoint/2010/main" val="2586039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8</a:t>
            </a:fld>
            <a:endParaRPr lang="zh-CN" altLang="en-US"/>
          </a:p>
        </p:txBody>
      </p:sp>
    </p:spTree>
    <p:extLst>
      <p:ext uri="{BB962C8B-B14F-4D97-AF65-F5344CB8AC3E}">
        <p14:creationId xmlns:p14="http://schemas.microsoft.com/office/powerpoint/2010/main" val="8045630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9</a:t>
            </a:fld>
            <a:endParaRPr lang="zh-CN" altLang="en-US"/>
          </a:p>
        </p:txBody>
      </p:sp>
    </p:spTree>
    <p:extLst>
      <p:ext uri="{BB962C8B-B14F-4D97-AF65-F5344CB8AC3E}">
        <p14:creationId xmlns:p14="http://schemas.microsoft.com/office/powerpoint/2010/main" val="10207907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10</a:t>
            </a:fld>
            <a:endParaRPr lang="zh-CN" altLang="en-US"/>
          </a:p>
        </p:txBody>
      </p:sp>
    </p:spTree>
    <p:extLst>
      <p:ext uri="{BB962C8B-B14F-4D97-AF65-F5344CB8AC3E}">
        <p14:creationId xmlns:p14="http://schemas.microsoft.com/office/powerpoint/2010/main" val="16823705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11</a:t>
            </a:fld>
            <a:endParaRPr lang="zh-CN" altLang="en-US"/>
          </a:p>
        </p:txBody>
      </p:sp>
    </p:spTree>
    <p:extLst>
      <p:ext uri="{BB962C8B-B14F-4D97-AF65-F5344CB8AC3E}">
        <p14:creationId xmlns:p14="http://schemas.microsoft.com/office/powerpoint/2010/main" val="32559657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12</a:t>
            </a:fld>
            <a:endParaRPr lang="zh-CN" altLang="en-US"/>
          </a:p>
        </p:txBody>
      </p:sp>
    </p:spTree>
    <p:extLst>
      <p:ext uri="{BB962C8B-B14F-4D97-AF65-F5344CB8AC3E}">
        <p14:creationId xmlns:p14="http://schemas.microsoft.com/office/powerpoint/2010/main" val="13046216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13</a:t>
            </a:fld>
            <a:endParaRPr lang="zh-CN" altLang="en-US"/>
          </a:p>
        </p:txBody>
      </p:sp>
    </p:spTree>
    <p:extLst>
      <p:ext uri="{BB962C8B-B14F-4D97-AF65-F5344CB8AC3E}">
        <p14:creationId xmlns:p14="http://schemas.microsoft.com/office/powerpoint/2010/main" val="5194338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14</a:t>
            </a:fld>
            <a:endParaRPr lang="zh-CN" altLang="en-US"/>
          </a:p>
        </p:txBody>
      </p:sp>
    </p:spTree>
    <p:extLst>
      <p:ext uri="{BB962C8B-B14F-4D97-AF65-F5344CB8AC3E}">
        <p14:creationId xmlns:p14="http://schemas.microsoft.com/office/powerpoint/2010/main" val="31694833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15</a:t>
            </a:fld>
            <a:endParaRPr lang="zh-CN" altLang="en-US"/>
          </a:p>
        </p:txBody>
      </p:sp>
    </p:spTree>
    <p:extLst>
      <p:ext uri="{BB962C8B-B14F-4D97-AF65-F5344CB8AC3E}">
        <p14:creationId xmlns:p14="http://schemas.microsoft.com/office/powerpoint/2010/main" val="32504677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16</a:t>
            </a:fld>
            <a:endParaRPr lang="zh-CN" altLang="en-US"/>
          </a:p>
        </p:txBody>
      </p:sp>
    </p:spTree>
    <p:extLst>
      <p:ext uri="{BB962C8B-B14F-4D97-AF65-F5344CB8AC3E}">
        <p14:creationId xmlns:p14="http://schemas.microsoft.com/office/powerpoint/2010/main" val="39668018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17</a:t>
            </a:fld>
            <a:endParaRPr lang="zh-CN" altLang="en-US"/>
          </a:p>
        </p:txBody>
      </p:sp>
    </p:spTree>
    <p:extLst>
      <p:ext uri="{BB962C8B-B14F-4D97-AF65-F5344CB8AC3E}">
        <p14:creationId xmlns:p14="http://schemas.microsoft.com/office/powerpoint/2010/main" val="1591033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18</a:t>
            </a:fld>
            <a:endParaRPr lang="zh-CN" altLang="en-US"/>
          </a:p>
        </p:txBody>
      </p:sp>
    </p:spTree>
    <p:extLst>
      <p:ext uri="{BB962C8B-B14F-4D97-AF65-F5344CB8AC3E}">
        <p14:creationId xmlns:p14="http://schemas.microsoft.com/office/powerpoint/2010/main" val="13472439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19</a:t>
            </a:fld>
            <a:endParaRPr lang="zh-CN" altLang="en-US"/>
          </a:p>
        </p:txBody>
      </p:sp>
    </p:spTree>
    <p:extLst>
      <p:ext uri="{BB962C8B-B14F-4D97-AF65-F5344CB8AC3E}">
        <p14:creationId xmlns:p14="http://schemas.microsoft.com/office/powerpoint/2010/main" val="28976757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20</a:t>
            </a:fld>
            <a:endParaRPr lang="zh-CN" altLang="en-US"/>
          </a:p>
        </p:txBody>
      </p:sp>
    </p:spTree>
    <p:extLst>
      <p:ext uri="{BB962C8B-B14F-4D97-AF65-F5344CB8AC3E}">
        <p14:creationId xmlns:p14="http://schemas.microsoft.com/office/powerpoint/2010/main" val="13051897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21</a:t>
            </a:fld>
            <a:endParaRPr lang="zh-CN" altLang="en-US"/>
          </a:p>
        </p:txBody>
      </p:sp>
    </p:spTree>
    <p:extLst>
      <p:ext uri="{BB962C8B-B14F-4D97-AF65-F5344CB8AC3E}">
        <p14:creationId xmlns:p14="http://schemas.microsoft.com/office/powerpoint/2010/main" val="25875066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22</a:t>
            </a:fld>
            <a:endParaRPr lang="zh-CN" altLang="en-US"/>
          </a:p>
        </p:txBody>
      </p:sp>
    </p:spTree>
    <p:extLst>
      <p:ext uri="{BB962C8B-B14F-4D97-AF65-F5344CB8AC3E}">
        <p14:creationId xmlns:p14="http://schemas.microsoft.com/office/powerpoint/2010/main" val="2999584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23</a:t>
            </a:fld>
            <a:endParaRPr lang="zh-CN" altLang="en-US"/>
          </a:p>
        </p:txBody>
      </p:sp>
    </p:spTree>
    <p:extLst>
      <p:ext uri="{BB962C8B-B14F-4D97-AF65-F5344CB8AC3E}">
        <p14:creationId xmlns:p14="http://schemas.microsoft.com/office/powerpoint/2010/main" val="5462336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24</a:t>
            </a:fld>
            <a:endParaRPr lang="zh-CN" altLang="en-US"/>
          </a:p>
        </p:txBody>
      </p:sp>
    </p:spTree>
    <p:extLst>
      <p:ext uri="{BB962C8B-B14F-4D97-AF65-F5344CB8AC3E}">
        <p14:creationId xmlns:p14="http://schemas.microsoft.com/office/powerpoint/2010/main" val="10972771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181AE2-D699-4D21-9E3A-FD50CC38CD3C}" type="slidenum">
              <a:rPr lang="zh-CN" altLang="en-US" smtClean="0"/>
              <a:t>25</a:t>
            </a:fld>
            <a:endParaRPr lang="zh-CN" altLang="en-US"/>
          </a:p>
        </p:txBody>
      </p:sp>
    </p:spTree>
    <p:extLst>
      <p:ext uri="{BB962C8B-B14F-4D97-AF65-F5344CB8AC3E}">
        <p14:creationId xmlns:p14="http://schemas.microsoft.com/office/powerpoint/2010/main" val="28278025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2FCA75D3-0AE5-4E7C-8E3F-D2922CF9BD44}" type="datetimeFigureOut">
              <a:rPr lang="zh-CN" altLang="en-US" smtClean="0"/>
              <a:t>2020/3/19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2947648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FCA75D3-0AE5-4E7C-8E3F-D2922CF9BD44}" type="datetimeFigureOut">
              <a:rPr lang="zh-CN" altLang="en-US" smtClean="0"/>
              <a:t>2020/3/19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2070585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2FCA75D3-0AE5-4E7C-8E3F-D2922CF9BD44}" type="datetimeFigureOut">
              <a:rPr lang="zh-CN" altLang="en-US" smtClean="0"/>
              <a:t>2020/3/19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41922992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2FCA75D3-0AE5-4E7C-8E3F-D2922CF9BD44}" type="datetimeFigureOut">
              <a:rPr lang="zh-CN" altLang="en-US" smtClean="0"/>
              <a:t>2020/3/19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2330350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6252588" y="2973169"/>
            <a:ext cx="775136" cy="230832"/>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a:t>
            </a:r>
            <a:r>
              <a:rPr lang="en-US" altLang="zh-CN" sz="100" dirty="0">
                <a:solidFill>
                  <a:prstClr val="white"/>
                </a:solidFill>
                <a:ea typeface="宋体"/>
              </a:rPr>
              <a:t>www.1ppt.com/tubiao/      </a:t>
            </a:r>
          </a:p>
          <a:p>
            <a:pPr defTabSz="914400"/>
            <a:r>
              <a:rPr lang="zh-CN" altLang="en-US" sz="100" dirty="0">
                <a:solidFill>
                  <a:prstClr val="white"/>
                </a:solidFill>
                <a:ea typeface="宋体"/>
              </a:rPr>
              <a:t>精美</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PPT</a:t>
            </a:r>
            <a:r>
              <a:rPr lang="zh-CN" altLang="en-US" sz="100" dirty="0">
                <a:solidFill>
                  <a:prstClr val="white"/>
                </a:solidFill>
                <a:ea typeface="宋体"/>
              </a:rPr>
              <a:t>课件：</a:t>
            </a:r>
            <a:r>
              <a:rPr lang="en-US" altLang="zh-CN" sz="100" dirty="0">
                <a:solidFill>
                  <a:prstClr val="white"/>
                </a:solidFill>
                <a:ea typeface="宋体"/>
              </a:rPr>
              <a:t>www.1ppt.com/kejian/             </a:t>
            </a:r>
            <a:r>
              <a:rPr lang="zh-CN" altLang="en-US" sz="100" dirty="0">
                <a:solidFill>
                  <a:prstClr val="white"/>
                </a:solidFill>
                <a:ea typeface="宋体"/>
              </a:rPr>
              <a:t>字体下载：</a:t>
            </a:r>
            <a:r>
              <a:rPr lang="en-US" altLang="zh-CN" sz="100" dirty="0">
                <a:solidFill>
                  <a:prstClr val="white"/>
                </a:solidFill>
                <a:ea typeface="宋体"/>
              </a:rPr>
              <a:t>www.1ppt.com/ziti/</a:t>
            </a:r>
          </a:p>
          <a:p>
            <a:pPr defTabSz="914400"/>
            <a:r>
              <a:rPr lang="zh-CN" altLang="en-US" sz="100" dirty="0">
                <a:solidFill>
                  <a:prstClr val="white"/>
                </a:solidFill>
                <a:ea typeface="宋体"/>
              </a:rPr>
              <a:t>工作总结</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www.1ppt.com/xiazai/zongjie/ </a:t>
            </a:r>
            <a:r>
              <a:rPr lang="zh-CN" altLang="en-US" sz="100" dirty="0">
                <a:solidFill>
                  <a:prstClr val="white"/>
                </a:solidFill>
                <a:ea typeface="宋体"/>
              </a:rPr>
              <a:t>工作计划：</a:t>
            </a:r>
            <a:r>
              <a:rPr lang="en-US" altLang="zh-CN" sz="100" dirty="0">
                <a:solidFill>
                  <a:prstClr val="white"/>
                </a:solidFill>
                <a:ea typeface="宋体"/>
              </a:rPr>
              <a:t>www.1ppt.com/xiazai/jihua/</a:t>
            </a:r>
          </a:p>
          <a:p>
            <a:pPr defTabSz="914400"/>
            <a:r>
              <a:rPr lang="zh-CN" altLang="en-US" sz="100" dirty="0">
                <a:solidFill>
                  <a:prstClr val="white"/>
                </a:solidFill>
                <a:ea typeface="宋体"/>
              </a:rPr>
              <a:t>商务</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www.1ppt.com/moban/shangwu/  </a:t>
            </a:r>
            <a:r>
              <a:rPr lang="zh-CN" altLang="en-US" sz="100" dirty="0">
                <a:solidFill>
                  <a:prstClr val="white"/>
                </a:solidFill>
                <a:ea typeface="宋体"/>
              </a:rPr>
              <a:t>个人简历</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www.1ppt.com/xiazai/jianli/  </a:t>
            </a:r>
          </a:p>
          <a:p>
            <a:pPr defTabSz="914400"/>
            <a:r>
              <a:rPr lang="zh-CN" altLang="en-US" sz="100" dirty="0">
                <a:solidFill>
                  <a:prstClr val="white"/>
                </a:solidFill>
                <a:ea typeface="宋体"/>
              </a:rPr>
              <a:t>毕业答辩</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www.1ppt.com/xiazai/dabian/  </a:t>
            </a:r>
            <a:r>
              <a:rPr lang="zh-CN" altLang="en-US" sz="100" dirty="0">
                <a:solidFill>
                  <a:prstClr val="white"/>
                </a:solidFill>
                <a:ea typeface="宋体"/>
              </a:rPr>
              <a:t>工作汇报</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www.1ppt.com/xiazai/huibao/    </a:t>
            </a:r>
          </a:p>
          <a:p>
            <a:pPr defTabSz="914400"/>
            <a:r>
              <a:rPr lang="en-US" altLang="zh-CN" sz="100" dirty="0">
                <a:solidFill>
                  <a:prstClr val="white"/>
                </a:solidFill>
                <a:ea typeface="宋体"/>
              </a:rPr>
              <a:t> </a:t>
            </a:r>
          </a:p>
        </p:txBody>
      </p:sp>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2FCA75D3-0AE5-4E7C-8E3F-D2922CF9BD44}" type="datetimeFigureOut">
              <a:rPr lang="zh-CN" altLang="en-US" smtClean="0"/>
              <a:t>2020/3/19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36306272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2FCA75D3-0AE5-4E7C-8E3F-D2922CF9BD44}" type="datetimeFigureOut">
              <a:rPr lang="zh-CN" altLang="en-US" smtClean="0"/>
              <a:t>2020/3/19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5436464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CA75D3-0AE5-4E7C-8E3F-D2922CF9BD44}" type="datetimeFigureOut">
              <a:rPr lang="zh-CN" altLang="en-US" smtClean="0"/>
              <a:t>2020/3/19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21773592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2FCA75D3-0AE5-4E7C-8E3F-D2922CF9BD44}" type="datetimeFigureOut">
              <a:rPr lang="zh-CN" altLang="en-US" smtClean="0"/>
              <a:t>2020/3/19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624451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2FCA75D3-0AE5-4E7C-8E3F-D2922CF9BD44}" type="datetimeFigureOut">
              <a:rPr lang="zh-CN" altLang="en-US" smtClean="0"/>
              <a:t>2020/3/19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1716227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FCA75D3-0AE5-4E7C-8E3F-D2922CF9BD44}" type="datetimeFigureOut">
              <a:rPr lang="zh-CN" altLang="en-US" smtClean="0"/>
              <a:t>2020/3/19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22599739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FCA75D3-0AE5-4E7C-8E3F-D2922CF9BD44}" type="datetimeFigureOut">
              <a:rPr lang="zh-CN" altLang="en-US" smtClean="0"/>
              <a:t>2020/3/19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2147275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2FCA75D3-0AE5-4E7C-8E3F-D2922CF9BD44}" type="datetimeFigureOut">
              <a:rPr lang="zh-CN" altLang="en-US" smtClean="0"/>
              <a:t>2020/3/19</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D83DCB83-266C-4C8A-A68D-0BFEA64A4B00}" type="slidenum">
              <a:rPr lang="zh-CN" altLang="en-US" smtClean="0"/>
              <a:t>‹#›</a:t>
            </a:fld>
            <a:endParaRPr lang="zh-CN" altLang="en-US"/>
          </a:p>
        </p:txBody>
      </p:sp>
    </p:spTree>
    <p:extLst>
      <p:ext uri="{BB962C8B-B14F-4D97-AF65-F5344CB8AC3E}">
        <p14:creationId xmlns:p14="http://schemas.microsoft.com/office/powerpoint/2010/main" val="29769253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651870"/>
            <a:ext cx="9144000" cy="1491630"/>
          </a:xfrm>
          <a:prstGeom prst="rect">
            <a:avLst/>
          </a:prstGeom>
          <a:solidFill>
            <a:srgbClr val="2E3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0528" y="1622255"/>
            <a:ext cx="6662942" cy="3541783"/>
          </a:xfrm>
          <a:prstGeom prst="rect">
            <a:avLst/>
          </a:prstGeom>
        </p:spPr>
      </p:pic>
      <p:pic>
        <p:nvPicPr>
          <p:cNvPr id="6" name="图片 5"/>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flipH="1">
            <a:off x="0" y="1751189"/>
            <a:ext cx="2708032" cy="1956038"/>
          </a:xfrm>
          <a:prstGeom prst="rect">
            <a:avLst/>
          </a:prstGeom>
        </p:spPr>
      </p:pic>
      <p:sp>
        <p:nvSpPr>
          <p:cNvPr id="7" name="矩形 6"/>
          <p:cNvSpPr/>
          <p:nvPr/>
        </p:nvSpPr>
        <p:spPr>
          <a:xfrm flipH="1">
            <a:off x="920022" y="1213510"/>
            <a:ext cx="5020130" cy="584775"/>
          </a:xfrm>
          <a:prstGeom prst="rect">
            <a:avLst/>
          </a:prstGeom>
          <a:ln>
            <a:noFill/>
          </a:ln>
        </p:spPr>
        <p:txBody>
          <a:bodyPr wrap="square">
            <a:spAutoFit/>
          </a:bodyPr>
          <a:lstStyle/>
          <a:p>
            <a:r>
              <a:rPr lang="zh-CN" altLang="en-US" sz="3200" b="1" dirty="0">
                <a:solidFill>
                  <a:schemeClr val="tx1">
                    <a:lumMod val="65000"/>
                    <a:lumOff val="35000"/>
                  </a:schemeClr>
                </a:solidFill>
                <a:latin typeface="微软雅黑" panose="020B0503020204020204" pitchFamily="34" charset="-122"/>
                <a:ea typeface="微软雅黑" panose="020B0503020204020204" pitchFamily="34" charset="-122"/>
                <a:cs typeface="BrowalliaUPC" panose="020B0604020202020204" pitchFamily="34" charset="-34"/>
              </a:rPr>
              <a:t>综合学校工作总结</a:t>
            </a:r>
            <a:r>
              <a:rPr lang="en-US" altLang="zh-CN" sz="3200" b="1" dirty="0" err="1">
                <a:solidFill>
                  <a:schemeClr val="tx1">
                    <a:lumMod val="65000"/>
                    <a:lumOff val="35000"/>
                  </a:schemeClr>
                </a:solidFill>
                <a:latin typeface="微软雅黑" panose="020B0503020204020204" pitchFamily="34" charset="-122"/>
                <a:ea typeface="微软雅黑" panose="020B0503020204020204" pitchFamily="34" charset="-122"/>
                <a:cs typeface="BrowalliaUPC" panose="020B0604020202020204" pitchFamily="34" charset="-34"/>
              </a:rPr>
              <a:t>ppt</a:t>
            </a:r>
            <a:r>
              <a:rPr lang="zh-CN" altLang="en-US" sz="3200" b="1" dirty="0">
                <a:solidFill>
                  <a:schemeClr val="tx1">
                    <a:lumMod val="65000"/>
                    <a:lumOff val="35000"/>
                  </a:schemeClr>
                </a:solidFill>
                <a:latin typeface="微软雅黑" panose="020B0503020204020204" pitchFamily="34" charset="-122"/>
                <a:ea typeface="微软雅黑" panose="020B0503020204020204" pitchFamily="34" charset="-122"/>
                <a:cs typeface="BrowalliaUPC" panose="020B0604020202020204" pitchFamily="34" charset="-34"/>
              </a:rPr>
              <a:t>模板</a:t>
            </a:r>
            <a:endParaRPr lang="en-US" altLang="zh-CN" sz="3200" b="1" dirty="0">
              <a:solidFill>
                <a:schemeClr val="tx1">
                  <a:lumMod val="65000"/>
                  <a:lumOff val="35000"/>
                </a:schemeClr>
              </a:solidFill>
              <a:latin typeface="微软雅黑" panose="020B0503020204020204" pitchFamily="34" charset="-122"/>
              <a:ea typeface="微软雅黑" panose="020B0503020204020204" pitchFamily="34" charset="-122"/>
              <a:cs typeface="BrowalliaUPC" panose="020B0604020202020204" pitchFamily="34" charset="-34"/>
            </a:endParaRPr>
          </a:p>
        </p:txBody>
      </p:sp>
      <p:sp>
        <p:nvSpPr>
          <p:cNvPr id="9" name="矩形 8"/>
          <p:cNvSpPr/>
          <p:nvPr/>
        </p:nvSpPr>
        <p:spPr>
          <a:xfrm flipH="1">
            <a:off x="920022" y="712757"/>
            <a:ext cx="4065980" cy="646331"/>
          </a:xfrm>
          <a:prstGeom prst="rect">
            <a:avLst/>
          </a:prstGeom>
          <a:ln>
            <a:noFill/>
          </a:ln>
        </p:spPr>
        <p:txBody>
          <a:bodyPr wrap="square">
            <a:spAutoFit/>
          </a:bodyPr>
          <a:lstStyle/>
          <a:p>
            <a:r>
              <a:rPr lang="en-US" altLang="zh-CN" sz="3600" b="1" dirty="0" smtClean="0">
                <a:solidFill>
                  <a:srgbClr val="BD392F"/>
                </a:solidFill>
                <a:latin typeface="Agency FB" panose="020B0503020202020204" pitchFamily="34" charset="0"/>
                <a:ea typeface="微软雅黑" panose="020B0503020204020204" pitchFamily="34" charset="-122"/>
                <a:cs typeface="BrowalliaUPC" panose="020B0604020202020204" pitchFamily="34" charset="-34"/>
              </a:rPr>
              <a:t>Sales planning template</a:t>
            </a:r>
            <a:endParaRPr lang="en-US" altLang="zh-CN" sz="3600" b="1" dirty="0">
              <a:solidFill>
                <a:srgbClr val="BD392F"/>
              </a:solidFill>
              <a:latin typeface="Agency FB" panose="020B0503020202020204" pitchFamily="34" charset="0"/>
              <a:ea typeface="微软雅黑" panose="020B0503020204020204" pitchFamily="34" charset="-122"/>
              <a:cs typeface="BrowalliaUPC" panose="020B0604020202020204" pitchFamily="34" charset="-34"/>
            </a:endParaRPr>
          </a:p>
        </p:txBody>
      </p:sp>
      <p:pic>
        <p:nvPicPr>
          <p:cNvPr id="10" name="图片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627784" y="627534"/>
            <a:ext cx="6516216" cy="2706141"/>
          </a:xfrm>
          <a:prstGeom prst="rect">
            <a:avLst/>
          </a:prstGeom>
        </p:spPr>
      </p:pic>
    </p:spTree>
    <p:extLst>
      <p:ext uri="{BB962C8B-B14F-4D97-AF65-F5344CB8AC3E}">
        <p14:creationId xmlns:p14="http://schemas.microsoft.com/office/powerpoint/2010/main" val="3819309816"/>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1500"/>
                                        <p:tgtEl>
                                          <p:spTgt spid="10"/>
                                        </p:tgtEl>
                                      </p:cBhvr>
                                    </p:animEffect>
                                  </p:childTnLst>
                                </p:cTn>
                              </p:par>
                            </p:childTnLst>
                          </p:cTn>
                        </p:par>
                        <p:par>
                          <p:cTn id="14" fill="hold">
                            <p:stCondLst>
                              <p:cond delay="2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9"/>
                                        </p:tgtEl>
                                        <p:attrNameLst>
                                          <p:attrName>ppt_y</p:attrName>
                                        </p:attrNameLst>
                                      </p:cBhvr>
                                      <p:tavLst>
                                        <p:tav tm="0">
                                          <p:val>
                                            <p:strVal val="#ppt_y"/>
                                          </p:val>
                                        </p:tav>
                                        <p:tav tm="100000">
                                          <p:val>
                                            <p:strVal val="#ppt_y"/>
                                          </p:val>
                                        </p:tav>
                                      </p:tavLst>
                                    </p:anim>
                                    <p:anim calcmode="lin" valueType="num">
                                      <p:cBhvr>
                                        <p:cTn id="1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9"/>
                                        </p:tgtEl>
                                      </p:cBhvr>
                                    </p:animEffect>
                                  </p:childTnLst>
                                </p:cTn>
                              </p:par>
                            </p:childTnLst>
                          </p:cTn>
                        </p:par>
                        <p:par>
                          <p:cTn id="22" fill="hold">
                            <p:stCondLst>
                              <p:cond delay="4000"/>
                            </p:stCondLst>
                            <p:childTnLst>
                              <p:par>
                                <p:cTn id="23" presetID="16" presetClass="entr" presetSubtype="21"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inVertical)">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reeform 5"/>
          <p:cNvSpPr>
            <a:spLocks/>
          </p:cNvSpPr>
          <p:nvPr/>
        </p:nvSpPr>
        <p:spPr bwMode="auto">
          <a:xfrm>
            <a:off x="3384422" y="-19330"/>
            <a:ext cx="2374476" cy="1005107"/>
          </a:xfrm>
          <a:custGeom>
            <a:avLst/>
            <a:gdLst/>
            <a:ahLst/>
            <a:cxnLst/>
            <a:rect l="l" t="t" r="r" b="b"/>
            <a:pathLst>
              <a:path w="1212931" h="513429">
                <a:moveTo>
                  <a:pt x="0" y="0"/>
                </a:moveTo>
                <a:lnTo>
                  <a:pt x="1212931" y="0"/>
                </a:lnTo>
                <a:cubicBezTo>
                  <a:pt x="1210875" y="8189"/>
                  <a:pt x="1207259" y="15721"/>
                  <a:pt x="1202896" y="22772"/>
                </a:cubicBezTo>
                <a:lnTo>
                  <a:pt x="956422" y="454561"/>
                </a:lnTo>
                <a:cubicBezTo>
                  <a:pt x="946115" y="471761"/>
                  <a:pt x="931774" y="486697"/>
                  <a:pt x="913401" y="497559"/>
                </a:cubicBezTo>
                <a:cubicBezTo>
                  <a:pt x="894131" y="508874"/>
                  <a:pt x="873069" y="513853"/>
                  <a:pt x="852006" y="513401"/>
                </a:cubicBezTo>
                <a:lnTo>
                  <a:pt x="358161" y="513401"/>
                </a:lnTo>
                <a:cubicBezTo>
                  <a:pt x="338443" y="513401"/>
                  <a:pt x="317829" y="508422"/>
                  <a:pt x="299456" y="497559"/>
                </a:cubicBezTo>
                <a:cubicBezTo>
                  <a:pt x="281082" y="486697"/>
                  <a:pt x="266294" y="471761"/>
                  <a:pt x="256435" y="454109"/>
                </a:cubicBezTo>
                <a:lnTo>
                  <a:pt x="8616" y="20509"/>
                </a:lnTo>
                <a:close/>
              </a:path>
            </a:pathLst>
          </a:custGeom>
          <a:solidFill>
            <a:srgbClr val="BD392F"/>
          </a:solidFill>
          <a:ln w="9525" cap="flat">
            <a:noFill/>
            <a:prstDash val="solid"/>
            <a:miter lim="800000"/>
            <a:headEnd/>
            <a:tailEnd/>
          </a:ln>
          <a:effectLst>
            <a:innerShdw blurRad="63500" dist="50800" dir="13500000">
              <a:prstClr val="black">
                <a:alpha val="50000"/>
              </a:prstClr>
            </a:innerShdw>
          </a:effectLst>
          <a:extLst/>
        </p:spPr>
        <p:txBody>
          <a:bodyPr vert="horz" wrap="square" lIns="68549" tIns="34274" rIns="68549" bIns="34274" numCol="1" anchor="t" anchorCtr="0" compatLnSpc="1">
            <a:prstTxWarp prst="textNoShape">
              <a:avLst/>
            </a:prstTxWarp>
          </a:bodyPr>
          <a:lstStyle/>
          <a:p>
            <a:endParaRPr lang="zh-CN" altLang="en-US" sz="1280"/>
          </a:p>
        </p:txBody>
      </p:sp>
      <p:sp>
        <p:nvSpPr>
          <p:cNvPr id="32" name="TextBox 59"/>
          <p:cNvSpPr txBox="1">
            <a:spLocks noChangeArrowheads="1"/>
          </p:cNvSpPr>
          <p:nvPr/>
        </p:nvSpPr>
        <p:spPr bwMode="auto">
          <a:xfrm>
            <a:off x="3330441" y="316829"/>
            <a:ext cx="2483119" cy="114441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685451">
              <a:lnSpc>
                <a:spcPct val="120000"/>
              </a:lnSpc>
              <a:defRPr/>
            </a:pPr>
            <a:r>
              <a:rPr lang="zh-CN" altLang="en-US" sz="3598" b="1" kern="0" dirty="0">
                <a:solidFill>
                  <a:schemeClr val="bg1"/>
                </a:solidFill>
                <a:latin typeface="微软雅黑" pitchFamily="34" charset="-122"/>
                <a:ea typeface="微软雅黑" pitchFamily="34" charset="-122"/>
              </a:rPr>
              <a:t>目录</a:t>
            </a:r>
            <a:r>
              <a:rPr lang="zh-CN" altLang="en-US" sz="2999" b="1" kern="0" dirty="0">
                <a:solidFill>
                  <a:schemeClr val="bg1"/>
                </a:solidFill>
                <a:latin typeface="微软雅黑" pitchFamily="34" charset="-122"/>
                <a:ea typeface="微软雅黑" pitchFamily="34" charset="-122"/>
              </a:rPr>
              <a:t> </a:t>
            </a:r>
            <a:endParaRPr lang="en-US" altLang="zh-CN" sz="2999" b="1" kern="0" dirty="0">
              <a:solidFill>
                <a:schemeClr val="bg1"/>
              </a:solidFill>
              <a:latin typeface="微软雅黑" pitchFamily="34" charset="-122"/>
              <a:ea typeface="微软雅黑" pitchFamily="34" charset="-122"/>
            </a:endParaRPr>
          </a:p>
          <a:p>
            <a:pPr algn="ctr" defTabSz="685451">
              <a:lnSpc>
                <a:spcPct val="120000"/>
              </a:lnSpc>
              <a:defRPr/>
            </a:pPr>
            <a:r>
              <a:rPr lang="en-US" altLang="zh-CN" sz="2099" kern="0" dirty="0">
                <a:solidFill>
                  <a:srgbClr val="606060"/>
                </a:solidFill>
                <a:latin typeface="微软雅黑" pitchFamily="34" charset="-122"/>
                <a:ea typeface="微软雅黑" pitchFamily="34" charset="-122"/>
              </a:rPr>
              <a:t>Contents</a:t>
            </a:r>
            <a:endParaRPr lang="en-US" altLang="ko-KR" sz="2099" kern="0" dirty="0">
              <a:solidFill>
                <a:srgbClr val="606060"/>
              </a:solidFill>
              <a:latin typeface="微软雅黑" pitchFamily="34" charset="-122"/>
              <a:ea typeface="微软雅黑" pitchFamily="34" charset="-122"/>
            </a:endParaRPr>
          </a:p>
        </p:txBody>
      </p:sp>
      <p:sp>
        <p:nvSpPr>
          <p:cNvPr id="33" name="Freeform 5"/>
          <p:cNvSpPr>
            <a:spLocks/>
          </p:cNvSpPr>
          <p:nvPr/>
        </p:nvSpPr>
        <p:spPr bwMode="auto">
          <a:xfrm>
            <a:off x="1398231" y="2247865"/>
            <a:ext cx="887578" cy="8002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BD392F"/>
          </a:solidFill>
          <a:ln w="9525" cap="flat">
            <a:noFill/>
            <a:prstDash val="solid"/>
            <a:miter lim="800000"/>
            <a:headEnd/>
            <a:tailEnd/>
          </a:ln>
          <a:effectLst>
            <a:innerShdw blurRad="63500" dist="50800" dir="13500000">
              <a:prstClr val="black">
                <a:alpha val="50000"/>
              </a:prstClr>
            </a:innerShdw>
          </a:effectLst>
          <a:extLst/>
        </p:spPr>
        <p:txBody>
          <a:bodyPr vert="horz" wrap="square" lIns="68549" tIns="34274" rIns="68549" bIns="34274" numCol="1" anchor="t" anchorCtr="0" compatLnSpc="1">
            <a:prstTxWarp prst="textNoShape">
              <a:avLst/>
            </a:prstTxWarp>
          </a:bodyPr>
          <a:lstStyle/>
          <a:p>
            <a:endParaRPr lang="zh-CN" altLang="en-US" sz="1280">
              <a:solidFill>
                <a:srgbClr val="3CCCC7"/>
              </a:solidFill>
            </a:endParaRPr>
          </a:p>
        </p:txBody>
      </p:sp>
      <p:sp>
        <p:nvSpPr>
          <p:cNvPr id="34" name="文本框 9"/>
          <p:cNvSpPr txBox="1"/>
          <p:nvPr/>
        </p:nvSpPr>
        <p:spPr>
          <a:xfrm>
            <a:off x="1063245" y="3161077"/>
            <a:ext cx="1576545" cy="421118"/>
          </a:xfrm>
          <a:prstGeom prst="rect">
            <a:avLst/>
          </a:prstGeom>
          <a:noFill/>
        </p:spPr>
        <p:txBody>
          <a:bodyPr wrap="square" lIns="51411" tIns="25706" rIns="51411" bIns="25706" rtlCol="0">
            <a:spAutoFit/>
          </a:bodyPr>
          <a:lstStyle/>
          <a:p>
            <a:pPr marL="0" lvl="1" algn="ctr"/>
            <a:r>
              <a:rPr lang="zh-CN" altLang="en-US" sz="1500" b="1" dirty="0" smtClean="0">
                <a:solidFill>
                  <a:srgbClr val="606060"/>
                </a:solidFill>
                <a:latin typeface="微软雅黑" pitchFamily="34" charset="-122"/>
                <a:ea typeface="微软雅黑" pitchFamily="34" charset="-122"/>
              </a:rPr>
              <a:t>单击添加标题  </a:t>
            </a:r>
            <a:r>
              <a:rPr lang="zh-CN" altLang="en-US" sz="899" dirty="0" smtClean="0">
                <a:solidFill>
                  <a:srgbClr val="606060"/>
                </a:solidFill>
                <a:latin typeface="微软雅黑" pitchFamily="34" charset="-122"/>
                <a:ea typeface="微软雅黑" pitchFamily="34" charset="-122"/>
              </a:rPr>
              <a:t>（</a:t>
            </a:r>
            <a:r>
              <a:rPr lang="zh-CN" altLang="en-US" sz="899" dirty="0">
                <a:solidFill>
                  <a:srgbClr val="606060"/>
                </a:solidFill>
                <a:latin typeface="微软雅黑" pitchFamily="34" charset="-122"/>
                <a:ea typeface="微软雅黑" pitchFamily="34" charset="-122"/>
              </a:rPr>
              <a:t>添加二级标题）</a:t>
            </a:r>
          </a:p>
        </p:txBody>
      </p:sp>
      <p:sp>
        <p:nvSpPr>
          <p:cNvPr id="35" name="Freeform 5"/>
          <p:cNvSpPr>
            <a:spLocks/>
          </p:cNvSpPr>
          <p:nvPr/>
        </p:nvSpPr>
        <p:spPr bwMode="auto">
          <a:xfrm>
            <a:off x="2768004" y="2247865"/>
            <a:ext cx="887578" cy="8002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BD392F"/>
          </a:solidFill>
          <a:ln w="9525" cap="flat">
            <a:noFill/>
            <a:prstDash val="solid"/>
            <a:miter lim="800000"/>
            <a:headEnd/>
            <a:tailEnd/>
          </a:ln>
          <a:effectLst>
            <a:innerShdw blurRad="63500" dist="50800" dir="13500000">
              <a:prstClr val="black">
                <a:alpha val="50000"/>
              </a:prstClr>
            </a:innerShdw>
          </a:effectLst>
          <a:extLst/>
        </p:spPr>
        <p:txBody>
          <a:bodyPr vert="horz" wrap="square" lIns="68549" tIns="34274" rIns="68549" bIns="34274" numCol="1" anchor="t" anchorCtr="0" compatLnSpc="1">
            <a:prstTxWarp prst="textNoShape">
              <a:avLst/>
            </a:prstTxWarp>
          </a:bodyPr>
          <a:lstStyle/>
          <a:p>
            <a:endParaRPr lang="zh-CN" altLang="en-US" sz="1280">
              <a:solidFill>
                <a:srgbClr val="3CCCC7"/>
              </a:solidFill>
            </a:endParaRPr>
          </a:p>
        </p:txBody>
      </p:sp>
      <p:sp>
        <p:nvSpPr>
          <p:cNvPr id="36" name="Freeform 5"/>
          <p:cNvSpPr>
            <a:spLocks/>
          </p:cNvSpPr>
          <p:nvPr/>
        </p:nvSpPr>
        <p:spPr bwMode="auto">
          <a:xfrm>
            <a:off x="4128212" y="2247865"/>
            <a:ext cx="887578" cy="8002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BD392F"/>
          </a:solidFill>
          <a:ln w="9525" cap="flat">
            <a:noFill/>
            <a:prstDash val="solid"/>
            <a:miter lim="800000"/>
            <a:headEnd/>
            <a:tailEnd/>
          </a:ln>
          <a:effectLst>
            <a:innerShdw blurRad="63500" dist="50800" dir="13500000">
              <a:prstClr val="black">
                <a:alpha val="50000"/>
              </a:prstClr>
            </a:innerShdw>
          </a:effectLst>
          <a:extLst/>
        </p:spPr>
        <p:txBody>
          <a:bodyPr vert="horz" wrap="square" lIns="68549" tIns="34274" rIns="68549" bIns="34274" numCol="1" anchor="t" anchorCtr="0" compatLnSpc="1">
            <a:prstTxWarp prst="textNoShape">
              <a:avLst/>
            </a:prstTxWarp>
          </a:bodyPr>
          <a:lstStyle/>
          <a:p>
            <a:endParaRPr lang="zh-CN" altLang="en-US" sz="1280"/>
          </a:p>
        </p:txBody>
      </p:sp>
      <p:sp>
        <p:nvSpPr>
          <p:cNvPr id="37" name="Freeform 5"/>
          <p:cNvSpPr>
            <a:spLocks/>
          </p:cNvSpPr>
          <p:nvPr/>
        </p:nvSpPr>
        <p:spPr bwMode="auto">
          <a:xfrm>
            <a:off x="5504280" y="2247865"/>
            <a:ext cx="887578" cy="8002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BD392F"/>
          </a:solidFill>
          <a:ln w="9525" cap="flat">
            <a:noFill/>
            <a:prstDash val="solid"/>
            <a:miter lim="800000"/>
            <a:headEnd/>
            <a:tailEnd/>
          </a:ln>
          <a:effectLst>
            <a:innerShdw blurRad="63500" dist="50800" dir="13500000">
              <a:prstClr val="black">
                <a:alpha val="50000"/>
              </a:prstClr>
            </a:innerShdw>
          </a:effectLst>
          <a:extLst/>
        </p:spPr>
        <p:txBody>
          <a:bodyPr vert="horz" wrap="square" lIns="68549" tIns="34274" rIns="68549" bIns="34274" numCol="1" anchor="t" anchorCtr="0" compatLnSpc="1">
            <a:prstTxWarp prst="textNoShape">
              <a:avLst/>
            </a:prstTxWarp>
          </a:bodyPr>
          <a:lstStyle/>
          <a:p>
            <a:endParaRPr lang="zh-CN" altLang="en-US" sz="1280">
              <a:solidFill>
                <a:srgbClr val="3CCCC7"/>
              </a:solidFill>
            </a:endParaRPr>
          </a:p>
        </p:txBody>
      </p:sp>
      <p:sp>
        <p:nvSpPr>
          <p:cNvPr id="38" name="Freeform 5"/>
          <p:cNvSpPr>
            <a:spLocks/>
          </p:cNvSpPr>
          <p:nvPr/>
        </p:nvSpPr>
        <p:spPr bwMode="auto">
          <a:xfrm>
            <a:off x="6901071" y="2247865"/>
            <a:ext cx="887578" cy="8002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BD392F"/>
          </a:solidFill>
          <a:ln w="9525" cap="flat">
            <a:noFill/>
            <a:prstDash val="solid"/>
            <a:miter lim="800000"/>
            <a:headEnd/>
            <a:tailEnd/>
          </a:ln>
          <a:effectLst>
            <a:innerShdw blurRad="63500" dist="50800" dir="13500000">
              <a:prstClr val="black">
                <a:alpha val="50000"/>
              </a:prstClr>
            </a:innerShdw>
          </a:effectLst>
          <a:extLst/>
        </p:spPr>
        <p:txBody>
          <a:bodyPr vert="horz" wrap="square" lIns="68549" tIns="34274" rIns="68549" bIns="34274" numCol="1" anchor="t" anchorCtr="0" compatLnSpc="1">
            <a:prstTxWarp prst="textNoShape">
              <a:avLst/>
            </a:prstTxWarp>
          </a:bodyPr>
          <a:lstStyle/>
          <a:p>
            <a:endParaRPr lang="zh-CN" altLang="en-US" sz="1280">
              <a:solidFill>
                <a:srgbClr val="3CCCC7"/>
              </a:solidFill>
            </a:endParaRPr>
          </a:p>
        </p:txBody>
      </p:sp>
      <p:sp>
        <p:nvSpPr>
          <p:cNvPr id="39" name="KSO_Shape"/>
          <p:cNvSpPr>
            <a:spLocks/>
          </p:cNvSpPr>
          <p:nvPr/>
        </p:nvSpPr>
        <p:spPr bwMode="auto">
          <a:xfrm>
            <a:off x="2997682" y="2482411"/>
            <a:ext cx="449495" cy="342816"/>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sz="1280">
              <a:solidFill>
                <a:srgbClr val="1C666E"/>
              </a:solidFill>
              <a:ea typeface="宋体" panose="02010600030101010101" pitchFamily="2" charset="-122"/>
            </a:endParaRPr>
          </a:p>
        </p:txBody>
      </p:sp>
      <p:sp>
        <p:nvSpPr>
          <p:cNvPr id="40" name="KSO_Shape"/>
          <p:cNvSpPr>
            <a:spLocks/>
          </p:cNvSpPr>
          <p:nvPr/>
        </p:nvSpPr>
        <p:spPr bwMode="auto">
          <a:xfrm>
            <a:off x="4347487" y="2440054"/>
            <a:ext cx="440438" cy="436034"/>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sz="1280">
              <a:solidFill>
                <a:srgbClr val="1C666E"/>
              </a:solidFill>
              <a:ea typeface="宋体" panose="02010600030101010101" pitchFamily="2" charset="-122"/>
            </a:endParaRPr>
          </a:p>
        </p:txBody>
      </p:sp>
      <p:sp>
        <p:nvSpPr>
          <p:cNvPr id="41" name="KSO_Shape"/>
          <p:cNvSpPr>
            <a:spLocks/>
          </p:cNvSpPr>
          <p:nvPr/>
        </p:nvSpPr>
        <p:spPr bwMode="auto">
          <a:xfrm>
            <a:off x="7172422" y="2481520"/>
            <a:ext cx="388930" cy="330590"/>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sz="1280">
              <a:solidFill>
                <a:srgbClr val="1C666E"/>
              </a:solidFill>
              <a:ea typeface="宋体" panose="02010600030101010101" pitchFamily="2" charset="-122"/>
            </a:endParaRPr>
          </a:p>
        </p:txBody>
      </p:sp>
      <p:sp>
        <p:nvSpPr>
          <p:cNvPr id="42" name="文本框 9"/>
          <p:cNvSpPr txBox="1"/>
          <p:nvPr/>
        </p:nvSpPr>
        <p:spPr>
          <a:xfrm>
            <a:off x="2424610" y="3161077"/>
            <a:ext cx="1576545" cy="421118"/>
          </a:xfrm>
          <a:prstGeom prst="rect">
            <a:avLst/>
          </a:prstGeom>
          <a:noFill/>
        </p:spPr>
        <p:txBody>
          <a:bodyPr wrap="square" lIns="51411" tIns="25706" rIns="51411" bIns="25706" rtlCol="0">
            <a:spAutoFit/>
          </a:bodyPr>
          <a:lstStyle/>
          <a:p>
            <a:pPr marL="0" lvl="1" algn="ctr"/>
            <a:r>
              <a:rPr lang="zh-CN" altLang="en-US" sz="1500" b="1" dirty="0" smtClean="0">
                <a:solidFill>
                  <a:srgbClr val="606060"/>
                </a:solidFill>
                <a:latin typeface="微软雅黑" pitchFamily="34" charset="-122"/>
                <a:ea typeface="微软雅黑" pitchFamily="34" charset="-122"/>
              </a:rPr>
              <a:t>单击添加标题   </a:t>
            </a:r>
            <a:r>
              <a:rPr lang="zh-CN" altLang="en-US" sz="899" dirty="0" smtClean="0">
                <a:solidFill>
                  <a:srgbClr val="606060"/>
                </a:solidFill>
                <a:latin typeface="微软雅黑" pitchFamily="34" charset="-122"/>
                <a:ea typeface="微软雅黑" pitchFamily="34" charset="-122"/>
              </a:rPr>
              <a:t>（</a:t>
            </a:r>
            <a:r>
              <a:rPr lang="zh-CN" altLang="en-US" sz="899" dirty="0">
                <a:solidFill>
                  <a:srgbClr val="606060"/>
                </a:solidFill>
                <a:latin typeface="微软雅黑" pitchFamily="34" charset="-122"/>
                <a:ea typeface="微软雅黑" pitchFamily="34" charset="-122"/>
              </a:rPr>
              <a:t>添加二级标题）</a:t>
            </a:r>
          </a:p>
        </p:txBody>
      </p:sp>
      <p:sp>
        <p:nvSpPr>
          <p:cNvPr id="43" name="文本框 9"/>
          <p:cNvSpPr txBox="1"/>
          <p:nvPr/>
        </p:nvSpPr>
        <p:spPr>
          <a:xfrm>
            <a:off x="3762288" y="3161077"/>
            <a:ext cx="1576545" cy="421118"/>
          </a:xfrm>
          <a:prstGeom prst="rect">
            <a:avLst/>
          </a:prstGeom>
          <a:noFill/>
        </p:spPr>
        <p:txBody>
          <a:bodyPr wrap="square" lIns="51411" tIns="25706" rIns="51411" bIns="25706" rtlCol="0">
            <a:spAutoFit/>
          </a:bodyPr>
          <a:lstStyle/>
          <a:p>
            <a:pPr marL="0" lvl="1" algn="ctr"/>
            <a:r>
              <a:rPr lang="zh-CN" altLang="en-US" sz="1500" b="1" dirty="0" smtClean="0">
                <a:solidFill>
                  <a:srgbClr val="606060"/>
                </a:solidFill>
                <a:latin typeface="微软雅黑" pitchFamily="34" charset="-122"/>
                <a:ea typeface="微软雅黑" pitchFamily="34" charset="-122"/>
              </a:rPr>
              <a:t>单击添加标题  </a:t>
            </a:r>
            <a:r>
              <a:rPr lang="zh-CN" altLang="en-US" sz="899" dirty="0" smtClean="0">
                <a:solidFill>
                  <a:srgbClr val="606060"/>
                </a:solidFill>
                <a:latin typeface="微软雅黑" pitchFamily="34" charset="-122"/>
                <a:ea typeface="微软雅黑" pitchFamily="34" charset="-122"/>
              </a:rPr>
              <a:t>（</a:t>
            </a:r>
            <a:r>
              <a:rPr lang="zh-CN" altLang="en-US" sz="899" dirty="0">
                <a:solidFill>
                  <a:srgbClr val="606060"/>
                </a:solidFill>
                <a:latin typeface="微软雅黑" pitchFamily="34" charset="-122"/>
                <a:ea typeface="微软雅黑" pitchFamily="34" charset="-122"/>
              </a:rPr>
              <a:t>添加二级标题）</a:t>
            </a:r>
          </a:p>
        </p:txBody>
      </p:sp>
      <p:sp>
        <p:nvSpPr>
          <p:cNvPr id="44" name="文本框 9"/>
          <p:cNvSpPr txBox="1"/>
          <p:nvPr/>
        </p:nvSpPr>
        <p:spPr>
          <a:xfrm>
            <a:off x="5143588" y="3161077"/>
            <a:ext cx="1576545" cy="421118"/>
          </a:xfrm>
          <a:prstGeom prst="rect">
            <a:avLst/>
          </a:prstGeom>
          <a:noFill/>
        </p:spPr>
        <p:txBody>
          <a:bodyPr wrap="square" lIns="51411" tIns="25706" rIns="51411" bIns="25706" rtlCol="0">
            <a:spAutoFit/>
          </a:bodyPr>
          <a:lstStyle/>
          <a:p>
            <a:pPr marL="0" lvl="1" algn="ctr"/>
            <a:r>
              <a:rPr lang="zh-CN" altLang="en-US" sz="1500" b="1" dirty="0" smtClean="0">
                <a:solidFill>
                  <a:srgbClr val="606060"/>
                </a:solidFill>
                <a:latin typeface="微软雅黑" pitchFamily="34" charset="-122"/>
                <a:ea typeface="微软雅黑" pitchFamily="34" charset="-122"/>
              </a:rPr>
              <a:t>单击添加标题  </a:t>
            </a:r>
            <a:r>
              <a:rPr lang="zh-CN" altLang="en-US" sz="899" dirty="0" smtClean="0">
                <a:solidFill>
                  <a:srgbClr val="606060"/>
                </a:solidFill>
                <a:latin typeface="微软雅黑" pitchFamily="34" charset="-122"/>
                <a:ea typeface="微软雅黑" pitchFamily="34" charset="-122"/>
              </a:rPr>
              <a:t>（</a:t>
            </a:r>
            <a:r>
              <a:rPr lang="zh-CN" altLang="en-US" sz="899" dirty="0">
                <a:solidFill>
                  <a:srgbClr val="606060"/>
                </a:solidFill>
                <a:latin typeface="微软雅黑" pitchFamily="34" charset="-122"/>
                <a:ea typeface="微软雅黑" pitchFamily="34" charset="-122"/>
              </a:rPr>
              <a:t>添加二级标题）</a:t>
            </a:r>
          </a:p>
        </p:txBody>
      </p:sp>
      <p:sp>
        <p:nvSpPr>
          <p:cNvPr id="45" name="文本框 9"/>
          <p:cNvSpPr txBox="1"/>
          <p:nvPr/>
        </p:nvSpPr>
        <p:spPr>
          <a:xfrm>
            <a:off x="6558191" y="3161077"/>
            <a:ext cx="1576545" cy="421118"/>
          </a:xfrm>
          <a:prstGeom prst="rect">
            <a:avLst/>
          </a:prstGeom>
          <a:noFill/>
        </p:spPr>
        <p:txBody>
          <a:bodyPr wrap="square" lIns="51411" tIns="25706" rIns="51411" bIns="25706" rtlCol="0">
            <a:spAutoFit/>
          </a:bodyPr>
          <a:lstStyle/>
          <a:p>
            <a:pPr marL="0" lvl="1" algn="ctr"/>
            <a:r>
              <a:rPr lang="zh-CN" altLang="en-US" sz="1500" b="1" dirty="0" smtClean="0">
                <a:solidFill>
                  <a:srgbClr val="606060"/>
                </a:solidFill>
                <a:latin typeface="微软雅黑" pitchFamily="34" charset="-122"/>
                <a:ea typeface="微软雅黑" pitchFamily="34" charset="-122"/>
              </a:rPr>
              <a:t>单击添加标题  </a:t>
            </a:r>
            <a:r>
              <a:rPr lang="zh-CN" altLang="en-US" sz="899" dirty="0" smtClean="0">
                <a:solidFill>
                  <a:srgbClr val="606060"/>
                </a:solidFill>
                <a:latin typeface="微软雅黑" pitchFamily="34" charset="-122"/>
                <a:ea typeface="微软雅黑" pitchFamily="34" charset="-122"/>
              </a:rPr>
              <a:t>（</a:t>
            </a:r>
            <a:r>
              <a:rPr lang="zh-CN" altLang="en-US" sz="899" dirty="0">
                <a:solidFill>
                  <a:srgbClr val="606060"/>
                </a:solidFill>
                <a:latin typeface="微软雅黑" pitchFamily="34" charset="-122"/>
                <a:ea typeface="微软雅黑" pitchFamily="34" charset="-122"/>
              </a:rPr>
              <a:t>添加二级标题）</a:t>
            </a:r>
          </a:p>
        </p:txBody>
      </p:sp>
      <p:sp>
        <p:nvSpPr>
          <p:cNvPr id="46" name="KSO_Shape"/>
          <p:cNvSpPr>
            <a:spLocks/>
          </p:cNvSpPr>
          <p:nvPr/>
        </p:nvSpPr>
        <p:spPr bwMode="auto">
          <a:xfrm>
            <a:off x="5753440" y="2445113"/>
            <a:ext cx="389258" cy="389258"/>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sz="1280">
              <a:solidFill>
                <a:schemeClr val="bg1"/>
              </a:solidFill>
              <a:latin typeface="微软雅黑" panose="020B0503020204020204" pitchFamily="34" charset="-122"/>
              <a:ea typeface="微软雅黑" panose="020B0503020204020204" pitchFamily="34" charset="-122"/>
            </a:endParaRPr>
          </a:p>
        </p:txBody>
      </p:sp>
      <p:sp>
        <p:nvSpPr>
          <p:cNvPr id="47" name="KSO_Shape"/>
          <p:cNvSpPr>
            <a:spLocks/>
          </p:cNvSpPr>
          <p:nvPr/>
        </p:nvSpPr>
        <p:spPr bwMode="auto">
          <a:xfrm>
            <a:off x="1631996" y="2481520"/>
            <a:ext cx="439046" cy="332942"/>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sz="1280">
              <a:solidFill>
                <a:schemeClr val="bg1"/>
              </a:solidFill>
              <a:latin typeface="微软雅黑" panose="020B0503020204020204" pitchFamily="34" charset="-122"/>
              <a:ea typeface="微软雅黑" panose="020B0503020204020204" pitchFamily="34" charset="-122"/>
            </a:endParaRPr>
          </a:p>
        </p:txBody>
      </p:sp>
      <p:sp>
        <p:nvSpPr>
          <p:cNvPr id="48" name="矩形 47"/>
          <p:cNvSpPr/>
          <p:nvPr/>
        </p:nvSpPr>
        <p:spPr>
          <a:xfrm flipH="1">
            <a:off x="939" y="4892927"/>
            <a:ext cx="9142122" cy="270257"/>
          </a:xfrm>
          <a:prstGeom prst="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49" name="矩形 48"/>
          <p:cNvSpPr/>
          <p:nvPr/>
        </p:nvSpPr>
        <p:spPr>
          <a:xfrm flipH="1">
            <a:off x="938" y="4946201"/>
            <a:ext cx="9142122" cy="21663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Tree>
    <p:extLst>
      <p:ext uri="{BB962C8B-B14F-4D97-AF65-F5344CB8AC3E}">
        <p14:creationId xmlns:p14="http://schemas.microsoft.com/office/powerpoint/2010/main" val="1933333041"/>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32"/>
                                        </p:tgtEl>
                                        <p:attrNameLst>
                                          <p:attrName>style.visibility</p:attrName>
                                        </p:attrNameLst>
                                      </p:cBhvr>
                                      <p:to>
                                        <p:strVal val="visible"/>
                                      </p:to>
                                    </p:set>
                                    <p:anim calcmode="lin" valueType="num">
                                      <p:cBhvr>
                                        <p:cTn id="13"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32"/>
                                        </p:tgtEl>
                                        <p:attrNameLst>
                                          <p:attrName>ppt_y</p:attrName>
                                        </p:attrNameLst>
                                      </p:cBhvr>
                                      <p:tavLst>
                                        <p:tav tm="0">
                                          <p:val>
                                            <p:strVal val="#ppt_y"/>
                                          </p:val>
                                        </p:tav>
                                        <p:tav tm="100000">
                                          <p:val>
                                            <p:strVal val="#ppt_y"/>
                                          </p:val>
                                        </p:tav>
                                      </p:tavLst>
                                    </p:anim>
                                    <p:anim calcmode="lin" valueType="num">
                                      <p:cBhvr>
                                        <p:cTn id="15"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32"/>
                                        </p:tgtEl>
                                      </p:cBhvr>
                                    </p:animEffect>
                                  </p:childTnLst>
                                </p:cTn>
                              </p:par>
                              <p:par>
                                <p:cTn id="18" presetID="2" presetClass="entr" presetSubtype="12" fill="hold" grpId="0" nodeType="withEffect">
                                  <p:stCondLst>
                                    <p:cond delay="1000"/>
                                  </p:stCondLst>
                                  <p:childTnLst>
                                    <p:set>
                                      <p:cBhvr>
                                        <p:cTn id="19" dur="1" fill="hold">
                                          <p:stCondLst>
                                            <p:cond delay="0"/>
                                          </p:stCondLst>
                                        </p:cTn>
                                        <p:tgtEl>
                                          <p:spTgt spid="33"/>
                                        </p:tgtEl>
                                        <p:attrNameLst>
                                          <p:attrName>style.visibility</p:attrName>
                                        </p:attrNameLst>
                                      </p:cBhvr>
                                      <p:to>
                                        <p:strVal val="visible"/>
                                      </p:to>
                                    </p:set>
                                    <p:anim calcmode="lin" valueType="num">
                                      <p:cBhvr additive="base">
                                        <p:cTn id="20" dur="500" fill="hold"/>
                                        <p:tgtEl>
                                          <p:spTgt spid="33"/>
                                        </p:tgtEl>
                                        <p:attrNameLst>
                                          <p:attrName>ppt_x</p:attrName>
                                        </p:attrNameLst>
                                      </p:cBhvr>
                                      <p:tavLst>
                                        <p:tav tm="0">
                                          <p:val>
                                            <p:strVal val="0-#ppt_w/2"/>
                                          </p:val>
                                        </p:tav>
                                        <p:tav tm="100000">
                                          <p:val>
                                            <p:strVal val="#ppt_x"/>
                                          </p:val>
                                        </p:tav>
                                      </p:tavLst>
                                    </p:anim>
                                    <p:anim calcmode="lin" valueType="num">
                                      <p:cBhvr additive="base">
                                        <p:cTn id="21" dur="500" fill="hold"/>
                                        <p:tgtEl>
                                          <p:spTgt spid="33"/>
                                        </p:tgtEl>
                                        <p:attrNameLst>
                                          <p:attrName>ppt_y</p:attrName>
                                        </p:attrNameLst>
                                      </p:cBhvr>
                                      <p:tavLst>
                                        <p:tav tm="0">
                                          <p:val>
                                            <p:strVal val="1+#ppt_h/2"/>
                                          </p:val>
                                        </p:tav>
                                        <p:tav tm="100000">
                                          <p:val>
                                            <p:strVal val="#ppt_y"/>
                                          </p:val>
                                        </p:tav>
                                      </p:tavLst>
                                    </p:anim>
                                  </p:childTnLst>
                                </p:cTn>
                              </p:par>
                              <p:par>
                                <p:cTn id="22" presetID="2" presetClass="entr" presetSubtype="12" fill="hold" grpId="0" nodeType="withEffect">
                                  <p:stCondLst>
                                    <p:cond delay="100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0-#ppt_w/2"/>
                                          </p:val>
                                        </p:tav>
                                        <p:tav tm="100000">
                                          <p:val>
                                            <p:strVal val="#ppt_x"/>
                                          </p:val>
                                        </p:tav>
                                      </p:tavLst>
                                    </p:anim>
                                    <p:anim calcmode="lin" valueType="num">
                                      <p:cBhvr additive="base">
                                        <p:cTn id="25" dur="500" fill="hold"/>
                                        <p:tgtEl>
                                          <p:spTgt spid="35"/>
                                        </p:tgtEl>
                                        <p:attrNameLst>
                                          <p:attrName>ppt_y</p:attrName>
                                        </p:attrNameLst>
                                      </p:cBhvr>
                                      <p:tavLst>
                                        <p:tav tm="0">
                                          <p:val>
                                            <p:strVal val="1+#ppt_h/2"/>
                                          </p:val>
                                        </p:tav>
                                        <p:tav tm="100000">
                                          <p:val>
                                            <p:strVal val="#ppt_y"/>
                                          </p:val>
                                        </p:tav>
                                      </p:tavLst>
                                    </p:anim>
                                  </p:childTnLst>
                                </p:cTn>
                              </p:par>
                              <p:par>
                                <p:cTn id="26" presetID="2" presetClass="entr" presetSubtype="12" fill="hold" grpId="0" nodeType="withEffect">
                                  <p:stCondLst>
                                    <p:cond delay="1000"/>
                                  </p:stCondLst>
                                  <p:childTnLst>
                                    <p:set>
                                      <p:cBhvr>
                                        <p:cTn id="27" dur="1" fill="hold">
                                          <p:stCondLst>
                                            <p:cond delay="0"/>
                                          </p:stCondLst>
                                        </p:cTn>
                                        <p:tgtEl>
                                          <p:spTgt spid="36"/>
                                        </p:tgtEl>
                                        <p:attrNameLst>
                                          <p:attrName>style.visibility</p:attrName>
                                        </p:attrNameLst>
                                      </p:cBhvr>
                                      <p:to>
                                        <p:strVal val="visible"/>
                                      </p:to>
                                    </p:set>
                                    <p:anim calcmode="lin" valueType="num">
                                      <p:cBhvr additive="base">
                                        <p:cTn id="28" dur="500" fill="hold"/>
                                        <p:tgtEl>
                                          <p:spTgt spid="36"/>
                                        </p:tgtEl>
                                        <p:attrNameLst>
                                          <p:attrName>ppt_x</p:attrName>
                                        </p:attrNameLst>
                                      </p:cBhvr>
                                      <p:tavLst>
                                        <p:tav tm="0">
                                          <p:val>
                                            <p:strVal val="0-#ppt_w/2"/>
                                          </p:val>
                                        </p:tav>
                                        <p:tav tm="100000">
                                          <p:val>
                                            <p:strVal val="#ppt_x"/>
                                          </p:val>
                                        </p:tav>
                                      </p:tavLst>
                                    </p:anim>
                                    <p:anim calcmode="lin" valueType="num">
                                      <p:cBhvr additive="base">
                                        <p:cTn id="29" dur="500" fill="hold"/>
                                        <p:tgtEl>
                                          <p:spTgt spid="36"/>
                                        </p:tgtEl>
                                        <p:attrNameLst>
                                          <p:attrName>ppt_y</p:attrName>
                                        </p:attrNameLst>
                                      </p:cBhvr>
                                      <p:tavLst>
                                        <p:tav tm="0">
                                          <p:val>
                                            <p:strVal val="1+#ppt_h/2"/>
                                          </p:val>
                                        </p:tav>
                                        <p:tav tm="100000">
                                          <p:val>
                                            <p:strVal val="#ppt_y"/>
                                          </p:val>
                                        </p:tav>
                                      </p:tavLst>
                                    </p:anim>
                                  </p:childTnLst>
                                </p:cTn>
                              </p:par>
                              <p:par>
                                <p:cTn id="30" presetID="2" presetClass="entr" presetSubtype="12" fill="hold" grpId="0" nodeType="withEffect">
                                  <p:stCondLst>
                                    <p:cond delay="1000"/>
                                  </p:stCondLst>
                                  <p:childTnLst>
                                    <p:set>
                                      <p:cBhvr>
                                        <p:cTn id="31" dur="1" fill="hold">
                                          <p:stCondLst>
                                            <p:cond delay="0"/>
                                          </p:stCondLst>
                                        </p:cTn>
                                        <p:tgtEl>
                                          <p:spTgt spid="37"/>
                                        </p:tgtEl>
                                        <p:attrNameLst>
                                          <p:attrName>style.visibility</p:attrName>
                                        </p:attrNameLst>
                                      </p:cBhvr>
                                      <p:to>
                                        <p:strVal val="visible"/>
                                      </p:to>
                                    </p:set>
                                    <p:anim calcmode="lin" valueType="num">
                                      <p:cBhvr additive="base">
                                        <p:cTn id="32" dur="500" fill="hold"/>
                                        <p:tgtEl>
                                          <p:spTgt spid="37"/>
                                        </p:tgtEl>
                                        <p:attrNameLst>
                                          <p:attrName>ppt_x</p:attrName>
                                        </p:attrNameLst>
                                      </p:cBhvr>
                                      <p:tavLst>
                                        <p:tav tm="0">
                                          <p:val>
                                            <p:strVal val="0-#ppt_w/2"/>
                                          </p:val>
                                        </p:tav>
                                        <p:tav tm="100000">
                                          <p:val>
                                            <p:strVal val="#ppt_x"/>
                                          </p:val>
                                        </p:tav>
                                      </p:tavLst>
                                    </p:anim>
                                    <p:anim calcmode="lin" valueType="num">
                                      <p:cBhvr additive="base">
                                        <p:cTn id="33" dur="500" fill="hold"/>
                                        <p:tgtEl>
                                          <p:spTgt spid="37"/>
                                        </p:tgtEl>
                                        <p:attrNameLst>
                                          <p:attrName>ppt_y</p:attrName>
                                        </p:attrNameLst>
                                      </p:cBhvr>
                                      <p:tavLst>
                                        <p:tav tm="0">
                                          <p:val>
                                            <p:strVal val="1+#ppt_h/2"/>
                                          </p:val>
                                        </p:tav>
                                        <p:tav tm="100000">
                                          <p:val>
                                            <p:strVal val="#ppt_y"/>
                                          </p:val>
                                        </p:tav>
                                      </p:tavLst>
                                    </p:anim>
                                  </p:childTnLst>
                                </p:cTn>
                              </p:par>
                              <p:par>
                                <p:cTn id="34" presetID="2" presetClass="entr" presetSubtype="12" fill="hold" grpId="0" nodeType="withEffect">
                                  <p:stCondLst>
                                    <p:cond delay="100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fill="hold"/>
                                        <p:tgtEl>
                                          <p:spTgt spid="38"/>
                                        </p:tgtEl>
                                        <p:attrNameLst>
                                          <p:attrName>ppt_x</p:attrName>
                                        </p:attrNameLst>
                                      </p:cBhvr>
                                      <p:tavLst>
                                        <p:tav tm="0">
                                          <p:val>
                                            <p:strVal val="0-#ppt_w/2"/>
                                          </p:val>
                                        </p:tav>
                                        <p:tav tm="100000">
                                          <p:val>
                                            <p:strVal val="#ppt_x"/>
                                          </p:val>
                                        </p:tav>
                                      </p:tavLst>
                                    </p:anim>
                                    <p:anim calcmode="lin" valueType="num">
                                      <p:cBhvr additive="base">
                                        <p:cTn id="37"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grpId="0" nodeType="click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fade">
                                      <p:cBhvr>
                                        <p:cTn id="42" dur="1000"/>
                                        <p:tgtEl>
                                          <p:spTgt spid="47"/>
                                        </p:tgtEl>
                                      </p:cBhvr>
                                    </p:animEffect>
                                    <p:anim calcmode="lin" valueType="num">
                                      <p:cBhvr>
                                        <p:cTn id="43" dur="1000" fill="hold"/>
                                        <p:tgtEl>
                                          <p:spTgt spid="47"/>
                                        </p:tgtEl>
                                        <p:attrNameLst>
                                          <p:attrName>ppt_x</p:attrName>
                                        </p:attrNameLst>
                                      </p:cBhvr>
                                      <p:tavLst>
                                        <p:tav tm="0">
                                          <p:val>
                                            <p:strVal val="#ppt_x"/>
                                          </p:val>
                                        </p:tav>
                                        <p:tav tm="100000">
                                          <p:val>
                                            <p:strVal val="#ppt_x"/>
                                          </p:val>
                                        </p:tav>
                                      </p:tavLst>
                                    </p:anim>
                                    <p:anim calcmode="lin" valueType="num">
                                      <p:cBhvr>
                                        <p:cTn id="44" dur="1000" fill="hold"/>
                                        <p:tgtEl>
                                          <p:spTgt spid="47"/>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fade">
                                      <p:cBhvr>
                                        <p:cTn id="47" dur="1000"/>
                                        <p:tgtEl>
                                          <p:spTgt spid="39"/>
                                        </p:tgtEl>
                                      </p:cBhvr>
                                    </p:animEffect>
                                    <p:anim calcmode="lin" valueType="num">
                                      <p:cBhvr>
                                        <p:cTn id="48" dur="1000" fill="hold"/>
                                        <p:tgtEl>
                                          <p:spTgt spid="39"/>
                                        </p:tgtEl>
                                        <p:attrNameLst>
                                          <p:attrName>ppt_x</p:attrName>
                                        </p:attrNameLst>
                                      </p:cBhvr>
                                      <p:tavLst>
                                        <p:tav tm="0">
                                          <p:val>
                                            <p:strVal val="#ppt_x"/>
                                          </p:val>
                                        </p:tav>
                                        <p:tav tm="100000">
                                          <p:val>
                                            <p:strVal val="#ppt_x"/>
                                          </p:val>
                                        </p:tav>
                                      </p:tavLst>
                                    </p:anim>
                                    <p:anim calcmode="lin" valueType="num">
                                      <p:cBhvr>
                                        <p:cTn id="49" dur="1000" fill="hold"/>
                                        <p:tgtEl>
                                          <p:spTgt spid="39"/>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fade">
                                      <p:cBhvr>
                                        <p:cTn id="52" dur="1000"/>
                                        <p:tgtEl>
                                          <p:spTgt spid="40"/>
                                        </p:tgtEl>
                                      </p:cBhvr>
                                    </p:animEffect>
                                    <p:anim calcmode="lin" valueType="num">
                                      <p:cBhvr>
                                        <p:cTn id="53" dur="1000" fill="hold"/>
                                        <p:tgtEl>
                                          <p:spTgt spid="40"/>
                                        </p:tgtEl>
                                        <p:attrNameLst>
                                          <p:attrName>ppt_x</p:attrName>
                                        </p:attrNameLst>
                                      </p:cBhvr>
                                      <p:tavLst>
                                        <p:tav tm="0">
                                          <p:val>
                                            <p:strVal val="#ppt_x"/>
                                          </p:val>
                                        </p:tav>
                                        <p:tav tm="100000">
                                          <p:val>
                                            <p:strVal val="#ppt_x"/>
                                          </p:val>
                                        </p:tav>
                                      </p:tavLst>
                                    </p:anim>
                                    <p:anim calcmode="lin" valueType="num">
                                      <p:cBhvr>
                                        <p:cTn id="54" dur="1000" fill="hold"/>
                                        <p:tgtEl>
                                          <p:spTgt spid="40"/>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46"/>
                                        </p:tgtEl>
                                        <p:attrNameLst>
                                          <p:attrName>style.visibility</p:attrName>
                                        </p:attrNameLst>
                                      </p:cBhvr>
                                      <p:to>
                                        <p:strVal val="visible"/>
                                      </p:to>
                                    </p:set>
                                    <p:animEffect transition="in" filter="fade">
                                      <p:cBhvr>
                                        <p:cTn id="57" dur="1000"/>
                                        <p:tgtEl>
                                          <p:spTgt spid="46"/>
                                        </p:tgtEl>
                                      </p:cBhvr>
                                    </p:animEffect>
                                    <p:anim calcmode="lin" valueType="num">
                                      <p:cBhvr>
                                        <p:cTn id="58" dur="1000" fill="hold"/>
                                        <p:tgtEl>
                                          <p:spTgt spid="46"/>
                                        </p:tgtEl>
                                        <p:attrNameLst>
                                          <p:attrName>ppt_x</p:attrName>
                                        </p:attrNameLst>
                                      </p:cBhvr>
                                      <p:tavLst>
                                        <p:tav tm="0">
                                          <p:val>
                                            <p:strVal val="#ppt_x"/>
                                          </p:val>
                                        </p:tav>
                                        <p:tav tm="100000">
                                          <p:val>
                                            <p:strVal val="#ppt_x"/>
                                          </p:val>
                                        </p:tav>
                                      </p:tavLst>
                                    </p:anim>
                                    <p:anim calcmode="lin" valueType="num">
                                      <p:cBhvr>
                                        <p:cTn id="59" dur="1000" fill="hold"/>
                                        <p:tgtEl>
                                          <p:spTgt spid="46"/>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fade">
                                      <p:cBhvr>
                                        <p:cTn id="62" dur="1000"/>
                                        <p:tgtEl>
                                          <p:spTgt spid="41"/>
                                        </p:tgtEl>
                                      </p:cBhvr>
                                    </p:animEffect>
                                    <p:anim calcmode="lin" valueType="num">
                                      <p:cBhvr>
                                        <p:cTn id="63" dur="1000" fill="hold"/>
                                        <p:tgtEl>
                                          <p:spTgt spid="41"/>
                                        </p:tgtEl>
                                        <p:attrNameLst>
                                          <p:attrName>ppt_x</p:attrName>
                                        </p:attrNameLst>
                                      </p:cBhvr>
                                      <p:tavLst>
                                        <p:tav tm="0">
                                          <p:val>
                                            <p:strVal val="#ppt_x"/>
                                          </p:val>
                                        </p:tav>
                                        <p:tav tm="100000">
                                          <p:val>
                                            <p:strVal val="#ppt_x"/>
                                          </p:val>
                                        </p:tav>
                                      </p:tavLst>
                                    </p:anim>
                                    <p:anim calcmode="lin" valueType="num">
                                      <p:cBhvr>
                                        <p:cTn id="64" dur="1000" fill="hold"/>
                                        <p:tgtEl>
                                          <p:spTgt spid="41"/>
                                        </p:tgtEl>
                                        <p:attrNameLst>
                                          <p:attrName>ppt_y</p:attrName>
                                        </p:attrNameLst>
                                      </p:cBhvr>
                                      <p:tavLst>
                                        <p:tav tm="0">
                                          <p:val>
                                            <p:strVal val="#ppt_y-.1"/>
                                          </p:val>
                                        </p:tav>
                                        <p:tav tm="100000">
                                          <p:val>
                                            <p:strVal val="#ppt_y"/>
                                          </p:val>
                                        </p:tav>
                                      </p:tavLst>
                                    </p:anim>
                                  </p:childTnLst>
                                </p:cTn>
                              </p:par>
                              <p:par>
                                <p:cTn id="65" presetID="16" presetClass="entr" presetSubtype="21" fill="hold" grpId="0" nodeType="withEffect">
                                  <p:stCondLst>
                                    <p:cond delay="3250"/>
                                  </p:stCondLst>
                                  <p:childTnLst>
                                    <p:set>
                                      <p:cBhvr>
                                        <p:cTn id="66" dur="1" fill="hold">
                                          <p:stCondLst>
                                            <p:cond delay="0"/>
                                          </p:stCondLst>
                                        </p:cTn>
                                        <p:tgtEl>
                                          <p:spTgt spid="34"/>
                                        </p:tgtEl>
                                        <p:attrNameLst>
                                          <p:attrName>style.visibility</p:attrName>
                                        </p:attrNameLst>
                                      </p:cBhvr>
                                      <p:to>
                                        <p:strVal val="visible"/>
                                      </p:to>
                                    </p:set>
                                    <p:animEffect transition="in" filter="barn(inVertical)">
                                      <p:cBhvr>
                                        <p:cTn id="67" dur="500"/>
                                        <p:tgtEl>
                                          <p:spTgt spid="34"/>
                                        </p:tgtEl>
                                      </p:cBhvr>
                                    </p:animEffect>
                                  </p:childTnLst>
                                </p:cTn>
                              </p:par>
                              <p:par>
                                <p:cTn id="68" presetID="16" presetClass="entr" presetSubtype="21" fill="hold" grpId="0" nodeType="withEffect">
                                  <p:stCondLst>
                                    <p:cond delay="3250"/>
                                  </p:stCondLst>
                                  <p:childTnLst>
                                    <p:set>
                                      <p:cBhvr>
                                        <p:cTn id="69" dur="1" fill="hold">
                                          <p:stCondLst>
                                            <p:cond delay="0"/>
                                          </p:stCondLst>
                                        </p:cTn>
                                        <p:tgtEl>
                                          <p:spTgt spid="42"/>
                                        </p:tgtEl>
                                        <p:attrNameLst>
                                          <p:attrName>style.visibility</p:attrName>
                                        </p:attrNameLst>
                                      </p:cBhvr>
                                      <p:to>
                                        <p:strVal val="visible"/>
                                      </p:to>
                                    </p:set>
                                    <p:animEffect transition="in" filter="barn(inVertical)">
                                      <p:cBhvr>
                                        <p:cTn id="70" dur="500"/>
                                        <p:tgtEl>
                                          <p:spTgt spid="42"/>
                                        </p:tgtEl>
                                      </p:cBhvr>
                                    </p:animEffect>
                                  </p:childTnLst>
                                </p:cTn>
                              </p:par>
                              <p:par>
                                <p:cTn id="71" presetID="16" presetClass="entr" presetSubtype="21" fill="hold" grpId="0" nodeType="withEffect">
                                  <p:stCondLst>
                                    <p:cond delay="3250"/>
                                  </p:stCondLst>
                                  <p:childTnLst>
                                    <p:set>
                                      <p:cBhvr>
                                        <p:cTn id="72" dur="1" fill="hold">
                                          <p:stCondLst>
                                            <p:cond delay="0"/>
                                          </p:stCondLst>
                                        </p:cTn>
                                        <p:tgtEl>
                                          <p:spTgt spid="43"/>
                                        </p:tgtEl>
                                        <p:attrNameLst>
                                          <p:attrName>style.visibility</p:attrName>
                                        </p:attrNameLst>
                                      </p:cBhvr>
                                      <p:to>
                                        <p:strVal val="visible"/>
                                      </p:to>
                                    </p:set>
                                    <p:animEffect transition="in" filter="barn(inVertical)">
                                      <p:cBhvr>
                                        <p:cTn id="73" dur="500"/>
                                        <p:tgtEl>
                                          <p:spTgt spid="43"/>
                                        </p:tgtEl>
                                      </p:cBhvr>
                                    </p:animEffect>
                                  </p:childTnLst>
                                </p:cTn>
                              </p:par>
                              <p:par>
                                <p:cTn id="74" presetID="16" presetClass="entr" presetSubtype="21" fill="hold" grpId="0" nodeType="withEffect">
                                  <p:stCondLst>
                                    <p:cond delay="3250"/>
                                  </p:stCondLst>
                                  <p:childTnLst>
                                    <p:set>
                                      <p:cBhvr>
                                        <p:cTn id="75" dur="1" fill="hold">
                                          <p:stCondLst>
                                            <p:cond delay="0"/>
                                          </p:stCondLst>
                                        </p:cTn>
                                        <p:tgtEl>
                                          <p:spTgt spid="44"/>
                                        </p:tgtEl>
                                        <p:attrNameLst>
                                          <p:attrName>style.visibility</p:attrName>
                                        </p:attrNameLst>
                                      </p:cBhvr>
                                      <p:to>
                                        <p:strVal val="visible"/>
                                      </p:to>
                                    </p:set>
                                    <p:animEffect transition="in" filter="barn(inVertical)">
                                      <p:cBhvr>
                                        <p:cTn id="76" dur="500"/>
                                        <p:tgtEl>
                                          <p:spTgt spid="44"/>
                                        </p:tgtEl>
                                      </p:cBhvr>
                                    </p:animEffect>
                                  </p:childTnLst>
                                </p:cTn>
                              </p:par>
                              <p:par>
                                <p:cTn id="77" presetID="16" presetClass="entr" presetSubtype="21" fill="hold" grpId="0" nodeType="withEffect">
                                  <p:stCondLst>
                                    <p:cond delay="3250"/>
                                  </p:stCondLst>
                                  <p:childTnLst>
                                    <p:set>
                                      <p:cBhvr>
                                        <p:cTn id="78" dur="1" fill="hold">
                                          <p:stCondLst>
                                            <p:cond delay="0"/>
                                          </p:stCondLst>
                                        </p:cTn>
                                        <p:tgtEl>
                                          <p:spTgt spid="45"/>
                                        </p:tgtEl>
                                        <p:attrNameLst>
                                          <p:attrName>style.visibility</p:attrName>
                                        </p:attrNameLst>
                                      </p:cBhvr>
                                      <p:to>
                                        <p:strVal val="visible"/>
                                      </p:to>
                                    </p:set>
                                    <p:animEffect transition="in" filter="barn(inVertical)">
                                      <p:cBhvr>
                                        <p:cTn id="79"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p:bldP spid="33" grpId="0" animBg="1"/>
      <p:bldP spid="34" grpId="0"/>
      <p:bldP spid="35" grpId="0" animBg="1"/>
      <p:bldP spid="36" grpId="0" animBg="1"/>
      <p:bldP spid="37" grpId="0" animBg="1"/>
      <p:bldP spid="38" grpId="0" animBg="1"/>
      <p:bldP spid="39" grpId="0" animBg="1"/>
      <p:bldP spid="40" grpId="0" animBg="1"/>
      <p:bldP spid="41" grpId="0" animBg="1"/>
      <p:bldP spid="42" grpId="0"/>
      <p:bldP spid="43" grpId="0"/>
      <p:bldP spid="44" grpId="0"/>
      <p:bldP spid="45" grpId="0"/>
      <p:bldP spid="46" grpId="0" animBg="1"/>
      <p:bldP spid="4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06325" y="1275944"/>
            <a:ext cx="6331351" cy="2761799"/>
          </a:xfrm>
          <a:prstGeom prst="rect">
            <a:avLst/>
          </a:prstGeom>
          <a:noFill/>
          <a:ln w="76200">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grpSp>
        <p:nvGrpSpPr>
          <p:cNvPr id="3" name="组合 2"/>
          <p:cNvGrpSpPr/>
          <p:nvPr/>
        </p:nvGrpSpPr>
        <p:grpSpPr>
          <a:xfrm>
            <a:off x="1062524" y="682032"/>
            <a:ext cx="1295807" cy="1295807"/>
            <a:chOff x="1417067" y="908720"/>
            <a:chExt cx="1728192" cy="1728192"/>
          </a:xfrm>
        </p:grpSpPr>
        <p:grpSp>
          <p:nvGrpSpPr>
            <p:cNvPr id="4" name="组合 3"/>
            <p:cNvGrpSpPr/>
            <p:nvPr/>
          </p:nvGrpSpPr>
          <p:grpSpPr>
            <a:xfrm>
              <a:off x="1417067" y="908720"/>
              <a:ext cx="1728192" cy="172819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6" name="椭圆 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BD392F"/>
                  </a:solidFill>
                </a:endParaRPr>
              </a:p>
            </p:txBody>
          </p:sp>
          <p:sp>
            <p:nvSpPr>
              <p:cNvPr id="7" name="椭圆 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BD392F"/>
                  </a:solidFill>
                </a:endParaRPr>
              </a:p>
            </p:txBody>
          </p:sp>
        </p:grpSp>
        <p:sp>
          <p:nvSpPr>
            <p:cNvPr id="5" name="TextBox 7"/>
            <p:cNvSpPr>
              <a:spLocks noChangeArrowheads="1"/>
            </p:cNvSpPr>
            <p:nvPr/>
          </p:nvSpPr>
          <p:spPr bwMode="auto">
            <a:xfrm>
              <a:off x="1489075" y="1340768"/>
              <a:ext cx="1487075" cy="831041"/>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4049" b="1" dirty="0">
                  <a:solidFill>
                    <a:srgbClr val="BD392F"/>
                  </a:solidFill>
                  <a:latin typeface="Impact MT Std" pitchFamily="34" charset="0"/>
                  <a:ea typeface="微软雅黑" pitchFamily="34" charset="-122"/>
                  <a:sym typeface="微软雅黑" pitchFamily="34" charset="-122"/>
                </a:rPr>
                <a:t>1</a:t>
              </a:r>
              <a:endParaRPr lang="zh-CN" altLang="en-US" sz="4049" b="1" dirty="0">
                <a:solidFill>
                  <a:srgbClr val="BD392F"/>
                </a:solidFill>
                <a:latin typeface="Impact MT Std" pitchFamily="34" charset="0"/>
                <a:ea typeface="微软雅黑" pitchFamily="34" charset="-122"/>
                <a:sym typeface="微软雅黑" pitchFamily="34" charset="-122"/>
              </a:endParaRPr>
            </a:p>
          </p:txBody>
        </p:sp>
      </p:grpSp>
      <p:sp>
        <p:nvSpPr>
          <p:cNvPr id="8" name="TextBox 7"/>
          <p:cNvSpPr>
            <a:spLocks noChangeArrowheads="1"/>
          </p:cNvSpPr>
          <p:nvPr/>
        </p:nvSpPr>
        <p:spPr bwMode="auto">
          <a:xfrm>
            <a:off x="2628290" y="1330806"/>
            <a:ext cx="2753589" cy="369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2399" b="1" dirty="0" smtClean="0">
                <a:solidFill>
                  <a:srgbClr val="606060"/>
                </a:solidFill>
                <a:latin typeface="微软雅黑" pitchFamily="34" charset="-122"/>
                <a:ea typeface="微软雅黑" pitchFamily="34" charset="-122"/>
                <a:sym typeface="微软雅黑" pitchFamily="34" charset="-122"/>
              </a:rPr>
              <a:t>单击添加标题</a:t>
            </a:r>
            <a:endParaRPr lang="zh-CN" altLang="en-US" sz="2399" b="1" dirty="0">
              <a:solidFill>
                <a:srgbClr val="606060"/>
              </a:solidFill>
              <a:latin typeface="微软雅黑" pitchFamily="34" charset="-122"/>
              <a:ea typeface="微软雅黑" pitchFamily="34" charset="-122"/>
              <a:sym typeface="微软雅黑" pitchFamily="34" charset="-122"/>
            </a:endParaRPr>
          </a:p>
        </p:txBody>
      </p:sp>
      <p:grpSp>
        <p:nvGrpSpPr>
          <p:cNvPr id="9" name="组合 8"/>
          <p:cNvGrpSpPr/>
          <p:nvPr/>
        </p:nvGrpSpPr>
        <p:grpSpPr>
          <a:xfrm>
            <a:off x="2628291" y="1815861"/>
            <a:ext cx="1039725" cy="161583"/>
            <a:chOff x="3505299" y="2420888"/>
            <a:chExt cx="1386661" cy="215501"/>
          </a:xfrm>
        </p:grpSpPr>
        <p:sp>
          <p:nvSpPr>
            <p:cNvPr id="10" name="等腰三角形 9"/>
            <p:cNvSpPr/>
            <p:nvPr/>
          </p:nvSpPr>
          <p:spPr>
            <a:xfrm rot="5400000">
              <a:off x="3505299"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1" name="TextBox 7"/>
            <p:cNvSpPr>
              <a:spLocks noChangeArrowheads="1"/>
            </p:cNvSpPr>
            <p:nvPr/>
          </p:nvSpPr>
          <p:spPr bwMode="auto">
            <a:xfrm>
              <a:off x="3748216"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smtClean="0">
                  <a:solidFill>
                    <a:srgbClr val="606060"/>
                  </a:solidFill>
                  <a:latin typeface="微软雅黑" pitchFamily="34" charset="-122"/>
                  <a:ea typeface="微软雅黑" pitchFamily="34" charset="-122"/>
                  <a:sym typeface="微软雅黑" pitchFamily="34" charset="-122"/>
                </a:rPr>
                <a:t>添加标题</a:t>
              </a:r>
              <a:endParaRPr lang="zh-CN" altLang="en-US" sz="1050" dirty="0">
                <a:solidFill>
                  <a:srgbClr val="606060"/>
                </a:solidFill>
                <a:latin typeface="微软雅黑" pitchFamily="34" charset="-122"/>
                <a:ea typeface="微软雅黑" pitchFamily="34" charset="-122"/>
                <a:sym typeface="微软雅黑" pitchFamily="34" charset="-122"/>
              </a:endParaRPr>
            </a:p>
          </p:txBody>
        </p:sp>
      </p:grpSp>
      <p:grpSp>
        <p:nvGrpSpPr>
          <p:cNvPr id="12" name="组合 11"/>
          <p:cNvGrpSpPr/>
          <p:nvPr/>
        </p:nvGrpSpPr>
        <p:grpSpPr>
          <a:xfrm>
            <a:off x="3762121" y="1815861"/>
            <a:ext cx="1039725" cy="161583"/>
            <a:chOff x="5017467" y="2420888"/>
            <a:chExt cx="1386661" cy="215501"/>
          </a:xfrm>
        </p:grpSpPr>
        <p:sp>
          <p:nvSpPr>
            <p:cNvPr id="13" name="等腰三角形 12"/>
            <p:cNvSpPr/>
            <p:nvPr/>
          </p:nvSpPr>
          <p:spPr>
            <a:xfrm rot="5400000">
              <a:off x="5017467"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4" name="TextBox 7"/>
            <p:cNvSpPr>
              <a:spLocks noChangeArrowheads="1"/>
            </p:cNvSpPr>
            <p:nvPr/>
          </p:nvSpPr>
          <p:spPr bwMode="auto">
            <a:xfrm>
              <a:off x="5260384"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5" name="组合 14"/>
          <p:cNvGrpSpPr/>
          <p:nvPr/>
        </p:nvGrpSpPr>
        <p:grpSpPr>
          <a:xfrm>
            <a:off x="2628291" y="2032264"/>
            <a:ext cx="1039725" cy="161583"/>
            <a:chOff x="3505299" y="2709500"/>
            <a:chExt cx="1386661" cy="215501"/>
          </a:xfrm>
        </p:grpSpPr>
        <p:sp>
          <p:nvSpPr>
            <p:cNvPr id="16" name="等腰三角形 15"/>
            <p:cNvSpPr/>
            <p:nvPr/>
          </p:nvSpPr>
          <p:spPr>
            <a:xfrm rot="5400000">
              <a:off x="3505299"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7" name="TextBox 7"/>
            <p:cNvSpPr>
              <a:spLocks noChangeArrowheads="1"/>
            </p:cNvSpPr>
            <p:nvPr/>
          </p:nvSpPr>
          <p:spPr bwMode="auto">
            <a:xfrm>
              <a:off x="3748216"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8" name="组合 17"/>
          <p:cNvGrpSpPr/>
          <p:nvPr/>
        </p:nvGrpSpPr>
        <p:grpSpPr>
          <a:xfrm>
            <a:off x="3762121" y="2032264"/>
            <a:ext cx="1039725" cy="161583"/>
            <a:chOff x="5017467" y="2709500"/>
            <a:chExt cx="1386661" cy="215501"/>
          </a:xfrm>
        </p:grpSpPr>
        <p:sp>
          <p:nvSpPr>
            <p:cNvPr id="19" name="等腰三角形 18"/>
            <p:cNvSpPr/>
            <p:nvPr/>
          </p:nvSpPr>
          <p:spPr>
            <a:xfrm rot="5400000">
              <a:off x="5017467"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0" name="TextBox 7"/>
            <p:cNvSpPr>
              <a:spLocks noChangeArrowheads="1"/>
            </p:cNvSpPr>
            <p:nvPr/>
          </p:nvSpPr>
          <p:spPr bwMode="auto">
            <a:xfrm>
              <a:off x="5260384"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sp>
        <p:nvSpPr>
          <p:cNvPr id="21" name="TextBox 7"/>
          <p:cNvSpPr>
            <a:spLocks noChangeArrowheads="1"/>
          </p:cNvSpPr>
          <p:nvPr/>
        </p:nvSpPr>
        <p:spPr bwMode="auto">
          <a:xfrm>
            <a:off x="1710427" y="2413691"/>
            <a:ext cx="5781001" cy="9344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a:t>
            </a: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文字介绍，表达主题的含义合图表的意义。</a:t>
            </a:r>
          </a:p>
        </p:txBody>
      </p:sp>
      <p:grpSp>
        <p:nvGrpSpPr>
          <p:cNvPr id="22" name="组合 21"/>
          <p:cNvGrpSpPr/>
          <p:nvPr/>
        </p:nvGrpSpPr>
        <p:grpSpPr>
          <a:xfrm>
            <a:off x="8401315" y="3900043"/>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3" name="椭圆 22"/>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4" name="椭圆 23"/>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5" name="组合 24"/>
          <p:cNvGrpSpPr/>
          <p:nvPr/>
        </p:nvGrpSpPr>
        <p:grpSpPr>
          <a:xfrm>
            <a:off x="8239339" y="4429696"/>
            <a:ext cx="269960" cy="269960"/>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6" name="椭圆 2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7" name="椭圆 2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8" name="组合 27"/>
          <p:cNvGrpSpPr/>
          <p:nvPr/>
        </p:nvGrpSpPr>
        <p:grpSpPr>
          <a:xfrm>
            <a:off x="6583039" y="3932488"/>
            <a:ext cx="709536" cy="709536"/>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9" name="椭圆 28"/>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0" name="椭圆 29"/>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1" name="组合 30"/>
          <p:cNvGrpSpPr/>
          <p:nvPr/>
        </p:nvGrpSpPr>
        <p:grpSpPr>
          <a:xfrm>
            <a:off x="7433573" y="4720183"/>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2" name="椭圆 31"/>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3" name="椭圆 32"/>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4" name="组合 33"/>
          <p:cNvGrpSpPr/>
          <p:nvPr/>
        </p:nvGrpSpPr>
        <p:grpSpPr>
          <a:xfrm>
            <a:off x="7945918" y="3170040"/>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5" name="椭圆 34"/>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6" name="椭圆 35"/>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7" name="组合 36"/>
          <p:cNvGrpSpPr/>
          <p:nvPr/>
        </p:nvGrpSpPr>
        <p:grpSpPr>
          <a:xfrm>
            <a:off x="8194654" y="3780369"/>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8" name="椭圆 37"/>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9" name="椭圆 38"/>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spTree>
    <p:extLst>
      <p:ext uri="{BB962C8B-B14F-4D97-AF65-F5344CB8AC3E}">
        <p14:creationId xmlns:p14="http://schemas.microsoft.com/office/powerpoint/2010/main" val="106606586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par>
                          <p:cTn id="25" fill="hold">
                            <p:stCondLst>
                              <p:cond delay="4500"/>
                            </p:stCondLst>
                            <p:childTnLst>
                              <p:par>
                                <p:cTn id="26" presetID="2"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0-#ppt_w/2"/>
                                          </p:val>
                                        </p:tav>
                                        <p:tav tm="100000">
                                          <p:val>
                                            <p:strVal val="#ppt_x"/>
                                          </p:val>
                                        </p:tav>
                                      </p:tavLst>
                                    </p:anim>
                                    <p:anim calcmode="lin" valueType="num">
                                      <p:cBhvr additive="base">
                                        <p:cTn id="29" dur="500" fill="hold"/>
                                        <p:tgtEl>
                                          <p:spTgt spid="12"/>
                                        </p:tgtEl>
                                        <p:attrNameLst>
                                          <p:attrName>ppt_y</p:attrName>
                                        </p:attrNameLst>
                                      </p:cBhvr>
                                      <p:tavLst>
                                        <p:tav tm="0">
                                          <p:val>
                                            <p:strVal val="#ppt_y"/>
                                          </p:val>
                                        </p:tav>
                                        <p:tav tm="100000">
                                          <p:val>
                                            <p:strVal val="#ppt_y"/>
                                          </p:val>
                                        </p:tav>
                                      </p:tavLst>
                                    </p:anim>
                                  </p:childTnLst>
                                </p:cTn>
                              </p:par>
                            </p:childTnLst>
                          </p:cTn>
                        </p:par>
                        <p:par>
                          <p:cTn id="30" fill="hold">
                            <p:stCondLst>
                              <p:cond delay="5000"/>
                            </p:stCondLst>
                            <p:childTnLst>
                              <p:par>
                                <p:cTn id="31" presetID="2" presetClass="entr" presetSubtype="8"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0-#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childTnLst>
                          </p:cTn>
                        </p:par>
                        <p:par>
                          <p:cTn id="35" fill="hold">
                            <p:stCondLst>
                              <p:cond delay="5500"/>
                            </p:stCondLst>
                            <p:childTnLst>
                              <p:par>
                                <p:cTn id="36" presetID="2" presetClass="entr" presetSubtype="8"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0-#ppt_w/2"/>
                                          </p:val>
                                        </p:tav>
                                        <p:tav tm="100000">
                                          <p:val>
                                            <p:strVal val="#ppt_x"/>
                                          </p:val>
                                        </p:tav>
                                      </p:tavLst>
                                    </p:anim>
                                    <p:anim calcmode="lin" valueType="num">
                                      <p:cBhvr additive="base">
                                        <p:cTn id="39" dur="500" fill="hold"/>
                                        <p:tgtEl>
                                          <p:spTgt spid="18"/>
                                        </p:tgtEl>
                                        <p:attrNameLst>
                                          <p:attrName>ppt_y</p:attrName>
                                        </p:attrNameLst>
                                      </p:cBhvr>
                                      <p:tavLst>
                                        <p:tav tm="0">
                                          <p:val>
                                            <p:strVal val="#ppt_y"/>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anim calcmode="lin" valueType="num">
                                      <p:cBhvr>
                                        <p:cTn id="44" dur="1000" fill="hold"/>
                                        <p:tgtEl>
                                          <p:spTgt spid="21"/>
                                        </p:tgtEl>
                                        <p:attrNameLst>
                                          <p:attrName>ppt_x</p:attrName>
                                        </p:attrNameLst>
                                      </p:cBhvr>
                                      <p:tavLst>
                                        <p:tav tm="0">
                                          <p:val>
                                            <p:strVal val="#ppt_x"/>
                                          </p:val>
                                        </p:tav>
                                        <p:tav tm="100000">
                                          <p:val>
                                            <p:strVal val="#ppt_x"/>
                                          </p:val>
                                        </p:tav>
                                      </p:tavLst>
                                    </p:anim>
                                    <p:anim calcmode="lin" valueType="num">
                                      <p:cBhvr>
                                        <p:cTn id="45" dur="1000" fill="hold"/>
                                        <p:tgtEl>
                                          <p:spTgt spid="21"/>
                                        </p:tgtEl>
                                        <p:attrNameLst>
                                          <p:attrName>ppt_y</p:attrName>
                                        </p:attrNameLst>
                                      </p:cBhvr>
                                      <p:tavLst>
                                        <p:tav tm="0">
                                          <p:val>
                                            <p:strVal val="#ppt_y+.1"/>
                                          </p:val>
                                        </p:tav>
                                        <p:tav tm="100000">
                                          <p:val>
                                            <p:strVal val="#ppt_y"/>
                                          </p:val>
                                        </p:tav>
                                      </p:tavLst>
                                    </p:anim>
                                  </p:childTnLst>
                                </p:cTn>
                              </p:par>
                              <p:par>
                                <p:cTn id="46" presetID="2" presetClass="entr" presetSubtype="6" fill="hold" nodeType="withEffect">
                                  <p:stCondLst>
                                    <p:cond delay="75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1+#ppt_w/2"/>
                                          </p:val>
                                        </p:tav>
                                        <p:tav tm="100000">
                                          <p:val>
                                            <p:strVal val="#ppt_x"/>
                                          </p:val>
                                        </p:tav>
                                      </p:tavLst>
                                    </p:anim>
                                    <p:anim calcmode="lin" valueType="num">
                                      <p:cBhvr additive="base">
                                        <p:cTn id="49" dur="500" fill="hold"/>
                                        <p:tgtEl>
                                          <p:spTgt spid="22"/>
                                        </p:tgtEl>
                                        <p:attrNameLst>
                                          <p:attrName>ppt_y</p:attrName>
                                        </p:attrNameLst>
                                      </p:cBhvr>
                                      <p:tavLst>
                                        <p:tav tm="0">
                                          <p:val>
                                            <p:strVal val="1+#ppt_h/2"/>
                                          </p:val>
                                        </p:tav>
                                        <p:tav tm="100000">
                                          <p:val>
                                            <p:strVal val="#ppt_y"/>
                                          </p:val>
                                        </p:tav>
                                      </p:tavLst>
                                    </p:anim>
                                  </p:childTnLst>
                                </p:cTn>
                              </p:par>
                              <p:par>
                                <p:cTn id="50" presetID="2" presetClass="entr" presetSubtype="6" fill="hold" nodeType="withEffect">
                                  <p:stCondLst>
                                    <p:cond delay="75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500" fill="hold"/>
                                        <p:tgtEl>
                                          <p:spTgt spid="25"/>
                                        </p:tgtEl>
                                        <p:attrNameLst>
                                          <p:attrName>ppt_x</p:attrName>
                                        </p:attrNameLst>
                                      </p:cBhvr>
                                      <p:tavLst>
                                        <p:tav tm="0">
                                          <p:val>
                                            <p:strVal val="1+#ppt_w/2"/>
                                          </p:val>
                                        </p:tav>
                                        <p:tav tm="100000">
                                          <p:val>
                                            <p:strVal val="#ppt_x"/>
                                          </p:val>
                                        </p:tav>
                                      </p:tavLst>
                                    </p:anim>
                                    <p:anim calcmode="lin" valueType="num">
                                      <p:cBhvr additive="base">
                                        <p:cTn id="53" dur="500" fill="hold"/>
                                        <p:tgtEl>
                                          <p:spTgt spid="25"/>
                                        </p:tgtEl>
                                        <p:attrNameLst>
                                          <p:attrName>ppt_y</p:attrName>
                                        </p:attrNameLst>
                                      </p:cBhvr>
                                      <p:tavLst>
                                        <p:tav tm="0">
                                          <p:val>
                                            <p:strVal val="1+#ppt_h/2"/>
                                          </p:val>
                                        </p:tav>
                                        <p:tav tm="100000">
                                          <p:val>
                                            <p:strVal val="#ppt_y"/>
                                          </p:val>
                                        </p:tav>
                                      </p:tavLst>
                                    </p:anim>
                                  </p:childTnLst>
                                </p:cTn>
                              </p:par>
                              <p:par>
                                <p:cTn id="54" presetID="2" presetClass="entr" presetSubtype="6" fill="hold" nodeType="withEffect">
                                  <p:stCondLst>
                                    <p:cond delay="750"/>
                                  </p:stCondLst>
                                  <p:childTnLst>
                                    <p:set>
                                      <p:cBhvr>
                                        <p:cTn id="55" dur="1" fill="hold">
                                          <p:stCondLst>
                                            <p:cond delay="0"/>
                                          </p:stCondLst>
                                        </p:cTn>
                                        <p:tgtEl>
                                          <p:spTgt spid="28"/>
                                        </p:tgtEl>
                                        <p:attrNameLst>
                                          <p:attrName>style.visibility</p:attrName>
                                        </p:attrNameLst>
                                      </p:cBhvr>
                                      <p:to>
                                        <p:strVal val="visible"/>
                                      </p:to>
                                    </p:set>
                                    <p:anim calcmode="lin" valueType="num">
                                      <p:cBhvr additive="base">
                                        <p:cTn id="56" dur="500" fill="hold"/>
                                        <p:tgtEl>
                                          <p:spTgt spid="28"/>
                                        </p:tgtEl>
                                        <p:attrNameLst>
                                          <p:attrName>ppt_x</p:attrName>
                                        </p:attrNameLst>
                                      </p:cBhvr>
                                      <p:tavLst>
                                        <p:tav tm="0">
                                          <p:val>
                                            <p:strVal val="1+#ppt_w/2"/>
                                          </p:val>
                                        </p:tav>
                                        <p:tav tm="100000">
                                          <p:val>
                                            <p:strVal val="#ppt_x"/>
                                          </p:val>
                                        </p:tav>
                                      </p:tavLst>
                                    </p:anim>
                                    <p:anim calcmode="lin" valueType="num">
                                      <p:cBhvr additive="base">
                                        <p:cTn id="57" dur="500" fill="hold"/>
                                        <p:tgtEl>
                                          <p:spTgt spid="28"/>
                                        </p:tgtEl>
                                        <p:attrNameLst>
                                          <p:attrName>ppt_y</p:attrName>
                                        </p:attrNameLst>
                                      </p:cBhvr>
                                      <p:tavLst>
                                        <p:tav tm="0">
                                          <p:val>
                                            <p:strVal val="1+#ppt_h/2"/>
                                          </p:val>
                                        </p:tav>
                                        <p:tav tm="100000">
                                          <p:val>
                                            <p:strVal val="#ppt_y"/>
                                          </p:val>
                                        </p:tav>
                                      </p:tavLst>
                                    </p:anim>
                                  </p:childTnLst>
                                </p:cTn>
                              </p:par>
                              <p:par>
                                <p:cTn id="58" presetID="2" presetClass="entr" presetSubtype="6" fill="hold" nodeType="withEffect">
                                  <p:stCondLst>
                                    <p:cond delay="75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500" fill="hold"/>
                                        <p:tgtEl>
                                          <p:spTgt spid="31"/>
                                        </p:tgtEl>
                                        <p:attrNameLst>
                                          <p:attrName>ppt_x</p:attrName>
                                        </p:attrNameLst>
                                      </p:cBhvr>
                                      <p:tavLst>
                                        <p:tav tm="0">
                                          <p:val>
                                            <p:strVal val="1+#ppt_w/2"/>
                                          </p:val>
                                        </p:tav>
                                        <p:tav tm="100000">
                                          <p:val>
                                            <p:strVal val="#ppt_x"/>
                                          </p:val>
                                        </p:tav>
                                      </p:tavLst>
                                    </p:anim>
                                    <p:anim calcmode="lin" valueType="num">
                                      <p:cBhvr additive="base">
                                        <p:cTn id="61" dur="500" fill="hold"/>
                                        <p:tgtEl>
                                          <p:spTgt spid="31"/>
                                        </p:tgtEl>
                                        <p:attrNameLst>
                                          <p:attrName>ppt_y</p:attrName>
                                        </p:attrNameLst>
                                      </p:cBhvr>
                                      <p:tavLst>
                                        <p:tav tm="0">
                                          <p:val>
                                            <p:strVal val="1+#ppt_h/2"/>
                                          </p:val>
                                        </p:tav>
                                        <p:tav tm="100000">
                                          <p:val>
                                            <p:strVal val="#ppt_y"/>
                                          </p:val>
                                        </p:tav>
                                      </p:tavLst>
                                    </p:anim>
                                  </p:childTnLst>
                                </p:cTn>
                              </p:par>
                              <p:par>
                                <p:cTn id="62" presetID="2" presetClass="entr" presetSubtype="6" fill="hold" nodeType="withEffect">
                                  <p:stCondLst>
                                    <p:cond delay="75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1+#ppt_w/2"/>
                                          </p:val>
                                        </p:tav>
                                        <p:tav tm="100000">
                                          <p:val>
                                            <p:strVal val="#ppt_x"/>
                                          </p:val>
                                        </p:tav>
                                      </p:tavLst>
                                    </p:anim>
                                    <p:anim calcmode="lin" valueType="num">
                                      <p:cBhvr additive="base">
                                        <p:cTn id="65" dur="500" fill="hold"/>
                                        <p:tgtEl>
                                          <p:spTgt spid="34"/>
                                        </p:tgtEl>
                                        <p:attrNameLst>
                                          <p:attrName>ppt_y</p:attrName>
                                        </p:attrNameLst>
                                      </p:cBhvr>
                                      <p:tavLst>
                                        <p:tav tm="0">
                                          <p:val>
                                            <p:strVal val="1+#ppt_h/2"/>
                                          </p:val>
                                        </p:tav>
                                        <p:tav tm="100000">
                                          <p:val>
                                            <p:strVal val="#ppt_y"/>
                                          </p:val>
                                        </p:tav>
                                      </p:tavLst>
                                    </p:anim>
                                  </p:childTnLst>
                                </p:cTn>
                              </p:par>
                              <p:par>
                                <p:cTn id="66" presetID="2" presetClass="entr" presetSubtype="6" fill="hold" nodeType="withEffect">
                                  <p:stCondLst>
                                    <p:cond delay="750"/>
                                  </p:stCondLst>
                                  <p:childTnLst>
                                    <p:set>
                                      <p:cBhvr>
                                        <p:cTn id="67" dur="1" fill="hold">
                                          <p:stCondLst>
                                            <p:cond delay="0"/>
                                          </p:stCondLst>
                                        </p:cTn>
                                        <p:tgtEl>
                                          <p:spTgt spid="37"/>
                                        </p:tgtEl>
                                        <p:attrNameLst>
                                          <p:attrName>style.visibility</p:attrName>
                                        </p:attrNameLst>
                                      </p:cBhvr>
                                      <p:to>
                                        <p:strVal val="visible"/>
                                      </p:to>
                                    </p:set>
                                    <p:anim calcmode="lin" valueType="num">
                                      <p:cBhvr additive="base">
                                        <p:cTn id="68" dur="500" fill="hold"/>
                                        <p:tgtEl>
                                          <p:spTgt spid="37"/>
                                        </p:tgtEl>
                                        <p:attrNameLst>
                                          <p:attrName>ppt_x</p:attrName>
                                        </p:attrNameLst>
                                      </p:cBhvr>
                                      <p:tavLst>
                                        <p:tav tm="0">
                                          <p:val>
                                            <p:strVal val="1+#ppt_w/2"/>
                                          </p:val>
                                        </p:tav>
                                        <p:tav tm="100000">
                                          <p:val>
                                            <p:strVal val="#ppt_x"/>
                                          </p:val>
                                        </p:tav>
                                      </p:tavLst>
                                    </p:anim>
                                    <p:anim calcmode="lin" valueType="num">
                                      <p:cBhvr additive="base">
                                        <p:cTn id="69"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200" b="0" i="0" u="none" strike="noStrike" kern="1200" cap="none" spc="0" normalizeH="0" baseline="0" noProof="0" dirty="0" smtClean="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rPr>
                <a:t>1</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3248992" y="2670079"/>
            <a:ext cx="1022624" cy="1022623"/>
            <a:chOff x="819328" y="1120779"/>
            <a:chExt cx="1127886" cy="1127885"/>
          </a:xfrm>
        </p:grpSpPr>
        <p:sp>
          <p:nvSpPr>
            <p:cNvPr id="10" name="Oval 1"/>
            <p:cNvSpPr/>
            <p:nvPr/>
          </p:nvSpPr>
          <p:spPr bwMode="auto">
            <a:xfrm>
              <a:off x="819328" y="1120779"/>
              <a:ext cx="1127886" cy="1127885"/>
            </a:xfrm>
            <a:prstGeom prst="ellipse">
              <a:avLst/>
            </a:prstGeom>
            <a:solidFill>
              <a:schemeClr val="bg1">
                <a:lumMod val="95000"/>
              </a:schemeClr>
            </a:soli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11"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12" name="组合 11"/>
          <p:cNvGrpSpPr/>
          <p:nvPr/>
        </p:nvGrpSpPr>
        <p:grpSpPr>
          <a:xfrm>
            <a:off x="4024953" y="3132174"/>
            <a:ext cx="1022624" cy="1022623"/>
            <a:chOff x="819328" y="1120779"/>
            <a:chExt cx="1127886" cy="1127885"/>
          </a:xfrm>
        </p:grpSpPr>
        <p:sp>
          <p:nvSpPr>
            <p:cNvPr id="13" name="Oval 1"/>
            <p:cNvSpPr/>
            <p:nvPr/>
          </p:nvSpPr>
          <p:spPr bwMode="auto">
            <a:xfrm>
              <a:off x="819328" y="1120779"/>
              <a:ext cx="1127886" cy="1127885"/>
            </a:xfrm>
            <a:prstGeom prst="ellipse">
              <a:avLst/>
            </a:prstGeom>
            <a:solidFill>
              <a:schemeClr val="bg1">
                <a:lumMod val="95000"/>
              </a:schemeClr>
            </a:soli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14"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15" name="组合 14"/>
          <p:cNvGrpSpPr/>
          <p:nvPr/>
        </p:nvGrpSpPr>
        <p:grpSpPr>
          <a:xfrm>
            <a:off x="4786719" y="2687604"/>
            <a:ext cx="1022624" cy="1022623"/>
            <a:chOff x="819328" y="1120779"/>
            <a:chExt cx="1127886" cy="1127885"/>
          </a:xfrm>
        </p:grpSpPr>
        <p:sp>
          <p:nvSpPr>
            <p:cNvPr id="16" name="Oval 1"/>
            <p:cNvSpPr/>
            <p:nvPr/>
          </p:nvSpPr>
          <p:spPr bwMode="auto">
            <a:xfrm>
              <a:off x="819328" y="1120779"/>
              <a:ext cx="1127886" cy="1127885"/>
            </a:xfrm>
            <a:prstGeom prst="ellipse">
              <a:avLst/>
            </a:prstGeom>
            <a:solidFill>
              <a:schemeClr val="bg1">
                <a:lumMod val="95000"/>
              </a:schemeClr>
            </a:soli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17"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18" name="组合 17"/>
          <p:cNvGrpSpPr/>
          <p:nvPr/>
        </p:nvGrpSpPr>
        <p:grpSpPr>
          <a:xfrm>
            <a:off x="4792969" y="1768926"/>
            <a:ext cx="1022624" cy="1022623"/>
            <a:chOff x="819328" y="1120779"/>
            <a:chExt cx="1127886" cy="1127885"/>
          </a:xfrm>
        </p:grpSpPr>
        <p:sp>
          <p:nvSpPr>
            <p:cNvPr id="19" name="Oval 1"/>
            <p:cNvSpPr/>
            <p:nvPr/>
          </p:nvSpPr>
          <p:spPr bwMode="auto">
            <a:xfrm>
              <a:off x="819328" y="1120779"/>
              <a:ext cx="1127886" cy="1127885"/>
            </a:xfrm>
            <a:prstGeom prst="ellipse">
              <a:avLst/>
            </a:prstGeom>
            <a:solidFill>
              <a:schemeClr val="bg1">
                <a:lumMod val="95000"/>
              </a:schemeClr>
            </a:soli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20"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21" name="组合 20"/>
          <p:cNvGrpSpPr/>
          <p:nvPr/>
        </p:nvGrpSpPr>
        <p:grpSpPr>
          <a:xfrm>
            <a:off x="4023984" y="1384433"/>
            <a:ext cx="1022624" cy="1022623"/>
            <a:chOff x="819328" y="1120779"/>
            <a:chExt cx="1127886" cy="1127885"/>
          </a:xfrm>
        </p:grpSpPr>
        <p:sp>
          <p:nvSpPr>
            <p:cNvPr id="22" name="Oval 1"/>
            <p:cNvSpPr/>
            <p:nvPr/>
          </p:nvSpPr>
          <p:spPr bwMode="auto">
            <a:xfrm>
              <a:off x="819328" y="1120779"/>
              <a:ext cx="1127886" cy="1127885"/>
            </a:xfrm>
            <a:prstGeom prst="ellipse">
              <a:avLst/>
            </a:prstGeom>
            <a:solidFill>
              <a:schemeClr val="bg1">
                <a:lumMod val="95000"/>
              </a:schemeClr>
            </a:soli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23"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24" name="组合 23"/>
          <p:cNvGrpSpPr/>
          <p:nvPr/>
        </p:nvGrpSpPr>
        <p:grpSpPr>
          <a:xfrm>
            <a:off x="3158876" y="1750902"/>
            <a:ext cx="1022624" cy="1022623"/>
            <a:chOff x="819328" y="1120779"/>
            <a:chExt cx="1127886" cy="1127885"/>
          </a:xfrm>
        </p:grpSpPr>
        <p:sp>
          <p:nvSpPr>
            <p:cNvPr id="25" name="Oval 1"/>
            <p:cNvSpPr/>
            <p:nvPr/>
          </p:nvSpPr>
          <p:spPr bwMode="auto">
            <a:xfrm>
              <a:off x="819328" y="1120779"/>
              <a:ext cx="1127886" cy="1127885"/>
            </a:xfrm>
            <a:prstGeom prst="ellipse">
              <a:avLst/>
            </a:prstGeom>
            <a:solidFill>
              <a:schemeClr val="bg1">
                <a:lumMod val="95000"/>
              </a:schemeClr>
            </a:soli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26" name="Oval 1"/>
            <p:cNvSpPr/>
            <p:nvPr/>
          </p:nvSpPr>
          <p:spPr bwMode="auto">
            <a:xfrm>
              <a:off x="899592" y="1201043"/>
              <a:ext cx="967359" cy="967358"/>
            </a:xfrm>
            <a:prstGeom prst="ellipse">
              <a:avLst/>
            </a:prstGeom>
            <a:gradFill flip="none" rotWithShape="1">
              <a:gsLst>
                <a:gs pos="0">
                  <a:schemeClr val="bg1"/>
                </a:gs>
                <a:gs pos="18000">
                  <a:schemeClr val="bg1"/>
                </a:gs>
                <a:gs pos="100000">
                  <a:schemeClr val="bg1">
                    <a:lumMod val="8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27" name="组合 26"/>
          <p:cNvGrpSpPr/>
          <p:nvPr/>
        </p:nvGrpSpPr>
        <p:grpSpPr>
          <a:xfrm>
            <a:off x="3306688" y="1928825"/>
            <a:ext cx="746918" cy="693026"/>
            <a:chOff x="4441371" y="2612571"/>
            <a:chExt cx="1098401" cy="1019149"/>
          </a:xfrm>
        </p:grpSpPr>
        <p:sp>
          <p:nvSpPr>
            <p:cNvPr id="28" name="弧形 27"/>
            <p:cNvSpPr/>
            <p:nvPr/>
          </p:nvSpPr>
          <p:spPr>
            <a:xfrm>
              <a:off x="4441371" y="2612571"/>
              <a:ext cx="1019149" cy="1019149"/>
            </a:xfrm>
            <a:prstGeom prst="arc">
              <a:avLst>
                <a:gd name="adj1" fmla="val 3424041"/>
                <a:gd name="adj2" fmla="val 21483654"/>
              </a:avLst>
            </a:prstGeom>
            <a:ln w="28575">
              <a:solidFill>
                <a:srgbClr val="BD392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85000"/>
                    <a:lumOff val="15000"/>
                  </a:schemeClr>
                </a:solidFill>
              </a:endParaRPr>
            </a:p>
          </p:txBody>
        </p:sp>
        <p:sp>
          <p:nvSpPr>
            <p:cNvPr id="29" name="任意多边形 28"/>
            <p:cNvSpPr/>
            <p:nvPr/>
          </p:nvSpPr>
          <p:spPr>
            <a:xfrm>
              <a:off x="4951562" y="3114136"/>
              <a:ext cx="267419" cy="448573"/>
            </a:xfrm>
            <a:custGeom>
              <a:avLst/>
              <a:gdLst>
                <a:gd name="connsiteX0" fmla="*/ 267419 w 267419"/>
                <a:gd name="connsiteY0" fmla="*/ 448573 h 448573"/>
                <a:gd name="connsiteX1" fmla="*/ 0 w 267419"/>
                <a:gd name="connsiteY1" fmla="*/ 0 h 448573"/>
              </a:gdLst>
              <a:ahLst/>
              <a:cxnLst>
                <a:cxn ang="0">
                  <a:pos x="connsiteX0" y="connsiteY0"/>
                </a:cxn>
                <a:cxn ang="0">
                  <a:pos x="connsiteX1" y="connsiteY1"/>
                </a:cxn>
              </a:cxnLst>
              <a:rect l="l" t="t" r="r" b="b"/>
              <a:pathLst>
                <a:path w="267419" h="448573">
                  <a:moveTo>
                    <a:pt x="267419" y="448573"/>
                  </a:moveTo>
                  <a:lnTo>
                    <a:pt x="0" y="0"/>
                  </a:lnTo>
                </a:path>
              </a:pathLst>
            </a:cu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30" name="等腰三角形 29"/>
            <p:cNvSpPr/>
            <p:nvPr/>
          </p:nvSpPr>
          <p:spPr>
            <a:xfrm rot="10800000">
              <a:off x="5381268" y="3105511"/>
              <a:ext cx="158504" cy="120770"/>
            </a:xfrm>
            <a:prstGeom prst="triangle">
              <a:avLst/>
            </a:pr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31" name="组合 30"/>
          <p:cNvGrpSpPr/>
          <p:nvPr/>
        </p:nvGrpSpPr>
        <p:grpSpPr>
          <a:xfrm rot="3600000">
            <a:off x="4179828" y="1569493"/>
            <a:ext cx="746918" cy="693026"/>
            <a:chOff x="4441371" y="2612571"/>
            <a:chExt cx="1098401" cy="1019149"/>
          </a:xfrm>
        </p:grpSpPr>
        <p:sp>
          <p:nvSpPr>
            <p:cNvPr id="32" name="弧形 31"/>
            <p:cNvSpPr/>
            <p:nvPr/>
          </p:nvSpPr>
          <p:spPr>
            <a:xfrm>
              <a:off x="4441371" y="2612571"/>
              <a:ext cx="1019149" cy="1019149"/>
            </a:xfrm>
            <a:prstGeom prst="arc">
              <a:avLst>
                <a:gd name="adj1" fmla="val 3424041"/>
                <a:gd name="adj2" fmla="val 21483654"/>
              </a:avLst>
            </a:prstGeom>
            <a:ln w="28575">
              <a:solidFill>
                <a:srgbClr val="BD392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85000"/>
                    <a:lumOff val="15000"/>
                  </a:schemeClr>
                </a:solidFill>
              </a:endParaRPr>
            </a:p>
          </p:txBody>
        </p:sp>
        <p:sp>
          <p:nvSpPr>
            <p:cNvPr id="33" name="任意多边形 32"/>
            <p:cNvSpPr/>
            <p:nvPr/>
          </p:nvSpPr>
          <p:spPr>
            <a:xfrm>
              <a:off x="4951562" y="3114136"/>
              <a:ext cx="267419" cy="448573"/>
            </a:xfrm>
            <a:custGeom>
              <a:avLst/>
              <a:gdLst>
                <a:gd name="connsiteX0" fmla="*/ 267419 w 267419"/>
                <a:gd name="connsiteY0" fmla="*/ 448573 h 448573"/>
                <a:gd name="connsiteX1" fmla="*/ 0 w 267419"/>
                <a:gd name="connsiteY1" fmla="*/ 0 h 448573"/>
              </a:gdLst>
              <a:ahLst/>
              <a:cxnLst>
                <a:cxn ang="0">
                  <a:pos x="connsiteX0" y="connsiteY0"/>
                </a:cxn>
                <a:cxn ang="0">
                  <a:pos x="connsiteX1" y="connsiteY1"/>
                </a:cxn>
              </a:cxnLst>
              <a:rect l="l" t="t" r="r" b="b"/>
              <a:pathLst>
                <a:path w="267419" h="448573">
                  <a:moveTo>
                    <a:pt x="267419" y="448573"/>
                  </a:moveTo>
                  <a:lnTo>
                    <a:pt x="0" y="0"/>
                  </a:lnTo>
                </a:path>
              </a:pathLst>
            </a:cu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34" name="等腰三角形 33"/>
            <p:cNvSpPr/>
            <p:nvPr/>
          </p:nvSpPr>
          <p:spPr>
            <a:xfrm rot="10800000">
              <a:off x="5381268" y="3105511"/>
              <a:ext cx="158504" cy="120770"/>
            </a:xfrm>
            <a:prstGeom prst="triangle">
              <a:avLst/>
            </a:pr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35" name="组合 34"/>
          <p:cNvGrpSpPr/>
          <p:nvPr/>
        </p:nvGrpSpPr>
        <p:grpSpPr>
          <a:xfrm rot="7200000">
            <a:off x="4936102" y="1970783"/>
            <a:ext cx="746918" cy="693026"/>
            <a:chOff x="4441371" y="2612571"/>
            <a:chExt cx="1098401" cy="1019149"/>
          </a:xfrm>
        </p:grpSpPr>
        <p:sp>
          <p:nvSpPr>
            <p:cNvPr id="36" name="弧形 35"/>
            <p:cNvSpPr/>
            <p:nvPr/>
          </p:nvSpPr>
          <p:spPr>
            <a:xfrm>
              <a:off x="4441371" y="2612571"/>
              <a:ext cx="1019149" cy="1019149"/>
            </a:xfrm>
            <a:prstGeom prst="arc">
              <a:avLst>
                <a:gd name="adj1" fmla="val 3424041"/>
                <a:gd name="adj2" fmla="val 21483654"/>
              </a:avLst>
            </a:prstGeom>
            <a:ln w="28575">
              <a:solidFill>
                <a:srgbClr val="BD392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85000"/>
                    <a:lumOff val="15000"/>
                  </a:schemeClr>
                </a:solidFill>
              </a:endParaRPr>
            </a:p>
          </p:txBody>
        </p:sp>
        <p:sp>
          <p:nvSpPr>
            <p:cNvPr id="37" name="任意多边形 36"/>
            <p:cNvSpPr/>
            <p:nvPr/>
          </p:nvSpPr>
          <p:spPr>
            <a:xfrm>
              <a:off x="4951562" y="3114136"/>
              <a:ext cx="267419" cy="448573"/>
            </a:xfrm>
            <a:custGeom>
              <a:avLst/>
              <a:gdLst>
                <a:gd name="connsiteX0" fmla="*/ 267419 w 267419"/>
                <a:gd name="connsiteY0" fmla="*/ 448573 h 448573"/>
                <a:gd name="connsiteX1" fmla="*/ 0 w 267419"/>
                <a:gd name="connsiteY1" fmla="*/ 0 h 448573"/>
              </a:gdLst>
              <a:ahLst/>
              <a:cxnLst>
                <a:cxn ang="0">
                  <a:pos x="connsiteX0" y="connsiteY0"/>
                </a:cxn>
                <a:cxn ang="0">
                  <a:pos x="connsiteX1" y="connsiteY1"/>
                </a:cxn>
              </a:cxnLst>
              <a:rect l="l" t="t" r="r" b="b"/>
              <a:pathLst>
                <a:path w="267419" h="448573">
                  <a:moveTo>
                    <a:pt x="267419" y="448573"/>
                  </a:moveTo>
                  <a:lnTo>
                    <a:pt x="0" y="0"/>
                  </a:lnTo>
                </a:path>
              </a:pathLst>
            </a:cu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38" name="等腰三角形 37"/>
            <p:cNvSpPr/>
            <p:nvPr/>
          </p:nvSpPr>
          <p:spPr>
            <a:xfrm rot="10800000">
              <a:off x="5381268" y="3105511"/>
              <a:ext cx="158504" cy="120770"/>
            </a:xfrm>
            <a:prstGeom prst="triangle">
              <a:avLst/>
            </a:pr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39" name="组合 38"/>
          <p:cNvGrpSpPr/>
          <p:nvPr/>
        </p:nvGrpSpPr>
        <p:grpSpPr>
          <a:xfrm rot="10800000">
            <a:off x="4909576" y="2883899"/>
            <a:ext cx="746918" cy="693026"/>
            <a:chOff x="4441371" y="2612571"/>
            <a:chExt cx="1098401" cy="1019149"/>
          </a:xfrm>
        </p:grpSpPr>
        <p:sp>
          <p:nvSpPr>
            <p:cNvPr id="40" name="弧形 39"/>
            <p:cNvSpPr/>
            <p:nvPr/>
          </p:nvSpPr>
          <p:spPr>
            <a:xfrm>
              <a:off x="4441371" y="2612571"/>
              <a:ext cx="1019149" cy="1019149"/>
            </a:xfrm>
            <a:prstGeom prst="arc">
              <a:avLst>
                <a:gd name="adj1" fmla="val 3424041"/>
                <a:gd name="adj2" fmla="val 21483654"/>
              </a:avLst>
            </a:prstGeom>
            <a:ln w="28575">
              <a:solidFill>
                <a:srgbClr val="BD392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85000"/>
                    <a:lumOff val="15000"/>
                  </a:schemeClr>
                </a:solidFill>
              </a:endParaRPr>
            </a:p>
          </p:txBody>
        </p:sp>
        <p:sp>
          <p:nvSpPr>
            <p:cNvPr id="41" name="任意多边形 40"/>
            <p:cNvSpPr/>
            <p:nvPr/>
          </p:nvSpPr>
          <p:spPr>
            <a:xfrm>
              <a:off x="4951562" y="3114136"/>
              <a:ext cx="267419" cy="448573"/>
            </a:xfrm>
            <a:custGeom>
              <a:avLst/>
              <a:gdLst>
                <a:gd name="connsiteX0" fmla="*/ 267419 w 267419"/>
                <a:gd name="connsiteY0" fmla="*/ 448573 h 448573"/>
                <a:gd name="connsiteX1" fmla="*/ 0 w 267419"/>
                <a:gd name="connsiteY1" fmla="*/ 0 h 448573"/>
              </a:gdLst>
              <a:ahLst/>
              <a:cxnLst>
                <a:cxn ang="0">
                  <a:pos x="connsiteX0" y="connsiteY0"/>
                </a:cxn>
                <a:cxn ang="0">
                  <a:pos x="connsiteX1" y="connsiteY1"/>
                </a:cxn>
              </a:cxnLst>
              <a:rect l="l" t="t" r="r" b="b"/>
              <a:pathLst>
                <a:path w="267419" h="448573">
                  <a:moveTo>
                    <a:pt x="267419" y="448573"/>
                  </a:moveTo>
                  <a:lnTo>
                    <a:pt x="0" y="0"/>
                  </a:lnTo>
                </a:path>
              </a:pathLst>
            </a:cu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42" name="等腰三角形 41"/>
            <p:cNvSpPr/>
            <p:nvPr/>
          </p:nvSpPr>
          <p:spPr>
            <a:xfrm rot="10800000">
              <a:off x="5381268" y="3105511"/>
              <a:ext cx="158504" cy="120770"/>
            </a:xfrm>
            <a:prstGeom prst="triangle">
              <a:avLst/>
            </a:pr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43" name="组合 42"/>
          <p:cNvGrpSpPr/>
          <p:nvPr/>
        </p:nvGrpSpPr>
        <p:grpSpPr>
          <a:xfrm rot="14400000">
            <a:off x="4118580" y="3311694"/>
            <a:ext cx="746918" cy="693026"/>
            <a:chOff x="4441371" y="2612571"/>
            <a:chExt cx="1098401" cy="1019149"/>
          </a:xfrm>
        </p:grpSpPr>
        <p:sp>
          <p:nvSpPr>
            <p:cNvPr id="44" name="弧形 43"/>
            <p:cNvSpPr/>
            <p:nvPr/>
          </p:nvSpPr>
          <p:spPr>
            <a:xfrm>
              <a:off x="4441371" y="2612571"/>
              <a:ext cx="1019149" cy="1019149"/>
            </a:xfrm>
            <a:prstGeom prst="arc">
              <a:avLst>
                <a:gd name="adj1" fmla="val 3424041"/>
                <a:gd name="adj2" fmla="val 21483654"/>
              </a:avLst>
            </a:prstGeom>
            <a:ln w="28575">
              <a:solidFill>
                <a:srgbClr val="BD392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85000"/>
                    <a:lumOff val="15000"/>
                  </a:schemeClr>
                </a:solidFill>
              </a:endParaRPr>
            </a:p>
          </p:txBody>
        </p:sp>
        <p:sp>
          <p:nvSpPr>
            <p:cNvPr id="45" name="任意多边形 44"/>
            <p:cNvSpPr/>
            <p:nvPr/>
          </p:nvSpPr>
          <p:spPr>
            <a:xfrm>
              <a:off x="4951562" y="3114136"/>
              <a:ext cx="267419" cy="448573"/>
            </a:xfrm>
            <a:custGeom>
              <a:avLst/>
              <a:gdLst>
                <a:gd name="connsiteX0" fmla="*/ 267419 w 267419"/>
                <a:gd name="connsiteY0" fmla="*/ 448573 h 448573"/>
                <a:gd name="connsiteX1" fmla="*/ 0 w 267419"/>
                <a:gd name="connsiteY1" fmla="*/ 0 h 448573"/>
              </a:gdLst>
              <a:ahLst/>
              <a:cxnLst>
                <a:cxn ang="0">
                  <a:pos x="connsiteX0" y="connsiteY0"/>
                </a:cxn>
                <a:cxn ang="0">
                  <a:pos x="connsiteX1" y="connsiteY1"/>
                </a:cxn>
              </a:cxnLst>
              <a:rect l="l" t="t" r="r" b="b"/>
              <a:pathLst>
                <a:path w="267419" h="448573">
                  <a:moveTo>
                    <a:pt x="267419" y="448573"/>
                  </a:moveTo>
                  <a:lnTo>
                    <a:pt x="0" y="0"/>
                  </a:lnTo>
                </a:path>
              </a:pathLst>
            </a:cu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46" name="等腰三角形 45"/>
            <p:cNvSpPr/>
            <p:nvPr/>
          </p:nvSpPr>
          <p:spPr>
            <a:xfrm rot="10800000">
              <a:off x="5381268" y="3105511"/>
              <a:ext cx="158504" cy="120770"/>
            </a:xfrm>
            <a:prstGeom prst="triangle">
              <a:avLst/>
            </a:pr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47" name="组合 46"/>
          <p:cNvGrpSpPr/>
          <p:nvPr/>
        </p:nvGrpSpPr>
        <p:grpSpPr>
          <a:xfrm rot="18000000">
            <a:off x="3395614" y="2867032"/>
            <a:ext cx="746918" cy="693026"/>
            <a:chOff x="4441371" y="2612571"/>
            <a:chExt cx="1098401" cy="1019149"/>
          </a:xfrm>
        </p:grpSpPr>
        <p:sp>
          <p:nvSpPr>
            <p:cNvPr id="48" name="弧形 47"/>
            <p:cNvSpPr/>
            <p:nvPr/>
          </p:nvSpPr>
          <p:spPr>
            <a:xfrm>
              <a:off x="4441371" y="2612571"/>
              <a:ext cx="1019149" cy="1019149"/>
            </a:xfrm>
            <a:prstGeom prst="arc">
              <a:avLst>
                <a:gd name="adj1" fmla="val 3424041"/>
                <a:gd name="adj2" fmla="val 21483654"/>
              </a:avLst>
            </a:prstGeom>
            <a:ln w="28575">
              <a:solidFill>
                <a:srgbClr val="BD392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85000"/>
                    <a:lumOff val="15000"/>
                  </a:schemeClr>
                </a:solidFill>
              </a:endParaRPr>
            </a:p>
          </p:txBody>
        </p:sp>
        <p:sp>
          <p:nvSpPr>
            <p:cNvPr id="49" name="任意多边形 48"/>
            <p:cNvSpPr/>
            <p:nvPr/>
          </p:nvSpPr>
          <p:spPr>
            <a:xfrm>
              <a:off x="4951562" y="3114136"/>
              <a:ext cx="267419" cy="448573"/>
            </a:xfrm>
            <a:custGeom>
              <a:avLst/>
              <a:gdLst>
                <a:gd name="connsiteX0" fmla="*/ 267419 w 267419"/>
                <a:gd name="connsiteY0" fmla="*/ 448573 h 448573"/>
                <a:gd name="connsiteX1" fmla="*/ 0 w 267419"/>
                <a:gd name="connsiteY1" fmla="*/ 0 h 448573"/>
              </a:gdLst>
              <a:ahLst/>
              <a:cxnLst>
                <a:cxn ang="0">
                  <a:pos x="connsiteX0" y="connsiteY0"/>
                </a:cxn>
                <a:cxn ang="0">
                  <a:pos x="connsiteX1" y="connsiteY1"/>
                </a:cxn>
              </a:cxnLst>
              <a:rect l="l" t="t" r="r" b="b"/>
              <a:pathLst>
                <a:path w="267419" h="448573">
                  <a:moveTo>
                    <a:pt x="267419" y="448573"/>
                  </a:moveTo>
                  <a:lnTo>
                    <a:pt x="0" y="0"/>
                  </a:lnTo>
                </a:path>
              </a:pathLst>
            </a:cu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50" name="等腰三角形 49"/>
            <p:cNvSpPr/>
            <p:nvPr/>
          </p:nvSpPr>
          <p:spPr>
            <a:xfrm rot="10800000">
              <a:off x="5381268" y="3105511"/>
              <a:ext cx="158504" cy="120770"/>
            </a:xfrm>
            <a:prstGeom prst="triangle">
              <a:avLst/>
            </a:pr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sp>
        <p:nvSpPr>
          <p:cNvPr id="51" name="矩形 50"/>
          <p:cNvSpPr/>
          <p:nvPr/>
        </p:nvSpPr>
        <p:spPr>
          <a:xfrm>
            <a:off x="3521832" y="2199589"/>
            <a:ext cx="619133" cy="300082"/>
          </a:xfrm>
          <a:prstGeom prst="rect">
            <a:avLst/>
          </a:prstGeom>
        </p:spPr>
        <p:txBody>
          <a:bodyPr wrap="square" lIns="68580" tIns="34290" rIns="68580" bIns="34290">
            <a:spAutoFit/>
          </a:bodyPr>
          <a:lstStyle/>
          <a:p>
            <a:pPr algn="ctr"/>
            <a:r>
              <a:rPr lang="en-US" altLang="zh-CN" sz="1500" b="1" dirty="0">
                <a:solidFill>
                  <a:schemeClr val="tx1">
                    <a:lumMod val="85000"/>
                    <a:lumOff val="15000"/>
                  </a:schemeClr>
                </a:solidFill>
                <a:latin typeface="Agency FB" panose="020B0503020202020204" pitchFamily="34" charset="0"/>
                <a:ea typeface="微软雅黑" panose="020B0503020204020204" pitchFamily="34" charset="-122"/>
              </a:rPr>
              <a:t>01</a:t>
            </a:r>
          </a:p>
        </p:txBody>
      </p:sp>
      <p:sp>
        <p:nvSpPr>
          <p:cNvPr id="52" name="矩形 51"/>
          <p:cNvSpPr/>
          <p:nvPr/>
        </p:nvSpPr>
        <p:spPr>
          <a:xfrm>
            <a:off x="4238895" y="2015871"/>
            <a:ext cx="619133" cy="300082"/>
          </a:xfrm>
          <a:prstGeom prst="rect">
            <a:avLst/>
          </a:prstGeom>
        </p:spPr>
        <p:txBody>
          <a:bodyPr wrap="square" lIns="68580" tIns="34290" rIns="68580" bIns="34290">
            <a:spAutoFit/>
          </a:bodyPr>
          <a:lstStyle/>
          <a:p>
            <a:pPr algn="ctr"/>
            <a:r>
              <a:rPr lang="en-US" altLang="zh-CN" sz="1500" b="1" dirty="0">
                <a:solidFill>
                  <a:schemeClr val="tx1">
                    <a:lumMod val="85000"/>
                    <a:lumOff val="15000"/>
                  </a:schemeClr>
                </a:solidFill>
                <a:latin typeface="Agency FB" panose="020B0503020202020204" pitchFamily="34" charset="0"/>
                <a:ea typeface="微软雅黑" panose="020B0503020204020204" pitchFamily="34" charset="-122"/>
              </a:rPr>
              <a:t>02</a:t>
            </a:r>
          </a:p>
        </p:txBody>
      </p:sp>
      <p:sp>
        <p:nvSpPr>
          <p:cNvPr id="53" name="矩形 52"/>
          <p:cNvSpPr/>
          <p:nvPr/>
        </p:nvSpPr>
        <p:spPr>
          <a:xfrm>
            <a:off x="4829893" y="2284870"/>
            <a:ext cx="619133" cy="300082"/>
          </a:xfrm>
          <a:prstGeom prst="rect">
            <a:avLst/>
          </a:prstGeom>
        </p:spPr>
        <p:txBody>
          <a:bodyPr wrap="square" lIns="68580" tIns="34290" rIns="68580" bIns="34290">
            <a:spAutoFit/>
          </a:bodyPr>
          <a:lstStyle/>
          <a:p>
            <a:pPr algn="ctr"/>
            <a:r>
              <a:rPr lang="en-US" altLang="zh-CN" sz="1500" b="1" dirty="0">
                <a:solidFill>
                  <a:schemeClr val="tx1">
                    <a:lumMod val="85000"/>
                    <a:lumOff val="15000"/>
                  </a:schemeClr>
                </a:solidFill>
                <a:latin typeface="Agency FB" panose="020B0503020202020204" pitchFamily="34" charset="0"/>
                <a:ea typeface="微软雅黑" panose="020B0503020204020204" pitchFamily="34" charset="-122"/>
              </a:rPr>
              <a:t>03</a:t>
            </a:r>
          </a:p>
        </p:txBody>
      </p:sp>
      <p:sp>
        <p:nvSpPr>
          <p:cNvPr id="54" name="矩形 53"/>
          <p:cNvSpPr/>
          <p:nvPr/>
        </p:nvSpPr>
        <p:spPr>
          <a:xfrm>
            <a:off x="4807747" y="2998276"/>
            <a:ext cx="619133" cy="300082"/>
          </a:xfrm>
          <a:prstGeom prst="rect">
            <a:avLst/>
          </a:prstGeom>
        </p:spPr>
        <p:txBody>
          <a:bodyPr wrap="square" lIns="68580" tIns="34290" rIns="68580" bIns="34290">
            <a:spAutoFit/>
          </a:bodyPr>
          <a:lstStyle/>
          <a:p>
            <a:pPr algn="ctr"/>
            <a:r>
              <a:rPr lang="en-US" altLang="zh-CN" sz="1500" b="1" dirty="0">
                <a:solidFill>
                  <a:schemeClr val="tx1">
                    <a:lumMod val="85000"/>
                    <a:lumOff val="15000"/>
                  </a:schemeClr>
                </a:solidFill>
                <a:latin typeface="Agency FB" panose="020B0503020202020204" pitchFamily="34" charset="0"/>
                <a:ea typeface="微软雅黑" panose="020B0503020204020204" pitchFamily="34" charset="-122"/>
              </a:rPr>
              <a:t>04</a:t>
            </a:r>
          </a:p>
        </p:txBody>
      </p:sp>
      <p:sp>
        <p:nvSpPr>
          <p:cNvPr id="55" name="矩形 54"/>
          <p:cNvSpPr/>
          <p:nvPr/>
        </p:nvSpPr>
        <p:spPr>
          <a:xfrm>
            <a:off x="4124940" y="3369294"/>
            <a:ext cx="619133" cy="300082"/>
          </a:xfrm>
          <a:prstGeom prst="rect">
            <a:avLst/>
          </a:prstGeom>
        </p:spPr>
        <p:txBody>
          <a:bodyPr wrap="square" lIns="68580" tIns="34290" rIns="68580" bIns="34290">
            <a:spAutoFit/>
          </a:bodyPr>
          <a:lstStyle/>
          <a:p>
            <a:pPr algn="ctr"/>
            <a:r>
              <a:rPr lang="en-US" altLang="zh-CN" sz="1500" b="1" dirty="0">
                <a:solidFill>
                  <a:schemeClr val="tx1">
                    <a:lumMod val="85000"/>
                    <a:lumOff val="15000"/>
                  </a:schemeClr>
                </a:solidFill>
                <a:latin typeface="Agency FB" panose="020B0503020202020204" pitchFamily="34" charset="0"/>
                <a:ea typeface="微软雅黑" panose="020B0503020204020204" pitchFamily="34" charset="-122"/>
              </a:rPr>
              <a:t>05</a:t>
            </a:r>
          </a:p>
        </p:txBody>
      </p:sp>
      <p:sp>
        <p:nvSpPr>
          <p:cNvPr id="56" name="矩形 55"/>
          <p:cNvSpPr/>
          <p:nvPr/>
        </p:nvSpPr>
        <p:spPr>
          <a:xfrm>
            <a:off x="3589647" y="2975363"/>
            <a:ext cx="619133" cy="300082"/>
          </a:xfrm>
          <a:prstGeom prst="rect">
            <a:avLst/>
          </a:prstGeom>
        </p:spPr>
        <p:txBody>
          <a:bodyPr wrap="square" lIns="68580" tIns="34290" rIns="68580" bIns="34290">
            <a:spAutoFit/>
          </a:bodyPr>
          <a:lstStyle/>
          <a:p>
            <a:pPr algn="ctr"/>
            <a:r>
              <a:rPr lang="en-US" altLang="zh-CN" sz="1500" b="1" dirty="0">
                <a:solidFill>
                  <a:schemeClr val="tx1">
                    <a:lumMod val="85000"/>
                    <a:lumOff val="15000"/>
                  </a:schemeClr>
                </a:solidFill>
                <a:latin typeface="Agency FB" panose="020B0503020202020204" pitchFamily="34" charset="0"/>
                <a:ea typeface="微软雅黑" panose="020B0503020204020204" pitchFamily="34" charset="-122"/>
              </a:rPr>
              <a:t>06</a:t>
            </a:r>
          </a:p>
        </p:txBody>
      </p:sp>
      <p:grpSp>
        <p:nvGrpSpPr>
          <p:cNvPr id="57" name="组合 56"/>
          <p:cNvGrpSpPr/>
          <p:nvPr/>
        </p:nvGrpSpPr>
        <p:grpSpPr>
          <a:xfrm>
            <a:off x="4339398" y="2500528"/>
            <a:ext cx="447336" cy="430197"/>
            <a:chOff x="6042547" y="4572281"/>
            <a:chExt cx="652119" cy="627134"/>
          </a:xfrm>
          <a:solidFill>
            <a:schemeClr val="tx1">
              <a:lumMod val="75000"/>
              <a:lumOff val="25000"/>
            </a:schemeClr>
          </a:solidFill>
        </p:grpSpPr>
        <p:sp>
          <p:nvSpPr>
            <p:cNvPr id="58" name="Oval 131"/>
            <p:cNvSpPr>
              <a:spLocks noChangeArrowheads="1"/>
            </p:cNvSpPr>
            <p:nvPr/>
          </p:nvSpPr>
          <p:spPr bwMode="auto">
            <a:xfrm>
              <a:off x="6221880" y="4572281"/>
              <a:ext cx="293454" cy="29720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tx1">
                    <a:lumMod val="85000"/>
                    <a:lumOff val="15000"/>
                  </a:schemeClr>
                </a:solidFill>
              </a:endParaRPr>
            </a:p>
          </p:txBody>
        </p:sp>
        <p:sp>
          <p:nvSpPr>
            <p:cNvPr id="59" name="Freeform 134"/>
            <p:cNvSpPr/>
            <p:nvPr/>
          </p:nvSpPr>
          <p:spPr bwMode="auto">
            <a:xfrm>
              <a:off x="6042547" y="4915841"/>
              <a:ext cx="652119" cy="283574"/>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tx1">
                    <a:lumMod val="85000"/>
                    <a:lumOff val="15000"/>
                  </a:schemeClr>
                </a:solidFill>
              </a:endParaRPr>
            </a:p>
          </p:txBody>
        </p:sp>
      </p:grpSp>
      <p:grpSp>
        <p:nvGrpSpPr>
          <p:cNvPr id="60" name="组合 59"/>
          <p:cNvGrpSpPr/>
          <p:nvPr/>
        </p:nvGrpSpPr>
        <p:grpSpPr>
          <a:xfrm>
            <a:off x="5352396" y="2212747"/>
            <a:ext cx="154520" cy="197612"/>
            <a:chOff x="1605187" y="572440"/>
            <a:chExt cx="563561" cy="720725"/>
          </a:xfrm>
          <a:solidFill>
            <a:schemeClr val="tx1">
              <a:lumMod val="75000"/>
              <a:lumOff val="25000"/>
            </a:schemeClr>
          </a:solidFill>
        </p:grpSpPr>
        <p:sp>
          <p:nvSpPr>
            <p:cNvPr id="61" name="Freeform 32"/>
            <p:cNvSpPr/>
            <p:nvPr/>
          </p:nvSpPr>
          <p:spPr bwMode="auto">
            <a:xfrm>
              <a:off x="1814739"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62" name="Freeform 33"/>
            <p:cNvSpPr/>
            <p:nvPr/>
          </p:nvSpPr>
          <p:spPr bwMode="auto">
            <a:xfrm>
              <a:off x="1605187"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63"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grpSp>
      <p:sp>
        <p:nvSpPr>
          <p:cNvPr id="64" name="Freeform 223"/>
          <p:cNvSpPr/>
          <p:nvPr/>
        </p:nvSpPr>
        <p:spPr bwMode="auto">
          <a:xfrm>
            <a:off x="5291230" y="3277652"/>
            <a:ext cx="176510" cy="143154"/>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a:solidFill>
                <a:schemeClr val="tx1">
                  <a:lumMod val="85000"/>
                  <a:lumOff val="15000"/>
                </a:schemeClr>
              </a:solidFill>
            </a:endParaRPr>
          </a:p>
        </p:txBody>
      </p:sp>
      <p:grpSp>
        <p:nvGrpSpPr>
          <p:cNvPr id="65" name="组合 64"/>
          <p:cNvGrpSpPr/>
          <p:nvPr/>
        </p:nvGrpSpPr>
        <p:grpSpPr>
          <a:xfrm>
            <a:off x="4356612" y="3694003"/>
            <a:ext cx="181071" cy="180200"/>
            <a:chOff x="-136302" y="1682102"/>
            <a:chExt cx="660400" cy="657225"/>
          </a:xfrm>
          <a:solidFill>
            <a:schemeClr val="tx1">
              <a:lumMod val="75000"/>
              <a:lumOff val="25000"/>
            </a:schemeClr>
          </a:solidFill>
        </p:grpSpPr>
        <p:sp>
          <p:nvSpPr>
            <p:cNvPr id="66" name="Freeform 36"/>
            <p:cNvSpPr/>
            <p:nvPr/>
          </p:nvSpPr>
          <p:spPr bwMode="auto">
            <a:xfrm>
              <a:off x="214536" y="1682102"/>
              <a:ext cx="309562" cy="309563"/>
            </a:xfrm>
            <a:custGeom>
              <a:avLst/>
              <a:gdLst>
                <a:gd name="T0" fmla="*/ 0 w 138"/>
                <a:gd name="T1" fmla="*/ 0 h 138"/>
                <a:gd name="T2" fmla="*/ 0 w 138"/>
                <a:gd name="T3" fmla="*/ 138 h 138"/>
                <a:gd name="T4" fmla="*/ 138 w 138"/>
                <a:gd name="T5" fmla="*/ 138 h 138"/>
                <a:gd name="T6" fmla="*/ 0 w 138"/>
                <a:gd name="T7" fmla="*/ 0 h 138"/>
              </a:gdLst>
              <a:ahLst/>
              <a:cxnLst>
                <a:cxn ang="0">
                  <a:pos x="T0" y="T1"/>
                </a:cxn>
                <a:cxn ang="0">
                  <a:pos x="T2" y="T3"/>
                </a:cxn>
                <a:cxn ang="0">
                  <a:pos x="T4" y="T5"/>
                </a:cxn>
                <a:cxn ang="0">
                  <a:pos x="T6" y="T7"/>
                </a:cxn>
              </a:cxnLst>
              <a:rect l="0" t="0" r="r" b="b"/>
              <a:pathLst>
                <a:path w="138" h="138">
                  <a:moveTo>
                    <a:pt x="0" y="0"/>
                  </a:moveTo>
                  <a:cubicBezTo>
                    <a:pt x="0" y="138"/>
                    <a:pt x="0" y="138"/>
                    <a:pt x="0" y="138"/>
                  </a:cubicBezTo>
                  <a:cubicBezTo>
                    <a:pt x="138" y="138"/>
                    <a:pt x="138" y="138"/>
                    <a:pt x="138" y="138"/>
                  </a:cubicBezTo>
                  <a:cubicBezTo>
                    <a:pt x="134" y="63"/>
                    <a:pt x="74"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67" name="Freeform 37"/>
            <p:cNvSpPr/>
            <p:nvPr/>
          </p:nvSpPr>
          <p:spPr bwMode="auto">
            <a:xfrm>
              <a:off x="-136302" y="1682102"/>
              <a:ext cx="660399" cy="657225"/>
            </a:xfrm>
            <a:custGeom>
              <a:avLst/>
              <a:gdLst>
                <a:gd name="T0" fmla="*/ 139 w 294"/>
                <a:gd name="T1" fmla="*/ 154 h 293"/>
                <a:gd name="T2" fmla="*/ 139 w 294"/>
                <a:gd name="T3" fmla="*/ 0 h 293"/>
                <a:gd name="T4" fmla="*/ 0 w 294"/>
                <a:gd name="T5" fmla="*/ 146 h 293"/>
                <a:gd name="T6" fmla="*/ 147 w 294"/>
                <a:gd name="T7" fmla="*/ 293 h 293"/>
                <a:gd name="T8" fmla="*/ 294 w 294"/>
                <a:gd name="T9" fmla="*/ 154 h 293"/>
                <a:gd name="T10" fmla="*/ 139 w 294"/>
                <a:gd name="T11" fmla="*/ 154 h 293"/>
              </a:gdLst>
              <a:ahLst/>
              <a:cxnLst>
                <a:cxn ang="0">
                  <a:pos x="T0" y="T1"/>
                </a:cxn>
                <a:cxn ang="0">
                  <a:pos x="T2" y="T3"/>
                </a:cxn>
                <a:cxn ang="0">
                  <a:pos x="T4" y="T5"/>
                </a:cxn>
                <a:cxn ang="0">
                  <a:pos x="T6" y="T7"/>
                </a:cxn>
                <a:cxn ang="0">
                  <a:pos x="T8" y="T9"/>
                </a:cxn>
                <a:cxn ang="0">
                  <a:pos x="T10" y="T11"/>
                </a:cxn>
              </a:cxnLst>
              <a:rect l="0" t="0" r="r" b="b"/>
              <a:pathLst>
                <a:path w="294" h="293">
                  <a:moveTo>
                    <a:pt x="139" y="154"/>
                  </a:moveTo>
                  <a:cubicBezTo>
                    <a:pt x="139" y="0"/>
                    <a:pt x="139" y="0"/>
                    <a:pt x="139" y="0"/>
                  </a:cubicBezTo>
                  <a:cubicBezTo>
                    <a:pt x="61" y="4"/>
                    <a:pt x="0" y="68"/>
                    <a:pt x="0" y="146"/>
                  </a:cubicBezTo>
                  <a:cubicBezTo>
                    <a:pt x="0" y="227"/>
                    <a:pt x="66" y="293"/>
                    <a:pt x="147" y="293"/>
                  </a:cubicBezTo>
                  <a:cubicBezTo>
                    <a:pt x="226" y="293"/>
                    <a:pt x="289" y="232"/>
                    <a:pt x="294" y="154"/>
                  </a:cubicBezTo>
                  <a:lnTo>
                    <a:pt x="139" y="1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grpSp>
      <p:grpSp>
        <p:nvGrpSpPr>
          <p:cNvPr id="68" name="组合 67"/>
          <p:cNvGrpSpPr/>
          <p:nvPr/>
        </p:nvGrpSpPr>
        <p:grpSpPr>
          <a:xfrm>
            <a:off x="3441383" y="2112428"/>
            <a:ext cx="180840" cy="173913"/>
            <a:chOff x="9791183" y="5224427"/>
            <a:chExt cx="645684" cy="620952"/>
          </a:xfrm>
          <a:solidFill>
            <a:schemeClr val="tx1">
              <a:lumMod val="75000"/>
              <a:lumOff val="25000"/>
            </a:schemeClr>
          </a:solidFill>
        </p:grpSpPr>
        <p:sp>
          <p:nvSpPr>
            <p:cNvPr id="69" name="Oval 131"/>
            <p:cNvSpPr>
              <a:spLocks noChangeArrowheads="1"/>
            </p:cNvSpPr>
            <p:nvPr/>
          </p:nvSpPr>
          <p:spPr bwMode="auto">
            <a:xfrm>
              <a:off x="9968745" y="5224427"/>
              <a:ext cx="290558" cy="29427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70" name="Freeform 134"/>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grpSp>
      <p:grpSp>
        <p:nvGrpSpPr>
          <p:cNvPr id="71" name="组合 70"/>
          <p:cNvGrpSpPr/>
          <p:nvPr/>
        </p:nvGrpSpPr>
        <p:grpSpPr>
          <a:xfrm>
            <a:off x="4451143" y="1642634"/>
            <a:ext cx="145207" cy="215164"/>
            <a:chOff x="1788812" y="2276750"/>
            <a:chExt cx="392114" cy="581025"/>
          </a:xfrm>
          <a:solidFill>
            <a:schemeClr val="tx1">
              <a:lumMod val="75000"/>
              <a:lumOff val="25000"/>
            </a:schemeClr>
          </a:solidFill>
        </p:grpSpPr>
        <p:sp>
          <p:nvSpPr>
            <p:cNvPr id="72" name="Freeform 9"/>
            <p:cNvSpPr>
              <a:spLocks noEditPoints="1"/>
            </p:cNvSpPr>
            <p:nvPr/>
          </p:nvSpPr>
          <p:spPr bwMode="auto">
            <a:xfrm>
              <a:off x="1788812" y="2276750"/>
              <a:ext cx="392114" cy="430215"/>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73" name="Freeform 10"/>
            <p:cNvSpPr/>
            <p:nvPr/>
          </p:nvSpPr>
          <p:spPr bwMode="auto">
            <a:xfrm>
              <a:off x="1884062" y="2729186"/>
              <a:ext cx="195263" cy="128589"/>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74" name="Freeform 11"/>
            <p:cNvSpPr/>
            <p:nvPr/>
          </p:nvSpPr>
          <p:spPr bwMode="auto">
            <a:xfrm>
              <a:off x="1872946"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75" name="组合 74"/>
          <p:cNvGrpSpPr/>
          <p:nvPr/>
        </p:nvGrpSpPr>
        <p:grpSpPr>
          <a:xfrm>
            <a:off x="3525708" y="3180641"/>
            <a:ext cx="225483" cy="236379"/>
            <a:chOff x="7002627" y="828237"/>
            <a:chExt cx="444697" cy="466185"/>
          </a:xfrm>
          <a:solidFill>
            <a:schemeClr val="tx1">
              <a:lumMod val="75000"/>
              <a:lumOff val="25000"/>
            </a:schemeClr>
          </a:solidFill>
        </p:grpSpPr>
        <p:sp>
          <p:nvSpPr>
            <p:cNvPr id="76" name="Freeform 11"/>
            <p:cNvSpPr/>
            <p:nvPr/>
          </p:nvSpPr>
          <p:spPr bwMode="auto">
            <a:xfrm>
              <a:off x="7133420" y="1073942"/>
              <a:ext cx="88753" cy="87818"/>
            </a:xfrm>
            <a:custGeom>
              <a:avLst/>
              <a:gdLst>
                <a:gd name="T0" fmla="*/ 24 w 40"/>
                <a:gd name="T1" fmla="*/ 1 h 40"/>
                <a:gd name="T2" fmla="*/ 20 w 40"/>
                <a:gd name="T3" fmla="*/ 0 h 40"/>
                <a:gd name="T4" fmla="*/ 0 w 40"/>
                <a:gd name="T5" fmla="*/ 20 h 40"/>
                <a:gd name="T6" fmla="*/ 20 w 40"/>
                <a:gd name="T7" fmla="*/ 40 h 40"/>
                <a:gd name="T8" fmla="*/ 40 w 40"/>
                <a:gd name="T9" fmla="*/ 20 h 40"/>
                <a:gd name="T10" fmla="*/ 39 w 40"/>
                <a:gd name="T11" fmla="*/ 15 h 40"/>
                <a:gd name="T12" fmla="*/ 15 w 40"/>
                <a:gd name="T13" fmla="*/ 26 h 40"/>
                <a:gd name="T14" fmla="*/ 24 w 40"/>
                <a:gd name="T15" fmla="*/ 1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40">
                  <a:moveTo>
                    <a:pt x="24" y="1"/>
                  </a:moveTo>
                  <a:cubicBezTo>
                    <a:pt x="23" y="1"/>
                    <a:pt x="21" y="0"/>
                    <a:pt x="20" y="0"/>
                  </a:cubicBezTo>
                  <a:cubicBezTo>
                    <a:pt x="9" y="0"/>
                    <a:pt x="0" y="9"/>
                    <a:pt x="0" y="20"/>
                  </a:cubicBezTo>
                  <a:cubicBezTo>
                    <a:pt x="0" y="31"/>
                    <a:pt x="9" y="40"/>
                    <a:pt x="20" y="40"/>
                  </a:cubicBezTo>
                  <a:cubicBezTo>
                    <a:pt x="31" y="40"/>
                    <a:pt x="40" y="31"/>
                    <a:pt x="40" y="20"/>
                  </a:cubicBezTo>
                  <a:cubicBezTo>
                    <a:pt x="40" y="18"/>
                    <a:pt x="40" y="17"/>
                    <a:pt x="39" y="15"/>
                  </a:cubicBezTo>
                  <a:cubicBezTo>
                    <a:pt x="15" y="26"/>
                    <a:pt x="15" y="26"/>
                    <a:pt x="15" y="26"/>
                  </a:cubicBez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77" name="Freeform 12"/>
            <p:cNvSpPr/>
            <p:nvPr/>
          </p:nvSpPr>
          <p:spPr bwMode="auto">
            <a:xfrm>
              <a:off x="7002627" y="943149"/>
              <a:ext cx="351273" cy="351273"/>
            </a:xfrm>
            <a:custGeom>
              <a:avLst/>
              <a:gdLst>
                <a:gd name="T0" fmla="*/ 131 w 159"/>
                <a:gd name="T1" fmla="*/ 41 h 159"/>
                <a:gd name="T2" fmla="*/ 144 w 159"/>
                <a:gd name="T3" fmla="*/ 79 h 159"/>
                <a:gd name="T4" fmla="*/ 79 w 159"/>
                <a:gd name="T5" fmla="*/ 144 h 159"/>
                <a:gd name="T6" fmla="*/ 15 w 159"/>
                <a:gd name="T7" fmla="*/ 79 h 159"/>
                <a:gd name="T8" fmla="*/ 79 w 159"/>
                <a:gd name="T9" fmla="*/ 15 h 159"/>
                <a:gd name="T10" fmla="*/ 112 w 159"/>
                <a:gd name="T11" fmla="*/ 24 h 159"/>
                <a:gd name="T12" fmla="*/ 122 w 159"/>
                <a:gd name="T13" fmla="*/ 13 h 159"/>
                <a:gd name="T14" fmla="*/ 79 w 159"/>
                <a:gd name="T15" fmla="*/ 0 h 159"/>
                <a:gd name="T16" fmla="*/ 0 w 159"/>
                <a:gd name="T17" fmla="*/ 79 h 159"/>
                <a:gd name="T18" fmla="*/ 79 w 159"/>
                <a:gd name="T19" fmla="*/ 159 h 159"/>
                <a:gd name="T20" fmla="*/ 159 w 159"/>
                <a:gd name="T21" fmla="*/ 79 h 159"/>
                <a:gd name="T22" fmla="*/ 141 w 159"/>
                <a:gd name="T23" fmla="*/ 30 h 159"/>
                <a:gd name="T24" fmla="*/ 131 w 159"/>
                <a:gd name="T25" fmla="*/ 4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159">
                  <a:moveTo>
                    <a:pt x="131" y="41"/>
                  </a:moveTo>
                  <a:cubicBezTo>
                    <a:pt x="139" y="52"/>
                    <a:pt x="144" y="65"/>
                    <a:pt x="144" y="79"/>
                  </a:cubicBezTo>
                  <a:cubicBezTo>
                    <a:pt x="144" y="115"/>
                    <a:pt x="115" y="144"/>
                    <a:pt x="79" y="144"/>
                  </a:cubicBezTo>
                  <a:cubicBezTo>
                    <a:pt x="44" y="144"/>
                    <a:pt x="15" y="115"/>
                    <a:pt x="15" y="79"/>
                  </a:cubicBezTo>
                  <a:cubicBezTo>
                    <a:pt x="15" y="44"/>
                    <a:pt x="44" y="15"/>
                    <a:pt x="79" y="15"/>
                  </a:cubicBezTo>
                  <a:cubicBezTo>
                    <a:pt x="91" y="15"/>
                    <a:pt x="103" y="18"/>
                    <a:pt x="112" y="24"/>
                  </a:cubicBezTo>
                  <a:cubicBezTo>
                    <a:pt x="122" y="13"/>
                    <a:pt x="122" y="13"/>
                    <a:pt x="122" y="13"/>
                  </a:cubicBezTo>
                  <a:cubicBezTo>
                    <a:pt x="110" y="5"/>
                    <a:pt x="95" y="0"/>
                    <a:pt x="79" y="0"/>
                  </a:cubicBezTo>
                  <a:cubicBezTo>
                    <a:pt x="35" y="0"/>
                    <a:pt x="0" y="35"/>
                    <a:pt x="0" y="79"/>
                  </a:cubicBezTo>
                  <a:cubicBezTo>
                    <a:pt x="0" y="123"/>
                    <a:pt x="35" y="159"/>
                    <a:pt x="79" y="159"/>
                  </a:cubicBezTo>
                  <a:cubicBezTo>
                    <a:pt x="123" y="159"/>
                    <a:pt x="159" y="123"/>
                    <a:pt x="159" y="79"/>
                  </a:cubicBezTo>
                  <a:cubicBezTo>
                    <a:pt x="159" y="61"/>
                    <a:pt x="152" y="43"/>
                    <a:pt x="141" y="30"/>
                  </a:cubicBezTo>
                  <a:lnTo>
                    <a:pt x="131"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78" name="Freeform 13"/>
            <p:cNvSpPr/>
            <p:nvPr/>
          </p:nvSpPr>
          <p:spPr bwMode="auto">
            <a:xfrm>
              <a:off x="7177329" y="1049652"/>
              <a:ext cx="66331" cy="68199"/>
            </a:xfrm>
            <a:custGeom>
              <a:avLst/>
              <a:gdLst>
                <a:gd name="T0" fmla="*/ 71 w 71"/>
                <a:gd name="T1" fmla="*/ 30 h 73"/>
                <a:gd name="T2" fmla="*/ 38 w 71"/>
                <a:gd name="T3" fmla="*/ 0 h 73"/>
                <a:gd name="T4" fmla="*/ 19 w 71"/>
                <a:gd name="T5" fmla="*/ 19 h 73"/>
                <a:gd name="T6" fmla="*/ 0 w 71"/>
                <a:gd name="T7" fmla="*/ 73 h 73"/>
                <a:gd name="T8" fmla="*/ 55 w 71"/>
                <a:gd name="T9" fmla="*/ 49 h 73"/>
                <a:gd name="T10" fmla="*/ 71 w 71"/>
                <a:gd name="T11" fmla="*/ 30 h 73"/>
              </a:gdLst>
              <a:ahLst/>
              <a:cxnLst>
                <a:cxn ang="0">
                  <a:pos x="T0" y="T1"/>
                </a:cxn>
                <a:cxn ang="0">
                  <a:pos x="T2" y="T3"/>
                </a:cxn>
                <a:cxn ang="0">
                  <a:pos x="T4" y="T5"/>
                </a:cxn>
                <a:cxn ang="0">
                  <a:pos x="T6" y="T7"/>
                </a:cxn>
                <a:cxn ang="0">
                  <a:pos x="T8" y="T9"/>
                </a:cxn>
                <a:cxn ang="0">
                  <a:pos x="T10" y="T11"/>
                </a:cxn>
              </a:cxnLst>
              <a:rect l="0" t="0" r="r" b="b"/>
              <a:pathLst>
                <a:path w="71" h="73">
                  <a:moveTo>
                    <a:pt x="71" y="30"/>
                  </a:moveTo>
                  <a:lnTo>
                    <a:pt x="38" y="0"/>
                  </a:lnTo>
                  <a:lnTo>
                    <a:pt x="19" y="19"/>
                  </a:lnTo>
                  <a:lnTo>
                    <a:pt x="0" y="73"/>
                  </a:lnTo>
                  <a:lnTo>
                    <a:pt x="55" y="49"/>
                  </a:lnTo>
                  <a:lnTo>
                    <a:pt x="71"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79" name="Freeform 14"/>
            <p:cNvSpPr/>
            <p:nvPr/>
          </p:nvSpPr>
          <p:spPr bwMode="auto">
            <a:xfrm>
              <a:off x="7219370" y="916990"/>
              <a:ext cx="143873" cy="152281"/>
            </a:xfrm>
            <a:custGeom>
              <a:avLst/>
              <a:gdLst>
                <a:gd name="T0" fmla="*/ 121 w 154"/>
                <a:gd name="T1" fmla="*/ 0 h 163"/>
                <a:gd name="T2" fmla="*/ 0 w 154"/>
                <a:gd name="T3" fmla="*/ 132 h 163"/>
                <a:gd name="T4" fmla="*/ 33 w 154"/>
                <a:gd name="T5" fmla="*/ 163 h 163"/>
                <a:gd name="T6" fmla="*/ 154 w 154"/>
                <a:gd name="T7" fmla="*/ 31 h 163"/>
                <a:gd name="T8" fmla="*/ 121 w 154"/>
                <a:gd name="T9" fmla="*/ 35 h 163"/>
                <a:gd name="T10" fmla="*/ 121 w 154"/>
                <a:gd name="T11" fmla="*/ 0 h 163"/>
              </a:gdLst>
              <a:ahLst/>
              <a:cxnLst>
                <a:cxn ang="0">
                  <a:pos x="T0" y="T1"/>
                </a:cxn>
                <a:cxn ang="0">
                  <a:pos x="T2" y="T3"/>
                </a:cxn>
                <a:cxn ang="0">
                  <a:pos x="T4" y="T5"/>
                </a:cxn>
                <a:cxn ang="0">
                  <a:pos x="T6" y="T7"/>
                </a:cxn>
                <a:cxn ang="0">
                  <a:pos x="T8" y="T9"/>
                </a:cxn>
                <a:cxn ang="0">
                  <a:pos x="T10" y="T11"/>
                </a:cxn>
              </a:cxnLst>
              <a:rect l="0" t="0" r="r" b="b"/>
              <a:pathLst>
                <a:path w="154" h="163">
                  <a:moveTo>
                    <a:pt x="121" y="0"/>
                  </a:moveTo>
                  <a:lnTo>
                    <a:pt x="0" y="132"/>
                  </a:lnTo>
                  <a:lnTo>
                    <a:pt x="33" y="163"/>
                  </a:lnTo>
                  <a:lnTo>
                    <a:pt x="154" y="31"/>
                  </a:lnTo>
                  <a:lnTo>
                    <a:pt x="121" y="35"/>
                  </a:lnTo>
                  <a:lnTo>
                    <a:pt x="1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80" name="Freeform 15"/>
            <p:cNvSpPr/>
            <p:nvPr/>
          </p:nvSpPr>
          <p:spPr bwMode="auto">
            <a:xfrm>
              <a:off x="7338952" y="883357"/>
              <a:ext cx="56988" cy="59791"/>
            </a:xfrm>
            <a:custGeom>
              <a:avLst/>
              <a:gdLst>
                <a:gd name="T0" fmla="*/ 14 w 61"/>
                <a:gd name="T1" fmla="*/ 48 h 64"/>
                <a:gd name="T2" fmla="*/ 14 w 61"/>
                <a:gd name="T3" fmla="*/ 12 h 64"/>
                <a:gd name="T4" fmla="*/ 0 w 61"/>
                <a:gd name="T5" fmla="*/ 0 h 64"/>
                <a:gd name="T6" fmla="*/ 0 w 61"/>
                <a:gd name="T7" fmla="*/ 0 h 64"/>
                <a:gd name="T8" fmla="*/ 0 w 61"/>
                <a:gd name="T9" fmla="*/ 64 h 64"/>
                <a:gd name="T10" fmla="*/ 61 w 61"/>
                <a:gd name="T11" fmla="*/ 55 h 64"/>
                <a:gd name="T12" fmla="*/ 61 w 61"/>
                <a:gd name="T13" fmla="*/ 55 h 64"/>
                <a:gd name="T14" fmla="*/ 50 w 61"/>
                <a:gd name="T15" fmla="*/ 43 h 64"/>
                <a:gd name="T16" fmla="*/ 14 w 61"/>
                <a:gd name="T17" fmla="*/ 4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4">
                  <a:moveTo>
                    <a:pt x="14" y="48"/>
                  </a:moveTo>
                  <a:lnTo>
                    <a:pt x="14" y="12"/>
                  </a:lnTo>
                  <a:lnTo>
                    <a:pt x="0" y="0"/>
                  </a:lnTo>
                  <a:lnTo>
                    <a:pt x="0" y="0"/>
                  </a:lnTo>
                  <a:lnTo>
                    <a:pt x="0" y="64"/>
                  </a:lnTo>
                  <a:lnTo>
                    <a:pt x="61" y="55"/>
                  </a:lnTo>
                  <a:lnTo>
                    <a:pt x="61" y="55"/>
                  </a:lnTo>
                  <a:lnTo>
                    <a:pt x="50" y="43"/>
                  </a:lnTo>
                  <a:lnTo>
                    <a:pt x="14"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81" name="Freeform 16"/>
            <p:cNvSpPr/>
            <p:nvPr/>
          </p:nvSpPr>
          <p:spPr bwMode="auto">
            <a:xfrm>
              <a:off x="7363242" y="855330"/>
              <a:ext cx="59791" cy="61660"/>
            </a:xfrm>
            <a:custGeom>
              <a:avLst/>
              <a:gdLst>
                <a:gd name="T0" fmla="*/ 14 w 64"/>
                <a:gd name="T1" fmla="*/ 49 h 66"/>
                <a:gd name="T2" fmla="*/ 14 w 64"/>
                <a:gd name="T3" fmla="*/ 11 h 66"/>
                <a:gd name="T4" fmla="*/ 2 w 64"/>
                <a:gd name="T5" fmla="*/ 0 h 66"/>
                <a:gd name="T6" fmla="*/ 2 w 64"/>
                <a:gd name="T7" fmla="*/ 0 h 66"/>
                <a:gd name="T8" fmla="*/ 0 w 64"/>
                <a:gd name="T9" fmla="*/ 66 h 66"/>
                <a:gd name="T10" fmla="*/ 64 w 64"/>
                <a:gd name="T11" fmla="*/ 56 h 66"/>
                <a:gd name="T12" fmla="*/ 64 w 64"/>
                <a:gd name="T13" fmla="*/ 56 h 66"/>
                <a:gd name="T14" fmla="*/ 50 w 64"/>
                <a:gd name="T15" fmla="*/ 44 h 66"/>
                <a:gd name="T16" fmla="*/ 14 w 64"/>
                <a:gd name="T17" fmla="*/ 4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6">
                  <a:moveTo>
                    <a:pt x="14" y="49"/>
                  </a:moveTo>
                  <a:lnTo>
                    <a:pt x="14" y="11"/>
                  </a:lnTo>
                  <a:lnTo>
                    <a:pt x="2" y="0"/>
                  </a:lnTo>
                  <a:lnTo>
                    <a:pt x="2" y="0"/>
                  </a:lnTo>
                  <a:lnTo>
                    <a:pt x="0" y="66"/>
                  </a:lnTo>
                  <a:lnTo>
                    <a:pt x="64" y="56"/>
                  </a:lnTo>
                  <a:lnTo>
                    <a:pt x="64" y="56"/>
                  </a:lnTo>
                  <a:lnTo>
                    <a:pt x="50" y="44"/>
                  </a:lnTo>
                  <a:lnTo>
                    <a:pt x="14"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82" name="Freeform 17"/>
            <p:cNvSpPr/>
            <p:nvPr/>
          </p:nvSpPr>
          <p:spPr bwMode="auto">
            <a:xfrm>
              <a:off x="7067089" y="1009479"/>
              <a:ext cx="220480" cy="218612"/>
            </a:xfrm>
            <a:custGeom>
              <a:avLst/>
              <a:gdLst>
                <a:gd name="T0" fmla="*/ 50 w 100"/>
                <a:gd name="T1" fmla="*/ 0 h 99"/>
                <a:gd name="T2" fmla="*/ 0 w 100"/>
                <a:gd name="T3" fmla="*/ 49 h 99"/>
                <a:gd name="T4" fmla="*/ 50 w 100"/>
                <a:gd name="T5" fmla="*/ 99 h 99"/>
                <a:gd name="T6" fmla="*/ 100 w 100"/>
                <a:gd name="T7" fmla="*/ 49 h 99"/>
                <a:gd name="T8" fmla="*/ 92 w 100"/>
                <a:gd name="T9" fmla="*/ 22 h 99"/>
                <a:gd name="T10" fmla="*/ 83 w 100"/>
                <a:gd name="T11" fmla="*/ 32 h 99"/>
                <a:gd name="T12" fmla="*/ 81 w 100"/>
                <a:gd name="T13" fmla="*/ 34 h 99"/>
                <a:gd name="T14" fmla="*/ 85 w 100"/>
                <a:gd name="T15" fmla="*/ 49 h 99"/>
                <a:gd name="T16" fmla="*/ 50 w 100"/>
                <a:gd name="T17" fmla="*/ 84 h 99"/>
                <a:gd name="T18" fmla="*/ 15 w 100"/>
                <a:gd name="T19" fmla="*/ 49 h 99"/>
                <a:gd name="T20" fmla="*/ 50 w 100"/>
                <a:gd name="T21" fmla="*/ 15 h 99"/>
                <a:gd name="T22" fmla="*/ 62 w 100"/>
                <a:gd name="T23" fmla="*/ 17 h 99"/>
                <a:gd name="T24" fmla="*/ 64 w 100"/>
                <a:gd name="T25" fmla="*/ 14 h 99"/>
                <a:gd name="T26" fmla="*/ 73 w 100"/>
                <a:gd name="T27" fmla="*/ 5 h 99"/>
                <a:gd name="T28" fmla="*/ 50 w 100"/>
                <a:gd name="T2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0" h="99">
                  <a:moveTo>
                    <a:pt x="50" y="0"/>
                  </a:moveTo>
                  <a:cubicBezTo>
                    <a:pt x="23" y="0"/>
                    <a:pt x="0" y="22"/>
                    <a:pt x="0" y="49"/>
                  </a:cubicBezTo>
                  <a:cubicBezTo>
                    <a:pt x="0" y="77"/>
                    <a:pt x="23" y="99"/>
                    <a:pt x="50" y="99"/>
                  </a:cubicBezTo>
                  <a:cubicBezTo>
                    <a:pt x="78" y="99"/>
                    <a:pt x="100" y="77"/>
                    <a:pt x="100" y="49"/>
                  </a:cubicBezTo>
                  <a:cubicBezTo>
                    <a:pt x="100" y="39"/>
                    <a:pt x="97" y="30"/>
                    <a:pt x="92" y="22"/>
                  </a:cubicBezTo>
                  <a:cubicBezTo>
                    <a:pt x="83" y="32"/>
                    <a:pt x="83" y="32"/>
                    <a:pt x="83" y="32"/>
                  </a:cubicBezTo>
                  <a:cubicBezTo>
                    <a:pt x="81" y="34"/>
                    <a:pt x="81" y="34"/>
                    <a:pt x="81" y="34"/>
                  </a:cubicBezTo>
                  <a:cubicBezTo>
                    <a:pt x="84" y="39"/>
                    <a:pt x="85" y="44"/>
                    <a:pt x="85" y="49"/>
                  </a:cubicBezTo>
                  <a:cubicBezTo>
                    <a:pt x="85" y="69"/>
                    <a:pt x="69" y="84"/>
                    <a:pt x="50" y="84"/>
                  </a:cubicBezTo>
                  <a:cubicBezTo>
                    <a:pt x="31" y="84"/>
                    <a:pt x="15" y="69"/>
                    <a:pt x="15" y="49"/>
                  </a:cubicBezTo>
                  <a:cubicBezTo>
                    <a:pt x="15" y="30"/>
                    <a:pt x="31" y="15"/>
                    <a:pt x="50" y="15"/>
                  </a:cubicBezTo>
                  <a:cubicBezTo>
                    <a:pt x="54" y="15"/>
                    <a:pt x="59" y="15"/>
                    <a:pt x="62" y="17"/>
                  </a:cubicBezTo>
                  <a:cubicBezTo>
                    <a:pt x="64" y="14"/>
                    <a:pt x="64" y="14"/>
                    <a:pt x="64" y="14"/>
                  </a:cubicBezTo>
                  <a:cubicBezTo>
                    <a:pt x="73" y="5"/>
                    <a:pt x="73" y="5"/>
                    <a:pt x="73" y="5"/>
                  </a:cubicBezTo>
                  <a:cubicBezTo>
                    <a:pt x="66" y="2"/>
                    <a:pt x="58" y="0"/>
                    <a:pt x="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83" name="Freeform 18"/>
            <p:cNvSpPr/>
            <p:nvPr/>
          </p:nvSpPr>
          <p:spPr bwMode="auto">
            <a:xfrm>
              <a:off x="7389401" y="828237"/>
              <a:ext cx="57923" cy="59791"/>
            </a:xfrm>
            <a:custGeom>
              <a:avLst/>
              <a:gdLst>
                <a:gd name="T0" fmla="*/ 50 w 62"/>
                <a:gd name="T1" fmla="*/ 43 h 64"/>
                <a:gd name="T2" fmla="*/ 15 w 62"/>
                <a:gd name="T3" fmla="*/ 47 h 64"/>
                <a:gd name="T4" fmla="*/ 15 w 62"/>
                <a:gd name="T5" fmla="*/ 12 h 64"/>
                <a:gd name="T6" fmla="*/ 0 w 62"/>
                <a:gd name="T7" fmla="*/ 0 h 64"/>
                <a:gd name="T8" fmla="*/ 0 w 62"/>
                <a:gd name="T9" fmla="*/ 0 h 64"/>
                <a:gd name="T10" fmla="*/ 0 w 62"/>
                <a:gd name="T11" fmla="*/ 64 h 64"/>
                <a:gd name="T12" fmla="*/ 62 w 62"/>
                <a:gd name="T13" fmla="*/ 55 h 64"/>
                <a:gd name="T14" fmla="*/ 62 w 62"/>
                <a:gd name="T15" fmla="*/ 55 h 64"/>
                <a:gd name="T16" fmla="*/ 50 w 62"/>
                <a:gd name="T17" fmla="*/ 4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4">
                  <a:moveTo>
                    <a:pt x="50" y="43"/>
                  </a:moveTo>
                  <a:lnTo>
                    <a:pt x="15" y="47"/>
                  </a:lnTo>
                  <a:lnTo>
                    <a:pt x="15" y="12"/>
                  </a:lnTo>
                  <a:lnTo>
                    <a:pt x="0" y="0"/>
                  </a:lnTo>
                  <a:lnTo>
                    <a:pt x="0" y="0"/>
                  </a:lnTo>
                  <a:lnTo>
                    <a:pt x="0" y="64"/>
                  </a:lnTo>
                  <a:lnTo>
                    <a:pt x="62" y="55"/>
                  </a:lnTo>
                  <a:lnTo>
                    <a:pt x="62" y="55"/>
                  </a:lnTo>
                  <a:lnTo>
                    <a:pt x="5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grpSp>
      <p:sp>
        <p:nvSpPr>
          <p:cNvPr id="84" name="Content Placeholder 2"/>
          <p:cNvSpPr txBox="1"/>
          <p:nvPr/>
        </p:nvSpPr>
        <p:spPr bwMode="auto">
          <a:xfrm>
            <a:off x="5951494" y="1837254"/>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85" name="Content Placeholder 2"/>
          <p:cNvSpPr txBox="1"/>
          <p:nvPr/>
        </p:nvSpPr>
        <p:spPr bwMode="auto">
          <a:xfrm>
            <a:off x="5958120" y="2851046"/>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86" name="Content Placeholder 2"/>
          <p:cNvSpPr txBox="1"/>
          <p:nvPr/>
        </p:nvSpPr>
        <p:spPr bwMode="auto">
          <a:xfrm>
            <a:off x="683568" y="1830628"/>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87" name="Content Placeholder 2"/>
          <p:cNvSpPr txBox="1"/>
          <p:nvPr/>
        </p:nvSpPr>
        <p:spPr bwMode="auto">
          <a:xfrm>
            <a:off x="696820" y="2864298"/>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88" name="Content Placeholder 2"/>
          <p:cNvSpPr txBox="1"/>
          <p:nvPr/>
        </p:nvSpPr>
        <p:spPr bwMode="auto">
          <a:xfrm>
            <a:off x="3408058" y="4130344"/>
            <a:ext cx="2358296" cy="60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的</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89" name="Content Placeholder 2"/>
          <p:cNvSpPr txBox="1"/>
          <p:nvPr/>
        </p:nvSpPr>
        <p:spPr bwMode="auto">
          <a:xfrm>
            <a:off x="3365247" y="843558"/>
            <a:ext cx="2358296" cy="56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的</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Tree>
    <p:extLst>
      <p:ext uri="{BB962C8B-B14F-4D97-AF65-F5344CB8AC3E}">
        <p14:creationId xmlns:p14="http://schemas.microsoft.com/office/powerpoint/2010/main" val="261229107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6"/>
                                        </p:tgtEl>
                                        <p:attrNameLst>
                                          <p:attrName>style.visibility</p:attrName>
                                        </p:attrNameLst>
                                      </p:cBhvr>
                                      <p:to>
                                        <p:strVal val="visible"/>
                                      </p:to>
                                    </p:set>
                                    <p:animEffect transition="in" filter="fade">
                                      <p:cBhvr>
                                        <p:cTn id="24" dur="500"/>
                                        <p:tgtEl>
                                          <p:spTgt spid="86"/>
                                        </p:tgtEl>
                                      </p:cBhvr>
                                    </p:animEffect>
                                  </p:childTnLst>
                                </p:cTn>
                              </p:par>
                            </p:childTnLst>
                          </p:cTn>
                        </p:par>
                        <p:par>
                          <p:cTn id="25" fill="hold">
                            <p:stCondLst>
                              <p:cond delay="850"/>
                            </p:stCondLst>
                            <p:childTnLst>
                              <p:par>
                                <p:cTn id="26" presetID="10" presetClass="entr" presetSubtype="0" fill="hold" grpId="0" nodeType="afterEffect">
                                  <p:stCondLst>
                                    <p:cond delay="0"/>
                                  </p:stCondLst>
                                  <p:childTnLst>
                                    <p:set>
                                      <p:cBhvr>
                                        <p:cTn id="27" dur="1" fill="hold">
                                          <p:stCondLst>
                                            <p:cond delay="0"/>
                                          </p:stCondLst>
                                        </p:cTn>
                                        <p:tgtEl>
                                          <p:spTgt spid="89"/>
                                        </p:tgtEl>
                                        <p:attrNameLst>
                                          <p:attrName>style.visibility</p:attrName>
                                        </p:attrNameLst>
                                      </p:cBhvr>
                                      <p:to>
                                        <p:strVal val="visible"/>
                                      </p:to>
                                    </p:set>
                                    <p:animEffect transition="in" filter="fade">
                                      <p:cBhvr>
                                        <p:cTn id="28" dur="500"/>
                                        <p:tgtEl>
                                          <p:spTgt spid="89"/>
                                        </p:tgtEl>
                                      </p:cBhvr>
                                    </p:animEffect>
                                  </p:childTnLst>
                                </p:cTn>
                              </p:par>
                            </p:childTnLst>
                          </p:cTn>
                        </p:par>
                        <p:par>
                          <p:cTn id="29" fill="hold">
                            <p:stCondLst>
                              <p:cond delay="1350"/>
                            </p:stCondLst>
                            <p:childTnLst>
                              <p:par>
                                <p:cTn id="30" presetID="10" presetClass="entr" presetSubtype="0" fill="hold" grpId="0" nodeType="afterEffect">
                                  <p:stCondLst>
                                    <p:cond delay="0"/>
                                  </p:stCondLst>
                                  <p:childTnLst>
                                    <p:set>
                                      <p:cBhvr>
                                        <p:cTn id="31" dur="1" fill="hold">
                                          <p:stCondLst>
                                            <p:cond delay="0"/>
                                          </p:stCondLst>
                                        </p:cTn>
                                        <p:tgtEl>
                                          <p:spTgt spid="84"/>
                                        </p:tgtEl>
                                        <p:attrNameLst>
                                          <p:attrName>style.visibility</p:attrName>
                                        </p:attrNameLst>
                                      </p:cBhvr>
                                      <p:to>
                                        <p:strVal val="visible"/>
                                      </p:to>
                                    </p:set>
                                    <p:animEffect transition="in" filter="fade">
                                      <p:cBhvr>
                                        <p:cTn id="32" dur="500"/>
                                        <p:tgtEl>
                                          <p:spTgt spid="84"/>
                                        </p:tgtEl>
                                      </p:cBhvr>
                                    </p:animEffect>
                                  </p:childTnLst>
                                </p:cTn>
                              </p:par>
                            </p:childTnLst>
                          </p:cTn>
                        </p:par>
                        <p:par>
                          <p:cTn id="33" fill="hold">
                            <p:stCondLst>
                              <p:cond delay="1850"/>
                            </p:stCondLst>
                            <p:childTnLst>
                              <p:par>
                                <p:cTn id="34" presetID="10" presetClass="entr" presetSubtype="0" fill="hold" grpId="0" nodeType="afterEffect">
                                  <p:stCondLst>
                                    <p:cond delay="0"/>
                                  </p:stCondLst>
                                  <p:childTnLst>
                                    <p:set>
                                      <p:cBhvr>
                                        <p:cTn id="35" dur="1" fill="hold">
                                          <p:stCondLst>
                                            <p:cond delay="0"/>
                                          </p:stCondLst>
                                        </p:cTn>
                                        <p:tgtEl>
                                          <p:spTgt spid="85"/>
                                        </p:tgtEl>
                                        <p:attrNameLst>
                                          <p:attrName>style.visibility</p:attrName>
                                        </p:attrNameLst>
                                      </p:cBhvr>
                                      <p:to>
                                        <p:strVal val="visible"/>
                                      </p:to>
                                    </p:set>
                                    <p:animEffect transition="in" filter="fade">
                                      <p:cBhvr>
                                        <p:cTn id="36" dur="500"/>
                                        <p:tgtEl>
                                          <p:spTgt spid="85"/>
                                        </p:tgtEl>
                                      </p:cBhvr>
                                    </p:animEffect>
                                  </p:childTnLst>
                                </p:cTn>
                              </p:par>
                            </p:childTnLst>
                          </p:cTn>
                        </p:par>
                        <p:par>
                          <p:cTn id="37" fill="hold">
                            <p:stCondLst>
                              <p:cond delay="2350"/>
                            </p:stCondLst>
                            <p:childTnLst>
                              <p:par>
                                <p:cTn id="38" presetID="10" presetClass="entr" presetSubtype="0" fill="hold" grpId="0" nodeType="afterEffect">
                                  <p:stCondLst>
                                    <p:cond delay="0"/>
                                  </p:stCondLst>
                                  <p:childTnLst>
                                    <p:set>
                                      <p:cBhvr>
                                        <p:cTn id="39" dur="1" fill="hold">
                                          <p:stCondLst>
                                            <p:cond delay="0"/>
                                          </p:stCondLst>
                                        </p:cTn>
                                        <p:tgtEl>
                                          <p:spTgt spid="88"/>
                                        </p:tgtEl>
                                        <p:attrNameLst>
                                          <p:attrName>style.visibility</p:attrName>
                                        </p:attrNameLst>
                                      </p:cBhvr>
                                      <p:to>
                                        <p:strVal val="visible"/>
                                      </p:to>
                                    </p:set>
                                    <p:animEffect transition="in" filter="fade">
                                      <p:cBhvr>
                                        <p:cTn id="40" dur="500"/>
                                        <p:tgtEl>
                                          <p:spTgt spid="88"/>
                                        </p:tgtEl>
                                      </p:cBhvr>
                                    </p:animEffect>
                                  </p:childTnLst>
                                </p:cTn>
                              </p:par>
                            </p:childTnLst>
                          </p:cTn>
                        </p:par>
                        <p:par>
                          <p:cTn id="41" fill="hold">
                            <p:stCondLst>
                              <p:cond delay="2850"/>
                            </p:stCondLst>
                            <p:childTnLst>
                              <p:par>
                                <p:cTn id="42" presetID="10" presetClass="entr" presetSubtype="0" fill="hold" grpId="0" nodeType="afterEffect">
                                  <p:stCondLst>
                                    <p:cond delay="0"/>
                                  </p:stCondLst>
                                  <p:childTnLst>
                                    <p:set>
                                      <p:cBhvr>
                                        <p:cTn id="43" dur="1" fill="hold">
                                          <p:stCondLst>
                                            <p:cond delay="0"/>
                                          </p:stCondLst>
                                        </p:cTn>
                                        <p:tgtEl>
                                          <p:spTgt spid="87"/>
                                        </p:tgtEl>
                                        <p:attrNameLst>
                                          <p:attrName>style.visibility</p:attrName>
                                        </p:attrNameLst>
                                      </p:cBhvr>
                                      <p:to>
                                        <p:strVal val="visible"/>
                                      </p:to>
                                    </p:set>
                                    <p:animEffect transition="in" filter="fade">
                                      <p:cBhvr>
                                        <p:cTn id="44"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4" grpId="0"/>
      <p:bldP spid="85" grpId="0"/>
      <p:bldP spid="86" grpId="0"/>
      <p:bldP spid="87" grpId="0"/>
      <p:bldP spid="88" grpId="0"/>
      <p:bldP spid="8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200" b="0" i="0" u="none" strike="noStrike" kern="1200" cap="none" spc="0" normalizeH="0" baseline="0" noProof="0" dirty="0" smtClean="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rPr>
                <a:t>1</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5887277" y="1438542"/>
            <a:ext cx="1227348" cy="1413251"/>
            <a:chOff x="2301202" y="523979"/>
            <a:chExt cx="985697" cy="1134998"/>
          </a:xfrm>
        </p:grpSpPr>
        <p:sp>
          <p:nvSpPr>
            <p:cNvPr id="10" name="任意多边形 9"/>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1" name="任意多边形 10"/>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12" name="组合 11"/>
          <p:cNvGrpSpPr/>
          <p:nvPr/>
        </p:nvGrpSpPr>
        <p:grpSpPr>
          <a:xfrm>
            <a:off x="1741008" y="1438542"/>
            <a:ext cx="1227348" cy="1413251"/>
            <a:chOff x="2301202" y="523979"/>
            <a:chExt cx="985697" cy="1134998"/>
          </a:xfrm>
        </p:grpSpPr>
        <p:sp>
          <p:nvSpPr>
            <p:cNvPr id="13" name="任意多边形 12"/>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4" name="任意多边形 13"/>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15" name="组合 14"/>
          <p:cNvGrpSpPr/>
          <p:nvPr/>
        </p:nvGrpSpPr>
        <p:grpSpPr>
          <a:xfrm>
            <a:off x="3123098" y="1438542"/>
            <a:ext cx="1227348" cy="1413251"/>
            <a:chOff x="2301202" y="523979"/>
            <a:chExt cx="985697" cy="1134998"/>
          </a:xfrm>
        </p:grpSpPr>
        <p:sp>
          <p:nvSpPr>
            <p:cNvPr id="16" name="任意多边形 15"/>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7" name="任意多边形 16"/>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18" name="组合 17"/>
          <p:cNvGrpSpPr/>
          <p:nvPr/>
        </p:nvGrpSpPr>
        <p:grpSpPr>
          <a:xfrm>
            <a:off x="4505188" y="1438542"/>
            <a:ext cx="1227348" cy="1413251"/>
            <a:chOff x="2301202" y="523979"/>
            <a:chExt cx="985697" cy="1134998"/>
          </a:xfrm>
        </p:grpSpPr>
        <p:sp>
          <p:nvSpPr>
            <p:cNvPr id="19" name="任意多边形 18"/>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20" name="任意多边形 19"/>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21" name="组合 20"/>
          <p:cNvGrpSpPr/>
          <p:nvPr/>
        </p:nvGrpSpPr>
        <p:grpSpPr>
          <a:xfrm>
            <a:off x="5183254" y="2657741"/>
            <a:ext cx="1227348" cy="1413251"/>
            <a:chOff x="2301202" y="523979"/>
            <a:chExt cx="985697" cy="1134998"/>
          </a:xfrm>
        </p:grpSpPr>
        <p:sp>
          <p:nvSpPr>
            <p:cNvPr id="22" name="任意多边形 21"/>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23" name="任意多边形 22"/>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24" name="组合 23"/>
          <p:cNvGrpSpPr/>
          <p:nvPr/>
        </p:nvGrpSpPr>
        <p:grpSpPr>
          <a:xfrm>
            <a:off x="3803372" y="2657741"/>
            <a:ext cx="1227348" cy="1413251"/>
            <a:chOff x="2301202" y="523979"/>
            <a:chExt cx="985697" cy="1134998"/>
          </a:xfrm>
        </p:grpSpPr>
        <p:sp>
          <p:nvSpPr>
            <p:cNvPr id="25" name="任意多边形 24"/>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26" name="任意多边形 25"/>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27" name="组合 26"/>
          <p:cNvGrpSpPr/>
          <p:nvPr/>
        </p:nvGrpSpPr>
        <p:grpSpPr>
          <a:xfrm>
            <a:off x="2423490" y="2657741"/>
            <a:ext cx="1227348" cy="1413251"/>
            <a:chOff x="2301202" y="523979"/>
            <a:chExt cx="985697" cy="1134998"/>
          </a:xfrm>
        </p:grpSpPr>
        <p:sp>
          <p:nvSpPr>
            <p:cNvPr id="28" name="任意多边形 27"/>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29" name="任意多边形 28"/>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30" name="组合 29"/>
          <p:cNvGrpSpPr/>
          <p:nvPr/>
        </p:nvGrpSpPr>
        <p:grpSpPr>
          <a:xfrm>
            <a:off x="1043608" y="2657741"/>
            <a:ext cx="1227348" cy="1413251"/>
            <a:chOff x="2301202" y="523979"/>
            <a:chExt cx="985697" cy="1134998"/>
          </a:xfrm>
        </p:grpSpPr>
        <p:sp>
          <p:nvSpPr>
            <p:cNvPr id="31" name="任意多边形 30"/>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32" name="任意多边形 31"/>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sp>
        <p:nvSpPr>
          <p:cNvPr id="33" name="Freeform 65"/>
          <p:cNvSpPr>
            <a:spLocks noChangeArrowheads="1"/>
          </p:cNvSpPr>
          <p:nvPr/>
        </p:nvSpPr>
        <p:spPr bwMode="auto">
          <a:xfrm>
            <a:off x="2141410" y="1819105"/>
            <a:ext cx="351692" cy="351600"/>
          </a:xfrm>
          <a:custGeom>
            <a:avLst/>
            <a:gdLst>
              <a:gd name="T0" fmla="*/ 457825 w 417"/>
              <a:gd name="T1" fmla="*/ 243933 h 417"/>
              <a:gd name="T2" fmla="*/ 457825 w 417"/>
              <a:gd name="T3" fmla="*/ 243933 h 417"/>
              <a:gd name="T4" fmla="*/ 499882 w 417"/>
              <a:gd name="T5" fmla="*/ 169431 h 417"/>
              <a:gd name="T6" fmla="*/ 490269 w 417"/>
              <a:gd name="T7" fmla="*/ 127374 h 417"/>
              <a:gd name="T8" fmla="*/ 404953 w 417"/>
              <a:gd name="T9" fmla="*/ 94930 h 417"/>
              <a:gd name="T10" fmla="*/ 383323 w 417"/>
              <a:gd name="T11" fmla="*/ 20428 h 417"/>
              <a:gd name="T12" fmla="*/ 330451 w 417"/>
              <a:gd name="T13" fmla="*/ 0 h 417"/>
              <a:gd name="T14" fmla="*/ 255949 w 417"/>
              <a:gd name="T15" fmla="*/ 42057 h 417"/>
              <a:gd name="T16" fmla="*/ 181448 w 417"/>
              <a:gd name="T17" fmla="*/ 0 h 417"/>
              <a:gd name="T18" fmla="*/ 128576 w 417"/>
              <a:gd name="T19" fmla="*/ 20428 h 417"/>
              <a:gd name="T20" fmla="*/ 106946 w 417"/>
              <a:gd name="T21" fmla="*/ 94930 h 417"/>
              <a:gd name="T22" fmla="*/ 21630 w 417"/>
              <a:gd name="T23" fmla="*/ 127374 h 417"/>
              <a:gd name="T24" fmla="*/ 0 w 417"/>
              <a:gd name="T25" fmla="*/ 169431 h 417"/>
              <a:gd name="T26" fmla="*/ 52872 w 417"/>
              <a:gd name="T27" fmla="*/ 243933 h 417"/>
              <a:gd name="T28" fmla="*/ 0 w 417"/>
              <a:gd name="T29" fmla="*/ 330451 h 417"/>
              <a:gd name="T30" fmla="*/ 21630 w 417"/>
              <a:gd name="T31" fmla="*/ 372508 h 417"/>
              <a:gd name="T32" fmla="*/ 106946 w 417"/>
              <a:gd name="T33" fmla="*/ 394138 h 417"/>
              <a:gd name="T34" fmla="*/ 128576 w 417"/>
              <a:gd name="T35" fmla="*/ 478253 h 417"/>
              <a:gd name="T36" fmla="*/ 181448 w 417"/>
              <a:gd name="T37" fmla="*/ 499882 h 417"/>
              <a:gd name="T38" fmla="*/ 255949 w 417"/>
              <a:gd name="T39" fmla="*/ 447010 h 417"/>
              <a:gd name="T40" fmla="*/ 330451 w 417"/>
              <a:gd name="T41" fmla="*/ 499882 h 417"/>
              <a:gd name="T42" fmla="*/ 383323 w 417"/>
              <a:gd name="T43" fmla="*/ 478253 h 417"/>
              <a:gd name="T44" fmla="*/ 404953 w 417"/>
              <a:gd name="T45" fmla="*/ 394138 h 417"/>
              <a:gd name="T46" fmla="*/ 490269 w 417"/>
              <a:gd name="T47" fmla="*/ 372508 h 417"/>
              <a:gd name="T48" fmla="*/ 499882 w 417"/>
              <a:gd name="T49" fmla="*/ 318435 h 417"/>
              <a:gd name="T50" fmla="*/ 457825 w 417"/>
              <a:gd name="T51" fmla="*/ 243933 h 417"/>
              <a:gd name="T52" fmla="*/ 255949 w 417"/>
              <a:gd name="T53" fmla="*/ 350879 h 417"/>
              <a:gd name="T54" fmla="*/ 255949 w 417"/>
              <a:gd name="T55" fmla="*/ 350879 h 417"/>
              <a:gd name="T56" fmla="*/ 150205 w 417"/>
              <a:gd name="T57" fmla="*/ 243933 h 417"/>
              <a:gd name="T58" fmla="*/ 255949 w 417"/>
              <a:gd name="T59" fmla="*/ 138189 h 417"/>
              <a:gd name="T60" fmla="*/ 361694 w 417"/>
              <a:gd name="T61" fmla="*/ 243933 h 417"/>
              <a:gd name="T62" fmla="*/ 255949 w 417"/>
              <a:gd name="T63" fmla="*/ 350879 h 41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17" h="417">
                <a:moveTo>
                  <a:pt x="381" y="203"/>
                </a:moveTo>
                <a:lnTo>
                  <a:pt x="381" y="203"/>
                </a:lnTo>
                <a:cubicBezTo>
                  <a:pt x="381" y="177"/>
                  <a:pt x="399" y="159"/>
                  <a:pt x="416" y="141"/>
                </a:cubicBezTo>
                <a:cubicBezTo>
                  <a:pt x="416" y="132"/>
                  <a:pt x="408" y="115"/>
                  <a:pt x="408" y="106"/>
                </a:cubicBezTo>
                <a:cubicBezTo>
                  <a:pt x="372" y="115"/>
                  <a:pt x="354" y="97"/>
                  <a:pt x="337" y="79"/>
                </a:cubicBezTo>
                <a:cubicBezTo>
                  <a:pt x="319" y="62"/>
                  <a:pt x="310" y="44"/>
                  <a:pt x="319" y="17"/>
                </a:cubicBezTo>
                <a:cubicBezTo>
                  <a:pt x="310" y="9"/>
                  <a:pt x="293" y="0"/>
                  <a:pt x="275" y="0"/>
                </a:cubicBezTo>
                <a:cubicBezTo>
                  <a:pt x="266" y="17"/>
                  <a:pt x="240" y="35"/>
                  <a:pt x="213" y="35"/>
                </a:cubicBezTo>
                <a:cubicBezTo>
                  <a:pt x="187" y="35"/>
                  <a:pt x="160" y="17"/>
                  <a:pt x="151" y="0"/>
                </a:cubicBezTo>
                <a:cubicBezTo>
                  <a:pt x="133" y="0"/>
                  <a:pt x="116" y="9"/>
                  <a:pt x="107" y="17"/>
                </a:cubicBezTo>
                <a:cubicBezTo>
                  <a:pt x="116" y="44"/>
                  <a:pt x="107" y="62"/>
                  <a:pt x="89" y="79"/>
                </a:cubicBezTo>
                <a:cubicBezTo>
                  <a:pt x="72" y="97"/>
                  <a:pt x="44" y="115"/>
                  <a:pt x="18" y="106"/>
                </a:cubicBezTo>
                <a:cubicBezTo>
                  <a:pt x="18" y="115"/>
                  <a:pt x="9" y="132"/>
                  <a:pt x="0" y="141"/>
                </a:cubicBezTo>
                <a:cubicBezTo>
                  <a:pt x="27" y="159"/>
                  <a:pt x="44" y="177"/>
                  <a:pt x="44" y="203"/>
                </a:cubicBezTo>
                <a:cubicBezTo>
                  <a:pt x="44" y="230"/>
                  <a:pt x="27" y="256"/>
                  <a:pt x="0" y="275"/>
                </a:cubicBezTo>
                <a:cubicBezTo>
                  <a:pt x="9" y="283"/>
                  <a:pt x="18" y="301"/>
                  <a:pt x="18" y="310"/>
                </a:cubicBezTo>
                <a:cubicBezTo>
                  <a:pt x="44" y="310"/>
                  <a:pt x="72" y="310"/>
                  <a:pt x="89" y="328"/>
                </a:cubicBezTo>
                <a:cubicBezTo>
                  <a:pt x="107" y="345"/>
                  <a:pt x="116" y="372"/>
                  <a:pt x="107" y="398"/>
                </a:cubicBezTo>
                <a:cubicBezTo>
                  <a:pt x="116" y="407"/>
                  <a:pt x="133" y="407"/>
                  <a:pt x="151" y="416"/>
                </a:cubicBezTo>
                <a:cubicBezTo>
                  <a:pt x="160" y="389"/>
                  <a:pt x="187" y="372"/>
                  <a:pt x="213" y="372"/>
                </a:cubicBezTo>
                <a:cubicBezTo>
                  <a:pt x="240" y="372"/>
                  <a:pt x="266" y="389"/>
                  <a:pt x="275" y="416"/>
                </a:cubicBezTo>
                <a:cubicBezTo>
                  <a:pt x="293" y="407"/>
                  <a:pt x="310" y="407"/>
                  <a:pt x="319" y="398"/>
                </a:cubicBezTo>
                <a:cubicBezTo>
                  <a:pt x="310" y="372"/>
                  <a:pt x="319" y="345"/>
                  <a:pt x="337" y="328"/>
                </a:cubicBezTo>
                <a:cubicBezTo>
                  <a:pt x="354" y="310"/>
                  <a:pt x="372" y="301"/>
                  <a:pt x="408" y="310"/>
                </a:cubicBezTo>
                <a:cubicBezTo>
                  <a:pt x="408" y="292"/>
                  <a:pt x="416" y="283"/>
                  <a:pt x="416" y="265"/>
                </a:cubicBezTo>
                <a:cubicBezTo>
                  <a:pt x="399" y="256"/>
                  <a:pt x="381" y="230"/>
                  <a:pt x="381" y="203"/>
                </a:cubicBezTo>
                <a:close/>
                <a:moveTo>
                  <a:pt x="213" y="292"/>
                </a:moveTo>
                <a:lnTo>
                  <a:pt x="213" y="292"/>
                </a:lnTo>
                <a:cubicBezTo>
                  <a:pt x="160" y="292"/>
                  <a:pt x="125" y="256"/>
                  <a:pt x="125" y="203"/>
                </a:cubicBezTo>
                <a:cubicBezTo>
                  <a:pt x="125" y="159"/>
                  <a:pt x="160" y="115"/>
                  <a:pt x="213" y="115"/>
                </a:cubicBezTo>
                <a:cubicBezTo>
                  <a:pt x="266" y="115"/>
                  <a:pt x="301" y="159"/>
                  <a:pt x="301" y="203"/>
                </a:cubicBezTo>
                <a:cubicBezTo>
                  <a:pt x="301" y="256"/>
                  <a:pt x="266" y="292"/>
                  <a:pt x="213" y="292"/>
                </a:cubicBez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34" name="KSO_Shape"/>
          <p:cNvSpPr/>
          <p:nvPr/>
        </p:nvSpPr>
        <p:spPr bwMode="auto">
          <a:xfrm>
            <a:off x="3506962" y="1907642"/>
            <a:ext cx="381904" cy="205592"/>
          </a:xfrm>
          <a:custGeom>
            <a:avLst/>
            <a:gdLst/>
            <a:ahLst/>
            <a:cxnLst/>
            <a:rect l="0" t="0" r="r" b="b"/>
            <a:pathLst>
              <a:path w="1939925" h="1042987">
                <a:moveTo>
                  <a:pt x="1635284" y="760412"/>
                </a:moveTo>
                <a:lnTo>
                  <a:pt x="1642579" y="760729"/>
                </a:lnTo>
                <a:lnTo>
                  <a:pt x="1649556" y="761046"/>
                </a:lnTo>
                <a:lnTo>
                  <a:pt x="1656533" y="761998"/>
                </a:lnTo>
                <a:lnTo>
                  <a:pt x="1663827" y="763266"/>
                </a:lnTo>
                <a:lnTo>
                  <a:pt x="1670487" y="764535"/>
                </a:lnTo>
                <a:lnTo>
                  <a:pt x="1677147" y="766755"/>
                </a:lnTo>
                <a:lnTo>
                  <a:pt x="1683807" y="768975"/>
                </a:lnTo>
                <a:lnTo>
                  <a:pt x="1690150" y="771512"/>
                </a:lnTo>
                <a:lnTo>
                  <a:pt x="1696493" y="774049"/>
                </a:lnTo>
                <a:lnTo>
                  <a:pt x="1702519" y="777221"/>
                </a:lnTo>
                <a:lnTo>
                  <a:pt x="1708227" y="781026"/>
                </a:lnTo>
                <a:lnTo>
                  <a:pt x="1714253" y="784515"/>
                </a:lnTo>
                <a:lnTo>
                  <a:pt x="1719644" y="788638"/>
                </a:lnTo>
                <a:lnTo>
                  <a:pt x="1725036" y="792444"/>
                </a:lnTo>
                <a:lnTo>
                  <a:pt x="1730110" y="796884"/>
                </a:lnTo>
                <a:lnTo>
                  <a:pt x="1735184" y="801641"/>
                </a:lnTo>
                <a:lnTo>
                  <a:pt x="1739942" y="806715"/>
                </a:lnTo>
                <a:lnTo>
                  <a:pt x="1744382" y="811789"/>
                </a:lnTo>
                <a:lnTo>
                  <a:pt x="1748187" y="817181"/>
                </a:lnTo>
                <a:lnTo>
                  <a:pt x="1752310" y="822572"/>
                </a:lnTo>
                <a:lnTo>
                  <a:pt x="1756116" y="828281"/>
                </a:lnTo>
                <a:lnTo>
                  <a:pt x="1759605" y="834307"/>
                </a:lnTo>
                <a:lnTo>
                  <a:pt x="1762776" y="840332"/>
                </a:lnTo>
                <a:lnTo>
                  <a:pt x="1765313" y="846675"/>
                </a:lnTo>
                <a:lnTo>
                  <a:pt x="1767850" y="853018"/>
                </a:lnTo>
                <a:lnTo>
                  <a:pt x="1770070" y="859678"/>
                </a:lnTo>
                <a:lnTo>
                  <a:pt x="1772290" y="866338"/>
                </a:lnTo>
                <a:lnTo>
                  <a:pt x="1773559" y="873315"/>
                </a:lnTo>
                <a:lnTo>
                  <a:pt x="1774827" y="880292"/>
                </a:lnTo>
                <a:lnTo>
                  <a:pt x="1775779" y="887270"/>
                </a:lnTo>
                <a:lnTo>
                  <a:pt x="1776096" y="894247"/>
                </a:lnTo>
                <a:lnTo>
                  <a:pt x="1776413" y="901541"/>
                </a:lnTo>
                <a:lnTo>
                  <a:pt x="1776096" y="908835"/>
                </a:lnTo>
                <a:lnTo>
                  <a:pt x="1775779" y="916130"/>
                </a:lnTo>
                <a:lnTo>
                  <a:pt x="1774827" y="923424"/>
                </a:lnTo>
                <a:lnTo>
                  <a:pt x="1773559" y="930401"/>
                </a:lnTo>
                <a:lnTo>
                  <a:pt x="1772290" y="937061"/>
                </a:lnTo>
                <a:lnTo>
                  <a:pt x="1770070" y="943721"/>
                </a:lnTo>
                <a:lnTo>
                  <a:pt x="1767850" y="950064"/>
                </a:lnTo>
                <a:lnTo>
                  <a:pt x="1765313" y="956724"/>
                </a:lnTo>
                <a:lnTo>
                  <a:pt x="1762776" y="962750"/>
                </a:lnTo>
                <a:lnTo>
                  <a:pt x="1759605" y="969093"/>
                </a:lnTo>
                <a:lnTo>
                  <a:pt x="1756116" y="975118"/>
                </a:lnTo>
                <a:lnTo>
                  <a:pt x="1752310" y="980510"/>
                </a:lnTo>
                <a:lnTo>
                  <a:pt x="1748187" y="986535"/>
                </a:lnTo>
                <a:lnTo>
                  <a:pt x="1744382" y="991610"/>
                </a:lnTo>
                <a:lnTo>
                  <a:pt x="1739942" y="997001"/>
                </a:lnTo>
                <a:lnTo>
                  <a:pt x="1735184" y="1001758"/>
                </a:lnTo>
                <a:lnTo>
                  <a:pt x="1730110" y="1006516"/>
                </a:lnTo>
                <a:lnTo>
                  <a:pt x="1725036" y="1010638"/>
                </a:lnTo>
                <a:lnTo>
                  <a:pt x="1719644" y="1015078"/>
                </a:lnTo>
                <a:lnTo>
                  <a:pt x="1714253" y="1018884"/>
                </a:lnTo>
                <a:lnTo>
                  <a:pt x="1708227" y="1022690"/>
                </a:lnTo>
                <a:lnTo>
                  <a:pt x="1702519" y="1025861"/>
                </a:lnTo>
                <a:lnTo>
                  <a:pt x="1696493" y="1029033"/>
                </a:lnTo>
                <a:lnTo>
                  <a:pt x="1690150" y="1032204"/>
                </a:lnTo>
                <a:lnTo>
                  <a:pt x="1683807" y="1034741"/>
                </a:lnTo>
                <a:lnTo>
                  <a:pt x="1677147" y="1036644"/>
                </a:lnTo>
                <a:lnTo>
                  <a:pt x="1670487" y="1038547"/>
                </a:lnTo>
                <a:lnTo>
                  <a:pt x="1663827" y="1040133"/>
                </a:lnTo>
                <a:lnTo>
                  <a:pt x="1656533" y="1041401"/>
                </a:lnTo>
                <a:lnTo>
                  <a:pt x="1649556" y="1042353"/>
                </a:lnTo>
                <a:lnTo>
                  <a:pt x="1642579" y="1042987"/>
                </a:lnTo>
                <a:lnTo>
                  <a:pt x="1635284" y="1042987"/>
                </a:lnTo>
                <a:lnTo>
                  <a:pt x="1627990" y="1042987"/>
                </a:lnTo>
                <a:lnTo>
                  <a:pt x="1620696" y="1042353"/>
                </a:lnTo>
                <a:lnTo>
                  <a:pt x="1613401" y="1041401"/>
                </a:lnTo>
                <a:lnTo>
                  <a:pt x="1606424" y="1040133"/>
                </a:lnTo>
                <a:lnTo>
                  <a:pt x="1599764" y="1038547"/>
                </a:lnTo>
                <a:lnTo>
                  <a:pt x="1593104" y="1036644"/>
                </a:lnTo>
                <a:lnTo>
                  <a:pt x="1586761" y="1034741"/>
                </a:lnTo>
                <a:lnTo>
                  <a:pt x="1580101" y="1032204"/>
                </a:lnTo>
                <a:lnTo>
                  <a:pt x="1574075" y="1029033"/>
                </a:lnTo>
                <a:lnTo>
                  <a:pt x="1567733" y="1025861"/>
                </a:lnTo>
                <a:lnTo>
                  <a:pt x="1562024" y="1022690"/>
                </a:lnTo>
                <a:lnTo>
                  <a:pt x="1556315" y="1018884"/>
                </a:lnTo>
                <a:lnTo>
                  <a:pt x="1550290" y="1015078"/>
                </a:lnTo>
                <a:lnTo>
                  <a:pt x="1545215" y="1010638"/>
                </a:lnTo>
                <a:lnTo>
                  <a:pt x="1540141" y="1006516"/>
                </a:lnTo>
                <a:lnTo>
                  <a:pt x="1535067" y="1001758"/>
                </a:lnTo>
                <a:lnTo>
                  <a:pt x="1530310" y="997001"/>
                </a:lnTo>
                <a:lnTo>
                  <a:pt x="1526187" y="991610"/>
                </a:lnTo>
                <a:lnTo>
                  <a:pt x="1521747" y="986535"/>
                </a:lnTo>
                <a:lnTo>
                  <a:pt x="1517624" y="980510"/>
                </a:lnTo>
                <a:lnTo>
                  <a:pt x="1514135" y="975118"/>
                </a:lnTo>
                <a:lnTo>
                  <a:pt x="1510964" y="969093"/>
                </a:lnTo>
                <a:lnTo>
                  <a:pt x="1507792" y="962750"/>
                </a:lnTo>
                <a:lnTo>
                  <a:pt x="1504621" y="956724"/>
                </a:lnTo>
                <a:lnTo>
                  <a:pt x="1502084" y="950064"/>
                </a:lnTo>
                <a:lnTo>
                  <a:pt x="1500181" y="943721"/>
                </a:lnTo>
                <a:lnTo>
                  <a:pt x="1498278" y="937061"/>
                </a:lnTo>
                <a:lnTo>
                  <a:pt x="1496692" y="930401"/>
                </a:lnTo>
                <a:lnTo>
                  <a:pt x="1495424" y="923424"/>
                </a:lnTo>
                <a:lnTo>
                  <a:pt x="1494472" y="916130"/>
                </a:lnTo>
                <a:lnTo>
                  <a:pt x="1493838" y="908835"/>
                </a:lnTo>
                <a:lnTo>
                  <a:pt x="1493838" y="901541"/>
                </a:lnTo>
                <a:lnTo>
                  <a:pt x="1493838" y="894247"/>
                </a:lnTo>
                <a:lnTo>
                  <a:pt x="1494472" y="887270"/>
                </a:lnTo>
                <a:lnTo>
                  <a:pt x="1495424" y="880292"/>
                </a:lnTo>
                <a:lnTo>
                  <a:pt x="1496692" y="873315"/>
                </a:lnTo>
                <a:lnTo>
                  <a:pt x="1498278" y="866338"/>
                </a:lnTo>
                <a:lnTo>
                  <a:pt x="1500181" y="859678"/>
                </a:lnTo>
                <a:lnTo>
                  <a:pt x="1502084" y="853018"/>
                </a:lnTo>
                <a:lnTo>
                  <a:pt x="1504621" y="846675"/>
                </a:lnTo>
                <a:lnTo>
                  <a:pt x="1507792" y="840332"/>
                </a:lnTo>
                <a:lnTo>
                  <a:pt x="1510964" y="834307"/>
                </a:lnTo>
                <a:lnTo>
                  <a:pt x="1514135" y="828281"/>
                </a:lnTo>
                <a:lnTo>
                  <a:pt x="1517624" y="822572"/>
                </a:lnTo>
                <a:lnTo>
                  <a:pt x="1521747" y="817181"/>
                </a:lnTo>
                <a:lnTo>
                  <a:pt x="1526187" y="811789"/>
                </a:lnTo>
                <a:lnTo>
                  <a:pt x="1530310" y="806715"/>
                </a:lnTo>
                <a:lnTo>
                  <a:pt x="1535067" y="801641"/>
                </a:lnTo>
                <a:lnTo>
                  <a:pt x="1540141" y="796884"/>
                </a:lnTo>
                <a:lnTo>
                  <a:pt x="1545215" y="792444"/>
                </a:lnTo>
                <a:lnTo>
                  <a:pt x="1550290" y="788638"/>
                </a:lnTo>
                <a:lnTo>
                  <a:pt x="1556315" y="784515"/>
                </a:lnTo>
                <a:lnTo>
                  <a:pt x="1562024" y="781026"/>
                </a:lnTo>
                <a:lnTo>
                  <a:pt x="1567733" y="777221"/>
                </a:lnTo>
                <a:lnTo>
                  <a:pt x="1574075" y="774049"/>
                </a:lnTo>
                <a:lnTo>
                  <a:pt x="1580101" y="771512"/>
                </a:lnTo>
                <a:lnTo>
                  <a:pt x="1586761" y="768975"/>
                </a:lnTo>
                <a:lnTo>
                  <a:pt x="1593104" y="766755"/>
                </a:lnTo>
                <a:lnTo>
                  <a:pt x="1599764" y="764535"/>
                </a:lnTo>
                <a:lnTo>
                  <a:pt x="1606424" y="763266"/>
                </a:lnTo>
                <a:lnTo>
                  <a:pt x="1613401" y="761998"/>
                </a:lnTo>
                <a:lnTo>
                  <a:pt x="1620696" y="761046"/>
                </a:lnTo>
                <a:lnTo>
                  <a:pt x="1627990" y="760729"/>
                </a:lnTo>
                <a:lnTo>
                  <a:pt x="1635284" y="760412"/>
                </a:lnTo>
                <a:close/>
                <a:moveTo>
                  <a:pt x="221616" y="760412"/>
                </a:moveTo>
                <a:lnTo>
                  <a:pt x="228934" y="760729"/>
                </a:lnTo>
                <a:lnTo>
                  <a:pt x="235935" y="761046"/>
                </a:lnTo>
                <a:lnTo>
                  <a:pt x="243254" y="761998"/>
                </a:lnTo>
                <a:lnTo>
                  <a:pt x="249936" y="763266"/>
                </a:lnTo>
                <a:lnTo>
                  <a:pt x="256937" y="764535"/>
                </a:lnTo>
                <a:lnTo>
                  <a:pt x="263938" y="766755"/>
                </a:lnTo>
                <a:lnTo>
                  <a:pt x="270302" y="768975"/>
                </a:lnTo>
                <a:lnTo>
                  <a:pt x="276666" y="771512"/>
                </a:lnTo>
                <a:lnTo>
                  <a:pt x="283030" y="774049"/>
                </a:lnTo>
                <a:lnTo>
                  <a:pt x="289395" y="777221"/>
                </a:lnTo>
                <a:lnTo>
                  <a:pt x="295122" y="781026"/>
                </a:lnTo>
                <a:lnTo>
                  <a:pt x="300850" y="784515"/>
                </a:lnTo>
                <a:lnTo>
                  <a:pt x="306260" y="788638"/>
                </a:lnTo>
                <a:lnTo>
                  <a:pt x="311988" y="792444"/>
                </a:lnTo>
                <a:lnTo>
                  <a:pt x="317079" y="796884"/>
                </a:lnTo>
                <a:lnTo>
                  <a:pt x="321534" y="801641"/>
                </a:lnTo>
                <a:lnTo>
                  <a:pt x="326307" y="806715"/>
                </a:lnTo>
                <a:lnTo>
                  <a:pt x="331080" y="811789"/>
                </a:lnTo>
                <a:lnTo>
                  <a:pt x="335217" y="817181"/>
                </a:lnTo>
                <a:lnTo>
                  <a:pt x="339036" y="822572"/>
                </a:lnTo>
                <a:lnTo>
                  <a:pt x="342854" y="828281"/>
                </a:lnTo>
                <a:lnTo>
                  <a:pt x="346355" y="834307"/>
                </a:lnTo>
                <a:lnTo>
                  <a:pt x="349219" y="840332"/>
                </a:lnTo>
                <a:lnTo>
                  <a:pt x="352082" y="846675"/>
                </a:lnTo>
                <a:lnTo>
                  <a:pt x="354628" y="853018"/>
                </a:lnTo>
                <a:lnTo>
                  <a:pt x="356856" y="859678"/>
                </a:lnTo>
                <a:lnTo>
                  <a:pt x="359083" y="866338"/>
                </a:lnTo>
                <a:lnTo>
                  <a:pt x="360674" y="873315"/>
                </a:lnTo>
                <a:lnTo>
                  <a:pt x="361629" y="880292"/>
                </a:lnTo>
                <a:lnTo>
                  <a:pt x="362902" y="887270"/>
                </a:lnTo>
                <a:lnTo>
                  <a:pt x="363220" y="894247"/>
                </a:lnTo>
                <a:lnTo>
                  <a:pt x="363538" y="901541"/>
                </a:lnTo>
                <a:lnTo>
                  <a:pt x="363220" y="908835"/>
                </a:lnTo>
                <a:lnTo>
                  <a:pt x="362902" y="916130"/>
                </a:lnTo>
                <a:lnTo>
                  <a:pt x="361629" y="923424"/>
                </a:lnTo>
                <a:lnTo>
                  <a:pt x="360674" y="930401"/>
                </a:lnTo>
                <a:lnTo>
                  <a:pt x="359083" y="937061"/>
                </a:lnTo>
                <a:lnTo>
                  <a:pt x="356856" y="943721"/>
                </a:lnTo>
                <a:lnTo>
                  <a:pt x="354628" y="950064"/>
                </a:lnTo>
                <a:lnTo>
                  <a:pt x="352082" y="956724"/>
                </a:lnTo>
                <a:lnTo>
                  <a:pt x="349219" y="962750"/>
                </a:lnTo>
                <a:lnTo>
                  <a:pt x="346355" y="969093"/>
                </a:lnTo>
                <a:lnTo>
                  <a:pt x="342854" y="975118"/>
                </a:lnTo>
                <a:lnTo>
                  <a:pt x="339036" y="980510"/>
                </a:lnTo>
                <a:lnTo>
                  <a:pt x="335217" y="986535"/>
                </a:lnTo>
                <a:lnTo>
                  <a:pt x="331080" y="991610"/>
                </a:lnTo>
                <a:lnTo>
                  <a:pt x="326307" y="997001"/>
                </a:lnTo>
                <a:lnTo>
                  <a:pt x="321534" y="1001758"/>
                </a:lnTo>
                <a:lnTo>
                  <a:pt x="317079" y="1006516"/>
                </a:lnTo>
                <a:lnTo>
                  <a:pt x="311988" y="1010638"/>
                </a:lnTo>
                <a:lnTo>
                  <a:pt x="306260" y="1015078"/>
                </a:lnTo>
                <a:lnTo>
                  <a:pt x="300850" y="1018884"/>
                </a:lnTo>
                <a:lnTo>
                  <a:pt x="295122" y="1022690"/>
                </a:lnTo>
                <a:lnTo>
                  <a:pt x="289395" y="1025861"/>
                </a:lnTo>
                <a:lnTo>
                  <a:pt x="283030" y="1029033"/>
                </a:lnTo>
                <a:lnTo>
                  <a:pt x="276666" y="1032204"/>
                </a:lnTo>
                <a:lnTo>
                  <a:pt x="270302" y="1034741"/>
                </a:lnTo>
                <a:lnTo>
                  <a:pt x="263938" y="1036644"/>
                </a:lnTo>
                <a:lnTo>
                  <a:pt x="256937" y="1038547"/>
                </a:lnTo>
                <a:lnTo>
                  <a:pt x="249936" y="1040133"/>
                </a:lnTo>
                <a:lnTo>
                  <a:pt x="243254" y="1041401"/>
                </a:lnTo>
                <a:lnTo>
                  <a:pt x="235935" y="1042353"/>
                </a:lnTo>
                <a:lnTo>
                  <a:pt x="228934" y="1042987"/>
                </a:lnTo>
                <a:lnTo>
                  <a:pt x="221616" y="1042987"/>
                </a:lnTo>
                <a:lnTo>
                  <a:pt x="213978" y="1042987"/>
                </a:lnTo>
                <a:lnTo>
                  <a:pt x="207296" y="1042353"/>
                </a:lnTo>
                <a:lnTo>
                  <a:pt x="199977" y="1041401"/>
                </a:lnTo>
                <a:lnTo>
                  <a:pt x="192977" y="1040133"/>
                </a:lnTo>
                <a:lnTo>
                  <a:pt x="185976" y="1038547"/>
                </a:lnTo>
                <a:lnTo>
                  <a:pt x="179612" y="1036644"/>
                </a:lnTo>
                <a:lnTo>
                  <a:pt x="172611" y="1034741"/>
                </a:lnTo>
                <a:lnTo>
                  <a:pt x="166565" y="1032204"/>
                </a:lnTo>
                <a:lnTo>
                  <a:pt x="159883" y="1029033"/>
                </a:lnTo>
                <a:lnTo>
                  <a:pt x="154155" y="1025861"/>
                </a:lnTo>
                <a:lnTo>
                  <a:pt x="147791" y="1022690"/>
                </a:lnTo>
                <a:lnTo>
                  <a:pt x="142063" y="1018884"/>
                </a:lnTo>
                <a:lnTo>
                  <a:pt x="136653" y="1015078"/>
                </a:lnTo>
                <a:lnTo>
                  <a:pt x="131243" y="1010638"/>
                </a:lnTo>
                <a:lnTo>
                  <a:pt x="126152" y="1006516"/>
                </a:lnTo>
                <a:lnTo>
                  <a:pt x="121379" y="1001758"/>
                </a:lnTo>
                <a:lnTo>
                  <a:pt x="116606" y="997001"/>
                </a:lnTo>
                <a:lnTo>
                  <a:pt x="111833" y="991610"/>
                </a:lnTo>
                <a:lnTo>
                  <a:pt x="108014" y="986535"/>
                </a:lnTo>
                <a:lnTo>
                  <a:pt x="103877" y="980510"/>
                </a:lnTo>
                <a:lnTo>
                  <a:pt x="100377" y="975118"/>
                </a:lnTo>
                <a:lnTo>
                  <a:pt x="96558" y="969093"/>
                </a:lnTo>
                <a:lnTo>
                  <a:pt x="93694" y="962750"/>
                </a:lnTo>
                <a:lnTo>
                  <a:pt x="90831" y="956724"/>
                </a:lnTo>
                <a:lnTo>
                  <a:pt x="88285" y="950064"/>
                </a:lnTo>
                <a:lnTo>
                  <a:pt x="86057" y="943721"/>
                </a:lnTo>
                <a:lnTo>
                  <a:pt x="84148" y="937061"/>
                </a:lnTo>
                <a:lnTo>
                  <a:pt x="82557" y="930401"/>
                </a:lnTo>
                <a:lnTo>
                  <a:pt x="81284" y="923424"/>
                </a:lnTo>
                <a:lnTo>
                  <a:pt x="80330" y="916130"/>
                </a:lnTo>
                <a:lnTo>
                  <a:pt x="80011" y="908835"/>
                </a:lnTo>
                <a:lnTo>
                  <a:pt x="79375" y="901541"/>
                </a:lnTo>
                <a:lnTo>
                  <a:pt x="80011" y="894247"/>
                </a:lnTo>
                <a:lnTo>
                  <a:pt x="80330" y="887270"/>
                </a:lnTo>
                <a:lnTo>
                  <a:pt x="81284" y="880292"/>
                </a:lnTo>
                <a:lnTo>
                  <a:pt x="82557" y="873315"/>
                </a:lnTo>
                <a:lnTo>
                  <a:pt x="84148" y="866338"/>
                </a:lnTo>
                <a:lnTo>
                  <a:pt x="86057" y="859678"/>
                </a:lnTo>
                <a:lnTo>
                  <a:pt x="88285" y="853018"/>
                </a:lnTo>
                <a:lnTo>
                  <a:pt x="90831" y="846675"/>
                </a:lnTo>
                <a:lnTo>
                  <a:pt x="93694" y="840332"/>
                </a:lnTo>
                <a:lnTo>
                  <a:pt x="96558" y="834307"/>
                </a:lnTo>
                <a:lnTo>
                  <a:pt x="100377" y="828281"/>
                </a:lnTo>
                <a:lnTo>
                  <a:pt x="103877" y="822572"/>
                </a:lnTo>
                <a:lnTo>
                  <a:pt x="108014" y="817181"/>
                </a:lnTo>
                <a:lnTo>
                  <a:pt x="111833" y="811789"/>
                </a:lnTo>
                <a:lnTo>
                  <a:pt x="116606" y="806715"/>
                </a:lnTo>
                <a:lnTo>
                  <a:pt x="121379" y="801641"/>
                </a:lnTo>
                <a:lnTo>
                  <a:pt x="126152" y="796884"/>
                </a:lnTo>
                <a:lnTo>
                  <a:pt x="131243" y="792444"/>
                </a:lnTo>
                <a:lnTo>
                  <a:pt x="136653" y="788638"/>
                </a:lnTo>
                <a:lnTo>
                  <a:pt x="142063" y="784515"/>
                </a:lnTo>
                <a:lnTo>
                  <a:pt x="147791" y="781026"/>
                </a:lnTo>
                <a:lnTo>
                  <a:pt x="154155" y="777221"/>
                </a:lnTo>
                <a:lnTo>
                  <a:pt x="159883" y="774049"/>
                </a:lnTo>
                <a:lnTo>
                  <a:pt x="166565" y="771512"/>
                </a:lnTo>
                <a:lnTo>
                  <a:pt x="172611" y="768975"/>
                </a:lnTo>
                <a:lnTo>
                  <a:pt x="179612" y="766755"/>
                </a:lnTo>
                <a:lnTo>
                  <a:pt x="185976" y="764535"/>
                </a:lnTo>
                <a:lnTo>
                  <a:pt x="192977" y="763266"/>
                </a:lnTo>
                <a:lnTo>
                  <a:pt x="199977" y="761998"/>
                </a:lnTo>
                <a:lnTo>
                  <a:pt x="207296" y="761046"/>
                </a:lnTo>
                <a:lnTo>
                  <a:pt x="213978" y="760729"/>
                </a:lnTo>
                <a:lnTo>
                  <a:pt x="221616" y="760412"/>
                </a:lnTo>
                <a:close/>
                <a:moveTo>
                  <a:pt x="1403413" y="254952"/>
                </a:moveTo>
                <a:lnTo>
                  <a:pt x="1403413" y="450215"/>
                </a:lnTo>
                <a:lnTo>
                  <a:pt x="1774869" y="450215"/>
                </a:lnTo>
                <a:lnTo>
                  <a:pt x="1729073" y="258444"/>
                </a:lnTo>
                <a:lnTo>
                  <a:pt x="1403413" y="254952"/>
                </a:lnTo>
                <a:close/>
                <a:moveTo>
                  <a:pt x="1365250" y="217487"/>
                </a:moveTo>
                <a:lnTo>
                  <a:pt x="1766918" y="217487"/>
                </a:lnTo>
                <a:lnTo>
                  <a:pt x="1886179" y="749300"/>
                </a:lnTo>
                <a:lnTo>
                  <a:pt x="1939925" y="749300"/>
                </a:lnTo>
                <a:lnTo>
                  <a:pt x="1939925" y="860425"/>
                </a:lnTo>
                <a:lnTo>
                  <a:pt x="1886179" y="860425"/>
                </a:lnTo>
                <a:lnTo>
                  <a:pt x="1792043" y="860425"/>
                </a:lnTo>
                <a:lnTo>
                  <a:pt x="1790134" y="854075"/>
                </a:lnTo>
                <a:lnTo>
                  <a:pt x="1788226" y="847408"/>
                </a:lnTo>
                <a:lnTo>
                  <a:pt x="1785682" y="841375"/>
                </a:lnTo>
                <a:lnTo>
                  <a:pt x="1783138" y="835025"/>
                </a:lnTo>
                <a:lnTo>
                  <a:pt x="1779958" y="829310"/>
                </a:lnTo>
                <a:lnTo>
                  <a:pt x="1777095" y="823595"/>
                </a:lnTo>
                <a:lnTo>
                  <a:pt x="1773915" y="817563"/>
                </a:lnTo>
                <a:lnTo>
                  <a:pt x="1770417" y="812165"/>
                </a:lnTo>
                <a:lnTo>
                  <a:pt x="1766600" y="806768"/>
                </a:lnTo>
                <a:lnTo>
                  <a:pt x="1762784" y="801688"/>
                </a:lnTo>
                <a:lnTo>
                  <a:pt x="1758650" y="796608"/>
                </a:lnTo>
                <a:lnTo>
                  <a:pt x="1754197" y="791528"/>
                </a:lnTo>
                <a:lnTo>
                  <a:pt x="1749427" y="786765"/>
                </a:lnTo>
                <a:lnTo>
                  <a:pt x="1744975" y="782320"/>
                </a:lnTo>
                <a:lnTo>
                  <a:pt x="1740204" y="778193"/>
                </a:lnTo>
                <a:lnTo>
                  <a:pt x="1735116" y="774065"/>
                </a:lnTo>
                <a:lnTo>
                  <a:pt x="1730027" y="770255"/>
                </a:lnTo>
                <a:lnTo>
                  <a:pt x="1724621" y="766445"/>
                </a:lnTo>
                <a:lnTo>
                  <a:pt x="1718578" y="762953"/>
                </a:lnTo>
                <a:lnTo>
                  <a:pt x="1713172" y="759460"/>
                </a:lnTo>
                <a:lnTo>
                  <a:pt x="1707447" y="756285"/>
                </a:lnTo>
                <a:lnTo>
                  <a:pt x="1701087" y="753745"/>
                </a:lnTo>
                <a:lnTo>
                  <a:pt x="1695044" y="750887"/>
                </a:lnTo>
                <a:lnTo>
                  <a:pt x="1689002" y="748665"/>
                </a:lnTo>
                <a:lnTo>
                  <a:pt x="1682641" y="746442"/>
                </a:lnTo>
                <a:lnTo>
                  <a:pt x="1676281" y="744855"/>
                </a:lnTo>
                <a:lnTo>
                  <a:pt x="1669602" y="743267"/>
                </a:lnTo>
                <a:lnTo>
                  <a:pt x="1663242" y="741680"/>
                </a:lnTo>
                <a:lnTo>
                  <a:pt x="1656245" y="741045"/>
                </a:lnTo>
                <a:lnTo>
                  <a:pt x="1649248" y="740410"/>
                </a:lnTo>
                <a:lnTo>
                  <a:pt x="1642252" y="739775"/>
                </a:lnTo>
                <a:lnTo>
                  <a:pt x="1635573" y="739775"/>
                </a:lnTo>
                <a:lnTo>
                  <a:pt x="1628577" y="739775"/>
                </a:lnTo>
                <a:lnTo>
                  <a:pt x="1621262" y="740410"/>
                </a:lnTo>
                <a:lnTo>
                  <a:pt x="1614901" y="741045"/>
                </a:lnTo>
                <a:lnTo>
                  <a:pt x="1607905" y="741680"/>
                </a:lnTo>
                <a:lnTo>
                  <a:pt x="1601226" y="743267"/>
                </a:lnTo>
                <a:lnTo>
                  <a:pt x="1594866" y="744855"/>
                </a:lnTo>
                <a:lnTo>
                  <a:pt x="1588187" y="746442"/>
                </a:lnTo>
                <a:lnTo>
                  <a:pt x="1581827" y="748665"/>
                </a:lnTo>
                <a:lnTo>
                  <a:pt x="1575466" y="750887"/>
                </a:lnTo>
                <a:lnTo>
                  <a:pt x="1569423" y="753745"/>
                </a:lnTo>
                <a:lnTo>
                  <a:pt x="1563381" y="756285"/>
                </a:lnTo>
                <a:lnTo>
                  <a:pt x="1557656" y="759460"/>
                </a:lnTo>
                <a:lnTo>
                  <a:pt x="1551932" y="762953"/>
                </a:lnTo>
                <a:lnTo>
                  <a:pt x="1546526" y="766445"/>
                </a:lnTo>
                <a:lnTo>
                  <a:pt x="1541119" y="770255"/>
                </a:lnTo>
                <a:lnTo>
                  <a:pt x="1536031" y="774065"/>
                </a:lnTo>
                <a:lnTo>
                  <a:pt x="1530942" y="778193"/>
                </a:lnTo>
                <a:lnTo>
                  <a:pt x="1525854" y="782320"/>
                </a:lnTo>
                <a:lnTo>
                  <a:pt x="1521083" y="786765"/>
                </a:lnTo>
                <a:lnTo>
                  <a:pt x="1516631" y="791528"/>
                </a:lnTo>
                <a:lnTo>
                  <a:pt x="1512179" y="796608"/>
                </a:lnTo>
                <a:lnTo>
                  <a:pt x="1508044" y="801688"/>
                </a:lnTo>
                <a:lnTo>
                  <a:pt x="1504228" y="806768"/>
                </a:lnTo>
                <a:lnTo>
                  <a:pt x="1500412" y="812165"/>
                </a:lnTo>
                <a:lnTo>
                  <a:pt x="1496913" y="817563"/>
                </a:lnTo>
                <a:lnTo>
                  <a:pt x="1493733" y="823595"/>
                </a:lnTo>
                <a:lnTo>
                  <a:pt x="1490553" y="829310"/>
                </a:lnTo>
                <a:lnTo>
                  <a:pt x="1487690" y="835025"/>
                </a:lnTo>
                <a:lnTo>
                  <a:pt x="1485146" y="841375"/>
                </a:lnTo>
                <a:lnTo>
                  <a:pt x="1482920" y="847408"/>
                </a:lnTo>
                <a:lnTo>
                  <a:pt x="1480694" y="854075"/>
                </a:lnTo>
                <a:lnTo>
                  <a:pt x="1478786" y="860425"/>
                </a:lnTo>
                <a:lnTo>
                  <a:pt x="1365250" y="860425"/>
                </a:lnTo>
                <a:lnTo>
                  <a:pt x="1365250" y="217487"/>
                </a:lnTo>
                <a:close/>
                <a:moveTo>
                  <a:pt x="0" y="0"/>
                </a:moveTo>
                <a:lnTo>
                  <a:pt x="1312863" y="0"/>
                </a:lnTo>
                <a:lnTo>
                  <a:pt x="1312863" y="860425"/>
                </a:lnTo>
                <a:lnTo>
                  <a:pt x="378643" y="860425"/>
                </a:lnTo>
                <a:lnTo>
                  <a:pt x="376737" y="854077"/>
                </a:lnTo>
                <a:lnTo>
                  <a:pt x="374514" y="847412"/>
                </a:lnTo>
                <a:lnTo>
                  <a:pt x="371973" y="841382"/>
                </a:lnTo>
                <a:lnTo>
                  <a:pt x="369431" y="835034"/>
                </a:lnTo>
                <a:lnTo>
                  <a:pt x="366572" y="829322"/>
                </a:lnTo>
                <a:lnTo>
                  <a:pt x="363713" y="823609"/>
                </a:lnTo>
                <a:lnTo>
                  <a:pt x="360537" y="817578"/>
                </a:lnTo>
                <a:lnTo>
                  <a:pt x="356725" y="812183"/>
                </a:lnTo>
                <a:lnTo>
                  <a:pt x="353231" y="806787"/>
                </a:lnTo>
                <a:lnTo>
                  <a:pt x="349101" y="801709"/>
                </a:lnTo>
                <a:lnTo>
                  <a:pt x="344654" y="796631"/>
                </a:lnTo>
                <a:lnTo>
                  <a:pt x="340842" y="791553"/>
                </a:lnTo>
                <a:lnTo>
                  <a:pt x="336078" y="786792"/>
                </a:lnTo>
                <a:lnTo>
                  <a:pt x="331313" y="782349"/>
                </a:lnTo>
                <a:lnTo>
                  <a:pt x="326548" y="778223"/>
                </a:lnTo>
                <a:lnTo>
                  <a:pt x="321466" y="774097"/>
                </a:lnTo>
                <a:lnTo>
                  <a:pt x="316065" y="770288"/>
                </a:lnTo>
                <a:lnTo>
                  <a:pt x="310665" y="766480"/>
                </a:lnTo>
                <a:lnTo>
                  <a:pt x="305265" y="762989"/>
                </a:lnTo>
                <a:lnTo>
                  <a:pt x="299547" y="759497"/>
                </a:lnTo>
                <a:lnTo>
                  <a:pt x="293512" y="756323"/>
                </a:lnTo>
                <a:lnTo>
                  <a:pt x="287794" y="753784"/>
                </a:lnTo>
                <a:lnTo>
                  <a:pt x="281759" y="750928"/>
                </a:lnTo>
                <a:lnTo>
                  <a:pt x="275406" y="748706"/>
                </a:lnTo>
                <a:lnTo>
                  <a:pt x="269053" y="746484"/>
                </a:lnTo>
                <a:lnTo>
                  <a:pt x="262700" y="744898"/>
                </a:lnTo>
                <a:lnTo>
                  <a:pt x="256347" y="743311"/>
                </a:lnTo>
                <a:lnTo>
                  <a:pt x="249358" y="741724"/>
                </a:lnTo>
                <a:lnTo>
                  <a:pt x="242687" y="741089"/>
                </a:lnTo>
                <a:lnTo>
                  <a:pt x="236017" y="740454"/>
                </a:lnTo>
                <a:lnTo>
                  <a:pt x="229028" y="739819"/>
                </a:lnTo>
                <a:lnTo>
                  <a:pt x="222040" y="739819"/>
                </a:lnTo>
                <a:lnTo>
                  <a:pt x="214734" y="739819"/>
                </a:lnTo>
                <a:lnTo>
                  <a:pt x="208063" y="740454"/>
                </a:lnTo>
                <a:lnTo>
                  <a:pt x="201075" y="741089"/>
                </a:lnTo>
                <a:lnTo>
                  <a:pt x="194404" y="741724"/>
                </a:lnTo>
                <a:lnTo>
                  <a:pt x="187733" y="743311"/>
                </a:lnTo>
                <a:lnTo>
                  <a:pt x="181063" y="744898"/>
                </a:lnTo>
                <a:lnTo>
                  <a:pt x="175027" y="746484"/>
                </a:lnTo>
                <a:lnTo>
                  <a:pt x="168356" y="748706"/>
                </a:lnTo>
                <a:lnTo>
                  <a:pt x="162321" y="750928"/>
                </a:lnTo>
                <a:lnTo>
                  <a:pt x="155968" y="753784"/>
                </a:lnTo>
                <a:lnTo>
                  <a:pt x="150250" y="756323"/>
                </a:lnTo>
                <a:lnTo>
                  <a:pt x="144532" y="759497"/>
                </a:lnTo>
                <a:lnTo>
                  <a:pt x="138497" y="762989"/>
                </a:lnTo>
                <a:lnTo>
                  <a:pt x="133097" y="766480"/>
                </a:lnTo>
                <a:lnTo>
                  <a:pt x="127697" y="770288"/>
                </a:lnTo>
                <a:lnTo>
                  <a:pt x="122297" y="774097"/>
                </a:lnTo>
                <a:lnTo>
                  <a:pt x="117532" y="778223"/>
                </a:lnTo>
                <a:lnTo>
                  <a:pt x="112449" y="782349"/>
                </a:lnTo>
                <a:lnTo>
                  <a:pt x="107685" y="786792"/>
                </a:lnTo>
                <a:lnTo>
                  <a:pt x="103555" y="791553"/>
                </a:lnTo>
                <a:lnTo>
                  <a:pt x="99108" y="796631"/>
                </a:lnTo>
                <a:lnTo>
                  <a:pt x="94661" y="801709"/>
                </a:lnTo>
                <a:lnTo>
                  <a:pt x="90849" y="806787"/>
                </a:lnTo>
                <a:lnTo>
                  <a:pt x="87037" y="812183"/>
                </a:lnTo>
                <a:lnTo>
                  <a:pt x="83543" y="817578"/>
                </a:lnTo>
                <a:lnTo>
                  <a:pt x="80049" y="823609"/>
                </a:lnTo>
                <a:lnTo>
                  <a:pt x="77190" y="829322"/>
                </a:lnTo>
                <a:lnTo>
                  <a:pt x="74331" y="835034"/>
                </a:lnTo>
                <a:lnTo>
                  <a:pt x="71790" y="841382"/>
                </a:lnTo>
                <a:lnTo>
                  <a:pt x="69566" y="847412"/>
                </a:lnTo>
                <a:lnTo>
                  <a:pt x="67660" y="854077"/>
                </a:lnTo>
                <a:lnTo>
                  <a:pt x="65754" y="860425"/>
                </a:lnTo>
                <a:lnTo>
                  <a:pt x="0" y="860425"/>
                </a:lnTo>
                <a:lnTo>
                  <a:pt x="0" y="0"/>
                </a:lnTo>
                <a:close/>
              </a:path>
            </a:pathLst>
          </a:custGeom>
          <a:solidFill>
            <a:srgbClr val="BD392F"/>
          </a:solidFill>
          <a:ln>
            <a:noFill/>
          </a:ln>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35" name="Freeform 21"/>
          <p:cNvSpPr>
            <a:spLocks noChangeArrowheads="1"/>
          </p:cNvSpPr>
          <p:nvPr/>
        </p:nvSpPr>
        <p:spPr bwMode="auto">
          <a:xfrm>
            <a:off x="6333984" y="1933455"/>
            <a:ext cx="322652" cy="179779"/>
          </a:xfrm>
          <a:custGeom>
            <a:avLst/>
            <a:gdLst>
              <a:gd name="T0" fmla="*/ 298615 w 497"/>
              <a:gd name="T1" fmla="*/ 0 h 276"/>
              <a:gd name="T2" fmla="*/ 298615 w 497"/>
              <a:gd name="T3" fmla="*/ 0 h 276"/>
              <a:gd name="T4" fmla="*/ 0 w 497"/>
              <a:gd name="T5" fmla="*/ 160131 h 276"/>
              <a:gd name="T6" fmla="*/ 298615 w 497"/>
              <a:gd name="T7" fmla="*/ 331098 h 276"/>
              <a:gd name="T8" fmla="*/ 594832 w 497"/>
              <a:gd name="T9" fmla="*/ 160131 h 276"/>
              <a:gd name="T10" fmla="*/ 298615 w 497"/>
              <a:gd name="T11" fmla="*/ 0 h 276"/>
              <a:gd name="T12" fmla="*/ 298615 w 497"/>
              <a:gd name="T13" fmla="*/ 287754 h 276"/>
              <a:gd name="T14" fmla="*/ 298615 w 497"/>
              <a:gd name="T15" fmla="*/ 287754 h 276"/>
              <a:gd name="T16" fmla="*/ 170295 w 497"/>
              <a:gd name="T17" fmla="*/ 160131 h 276"/>
              <a:gd name="T18" fmla="*/ 298615 w 497"/>
              <a:gd name="T19" fmla="*/ 31304 h 276"/>
              <a:gd name="T20" fmla="*/ 425736 w 497"/>
              <a:gd name="T21" fmla="*/ 160131 h 276"/>
              <a:gd name="T22" fmla="*/ 298615 w 497"/>
              <a:gd name="T23" fmla="*/ 287754 h 276"/>
              <a:gd name="T24" fmla="*/ 298615 w 497"/>
              <a:gd name="T25" fmla="*/ 160131 h 276"/>
              <a:gd name="T26" fmla="*/ 298615 w 497"/>
              <a:gd name="T27" fmla="*/ 160131 h 276"/>
              <a:gd name="T28" fmla="*/ 298615 w 497"/>
              <a:gd name="T29" fmla="*/ 95115 h 276"/>
              <a:gd name="T30" fmla="*/ 233855 w 497"/>
              <a:gd name="T31" fmla="*/ 160131 h 276"/>
              <a:gd name="T32" fmla="*/ 298615 w 497"/>
              <a:gd name="T33" fmla="*/ 223943 h 276"/>
              <a:gd name="T34" fmla="*/ 362176 w 497"/>
              <a:gd name="T35" fmla="*/ 160131 h 276"/>
              <a:gd name="T36" fmla="*/ 298615 w 497"/>
              <a:gd name="T37" fmla="*/ 160131 h 2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97" h="276">
                <a:moveTo>
                  <a:pt x="249" y="0"/>
                </a:moveTo>
                <a:lnTo>
                  <a:pt x="249" y="0"/>
                </a:lnTo>
                <a:cubicBezTo>
                  <a:pt x="89" y="0"/>
                  <a:pt x="0" y="115"/>
                  <a:pt x="0" y="133"/>
                </a:cubicBezTo>
                <a:cubicBezTo>
                  <a:pt x="0" y="151"/>
                  <a:pt x="89" y="275"/>
                  <a:pt x="249" y="275"/>
                </a:cubicBezTo>
                <a:cubicBezTo>
                  <a:pt x="408" y="275"/>
                  <a:pt x="496" y="151"/>
                  <a:pt x="496" y="133"/>
                </a:cubicBezTo>
                <a:cubicBezTo>
                  <a:pt x="496" y="115"/>
                  <a:pt x="408" y="0"/>
                  <a:pt x="249" y="0"/>
                </a:cubicBezTo>
                <a:close/>
                <a:moveTo>
                  <a:pt x="249" y="239"/>
                </a:moveTo>
                <a:lnTo>
                  <a:pt x="249" y="239"/>
                </a:lnTo>
                <a:cubicBezTo>
                  <a:pt x="186" y="239"/>
                  <a:pt x="142" y="195"/>
                  <a:pt x="142" y="133"/>
                </a:cubicBezTo>
                <a:cubicBezTo>
                  <a:pt x="142" y="79"/>
                  <a:pt x="186" y="26"/>
                  <a:pt x="249" y="26"/>
                </a:cubicBezTo>
                <a:cubicBezTo>
                  <a:pt x="310" y="26"/>
                  <a:pt x="355" y="79"/>
                  <a:pt x="355" y="133"/>
                </a:cubicBezTo>
                <a:cubicBezTo>
                  <a:pt x="355" y="195"/>
                  <a:pt x="310" y="239"/>
                  <a:pt x="249" y="239"/>
                </a:cubicBezTo>
                <a:close/>
                <a:moveTo>
                  <a:pt x="249" y="133"/>
                </a:moveTo>
                <a:lnTo>
                  <a:pt x="249" y="133"/>
                </a:lnTo>
                <a:cubicBezTo>
                  <a:pt x="239" y="123"/>
                  <a:pt x="266" y="79"/>
                  <a:pt x="249" y="79"/>
                </a:cubicBezTo>
                <a:cubicBezTo>
                  <a:pt x="221" y="79"/>
                  <a:pt x="195" y="107"/>
                  <a:pt x="195" y="133"/>
                </a:cubicBezTo>
                <a:cubicBezTo>
                  <a:pt x="195" y="168"/>
                  <a:pt x="221" y="186"/>
                  <a:pt x="249" y="186"/>
                </a:cubicBezTo>
                <a:cubicBezTo>
                  <a:pt x="274" y="186"/>
                  <a:pt x="302" y="168"/>
                  <a:pt x="302" y="133"/>
                </a:cubicBezTo>
                <a:cubicBezTo>
                  <a:pt x="302" y="123"/>
                  <a:pt x="257" y="142"/>
                  <a:pt x="249" y="133"/>
                </a:cubicBez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36" name="Freeform 133"/>
          <p:cNvSpPr>
            <a:spLocks noChangeArrowheads="1"/>
          </p:cNvSpPr>
          <p:nvPr/>
        </p:nvSpPr>
        <p:spPr bwMode="auto">
          <a:xfrm>
            <a:off x="4951304" y="1836993"/>
            <a:ext cx="269406" cy="259999"/>
          </a:xfrm>
          <a:custGeom>
            <a:avLst/>
            <a:gdLst>
              <a:gd name="T0" fmla="*/ 509681 w 497"/>
              <a:gd name="T1" fmla="*/ 191643 h 480"/>
              <a:gd name="T2" fmla="*/ 509681 w 497"/>
              <a:gd name="T3" fmla="*/ 191643 h 480"/>
              <a:gd name="T4" fmla="*/ 446121 w 497"/>
              <a:gd name="T5" fmla="*/ 21560 h 480"/>
              <a:gd name="T6" fmla="*/ 414940 w 497"/>
              <a:gd name="T7" fmla="*/ 10780 h 480"/>
              <a:gd name="T8" fmla="*/ 10793 w 497"/>
              <a:gd name="T9" fmla="*/ 160501 h 480"/>
              <a:gd name="T10" fmla="*/ 0 w 497"/>
              <a:gd name="T11" fmla="*/ 191643 h 480"/>
              <a:gd name="T12" fmla="*/ 63560 w 497"/>
              <a:gd name="T13" fmla="*/ 361727 h 480"/>
              <a:gd name="T14" fmla="*/ 63560 w 497"/>
              <a:gd name="T15" fmla="*/ 265905 h 480"/>
              <a:gd name="T16" fmla="*/ 137914 w 497"/>
              <a:gd name="T17" fmla="*/ 191643 h 480"/>
              <a:gd name="T18" fmla="*/ 243448 w 497"/>
              <a:gd name="T19" fmla="*/ 191643 h 480"/>
              <a:gd name="T20" fmla="*/ 370568 w 497"/>
              <a:gd name="T21" fmla="*/ 106602 h 480"/>
              <a:gd name="T22" fmla="*/ 446121 w 497"/>
              <a:gd name="T23" fmla="*/ 191643 h 480"/>
              <a:gd name="T24" fmla="*/ 509681 w 497"/>
              <a:gd name="T25" fmla="*/ 191643 h 480"/>
              <a:gd name="T26" fmla="*/ 573241 w 497"/>
              <a:gd name="T27" fmla="*/ 244345 h 480"/>
              <a:gd name="T28" fmla="*/ 573241 w 497"/>
              <a:gd name="T29" fmla="*/ 244345 h 480"/>
              <a:gd name="T30" fmla="*/ 137914 w 497"/>
              <a:gd name="T31" fmla="*/ 244345 h 480"/>
              <a:gd name="T32" fmla="*/ 116327 w 497"/>
              <a:gd name="T33" fmla="*/ 265905 h 480"/>
              <a:gd name="T34" fmla="*/ 116327 w 497"/>
              <a:gd name="T35" fmla="*/ 553370 h 480"/>
              <a:gd name="T36" fmla="*/ 137914 w 497"/>
              <a:gd name="T37" fmla="*/ 573732 h 480"/>
              <a:gd name="T38" fmla="*/ 573241 w 497"/>
              <a:gd name="T39" fmla="*/ 573732 h 480"/>
              <a:gd name="T40" fmla="*/ 594828 w 497"/>
              <a:gd name="T41" fmla="*/ 553370 h 480"/>
              <a:gd name="T42" fmla="*/ 594828 w 497"/>
              <a:gd name="T43" fmla="*/ 265905 h 480"/>
              <a:gd name="T44" fmla="*/ 573241 w 497"/>
              <a:gd name="T45" fmla="*/ 244345 h 480"/>
              <a:gd name="T46" fmla="*/ 542061 w 497"/>
              <a:gd name="T47" fmla="*/ 510250 h 480"/>
              <a:gd name="T48" fmla="*/ 542061 w 497"/>
              <a:gd name="T49" fmla="*/ 510250 h 480"/>
              <a:gd name="T50" fmla="*/ 179887 w 497"/>
              <a:gd name="T51" fmla="*/ 510250 h 480"/>
              <a:gd name="T52" fmla="*/ 179887 w 497"/>
              <a:gd name="T53" fmla="*/ 468328 h 480"/>
              <a:gd name="T54" fmla="*/ 233854 w 497"/>
              <a:gd name="T55" fmla="*/ 329387 h 480"/>
              <a:gd name="T56" fmla="*/ 317801 w 497"/>
              <a:gd name="T57" fmla="*/ 435989 h 480"/>
              <a:gd name="T58" fmla="*/ 393354 w 497"/>
              <a:gd name="T59" fmla="*/ 361727 h 480"/>
              <a:gd name="T60" fmla="*/ 498888 w 497"/>
              <a:gd name="T61" fmla="*/ 318607 h 480"/>
              <a:gd name="T62" fmla="*/ 542061 w 497"/>
              <a:gd name="T63" fmla="*/ 415626 h 480"/>
              <a:gd name="T64" fmla="*/ 542061 w 497"/>
              <a:gd name="T65" fmla="*/ 510250 h 48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97" h="480">
                <a:moveTo>
                  <a:pt x="425" y="160"/>
                </a:moveTo>
                <a:lnTo>
                  <a:pt x="425" y="160"/>
                </a:lnTo>
                <a:cubicBezTo>
                  <a:pt x="372" y="18"/>
                  <a:pt x="372" y="18"/>
                  <a:pt x="372" y="18"/>
                </a:cubicBezTo>
                <a:cubicBezTo>
                  <a:pt x="372" y="9"/>
                  <a:pt x="354" y="0"/>
                  <a:pt x="346" y="9"/>
                </a:cubicBezTo>
                <a:cubicBezTo>
                  <a:pt x="9" y="134"/>
                  <a:pt x="9" y="134"/>
                  <a:pt x="9" y="134"/>
                </a:cubicBezTo>
                <a:cubicBezTo>
                  <a:pt x="0" y="134"/>
                  <a:pt x="0" y="143"/>
                  <a:pt x="0" y="160"/>
                </a:cubicBezTo>
                <a:cubicBezTo>
                  <a:pt x="53" y="302"/>
                  <a:pt x="53" y="302"/>
                  <a:pt x="53" y="302"/>
                </a:cubicBezTo>
                <a:cubicBezTo>
                  <a:pt x="53" y="222"/>
                  <a:pt x="53" y="222"/>
                  <a:pt x="53" y="222"/>
                </a:cubicBezTo>
                <a:cubicBezTo>
                  <a:pt x="53" y="187"/>
                  <a:pt x="80" y="160"/>
                  <a:pt x="115" y="160"/>
                </a:cubicBezTo>
                <a:cubicBezTo>
                  <a:pt x="203" y="160"/>
                  <a:pt x="203" y="160"/>
                  <a:pt x="203" y="160"/>
                </a:cubicBezTo>
                <a:cubicBezTo>
                  <a:pt x="309" y="89"/>
                  <a:pt x="309" y="89"/>
                  <a:pt x="309" y="89"/>
                </a:cubicBezTo>
                <a:cubicBezTo>
                  <a:pt x="372" y="160"/>
                  <a:pt x="372" y="160"/>
                  <a:pt x="372" y="160"/>
                </a:cubicBezTo>
                <a:lnTo>
                  <a:pt x="425" y="160"/>
                </a:lnTo>
                <a:close/>
                <a:moveTo>
                  <a:pt x="478" y="204"/>
                </a:moveTo>
                <a:lnTo>
                  <a:pt x="478" y="204"/>
                </a:lnTo>
                <a:cubicBezTo>
                  <a:pt x="115" y="204"/>
                  <a:pt x="115" y="204"/>
                  <a:pt x="115" y="204"/>
                </a:cubicBezTo>
                <a:cubicBezTo>
                  <a:pt x="106" y="204"/>
                  <a:pt x="97" y="213"/>
                  <a:pt x="97" y="222"/>
                </a:cubicBezTo>
                <a:cubicBezTo>
                  <a:pt x="97" y="462"/>
                  <a:pt x="97" y="462"/>
                  <a:pt x="97" y="462"/>
                </a:cubicBezTo>
                <a:cubicBezTo>
                  <a:pt x="97" y="470"/>
                  <a:pt x="106" y="479"/>
                  <a:pt x="115" y="479"/>
                </a:cubicBezTo>
                <a:cubicBezTo>
                  <a:pt x="478" y="479"/>
                  <a:pt x="478" y="479"/>
                  <a:pt x="478" y="479"/>
                </a:cubicBezTo>
                <a:cubicBezTo>
                  <a:pt x="487" y="479"/>
                  <a:pt x="496" y="470"/>
                  <a:pt x="496" y="462"/>
                </a:cubicBezTo>
                <a:cubicBezTo>
                  <a:pt x="496" y="222"/>
                  <a:pt x="496" y="222"/>
                  <a:pt x="496" y="222"/>
                </a:cubicBezTo>
                <a:cubicBezTo>
                  <a:pt x="496" y="213"/>
                  <a:pt x="487" y="204"/>
                  <a:pt x="478" y="204"/>
                </a:cubicBezTo>
                <a:close/>
                <a:moveTo>
                  <a:pt x="452" y="426"/>
                </a:moveTo>
                <a:lnTo>
                  <a:pt x="452" y="426"/>
                </a:lnTo>
                <a:cubicBezTo>
                  <a:pt x="150" y="426"/>
                  <a:pt x="150" y="426"/>
                  <a:pt x="150" y="426"/>
                </a:cubicBezTo>
                <a:cubicBezTo>
                  <a:pt x="150" y="391"/>
                  <a:pt x="150" y="391"/>
                  <a:pt x="150" y="391"/>
                </a:cubicBezTo>
                <a:cubicBezTo>
                  <a:pt x="195" y="275"/>
                  <a:pt x="195" y="275"/>
                  <a:pt x="195" y="275"/>
                </a:cubicBezTo>
                <a:cubicBezTo>
                  <a:pt x="265" y="364"/>
                  <a:pt x="265" y="364"/>
                  <a:pt x="265" y="364"/>
                </a:cubicBezTo>
                <a:cubicBezTo>
                  <a:pt x="328" y="302"/>
                  <a:pt x="328" y="302"/>
                  <a:pt x="328" y="302"/>
                </a:cubicBezTo>
                <a:cubicBezTo>
                  <a:pt x="416" y="266"/>
                  <a:pt x="416" y="266"/>
                  <a:pt x="416" y="266"/>
                </a:cubicBezTo>
                <a:cubicBezTo>
                  <a:pt x="452" y="347"/>
                  <a:pt x="452" y="347"/>
                  <a:pt x="452" y="347"/>
                </a:cubicBezTo>
                <a:lnTo>
                  <a:pt x="452" y="426"/>
                </a:ln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37" name="KSO_Shape"/>
          <p:cNvSpPr/>
          <p:nvPr/>
        </p:nvSpPr>
        <p:spPr bwMode="auto">
          <a:xfrm>
            <a:off x="1515022" y="2966100"/>
            <a:ext cx="242611" cy="327116"/>
          </a:xfrm>
          <a:custGeom>
            <a:avLst/>
            <a:gdLst>
              <a:gd name="T0" fmla="*/ 1114659 w 1125538"/>
              <a:gd name="T1" fmla="*/ 1446451 h 1516063"/>
              <a:gd name="T2" fmla="*/ 1124632 w 1125538"/>
              <a:gd name="T3" fmla="*/ 1455581 h 1516063"/>
              <a:gd name="T4" fmla="*/ 1123952 w 1125538"/>
              <a:gd name="T5" fmla="*/ 1506706 h 1516063"/>
              <a:gd name="T6" fmla="*/ 1112619 w 1125538"/>
              <a:gd name="T7" fmla="*/ 1514922 h 1516063"/>
              <a:gd name="T8" fmla="*/ 14959 w 1125538"/>
              <a:gd name="T9" fmla="*/ 1515379 h 1516063"/>
              <a:gd name="T10" fmla="*/ 2720 w 1125538"/>
              <a:gd name="T11" fmla="*/ 1508075 h 1516063"/>
              <a:gd name="T12" fmla="*/ 453 w 1125538"/>
              <a:gd name="T13" fmla="*/ 1456950 h 1516063"/>
              <a:gd name="T14" fmla="*/ 9292 w 1125538"/>
              <a:gd name="T15" fmla="*/ 1447136 h 1516063"/>
              <a:gd name="T16" fmla="*/ 202628 w 1125538"/>
              <a:gd name="T17" fmla="*/ 1074964 h 1516063"/>
              <a:gd name="T18" fmla="*/ 218423 w 1125538"/>
              <a:gd name="T19" fmla="*/ 1080869 h 1516063"/>
              <a:gd name="T20" fmla="*/ 223838 w 1125538"/>
              <a:gd name="T21" fmla="*/ 1377473 h 1516063"/>
              <a:gd name="T22" fmla="*/ 216843 w 1125538"/>
              <a:gd name="T23" fmla="*/ 1389056 h 1516063"/>
              <a:gd name="T24" fmla="*/ 200146 w 1125538"/>
              <a:gd name="T25" fmla="*/ 1393825 h 1516063"/>
              <a:gd name="T26" fmla="*/ 8574 w 1125538"/>
              <a:gd name="T27" fmla="*/ 1390191 h 1516063"/>
              <a:gd name="T28" fmla="*/ 225 w 1125538"/>
              <a:gd name="T29" fmla="*/ 1379063 h 1516063"/>
              <a:gd name="T30" fmla="*/ 4287 w 1125538"/>
              <a:gd name="T31" fmla="*/ 1082005 h 1516063"/>
              <a:gd name="T32" fmla="*/ 18954 w 1125538"/>
              <a:gd name="T33" fmla="*/ 1075191 h 1516063"/>
              <a:gd name="T34" fmla="*/ 494553 w 1125538"/>
              <a:gd name="T35" fmla="*/ 906007 h 1516063"/>
              <a:gd name="T36" fmla="*/ 508443 w 1125538"/>
              <a:gd name="T37" fmla="*/ 918225 h 1516063"/>
              <a:gd name="T38" fmla="*/ 510720 w 1125538"/>
              <a:gd name="T39" fmla="*/ 1373688 h 1516063"/>
              <a:gd name="T40" fmla="*/ 500929 w 1125538"/>
              <a:gd name="T41" fmla="*/ 1389526 h 1516063"/>
              <a:gd name="T42" fmla="*/ 307154 w 1125538"/>
              <a:gd name="T43" fmla="*/ 1393599 h 1516063"/>
              <a:gd name="T44" fmla="*/ 291215 w 1125538"/>
              <a:gd name="T45" fmla="*/ 1384549 h 1516063"/>
              <a:gd name="T46" fmla="*/ 285750 w 1125538"/>
              <a:gd name="T47" fmla="*/ 930216 h 1516063"/>
              <a:gd name="T48" fmla="*/ 292581 w 1125538"/>
              <a:gd name="T49" fmla="*/ 912342 h 1516063"/>
              <a:gd name="T50" fmla="*/ 614065 w 1125538"/>
              <a:gd name="T51" fmla="*/ 754062 h 1516063"/>
              <a:gd name="T52" fmla="*/ 807605 w 1125538"/>
              <a:gd name="T53" fmla="*/ 758598 h 1516063"/>
              <a:gd name="T54" fmla="*/ 814388 w 1125538"/>
              <a:gd name="T55" fmla="*/ 776968 h 1516063"/>
              <a:gd name="T56" fmla="*/ 808962 w 1125538"/>
              <a:gd name="T57" fmla="*/ 1387929 h 1516063"/>
              <a:gd name="T58" fmla="*/ 790874 w 1125538"/>
              <a:gd name="T59" fmla="*/ 1393825 h 1516063"/>
              <a:gd name="T60" fmla="*/ 597559 w 1125538"/>
              <a:gd name="T61" fmla="*/ 1389290 h 1516063"/>
              <a:gd name="T62" fmla="*/ 590550 w 1125538"/>
              <a:gd name="T63" fmla="*/ 1370920 h 1516063"/>
              <a:gd name="T64" fmla="*/ 595977 w 1125538"/>
              <a:gd name="T65" fmla="*/ 759959 h 1516063"/>
              <a:gd name="T66" fmla="*/ 614065 w 1125538"/>
              <a:gd name="T67" fmla="*/ 754062 h 1516063"/>
              <a:gd name="T68" fmla="*/ 1117173 w 1125538"/>
              <a:gd name="T69" fmla="*/ 374198 h 1516063"/>
              <a:gd name="T70" fmla="*/ 1125538 w 1125538"/>
              <a:gd name="T71" fmla="*/ 395525 h 1516063"/>
              <a:gd name="T72" fmla="*/ 1121695 w 1125538"/>
              <a:gd name="T73" fmla="*/ 1383617 h 1516063"/>
              <a:gd name="T74" fmla="*/ 1106998 w 1125538"/>
              <a:gd name="T75" fmla="*/ 1390650 h 1516063"/>
              <a:gd name="T76" fmla="*/ 910292 w 1125538"/>
              <a:gd name="T77" fmla="*/ 1388381 h 1516063"/>
              <a:gd name="T78" fmla="*/ 901926 w 1125538"/>
              <a:gd name="T79" fmla="*/ 1366827 h 1516063"/>
              <a:gd name="T80" fmla="*/ 905544 w 1125538"/>
              <a:gd name="T81" fmla="*/ 378509 h 1516063"/>
              <a:gd name="T82" fmla="*/ 920466 w 1125538"/>
              <a:gd name="T83" fmla="*/ 371702 h 1516063"/>
              <a:gd name="T84" fmla="*/ 871862 w 1125538"/>
              <a:gd name="T85" fmla="*/ 250077 h 1516063"/>
              <a:gd name="T86" fmla="*/ 834181 w 1125538"/>
              <a:gd name="T87" fmla="*/ 369107 h 1516063"/>
              <a:gd name="T88" fmla="*/ 785151 w 1125538"/>
              <a:gd name="T89" fmla="*/ 471133 h 1516063"/>
              <a:gd name="T90" fmla="*/ 726588 w 1125538"/>
              <a:gd name="T91" fmla="*/ 557062 h 1516063"/>
              <a:gd name="T92" fmla="*/ 660533 w 1125538"/>
              <a:gd name="T93" fmla="*/ 628934 h 1516063"/>
              <a:gd name="T94" fmla="*/ 589258 w 1125538"/>
              <a:gd name="T95" fmla="*/ 687429 h 1516063"/>
              <a:gd name="T96" fmla="*/ 514351 w 1125538"/>
              <a:gd name="T97" fmla="*/ 733907 h 1516063"/>
              <a:gd name="T98" fmla="*/ 419015 w 1125538"/>
              <a:gd name="T99" fmla="*/ 777438 h 1516063"/>
              <a:gd name="T100" fmla="*/ 271244 w 1125538"/>
              <a:gd name="T101" fmla="*/ 819382 h 1516063"/>
              <a:gd name="T102" fmla="*/ 143448 w 1125538"/>
              <a:gd name="T103" fmla="*/ 835933 h 1516063"/>
              <a:gd name="T104" fmla="*/ 29499 w 1125538"/>
              <a:gd name="T105" fmla="*/ 836840 h 1516063"/>
              <a:gd name="T106" fmla="*/ 97823 w 1125538"/>
              <a:gd name="T107" fmla="*/ 823690 h 1516063"/>
              <a:gd name="T108" fmla="*/ 204055 w 1125538"/>
              <a:gd name="T109" fmla="*/ 801017 h 1516063"/>
              <a:gd name="T110" fmla="*/ 299618 w 1125538"/>
              <a:gd name="T111" fmla="*/ 770863 h 1516063"/>
              <a:gd name="T112" fmla="*/ 404715 w 1125538"/>
              <a:gd name="T113" fmla="*/ 724838 h 1516063"/>
              <a:gd name="T114" fmla="*/ 542725 w 1125538"/>
              <a:gd name="T115" fmla="*/ 635962 h 1516063"/>
              <a:gd name="T116" fmla="*/ 647822 w 1125538"/>
              <a:gd name="T117" fmla="*/ 535296 h 1516063"/>
              <a:gd name="T118" fmla="*/ 724091 w 1125538"/>
              <a:gd name="T119" fmla="*/ 431683 h 1516063"/>
              <a:gd name="T120" fmla="*/ 776299 w 1125538"/>
              <a:gd name="T121" fmla="*/ 333285 h 1516063"/>
              <a:gd name="T122" fmla="*/ 814206 w 1125538"/>
              <a:gd name="T123" fmla="*/ 229445 h 15160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25538" h="1516063">
                <a:moveTo>
                  <a:pt x="19039" y="1444625"/>
                </a:moveTo>
                <a:lnTo>
                  <a:pt x="21305" y="1444625"/>
                </a:lnTo>
                <a:lnTo>
                  <a:pt x="1104460" y="1444625"/>
                </a:lnTo>
                <a:lnTo>
                  <a:pt x="1106726" y="1444625"/>
                </a:lnTo>
                <a:lnTo>
                  <a:pt x="1108766" y="1444853"/>
                </a:lnTo>
                <a:lnTo>
                  <a:pt x="1110806" y="1445310"/>
                </a:lnTo>
                <a:lnTo>
                  <a:pt x="1112619" y="1445766"/>
                </a:lnTo>
                <a:lnTo>
                  <a:pt x="1114659" y="1446451"/>
                </a:lnTo>
                <a:lnTo>
                  <a:pt x="1116472" y="1447136"/>
                </a:lnTo>
                <a:lnTo>
                  <a:pt x="1118059" y="1448277"/>
                </a:lnTo>
                <a:lnTo>
                  <a:pt x="1119419" y="1449190"/>
                </a:lnTo>
                <a:lnTo>
                  <a:pt x="1120779" y="1450331"/>
                </a:lnTo>
                <a:lnTo>
                  <a:pt x="1122138" y="1451472"/>
                </a:lnTo>
                <a:lnTo>
                  <a:pt x="1123272" y="1452614"/>
                </a:lnTo>
                <a:lnTo>
                  <a:pt x="1123952" y="1453983"/>
                </a:lnTo>
                <a:lnTo>
                  <a:pt x="1124632" y="1455581"/>
                </a:lnTo>
                <a:lnTo>
                  <a:pt x="1125312" y="1456950"/>
                </a:lnTo>
                <a:lnTo>
                  <a:pt x="1125538" y="1458319"/>
                </a:lnTo>
                <a:lnTo>
                  <a:pt x="1125538" y="1459917"/>
                </a:lnTo>
                <a:lnTo>
                  <a:pt x="1125538" y="1500771"/>
                </a:lnTo>
                <a:lnTo>
                  <a:pt x="1125538" y="1502369"/>
                </a:lnTo>
                <a:lnTo>
                  <a:pt x="1125312" y="1503967"/>
                </a:lnTo>
                <a:lnTo>
                  <a:pt x="1124632" y="1505336"/>
                </a:lnTo>
                <a:lnTo>
                  <a:pt x="1123952" y="1506706"/>
                </a:lnTo>
                <a:lnTo>
                  <a:pt x="1123272" y="1508075"/>
                </a:lnTo>
                <a:lnTo>
                  <a:pt x="1122138" y="1509444"/>
                </a:lnTo>
                <a:lnTo>
                  <a:pt x="1120779" y="1510586"/>
                </a:lnTo>
                <a:lnTo>
                  <a:pt x="1119419" y="1511499"/>
                </a:lnTo>
                <a:lnTo>
                  <a:pt x="1118059" y="1512640"/>
                </a:lnTo>
                <a:lnTo>
                  <a:pt x="1116472" y="1513324"/>
                </a:lnTo>
                <a:lnTo>
                  <a:pt x="1114659" y="1514237"/>
                </a:lnTo>
                <a:lnTo>
                  <a:pt x="1112619" y="1514922"/>
                </a:lnTo>
                <a:lnTo>
                  <a:pt x="1110806" y="1515379"/>
                </a:lnTo>
                <a:lnTo>
                  <a:pt x="1108766" y="1515835"/>
                </a:lnTo>
                <a:lnTo>
                  <a:pt x="1106726" y="1516063"/>
                </a:lnTo>
                <a:lnTo>
                  <a:pt x="1104460" y="1516063"/>
                </a:lnTo>
                <a:lnTo>
                  <a:pt x="21305" y="1516063"/>
                </a:lnTo>
                <a:lnTo>
                  <a:pt x="19039" y="1516063"/>
                </a:lnTo>
                <a:lnTo>
                  <a:pt x="16772" y="1515835"/>
                </a:lnTo>
                <a:lnTo>
                  <a:pt x="14959" y="1515379"/>
                </a:lnTo>
                <a:lnTo>
                  <a:pt x="12919" y="1514922"/>
                </a:lnTo>
                <a:lnTo>
                  <a:pt x="11333" y="1514237"/>
                </a:lnTo>
                <a:lnTo>
                  <a:pt x="9292" y="1513324"/>
                </a:lnTo>
                <a:lnTo>
                  <a:pt x="7706" y="1512640"/>
                </a:lnTo>
                <a:lnTo>
                  <a:pt x="6346" y="1511499"/>
                </a:lnTo>
                <a:lnTo>
                  <a:pt x="4986" y="1510586"/>
                </a:lnTo>
                <a:lnTo>
                  <a:pt x="3853" y="1509444"/>
                </a:lnTo>
                <a:lnTo>
                  <a:pt x="2720" y="1508075"/>
                </a:lnTo>
                <a:lnTo>
                  <a:pt x="1586" y="1506706"/>
                </a:lnTo>
                <a:lnTo>
                  <a:pt x="906" y="1505336"/>
                </a:lnTo>
                <a:lnTo>
                  <a:pt x="453" y="1503967"/>
                </a:lnTo>
                <a:lnTo>
                  <a:pt x="226" y="1502369"/>
                </a:lnTo>
                <a:lnTo>
                  <a:pt x="0" y="1500771"/>
                </a:lnTo>
                <a:lnTo>
                  <a:pt x="0" y="1459917"/>
                </a:lnTo>
                <a:lnTo>
                  <a:pt x="226" y="1458319"/>
                </a:lnTo>
                <a:lnTo>
                  <a:pt x="453" y="1456950"/>
                </a:lnTo>
                <a:lnTo>
                  <a:pt x="906" y="1455581"/>
                </a:lnTo>
                <a:lnTo>
                  <a:pt x="1586" y="1453983"/>
                </a:lnTo>
                <a:lnTo>
                  <a:pt x="2720" y="1452614"/>
                </a:lnTo>
                <a:lnTo>
                  <a:pt x="3853" y="1451472"/>
                </a:lnTo>
                <a:lnTo>
                  <a:pt x="4986" y="1450331"/>
                </a:lnTo>
                <a:lnTo>
                  <a:pt x="6346" y="1449190"/>
                </a:lnTo>
                <a:lnTo>
                  <a:pt x="7706" y="1448277"/>
                </a:lnTo>
                <a:lnTo>
                  <a:pt x="9292" y="1447136"/>
                </a:lnTo>
                <a:lnTo>
                  <a:pt x="11333" y="1446451"/>
                </a:lnTo>
                <a:lnTo>
                  <a:pt x="12919" y="1445766"/>
                </a:lnTo>
                <a:lnTo>
                  <a:pt x="14959" y="1445310"/>
                </a:lnTo>
                <a:lnTo>
                  <a:pt x="16772" y="1444853"/>
                </a:lnTo>
                <a:lnTo>
                  <a:pt x="19039" y="1444625"/>
                </a:lnTo>
                <a:close/>
                <a:moveTo>
                  <a:pt x="23693" y="1074737"/>
                </a:moveTo>
                <a:lnTo>
                  <a:pt x="200146" y="1074737"/>
                </a:lnTo>
                <a:lnTo>
                  <a:pt x="202628" y="1074964"/>
                </a:lnTo>
                <a:lnTo>
                  <a:pt x="204884" y="1075191"/>
                </a:lnTo>
                <a:lnTo>
                  <a:pt x="207141" y="1075419"/>
                </a:lnTo>
                <a:lnTo>
                  <a:pt x="209397" y="1076100"/>
                </a:lnTo>
                <a:lnTo>
                  <a:pt x="211428" y="1076781"/>
                </a:lnTo>
                <a:lnTo>
                  <a:pt x="213233" y="1077690"/>
                </a:lnTo>
                <a:lnTo>
                  <a:pt x="215038" y="1078598"/>
                </a:lnTo>
                <a:lnTo>
                  <a:pt x="216843" y="1079734"/>
                </a:lnTo>
                <a:lnTo>
                  <a:pt x="218423" y="1080869"/>
                </a:lnTo>
                <a:lnTo>
                  <a:pt x="219551" y="1082005"/>
                </a:lnTo>
                <a:lnTo>
                  <a:pt x="220905" y="1083367"/>
                </a:lnTo>
                <a:lnTo>
                  <a:pt x="221807" y="1084957"/>
                </a:lnTo>
                <a:lnTo>
                  <a:pt x="222484" y="1086547"/>
                </a:lnTo>
                <a:lnTo>
                  <a:pt x="223161" y="1087910"/>
                </a:lnTo>
                <a:lnTo>
                  <a:pt x="223387" y="1089499"/>
                </a:lnTo>
                <a:lnTo>
                  <a:pt x="223838" y="1091316"/>
                </a:lnTo>
                <a:lnTo>
                  <a:pt x="223838" y="1377473"/>
                </a:lnTo>
                <a:lnTo>
                  <a:pt x="223387" y="1379063"/>
                </a:lnTo>
                <a:lnTo>
                  <a:pt x="223161" y="1380653"/>
                </a:lnTo>
                <a:lnTo>
                  <a:pt x="222484" y="1382470"/>
                </a:lnTo>
                <a:lnTo>
                  <a:pt x="221807" y="1383832"/>
                </a:lnTo>
                <a:lnTo>
                  <a:pt x="220905" y="1385195"/>
                </a:lnTo>
                <a:lnTo>
                  <a:pt x="219551" y="1386558"/>
                </a:lnTo>
                <a:lnTo>
                  <a:pt x="218423" y="1387693"/>
                </a:lnTo>
                <a:lnTo>
                  <a:pt x="216843" y="1389056"/>
                </a:lnTo>
                <a:lnTo>
                  <a:pt x="215038" y="1390191"/>
                </a:lnTo>
                <a:lnTo>
                  <a:pt x="213233" y="1391100"/>
                </a:lnTo>
                <a:lnTo>
                  <a:pt x="211428" y="1392008"/>
                </a:lnTo>
                <a:lnTo>
                  <a:pt x="209397" y="1392690"/>
                </a:lnTo>
                <a:lnTo>
                  <a:pt x="207141" y="1393144"/>
                </a:lnTo>
                <a:lnTo>
                  <a:pt x="204884" y="1393598"/>
                </a:lnTo>
                <a:lnTo>
                  <a:pt x="202628" y="1393825"/>
                </a:lnTo>
                <a:lnTo>
                  <a:pt x="200146" y="1393825"/>
                </a:lnTo>
                <a:lnTo>
                  <a:pt x="23693" y="1393825"/>
                </a:lnTo>
                <a:lnTo>
                  <a:pt x="21211" y="1393825"/>
                </a:lnTo>
                <a:lnTo>
                  <a:pt x="18954" y="1393598"/>
                </a:lnTo>
                <a:lnTo>
                  <a:pt x="16472" y="1393144"/>
                </a:lnTo>
                <a:lnTo>
                  <a:pt x="14441" y="1392690"/>
                </a:lnTo>
                <a:lnTo>
                  <a:pt x="12411" y="1392008"/>
                </a:lnTo>
                <a:lnTo>
                  <a:pt x="10605" y="1391100"/>
                </a:lnTo>
                <a:lnTo>
                  <a:pt x="8574" y="1390191"/>
                </a:lnTo>
                <a:lnTo>
                  <a:pt x="6995" y="1389056"/>
                </a:lnTo>
                <a:lnTo>
                  <a:pt x="5415" y="1387693"/>
                </a:lnTo>
                <a:lnTo>
                  <a:pt x="4287" y="1386558"/>
                </a:lnTo>
                <a:lnTo>
                  <a:pt x="3159" y="1385195"/>
                </a:lnTo>
                <a:lnTo>
                  <a:pt x="1805" y="1383832"/>
                </a:lnTo>
                <a:lnTo>
                  <a:pt x="1128" y="1382470"/>
                </a:lnTo>
                <a:lnTo>
                  <a:pt x="451" y="1380653"/>
                </a:lnTo>
                <a:lnTo>
                  <a:pt x="225" y="1379063"/>
                </a:lnTo>
                <a:lnTo>
                  <a:pt x="0" y="1377473"/>
                </a:lnTo>
                <a:lnTo>
                  <a:pt x="0" y="1091316"/>
                </a:lnTo>
                <a:lnTo>
                  <a:pt x="225" y="1089499"/>
                </a:lnTo>
                <a:lnTo>
                  <a:pt x="451" y="1087910"/>
                </a:lnTo>
                <a:lnTo>
                  <a:pt x="1128" y="1086547"/>
                </a:lnTo>
                <a:lnTo>
                  <a:pt x="1805" y="1084957"/>
                </a:lnTo>
                <a:lnTo>
                  <a:pt x="3159" y="1083367"/>
                </a:lnTo>
                <a:lnTo>
                  <a:pt x="4287" y="1082005"/>
                </a:lnTo>
                <a:lnTo>
                  <a:pt x="5415" y="1080869"/>
                </a:lnTo>
                <a:lnTo>
                  <a:pt x="6995" y="1079734"/>
                </a:lnTo>
                <a:lnTo>
                  <a:pt x="8574" y="1078598"/>
                </a:lnTo>
                <a:lnTo>
                  <a:pt x="10605" y="1077690"/>
                </a:lnTo>
                <a:lnTo>
                  <a:pt x="12411" y="1076781"/>
                </a:lnTo>
                <a:lnTo>
                  <a:pt x="14441" y="1076100"/>
                </a:lnTo>
                <a:lnTo>
                  <a:pt x="16472" y="1075419"/>
                </a:lnTo>
                <a:lnTo>
                  <a:pt x="18954" y="1075191"/>
                </a:lnTo>
                <a:lnTo>
                  <a:pt x="21211" y="1074964"/>
                </a:lnTo>
                <a:lnTo>
                  <a:pt x="23693" y="1074737"/>
                </a:lnTo>
                <a:close/>
                <a:moveTo>
                  <a:pt x="307154" y="904875"/>
                </a:moveTo>
                <a:lnTo>
                  <a:pt x="309431" y="904875"/>
                </a:lnTo>
                <a:lnTo>
                  <a:pt x="487494" y="904875"/>
                </a:lnTo>
                <a:lnTo>
                  <a:pt x="489771" y="904875"/>
                </a:lnTo>
                <a:lnTo>
                  <a:pt x="492276" y="905328"/>
                </a:lnTo>
                <a:lnTo>
                  <a:pt x="494553" y="906007"/>
                </a:lnTo>
                <a:lnTo>
                  <a:pt x="496602" y="906685"/>
                </a:lnTo>
                <a:lnTo>
                  <a:pt x="498652" y="908043"/>
                </a:lnTo>
                <a:lnTo>
                  <a:pt x="500929" y="909174"/>
                </a:lnTo>
                <a:lnTo>
                  <a:pt x="502523" y="910758"/>
                </a:lnTo>
                <a:lnTo>
                  <a:pt x="504344" y="912342"/>
                </a:lnTo>
                <a:lnTo>
                  <a:pt x="505710" y="913926"/>
                </a:lnTo>
                <a:lnTo>
                  <a:pt x="507304" y="916188"/>
                </a:lnTo>
                <a:lnTo>
                  <a:pt x="508443" y="918225"/>
                </a:lnTo>
                <a:lnTo>
                  <a:pt x="509354" y="920261"/>
                </a:lnTo>
                <a:lnTo>
                  <a:pt x="510264" y="922750"/>
                </a:lnTo>
                <a:lnTo>
                  <a:pt x="510720" y="925012"/>
                </a:lnTo>
                <a:lnTo>
                  <a:pt x="511175" y="927501"/>
                </a:lnTo>
                <a:lnTo>
                  <a:pt x="511175" y="930216"/>
                </a:lnTo>
                <a:lnTo>
                  <a:pt x="511175" y="1368484"/>
                </a:lnTo>
                <a:lnTo>
                  <a:pt x="511175" y="1370973"/>
                </a:lnTo>
                <a:lnTo>
                  <a:pt x="510720" y="1373688"/>
                </a:lnTo>
                <a:lnTo>
                  <a:pt x="510264" y="1376177"/>
                </a:lnTo>
                <a:lnTo>
                  <a:pt x="509354" y="1378439"/>
                </a:lnTo>
                <a:lnTo>
                  <a:pt x="508443" y="1380702"/>
                </a:lnTo>
                <a:lnTo>
                  <a:pt x="507304" y="1382738"/>
                </a:lnTo>
                <a:lnTo>
                  <a:pt x="505710" y="1384549"/>
                </a:lnTo>
                <a:lnTo>
                  <a:pt x="504344" y="1386359"/>
                </a:lnTo>
                <a:lnTo>
                  <a:pt x="502523" y="1388169"/>
                </a:lnTo>
                <a:lnTo>
                  <a:pt x="500929" y="1389526"/>
                </a:lnTo>
                <a:lnTo>
                  <a:pt x="498652" y="1390884"/>
                </a:lnTo>
                <a:lnTo>
                  <a:pt x="496602" y="1391789"/>
                </a:lnTo>
                <a:lnTo>
                  <a:pt x="494553" y="1392694"/>
                </a:lnTo>
                <a:lnTo>
                  <a:pt x="492276" y="1393373"/>
                </a:lnTo>
                <a:lnTo>
                  <a:pt x="489771" y="1393599"/>
                </a:lnTo>
                <a:lnTo>
                  <a:pt x="487494" y="1393825"/>
                </a:lnTo>
                <a:lnTo>
                  <a:pt x="309431" y="1393825"/>
                </a:lnTo>
                <a:lnTo>
                  <a:pt x="307154" y="1393599"/>
                </a:lnTo>
                <a:lnTo>
                  <a:pt x="304422" y="1393373"/>
                </a:lnTo>
                <a:lnTo>
                  <a:pt x="302372" y="1392694"/>
                </a:lnTo>
                <a:lnTo>
                  <a:pt x="300323" y="1391789"/>
                </a:lnTo>
                <a:lnTo>
                  <a:pt x="298274" y="1390884"/>
                </a:lnTo>
                <a:lnTo>
                  <a:pt x="295997" y="1389526"/>
                </a:lnTo>
                <a:lnTo>
                  <a:pt x="294403" y="1388169"/>
                </a:lnTo>
                <a:lnTo>
                  <a:pt x="292581" y="1386359"/>
                </a:lnTo>
                <a:lnTo>
                  <a:pt x="291215" y="1384549"/>
                </a:lnTo>
                <a:lnTo>
                  <a:pt x="289621" y="1382738"/>
                </a:lnTo>
                <a:lnTo>
                  <a:pt x="288483" y="1380702"/>
                </a:lnTo>
                <a:lnTo>
                  <a:pt x="287572" y="1378439"/>
                </a:lnTo>
                <a:lnTo>
                  <a:pt x="286661" y="1376177"/>
                </a:lnTo>
                <a:lnTo>
                  <a:pt x="286206" y="1373688"/>
                </a:lnTo>
                <a:lnTo>
                  <a:pt x="285750" y="1370973"/>
                </a:lnTo>
                <a:lnTo>
                  <a:pt x="285750" y="1368484"/>
                </a:lnTo>
                <a:lnTo>
                  <a:pt x="285750" y="930216"/>
                </a:lnTo>
                <a:lnTo>
                  <a:pt x="285750" y="927501"/>
                </a:lnTo>
                <a:lnTo>
                  <a:pt x="286206" y="925012"/>
                </a:lnTo>
                <a:lnTo>
                  <a:pt x="286661" y="922750"/>
                </a:lnTo>
                <a:lnTo>
                  <a:pt x="287572" y="920261"/>
                </a:lnTo>
                <a:lnTo>
                  <a:pt x="288483" y="918225"/>
                </a:lnTo>
                <a:lnTo>
                  <a:pt x="289621" y="916188"/>
                </a:lnTo>
                <a:lnTo>
                  <a:pt x="291215" y="913926"/>
                </a:lnTo>
                <a:lnTo>
                  <a:pt x="292581" y="912342"/>
                </a:lnTo>
                <a:lnTo>
                  <a:pt x="294403" y="910758"/>
                </a:lnTo>
                <a:lnTo>
                  <a:pt x="295997" y="909174"/>
                </a:lnTo>
                <a:lnTo>
                  <a:pt x="298274" y="908043"/>
                </a:lnTo>
                <a:lnTo>
                  <a:pt x="300323" y="906685"/>
                </a:lnTo>
                <a:lnTo>
                  <a:pt x="302372" y="906007"/>
                </a:lnTo>
                <a:lnTo>
                  <a:pt x="304422" y="905328"/>
                </a:lnTo>
                <a:lnTo>
                  <a:pt x="307154" y="904875"/>
                </a:lnTo>
                <a:close/>
                <a:moveTo>
                  <a:pt x="614065" y="754062"/>
                </a:moveTo>
                <a:lnTo>
                  <a:pt x="790874" y="754062"/>
                </a:lnTo>
                <a:lnTo>
                  <a:pt x="795848" y="754289"/>
                </a:lnTo>
                <a:lnTo>
                  <a:pt x="797883" y="754516"/>
                </a:lnTo>
                <a:lnTo>
                  <a:pt x="800144" y="754969"/>
                </a:lnTo>
                <a:lnTo>
                  <a:pt x="802179" y="755650"/>
                </a:lnTo>
                <a:lnTo>
                  <a:pt x="804214" y="756330"/>
                </a:lnTo>
                <a:lnTo>
                  <a:pt x="806023" y="757237"/>
                </a:lnTo>
                <a:lnTo>
                  <a:pt x="807605" y="758598"/>
                </a:lnTo>
                <a:lnTo>
                  <a:pt x="808962" y="759959"/>
                </a:lnTo>
                <a:lnTo>
                  <a:pt x="810545" y="761546"/>
                </a:lnTo>
                <a:lnTo>
                  <a:pt x="811675" y="763360"/>
                </a:lnTo>
                <a:lnTo>
                  <a:pt x="812579" y="765855"/>
                </a:lnTo>
                <a:lnTo>
                  <a:pt x="813484" y="768123"/>
                </a:lnTo>
                <a:lnTo>
                  <a:pt x="813936" y="770618"/>
                </a:lnTo>
                <a:lnTo>
                  <a:pt x="814388" y="773793"/>
                </a:lnTo>
                <a:lnTo>
                  <a:pt x="814388" y="776968"/>
                </a:lnTo>
                <a:lnTo>
                  <a:pt x="814388" y="1370920"/>
                </a:lnTo>
                <a:lnTo>
                  <a:pt x="814388" y="1374322"/>
                </a:lnTo>
                <a:lnTo>
                  <a:pt x="813936" y="1377043"/>
                </a:lnTo>
                <a:lnTo>
                  <a:pt x="813484" y="1379764"/>
                </a:lnTo>
                <a:lnTo>
                  <a:pt x="812579" y="1382259"/>
                </a:lnTo>
                <a:lnTo>
                  <a:pt x="811675" y="1384300"/>
                </a:lnTo>
                <a:lnTo>
                  <a:pt x="810545" y="1386114"/>
                </a:lnTo>
                <a:lnTo>
                  <a:pt x="808962" y="1387929"/>
                </a:lnTo>
                <a:lnTo>
                  <a:pt x="807605" y="1389290"/>
                </a:lnTo>
                <a:lnTo>
                  <a:pt x="806023" y="1390423"/>
                </a:lnTo>
                <a:lnTo>
                  <a:pt x="804214" y="1391331"/>
                </a:lnTo>
                <a:lnTo>
                  <a:pt x="802179" y="1392238"/>
                </a:lnTo>
                <a:lnTo>
                  <a:pt x="800144" y="1392691"/>
                </a:lnTo>
                <a:lnTo>
                  <a:pt x="797883" y="1393145"/>
                </a:lnTo>
                <a:lnTo>
                  <a:pt x="795848" y="1393598"/>
                </a:lnTo>
                <a:lnTo>
                  <a:pt x="790874" y="1393825"/>
                </a:lnTo>
                <a:lnTo>
                  <a:pt x="614065" y="1393825"/>
                </a:lnTo>
                <a:lnTo>
                  <a:pt x="609316" y="1393598"/>
                </a:lnTo>
                <a:lnTo>
                  <a:pt x="607055" y="1393145"/>
                </a:lnTo>
                <a:lnTo>
                  <a:pt x="605021" y="1392691"/>
                </a:lnTo>
                <a:lnTo>
                  <a:pt x="602760" y="1392238"/>
                </a:lnTo>
                <a:lnTo>
                  <a:pt x="600951" y="1391331"/>
                </a:lnTo>
                <a:lnTo>
                  <a:pt x="599142" y="1390423"/>
                </a:lnTo>
                <a:lnTo>
                  <a:pt x="597559" y="1389290"/>
                </a:lnTo>
                <a:lnTo>
                  <a:pt x="595977" y="1387929"/>
                </a:lnTo>
                <a:lnTo>
                  <a:pt x="594394" y="1386114"/>
                </a:lnTo>
                <a:lnTo>
                  <a:pt x="593263" y="1384300"/>
                </a:lnTo>
                <a:lnTo>
                  <a:pt x="592359" y="1382259"/>
                </a:lnTo>
                <a:lnTo>
                  <a:pt x="591681" y="1379764"/>
                </a:lnTo>
                <a:lnTo>
                  <a:pt x="591002" y="1377043"/>
                </a:lnTo>
                <a:lnTo>
                  <a:pt x="590776" y="1374322"/>
                </a:lnTo>
                <a:lnTo>
                  <a:pt x="590550" y="1370920"/>
                </a:lnTo>
                <a:lnTo>
                  <a:pt x="590550" y="776968"/>
                </a:lnTo>
                <a:lnTo>
                  <a:pt x="590776" y="773793"/>
                </a:lnTo>
                <a:lnTo>
                  <a:pt x="591002" y="770618"/>
                </a:lnTo>
                <a:lnTo>
                  <a:pt x="591681" y="768123"/>
                </a:lnTo>
                <a:lnTo>
                  <a:pt x="592359" y="765855"/>
                </a:lnTo>
                <a:lnTo>
                  <a:pt x="593263" y="763360"/>
                </a:lnTo>
                <a:lnTo>
                  <a:pt x="594394" y="761546"/>
                </a:lnTo>
                <a:lnTo>
                  <a:pt x="595977" y="759959"/>
                </a:lnTo>
                <a:lnTo>
                  <a:pt x="597559" y="758598"/>
                </a:lnTo>
                <a:lnTo>
                  <a:pt x="599142" y="757237"/>
                </a:lnTo>
                <a:lnTo>
                  <a:pt x="600951" y="756330"/>
                </a:lnTo>
                <a:lnTo>
                  <a:pt x="602760" y="755650"/>
                </a:lnTo>
                <a:lnTo>
                  <a:pt x="605021" y="754969"/>
                </a:lnTo>
                <a:lnTo>
                  <a:pt x="607055" y="754516"/>
                </a:lnTo>
                <a:lnTo>
                  <a:pt x="609316" y="754289"/>
                </a:lnTo>
                <a:lnTo>
                  <a:pt x="614065" y="754062"/>
                </a:lnTo>
                <a:close/>
                <a:moveTo>
                  <a:pt x="925215" y="371475"/>
                </a:moveTo>
                <a:lnTo>
                  <a:pt x="1102024" y="371475"/>
                </a:lnTo>
                <a:lnTo>
                  <a:pt x="1106998" y="371702"/>
                </a:lnTo>
                <a:lnTo>
                  <a:pt x="1109033" y="371702"/>
                </a:lnTo>
                <a:lnTo>
                  <a:pt x="1111294" y="371929"/>
                </a:lnTo>
                <a:lnTo>
                  <a:pt x="1113329" y="372383"/>
                </a:lnTo>
                <a:lnTo>
                  <a:pt x="1115364" y="373290"/>
                </a:lnTo>
                <a:lnTo>
                  <a:pt x="1117173" y="374198"/>
                </a:lnTo>
                <a:lnTo>
                  <a:pt x="1118755" y="375332"/>
                </a:lnTo>
                <a:lnTo>
                  <a:pt x="1120112" y="376694"/>
                </a:lnTo>
                <a:lnTo>
                  <a:pt x="1121695" y="378509"/>
                </a:lnTo>
                <a:lnTo>
                  <a:pt x="1122825" y="381004"/>
                </a:lnTo>
                <a:lnTo>
                  <a:pt x="1123729" y="383727"/>
                </a:lnTo>
                <a:lnTo>
                  <a:pt x="1124634" y="387130"/>
                </a:lnTo>
                <a:lnTo>
                  <a:pt x="1125086" y="390987"/>
                </a:lnTo>
                <a:lnTo>
                  <a:pt x="1125538" y="395525"/>
                </a:lnTo>
                <a:lnTo>
                  <a:pt x="1125538" y="400517"/>
                </a:lnTo>
                <a:lnTo>
                  <a:pt x="1125538" y="1361609"/>
                </a:lnTo>
                <a:lnTo>
                  <a:pt x="1125538" y="1366827"/>
                </a:lnTo>
                <a:lnTo>
                  <a:pt x="1125086" y="1371138"/>
                </a:lnTo>
                <a:lnTo>
                  <a:pt x="1124634" y="1375222"/>
                </a:lnTo>
                <a:lnTo>
                  <a:pt x="1123729" y="1378398"/>
                </a:lnTo>
                <a:lnTo>
                  <a:pt x="1122825" y="1381348"/>
                </a:lnTo>
                <a:lnTo>
                  <a:pt x="1121695" y="1383617"/>
                </a:lnTo>
                <a:lnTo>
                  <a:pt x="1120112" y="1385432"/>
                </a:lnTo>
                <a:lnTo>
                  <a:pt x="1118755" y="1387020"/>
                </a:lnTo>
                <a:lnTo>
                  <a:pt x="1117173" y="1388381"/>
                </a:lnTo>
                <a:lnTo>
                  <a:pt x="1115364" y="1389289"/>
                </a:lnTo>
                <a:lnTo>
                  <a:pt x="1113329" y="1389743"/>
                </a:lnTo>
                <a:lnTo>
                  <a:pt x="1111294" y="1390196"/>
                </a:lnTo>
                <a:lnTo>
                  <a:pt x="1109033" y="1390423"/>
                </a:lnTo>
                <a:lnTo>
                  <a:pt x="1106998" y="1390650"/>
                </a:lnTo>
                <a:lnTo>
                  <a:pt x="1102024" y="1390650"/>
                </a:lnTo>
                <a:lnTo>
                  <a:pt x="925215" y="1390650"/>
                </a:lnTo>
                <a:lnTo>
                  <a:pt x="920466" y="1390650"/>
                </a:lnTo>
                <a:lnTo>
                  <a:pt x="918205" y="1390423"/>
                </a:lnTo>
                <a:lnTo>
                  <a:pt x="916171" y="1390196"/>
                </a:lnTo>
                <a:lnTo>
                  <a:pt x="913910" y="1389743"/>
                </a:lnTo>
                <a:lnTo>
                  <a:pt x="912101" y="1389289"/>
                </a:lnTo>
                <a:lnTo>
                  <a:pt x="910292" y="1388381"/>
                </a:lnTo>
                <a:lnTo>
                  <a:pt x="908709" y="1387020"/>
                </a:lnTo>
                <a:lnTo>
                  <a:pt x="907127" y="1385432"/>
                </a:lnTo>
                <a:lnTo>
                  <a:pt x="905544" y="1383617"/>
                </a:lnTo>
                <a:lnTo>
                  <a:pt x="904413" y="1381348"/>
                </a:lnTo>
                <a:lnTo>
                  <a:pt x="903509" y="1378398"/>
                </a:lnTo>
                <a:lnTo>
                  <a:pt x="902831" y="1375222"/>
                </a:lnTo>
                <a:lnTo>
                  <a:pt x="902152" y="1371138"/>
                </a:lnTo>
                <a:lnTo>
                  <a:pt x="901926" y="1366827"/>
                </a:lnTo>
                <a:lnTo>
                  <a:pt x="901700" y="1361609"/>
                </a:lnTo>
                <a:lnTo>
                  <a:pt x="901700" y="400517"/>
                </a:lnTo>
                <a:lnTo>
                  <a:pt x="901926" y="395525"/>
                </a:lnTo>
                <a:lnTo>
                  <a:pt x="902152" y="390987"/>
                </a:lnTo>
                <a:lnTo>
                  <a:pt x="902831" y="387130"/>
                </a:lnTo>
                <a:lnTo>
                  <a:pt x="903509" y="383727"/>
                </a:lnTo>
                <a:lnTo>
                  <a:pt x="904413" y="381004"/>
                </a:lnTo>
                <a:lnTo>
                  <a:pt x="905544" y="378509"/>
                </a:lnTo>
                <a:lnTo>
                  <a:pt x="907127" y="376694"/>
                </a:lnTo>
                <a:lnTo>
                  <a:pt x="908709" y="375332"/>
                </a:lnTo>
                <a:lnTo>
                  <a:pt x="910292" y="374198"/>
                </a:lnTo>
                <a:lnTo>
                  <a:pt x="912101" y="373290"/>
                </a:lnTo>
                <a:lnTo>
                  <a:pt x="913910" y="372383"/>
                </a:lnTo>
                <a:lnTo>
                  <a:pt x="916171" y="371929"/>
                </a:lnTo>
                <a:lnTo>
                  <a:pt x="918205" y="371702"/>
                </a:lnTo>
                <a:lnTo>
                  <a:pt x="920466" y="371702"/>
                </a:lnTo>
                <a:lnTo>
                  <a:pt x="925215" y="371475"/>
                </a:lnTo>
                <a:close/>
                <a:moveTo>
                  <a:pt x="866187" y="0"/>
                </a:moveTo>
                <a:lnTo>
                  <a:pt x="1014412" y="183647"/>
                </a:lnTo>
                <a:lnTo>
                  <a:pt x="885708" y="183647"/>
                </a:lnTo>
                <a:lnTo>
                  <a:pt x="882530" y="200651"/>
                </a:lnTo>
                <a:lnTo>
                  <a:pt x="879126" y="217202"/>
                </a:lnTo>
                <a:lnTo>
                  <a:pt x="875494" y="233980"/>
                </a:lnTo>
                <a:lnTo>
                  <a:pt x="871862" y="250077"/>
                </a:lnTo>
                <a:lnTo>
                  <a:pt x="867776" y="265948"/>
                </a:lnTo>
                <a:lnTo>
                  <a:pt x="863690" y="281365"/>
                </a:lnTo>
                <a:lnTo>
                  <a:pt x="859150" y="296782"/>
                </a:lnTo>
                <a:lnTo>
                  <a:pt x="854384" y="311746"/>
                </a:lnTo>
                <a:lnTo>
                  <a:pt x="849844" y="326483"/>
                </a:lnTo>
                <a:lnTo>
                  <a:pt x="844623" y="340994"/>
                </a:lnTo>
                <a:lnTo>
                  <a:pt x="839402" y="355051"/>
                </a:lnTo>
                <a:lnTo>
                  <a:pt x="834181" y="369107"/>
                </a:lnTo>
                <a:lnTo>
                  <a:pt x="828734" y="382711"/>
                </a:lnTo>
                <a:lnTo>
                  <a:pt x="822832" y="396088"/>
                </a:lnTo>
                <a:lnTo>
                  <a:pt x="816930" y="409238"/>
                </a:lnTo>
                <a:lnTo>
                  <a:pt x="811028" y="422161"/>
                </a:lnTo>
                <a:lnTo>
                  <a:pt x="804900" y="434857"/>
                </a:lnTo>
                <a:lnTo>
                  <a:pt x="798317" y="446874"/>
                </a:lnTo>
                <a:lnTo>
                  <a:pt x="791734" y="459117"/>
                </a:lnTo>
                <a:lnTo>
                  <a:pt x="785151" y="471133"/>
                </a:lnTo>
                <a:lnTo>
                  <a:pt x="778342" y="482470"/>
                </a:lnTo>
                <a:lnTo>
                  <a:pt x="771305" y="494033"/>
                </a:lnTo>
                <a:lnTo>
                  <a:pt x="764041" y="505142"/>
                </a:lnTo>
                <a:lnTo>
                  <a:pt x="756777" y="516025"/>
                </a:lnTo>
                <a:lnTo>
                  <a:pt x="749514" y="526681"/>
                </a:lnTo>
                <a:lnTo>
                  <a:pt x="742023" y="537110"/>
                </a:lnTo>
                <a:lnTo>
                  <a:pt x="734305" y="547313"/>
                </a:lnTo>
                <a:lnTo>
                  <a:pt x="726588" y="557062"/>
                </a:lnTo>
                <a:lnTo>
                  <a:pt x="718643" y="567038"/>
                </a:lnTo>
                <a:lnTo>
                  <a:pt x="710698" y="576334"/>
                </a:lnTo>
                <a:lnTo>
                  <a:pt x="702754" y="585629"/>
                </a:lnTo>
                <a:lnTo>
                  <a:pt x="694582" y="594698"/>
                </a:lnTo>
                <a:lnTo>
                  <a:pt x="686183" y="603767"/>
                </a:lnTo>
                <a:lnTo>
                  <a:pt x="677785" y="612156"/>
                </a:lnTo>
                <a:lnTo>
                  <a:pt x="669159" y="620545"/>
                </a:lnTo>
                <a:lnTo>
                  <a:pt x="660533" y="628934"/>
                </a:lnTo>
                <a:lnTo>
                  <a:pt x="651908" y="636869"/>
                </a:lnTo>
                <a:lnTo>
                  <a:pt x="643282" y="644578"/>
                </a:lnTo>
                <a:lnTo>
                  <a:pt x="634429" y="652286"/>
                </a:lnTo>
                <a:lnTo>
                  <a:pt x="625577" y="659541"/>
                </a:lnTo>
                <a:lnTo>
                  <a:pt x="616497" y="666797"/>
                </a:lnTo>
                <a:lnTo>
                  <a:pt x="607417" y="673825"/>
                </a:lnTo>
                <a:lnTo>
                  <a:pt x="598338" y="680627"/>
                </a:lnTo>
                <a:lnTo>
                  <a:pt x="589258" y="687429"/>
                </a:lnTo>
                <a:lnTo>
                  <a:pt x="579952" y="693777"/>
                </a:lnTo>
                <a:lnTo>
                  <a:pt x="570645" y="700125"/>
                </a:lnTo>
                <a:lnTo>
                  <a:pt x="561565" y="706020"/>
                </a:lnTo>
                <a:lnTo>
                  <a:pt x="552259" y="711915"/>
                </a:lnTo>
                <a:lnTo>
                  <a:pt x="542725" y="717810"/>
                </a:lnTo>
                <a:lnTo>
                  <a:pt x="533191" y="723478"/>
                </a:lnTo>
                <a:lnTo>
                  <a:pt x="523885" y="728919"/>
                </a:lnTo>
                <a:lnTo>
                  <a:pt x="514351" y="733907"/>
                </a:lnTo>
                <a:lnTo>
                  <a:pt x="504818" y="739122"/>
                </a:lnTo>
                <a:lnTo>
                  <a:pt x="495284" y="743883"/>
                </a:lnTo>
                <a:lnTo>
                  <a:pt x="485750" y="748644"/>
                </a:lnTo>
                <a:lnTo>
                  <a:pt x="476217" y="753179"/>
                </a:lnTo>
                <a:lnTo>
                  <a:pt x="466683" y="757486"/>
                </a:lnTo>
                <a:lnTo>
                  <a:pt x="457149" y="761794"/>
                </a:lnTo>
                <a:lnTo>
                  <a:pt x="437855" y="769956"/>
                </a:lnTo>
                <a:lnTo>
                  <a:pt x="419015" y="777438"/>
                </a:lnTo>
                <a:lnTo>
                  <a:pt x="399948" y="784467"/>
                </a:lnTo>
                <a:lnTo>
                  <a:pt x="381107" y="790815"/>
                </a:lnTo>
                <a:lnTo>
                  <a:pt x="362040" y="796936"/>
                </a:lnTo>
                <a:lnTo>
                  <a:pt x="343654" y="802151"/>
                </a:lnTo>
                <a:lnTo>
                  <a:pt x="325041" y="807139"/>
                </a:lnTo>
                <a:lnTo>
                  <a:pt x="306881" y="811673"/>
                </a:lnTo>
                <a:lnTo>
                  <a:pt x="288722" y="815528"/>
                </a:lnTo>
                <a:lnTo>
                  <a:pt x="271244" y="819382"/>
                </a:lnTo>
                <a:lnTo>
                  <a:pt x="253539" y="822556"/>
                </a:lnTo>
                <a:lnTo>
                  <a:pt x="236514" y="825504"/>
                </a:lnTo>
                <a:lnTo>
                  <a:pt x="219944" y="827998"/>
                </a:lnTo>
                <a:lnTo>
                  <a:pt x="203828" y="830038"/>
                </a:lnTo>
                <a:lnTo>
                  <a:pt x="187938" y="831852"/>
                </a:lnTo>
                <a:lnTo>
                  <a:pt x="172503" y="833666"/>
                </a:lnTo>
                <a:lnTo>
                  <a:pt x="157748" y="835026"/>
                </a:lnTo>
                <a:lnTo>
                  <a:pt x="143448" y="835933"/>
                </a:lnTo>
                <a:lnTo>
                  <a:pt x="129602" y="836840"/>
                </a:lnTo>
                <a:lnTo>
                  <a:pt x="116436" y="837293"/>
                </a:lnTo>
                <a:lnTo>
                  <a:pt x="103725" y="837747"/>
                </a:lnTo>
                <a:lnTo>
                  <a:pt x="91921" y="837973"/>
                </a:lnTo>
                <a:lnTo>
                  <a:pt x="80571" y="838200"/>
                </a:lnTo>
                <a:lnTo>
                  <a:pt x="60369" y="837973"/>
                </a:lnTo>
                <a:lnTo>
                  <a:pt x="43345" y="837520"/>
                </a:lnTo>
                <a:lnTo>
                  <a:pt x="29499" y="836840"/>
                </a:lnTo>
                <a:lnTo>
                  <a:pt x="19511" y="836386"/>
                </a:lnTo>
                <a:lnTo>
                  <a:pt x="11112" y="835480"/>
                </a:lnTo>
                <a:lnTo>
                  <a:pt x="26094" y="834119"/>
                </a:lnTo>
                <a:lnTo>
                  <a:pt x="40848" y="832079"/>
                </a:lnTo>
                <a:lnTo>
                  <a:pt x="55375" y="830265"/>
                </a:lnTo>
                <a:lnTo>
                  <a:pt x="69676" y="828224"/>
                </a:lnTo>
                <a:lnTo>
                  <a:pt x="83976" y="826184"/>
                </a:lnTo>
                <a:lnTo>
                  <a:pt x="97823" y="823690"/>
                </a:lnTo>
                <a:lnTo>
                  <a:pt x="111669" y="821423"/>
                </a:lnTo>
                <a:lnTo>
                  <a:pt x="125516" y="818929"/>
                </a:lnTo>
                <a:lnTo>
                  <a:pt x="138908" y="815981"/>
                </a:lnTo>
                <a:lnTo>
                  <a:pt x="152301" y="813261"/>
                </a:lnTo>
                <a:lnTo>
                  <a:pt x="165693" y="810540"/>
                </a:lnTo>
                <a:lnTo>
                  <a:pt x="178405" y="807366"/>
                </a:lnTo>
                <a:lnTo>
                  <a:pt x="191343" y="804418"/>
                </a:lnTo>
                <a:lnTo>
                  <a:pt x="204055" y="801017"/>
                </a:lnTo>
                <a:lnTo>
                  <a:pt x="216312" y="797617"/>
                </a:lnTo>
                <a:lnTo>
                  <a:pt x="228797" y="793989"/>
                </a:lnTo>
                <a:lnTo>
                  <a:pt x="241054" y="790588"/>
                </a:lnTo>
                <a:lnTo>
                  <a:pt x="252858" y="786734"/>
                </a:lnTo>
                <a:lnTo>
                  <a:pt x="264888" y="783106"/>
                </a:lnTo>
                <a:lnTo>
                  <a:pt x="276692" y="779025"/>
                </a:lnTo>
                <a:lnTo>
                  <a:pt x="288041" y="775171"/>
                </a:lnTo>
                <a:lnTo>
                  <a:pt x="299618" y="770863"/>
                </a:lnTo>
                <a:lnTo>
                  <a:pt x="310513" y="766782"/>
                </a:lnTo>
                <a:lnTo>
                  <a:pt x="321863" y="762474"/>
                </a:lnTo>
                <a:lnTo>
                  <a:pt x="332531" y="757940"/>
                </a:lnTo>
                <a:lnTo>
                  <a:pt x="343427" y="753632"/>
                </a:lnTo>
                <a:lnTo>
                  <a:pt x="353869" y="748871"/>
                </a:lnTo>
                <a:lnTo>
                  <a:pt x="364310" y="744336"/>
                </a:lnTo>
                <a:lnTo>
                  <a:pt x="384739" y="734587"/>
                </a:lnTo>
                <a:lnTo>
                  <a:pt x="404715" y="724838"/>
                </a:lnTo>
                <a:lnTo>
                  <a:pt x="423782" y="714635"/>
                </a:lnTo>
                <a:lnTo>
                  <a:pt x="442622" y="703979"/>
                </a:lnTo>
                <a:lnTo>
                  <a:pt x="460554" y="693323"/>
                </a:lnTo>
                <a:lnTo>
                  <a:pt x="478260" y="682214"/>
                </a:lnTo>
                <a:lnTo>
                  <a:pt x="495057" y="671104"/>
                </a:lnTo>
                <a:lnTo>
                  <a:pt x="511400" y="659541"/>
                </a:lnTo>
                <a:lnTo>
                  <a:pt x="527290" y="647752"/>
                </a:lnTo>
                <a:lnTo>
                  <a:pt x="542725" y="635962"/>
                </a:lnTo>
                <a:lnTo>
                  <a:pt x="557479" y="623719"/>
                </a:lnTo>
                <a:lnTo>
                  <a:pt x="571780" y="611476"/>
                </a:lnTo>
                <a:lnTo>
                  <a:pt x="585853" y="599006"/>
                </a:lnTo>
                <a:lnTo>
                  <a:pt x="599246" y="586536"/>
                </a:lnTo>
                <a:lnTo>
                  <a:pt x="612184" y="574066"/>
                </a:lnTo>
                <a:lnTo>
                  <a:pt x="624215" y="561143"/>
                </a:lnTo>
                <a:lnTo>
                  <a:pt x="636245" y="548446"/>
                </a:lnTo>
                <a:lnTo>
                  <a:pt x="647822" y="535296"/>
                </a:lnTo>
                <a:lnTo>
                  <a:pt x="658717" y="522600"/>
                </a:lnTo>
                <a:lnTo>
                  <a:pt x="669613" y="509677"/>
                </a:lnTo>
                <a:lnTo>
                  <a:pt x="679601" y="496527"/>
                </a:lnTo>
                <a:lnTo>
                  <a:pt x="689361" y="483376"/>
                </a:lnTo>
                <a:lnTo>
                  <a:pt x="698441" y="470680"/>
                </a:lnTo>
                <a:lnTo>
                  <a:pt x="707520" y="457757"/>
                </a:lnTo>
                <a:lnTo>
                  <a:pt x="716146" y="444607"/>
                </a:lnTo>
                <a:lnTo>
                  <a:pt x="724091" y="431683"/>
                </a:lnTo>
                <a:lnTo>
                  <a:pt x="732035" y="419214"/>
                </a:lnTo>
                <a:lnTo>
                  <a:pt x="739299" y="406517"/>
                </a:lnTo>
                <a:lnTo>
                  <a:pt x="746336" y="393820"/>
                </a:lnTo>
                <a:lnTo>
                  <a:pt x="753146" y="381577"/>
                </a:lnTo>
                <a:lnTo>
                  <a:pt x="759501" y="369107"/>
                </a:lnTo>
                <a:lnTo>
                  <a:pt x="765176" y="356864"/>
                </a:lnTo>
                <a:lnTo>
                  <a:pt x="770851" y="345075"/>
                </a:lnTo>
                <a:lnTo>
                  <a:pt x="776299" y="333285"/>
                </a:lnTo>
                <a:lnTo>
                  <a:pt x="781520" y="321722"/>
                </a:lnTo>
                <a:lnTo>
                  <a:pt x="786059" y="310386"/>
                </a:lnTo>
                <a:lnTo>
                  <a:pt x="790599" y="299050"/>
                </a:lnTo>
                <a:lnTo>
                  <a:pt x="794685" y="288394"/>
                </a:lnTo>
                <a:lnTo>
                  <a:pt x="798544" y="277737"/>
                </a:lnTo>
                <a:lnTo>
                  <a:pt x="802176" y="267308"/>
                </a:lnTo>
                <a:lnTo>
                  <a:pt x="808531" y="247810"/>
                </a:lnTo>
                <a:lnTo>
                  <a:pt x="814206" y="229445"/>
                </a:lnTo>
                <a:lnTo>
                  <a:pt x="818973" y="212441"/>
                </a:lnTo>
                <a:lnTo>
                  <a:pt x="822605" y="197250"/>
                </a:lnTo>
                <a:lnTo>
                  <a:pt x="825783" y="183647"/>
                </a:lnTo>
                <a:lnTo>
                  <a:pt x="695944" y="183647"/>
                </a:lnTo>
                <a:lnTo>
                  <a:pt x="866187" y="0"/>
                </a:lnTo>
                <a:close/>
              </a:path>
            </a:pathLst>
          </a:custGeom>
          <a:solidFill>
            <a:srgbClr val="BD392F"/>
          </a:solidFill>
          <a:ln>
            <a:noFill/>
          </a:ln>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38" name="KSO_Shape"/>
          <p:cNvSpPr/>
          <p:nvPr/>
        </p:nvSpPr>
        <p:spPr bwMode="auto">
          <a:xfrm>
            <a:off x="2871669" y="2951188"/>
            <a:ext cx="316396" cy="316396"/>
          </a:xfrm>
          <a:custGeom>
            <a:avLst/>
            <a:gdLst>
              <a:gd name="T0" fmla="*/ 366124 w 1611313"/>
              <a:gd name="T1" fmla="*/ 1610945 h 1611313"/>
              <a:gd name="T2" fmla="*/ 489434 w 1611313"/>
              <a:gd name="T3" fmla="*/ 1727064 h 1611313"/>
              <a:gd name="T4" fmla="*/ 599113 w 1611313"/>
              <a:gd name="T5" fmla="*/ 1611260 h 1611313"/>
              <a:gd name="T6" fmla="*/ 599113 w 1611313"/>
              <a:gd name="T7" fmla="*/ 1952659 h 1611313"/>
              <a:gd name="T8" fmla="*/ 366124 w 1611313"/>
              <a:gd name="T9" fmla="*/ 1952659 h 1611313"/>
              <a:gd name="T10" fmla="*/ 1027366 w 1611313"/>
              <a:gd name="T11" fmla="*/ 1324703 h 1611313"/>
              <a:gd name="T12" fmla="*/ 1156381 w 1611313"/>
              <a:gd name="T13" fmla="*/ 1446550 h 1611313"/>
              <a:gd name="T14" fmla="*/ 1252430 w 1611313"/>
              <a:gd name="T15" fmla="*/ 1537618 h 1611313"/>
              <a:gd name="T16" fmla="*/ 1260354 w 1611313"/>
              <a:gd name="T17" fmla="*/ 1529368 h 1611313"/>
              <a:gd name="T18" fmla="*/ 1260354 w 1611313"/>
              <a:gd name="T19" fmla="*/ 1952661 h 1611313"/>
              <a:gd name="T20" fmla="*/ 1027366 w 1611313"/>
              <a:gd name="T21" fmla="*/ 1952661 h 1611313"/>
              <a:gd name="T22" fmla="*/ 929733 w 1611313"/>
              <a:gd name="T23" fmla="*/ 1260353 h 1611313"/>
              <a:gd name="T24" fmla="*/ 929733 w 1611313"/>
              <a:gd name="T25" fmla="*/ 1952659 h 1611313"/>
              <a:gd name="T26" fmla="*/ 696745 w 1611313"/>
              <a:gd name="T27" fmla="*/ 1952659 h 1611313"/>
              <a:gd name="T28" fmla="*/ 696745 w 1611313"/>
              <a:gd name="T29" fmla="*/ 1507605 h 1611313"/>
              <a:gd name="T30" fmla="*/ 1590975 w 1611313"/>
              <a:gd name="T31" fmla="*/ 1180471 h 1611313"/>
              <a:gd name="T32" fmla="*/ 1590975 w 1611313"/>
              <a:gd name="T33" fmla="*/ 1952659 h 1611313"/>
              <a:gd name="T34" fmla="*/ 1357986 w 1611313"/>
              <a:gd name="T35" fmla="*/ 1952659 h 1611313"/>
              <a:gd name="T36" fmla="*/ 1357986 w 1611313"/>
              <a:gd name="T37" fmla="*/ 1427204 h 1611313"/>
              <a:gd name="T38" fmla="*/ 1846571 w 1611313"/>
              <a:gd name="T39" fmla="*/ 909762 h 1611313"/>
              <a:gd name="T40" fmla="*/ 1921595 w 1611313"/>
              <a:gd name="T41" fmla="*/ 980386 h 1611313"/>
              <a:gd name="T42" fmla="*/ 1921595 w 1611313"/>
              <a:gd name="T43" fmla="*/ 1952659 h 1611313"/>
              <a:gd name="T44" fmla="*/ 1688608 w 1611313"/>
              <a:gd name="T45" fmla="*/ 1952659 h 1611313"/>
              <a:gd name="T46" fmla="*/ 1688608 w 1611313"/>
              <a:gd name="T47" fmla="*/ 1077614 h 1611313"/>
              <a:gd name="T48" fmla="*/ 1369516 w 1611313"/>
              <a:gd name="T49" fmla="*/ 201924 h 1611313"/>
              <a:gd name="T50" fmla="*/ 1966622 w 1611313"/>
              <a:gd name="T51" fmla="*/ 256445 h 1611313"/>
              <a:gd name="T52" fmla="*/ 2048074 w 1611313"/>
              <a:gd name="T53" fmla="*/ 848901 h 1611313"/>
              <a:gd name="T54" fmla="*/ 1846503 w 1611313"/>
              <a:gd name="T55" fmla="*/ 655536 h 1611313"/>
              <a:gd name="T56" fmla="*/ 1253200 w 1611313"/>
              <a:gd name="T57" fmla="*/ 1284446 h 1611313"/>
              <a:gd name="T58" fmla="*/ 1157170 w 1611313"/>
              <a:gd name="T59" fmla="*/ 1193787 h 1611313"/>
              <a:gd name="T60" fmla="*/ 977783 w 1611313"/>
              <a:gd name="T61" fmla="*/ 1024514 h 1611313"/>
              <a:gd name="T62" fmla="*/ 944188 w 1611313"/>
              <a:gd name="T63" fmla="*/ 992815 h 1611313"/>
              <a:gd name="T64" fmla="*/ 490970 w 1611313"/>
              <a:gd name="T65" fmla="*/ 1473371 h 1611313"/>
              <a:gd name="T66" fmla="*/ 215237 w 1611313"/>
              <a:gd name="T67" fmla="*/ 1213123 h 1611313"/>
              <a:gd name="T68" fmla="*/ 668454 w 1611313"/>
              <a:gd name="T69" fmla="*/ 732565 h 1611313"/>
              <a:gd name="T70" fmla="*/ 793961 w 1611313"/>
              <a:gd name="T71" fmla="*/ 599429 h 1611313"/>
              <a:gd name="T72" fmla="*/ 919784 w 1611313"/>
              <a:gd name="T73" fmla="*/ 466293 h 1611313"/>
              <a:gd name="T74" fmla="*/ 1228796 w 1611313"/>
              <a:gd name="T75" fmla="*/ 757924 h 1611313"/>
              <a:gd name="T76" fmla="*/ 1570770 w 1611313"/>
              <a:gd name="T77" fmla="*/ 395287 h 1611313"/>
              <a:gd name="T78" fmla="*/ 0 w 1611313"/>
              <a:gd name="T79" fmla="*/ 0 h 1611313"/>
              <a:gd name="T80" fmla="*/ 96958 w 1611313"/>
              <a:gd name="T81" fmla="*/ 0 h 1611313"/>
              <a:gd name="T82" fmla="*/ 96958 w 1611313"/>
              <a:gd name="T83" fmla="*/ 2155273 h 1611313"/>
              <a:gd name="T84" fmla="*/ 2252216 w 1611313"/>
              <a:gd name="T85" fmla="*/ 2155273 h 1611313"/>
              <a:gd name="T86" fmla="*/ 2252216 w 1611313"/>
              <a:gd name="T87" fmla="*/ 2252216 h 1611313"/>
              <a:gd name="T88" fmla="*/ 96958 w 1611313"/>
              <a:gd name="T89" fmla="*/ 2252216 h 1611313"/>
              <a:gd name="T90" fmla="*/ 0 w 1611313"/>
              <a:gd name="T91" fmla="*/ 2252216 h 1611313"/>
              <a:gd name="T92" fmla="*/ 0 w 1611313"/>
              <a:gd name="T93" fmla="*/ 2155273 h 161131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11313" h="1611313">
                <a:moveTo>
                  <a:pt x="261938" y="1152525"/>
                </a:moveTo>
                <a:lnTo>
                  <a:pt x="350158" y="1235601"/>
                </a:lnTo>
                <a:lnTo>
                  <a:pt x="428626" y="1152751"/>
                </a:lnTo>
                <a:lnTo>
                  <a:pt x="428626" y="1397000"/>
                </a:lnTo>
                <a:lnTo>
                  <a:pt x="261938" y="1397000"/>
                </a:lnTo>
                <a:lnTo>
                  <a:pt x="261938" y="1152525"/>
                </a:lnTo>
                <a:close/>
                <a:moveTo>
                  <a:pt x="735013" y="947738"/>
                </a:moveTo>
                <a:lnTo>
                  <a:pt x="827315" y="1034912"/>
                </a:lnTo>
                <a:lnTo>
                  <a:pt x="896031" y="1100065"/>
                </a:lnTo>
                <a:lnTo>
                  <a:pt x="901701" y="1094163"/>
                </a:lnTo>
                <a:lnTo>
                  <a:pt x="901701" y="1397001"/>
                </a:lnTo>
                <a:lnTo>
                  <a:pt x="735013" y="1397001"/>
                </a:lnTo>
                <a:lnTo>
                  <a:pt x="735013" y="947738"/>
                </a:lnTo>
                <a:close/>
                <a:moveTo>
                  <a:pt x="665163" y="901700"/>
                </a:moveTo>
                <a:lnTo>
                  <a:pt x="665163" y="1397000"/>
                </a:lnTo>
                <a:lnTo>
                  <a:pt x="498475" y="1397000"/>
                </a:lnTo>
                <a:lnTo>
                  <a:pt x="498475" y="1078593"/>
                </a:lnTo>
                <a:lnTo>
                  <a:pt x="665163" y="901700"/>
                </a:lnTo>
                <a:close/>
                <a:moveTo>
                  <a:pt x="1138238" y="844550"/>
                </a:moveTo>
                <a:lnTo>
                  <a:pt x="1138238" y="1397000"/>
                </a:lnTo>
                <a:lnTo>
                  <a:pt x="971550" y="1397000"/>
                </a:lnTo>
                <a:lnTo>
                  <a:pt x="971550" y="1021071"/>
                </a:lnTo>
                <a:lnTo>
                  <a:pt x="1138238" y="844550"/>
                </a:lnTo>
                <a:close/>
                <a:moveTo>
                  <a:pt x="1321101" y="650875"/>
                </a:moveTo>
                <a:lnTo>
                  <a:pt x="1374776" y="701402"/>
                </a:lnTo>
                <a:lnTo>
                  <a:pt x="1374776" y="1397000"/>
                </a:lnTo>
                <a:lnTo>
                  <a:pt x="1208088" y="1397000"/>
                </a:lnTo>
                <a:lnTo>
                  <a:pt x="1208088" y="770962"/>
                </a:lnTo>
                <a:lnTo>
                  <a:pt x="1321101" y="650875"/>
                </a:lnTo>
                <a:close/>
                <a:moveTo>
                  <a:pt x="979799" y="144463"/>
                </a:moveTo>
                <a:lnTo>
                  <a:pt x="1406989" y="183470"/>
                </a:lnTo>
                <a:lnTo>
                  <a:pt x="1465263" y="607333"/>
                </a:lnTo>
                <a:lnTo>
                  <a:pt x="1321052" y="468993"/>
                </a:lnTo>
                <a:lnTo>
                  <a:pt x="896583" y="918937"/>
                </a:lnTo>
                <a:lnTo>
                  <a:pt x="827879" y="854076"/>
                </a:lnTo>
                <a:lnTo>
                  <a:pt x="699540" y="732972"/>
                </a:lnTo>
                <a:lnTo>
                  <a:pt x="675505" y="710294"/>
                </a:lnTo>
                <a:lnTo>
                  <a:pt x="351257" y="1054101"/>
                </a:lnTo>
                <a:lnTo>
                  <a:pt x="153988" y="867910"/>
                </a:lnTo>
                <a:lnTo>
                  <a:pt x="478235" y="524102"/>
                </a:lnTo>
                <a:lnTo>
                  <a:pt x="568027" y="428852"/>
                </a:lnTo>
                <a:lnTo>
                  <a:pt x="658045" y="333602"/>
                </a:lnTo>
                <a:lnTo>
                  <a:pt x="879123" y="542245"/>
                </a:lnTo>
                <a:lnTo>
                  <a:pt x="1123783" y="282802"/>
                </a:lnTo>
                <a:lnTo>
                  <a:pt x="979799" y="144463"/>
                </a:lnTo>
                <a:close/>
                <a:moveTo>
                  <a:pt x="0" y="0"/>
                </a:moveTo>
                <a:lnTo>
                  <a:pt x="69367" y="0"/>
                </a:lnTo>
                <a:lnTo>
                  <a:pt x="69367" y="1541956"/>
                </a:lnTo>
                <a:lnTo>
                  <a:pt x="1611313" y="1541956"/>
                </a:lnTo>
                <a:lnTo>
                  <a:pt x="1611313" y="1611313"/>
                </a:lnTo>
                <a:lnTo>
                  <a:pt x="69367" y="1611313"/>
                </a:lnTo>
                <a:lnTo>
                  <a:pt x="0" y="1611313"/>
                </a:lnTo>
                <a:lnTo>
                  <a:pt x="0" y="1541956"/>
                </a:lnTo>
                <a:lnTo>
                  <a:pt x="0" y="0"/>
                </a:lnTo>
                <a:close/>
              </a:path>
            </a:pathLst>
          </a:custGeom>
          <a:solidFill>
            <a:srgbClr val="BD392F"/>
          </a:solidFill>
          <a:ln>
            <a:noFill/>
          </a:ln>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39" name="KSO_Shape"/>
          <p:cNvSpPr/>
          <p:nvPr/>
        </p:nvSpPr>
        <p:spPr>
          <a:xfrm>
            <a:off x="4244510" y="2962875"/>
            <a:ext cx="336274" cy="286954"/>
          </a:xfrm>
          <a:custGeom>
            <a:avLst/>
            <a:gdLst/>
            <a:ahLst/>
            <a:cxnLst/>
            <a:rect l="l" t="t" r="r" b="b"/>
            <a:pathLst>
              <a:path w="648072" h="400516">
                <a:moveTo>
                  <a:pt x="324036" y="0"/>
                </a:moveTo>
                <a:lnTo>
                  <a:pt x="648072" y="216024"/>
                </a:lnTo>
                <a:lnTo>
                  <a:pt x="520183" y="216024"/>
                </a:lnTo>
                <a:cubicBezTo>
                  <a:pt x="521934" y="217353"/>
                  <a:pt x="522036" y="218913"/>
                  <a:pt x="522036" y="220497"/>
                </a:cubicBezTo>
                <a:lnTo>
                  <a:pt x="522036" y="364511"/>
                </a:lnTo>
                <a:cubicBezTo>
                  <a:pt x="522036" y="384396"/>
                  <a:pt x="505916" y="400516"/>
                  <a:pt x="486031" y="400516"/>
                </a:cubicBezTo>
                <a:lnTo>
                  <a:pt x="378042" y="400516"/>
                </a:lnTo>
                <a:lnTo>
                  <a:pt x="378042" y="256516"/>
                </a:lnTo>
                <a:lnTo>
                  <a:pt x="270030" y="256516"/>
                </a:lnTo>
                <a:lnTo>
                  <a:pt x="270030" y="400516"/>
                </a:lnTo>
                <a:lnTo>
                  <a:pt x="162041" y="400516"/>
                </a:lnTo>
                <a:cubicBezTo>
                  <a:pt x="142156" y="400516"/>
                  <a:pt x="126036" y="384396"/>
                  <a:pt x="126036" y="364511"/>
                </a:cubicBezTo>
                <a:lnTo>
                  <a:pt x="126036" y="220497"/>
                </a:lnTo>
                <a:lnTo>
                  <a:pt x="127889" y="216024"/>
                </a:lnTo>
                <a:lnTo>
                  <a:pt x="0" y="216024"/>
                </a:lnTo>
                <a:close/>
              </a:path>
            </a:pathLst>
          </a:cu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endParaRPr>
          </a:p>
        </p:txBody>
      </p:sp>
      <p:sp>
        <p:nvSpPr>
          <p:cNvPr id="40" name="Freeform 111"/>
          <p:cNvSpPr>
            <a:spLocks noChangeArrowheads="1"/>
          </p:cNvSpPr>
          <p:nvPr/>
        </p:nvSpPr>
        <p:spPr bwMode="auto">
          <a:xfrm>
            <a:off x="5706680" y="2966838"/>
            <a:ext cx="209769" cy="256491"/>
          </a:xfrm>
          <a:custGeom>
            <a:avLst/>
            <a:gdLst>
              <a:gd name="T0" fmla="*/ 416411 w 355"/>
              <a:gd name="T1" fmla="*/ 339721 h 435"/>
              <a:gd name="T2" fmla="*/ 416411 w 355"/>
              <a:gd name="T3" fmla="*/ 339721 h 435"/>
              <a:gd name="T4" fmla="*/ 214223 w 355"/>
              <a:gd name="T5" fmla="*/ 414148 h 435"/>
              <a:gd name="T6" fmla="*/ 10832 w 355"/>
              <a:gd name="T7" fmla="*/ 339721 h 435"/>
              <a:gd name="T8" fmla="*/ 0 w 355"/>
              <a:gd name="T9" fmla="*/ 339721 h 435"/>
              <a:gd name="T10" fmla="*/ 0 w 355"/>
              <a:gd name="T11" fmla="*/ 403344 h 435"/>
              <a:gd name="T12" fmla="*/ 214223 w 355"/>
              <a:gd name="T13" fmla="*/ 520986 h 435"/>
              <a:gd name="T14" fmla="*/ 426039 w 355"/>
              <a:gd name="T15" fmla="*/ 403344 h 435"/>
              <a:gd name="T16" fmla="*/ 426039 w 355"/>
              <a:gd name="T17" fmla="*/ 339721 h 435"/>
              <a:gd name="T18" fmla="*/ 416411 w 355"/>
              <a:gd name="T19" fmla="*/ 339721 h 435"/>
              <a:gd name="T20" fmla="*/ 416411 w 355"/>
              <a:gd name="T21" fmla="*/ 192068 h 435"/>
              <a:gd name="T22" fmla="*/ 416411 w 355"/>
              <a:gd name="T23" fmla="*/ 192068 h 435"/>
              <a:gd name="T24" fmla="*/ 214223 w 355"/>
              <a:gd name="T25" fmla="*/ 255691 h 435"/>
              <a:gd name="T26" fmla="*/ 10832 w 355"/>
              <a:gd name="T27" fmla="*/ 192068 h 435"/>
              <a:gd name="T28" fmla="*/ 0 w 355"/>
              <a:gd name="T29" fmla="*/ 192068 h 435"/>
              <a:gd name="T30" fmla="*/ 0 w 355"/>
              <a:gd name="T31" fmla="*/ 266495 h 435"/>
              <a:gd name="T32" fmla="*/ 214223 w 355"/>
              <a:gd name="T33" fmla="*/ 350525 h 435"/>
              <a:gd name="T34" fmla="*/ 426039 w 355"/>
              <a:gd name="T35" fmla="*/ 266495 h 435"/>
              <a:gd name="T36" fmla="*/ 426039 w 355"/>
              <a:gd name="T37" fmla="*/ 192068 h 435"/>
              <a:gd name="T38" fmla="*/ 416411 w 355"/>
              <a:gd name="T39" fmla="*/ 192068 h 435"/>
              <a:gd name="T40" fmla="*/ 214223 w 355"/>
              <a:gd name="T41" fmla="*/ 0 h 435"/>
              <a:gd name="T42" fmla="*/ 214223 w 355"/>
              <a:gd name="T43" fmla="*/ 0 h 435"/>
              <a:gd name="T44" fmla="*/ 0 w 355"/>
              <a:gd name="T45" fmla="*/ 74427 h 435"/>
              <a:gd name="T46" fmla="*/ 0 w 355"/>
              <a:gd name="T47" fmla="*/ 116441 h 435"/>
              <a:gd name="T48" fmla="*/ 214223 w 355"/>
              <a:gd name="T49" fmla="*/ 192068 h 435"/>
              <a:gd name="T50" fmla="*/ 426039 w 355"/>
              <a:gd name="T51" fmla="*/ 116441 h 435"/>
              <a:gd name="T52" fmla="*/ 426039 w 355"/>
              <a:gd name="T53" fmla="*/ 74427 h 435"/>
              <a:gd name="T54" fmla="*/ 214223 w 355"/>
              <a:gd name="T55" fmla="*/ 0 h 43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55" h="435">
                <a:moveTo>
                  <a:pt x="346" y="283"/>
                </a:moveTo>
                <a:lnTo>
                  <a:pt x="346" y="283"/>
                </a:lnTo>
                <a:cubicBezTo>
                  <a:pt x="328" y="319"/>
                  <a:pt x="257" y="345"/>
                  <a:pt x="178" y="345"/>
                </a:cubicBezTo>
                <a:cubicBezTo>
                  <a:pt x="97" y="345"/>
                  <a:pt x="36" y="319"/>
                  <a:pt x="9" y="283"/>
                </a:cubicBezTo>
                <a:cubicBezTo>
                  <a:pt x="9" y="275"/>
                  <a:pt x="0" y="283"/>
                  <a:pt x="0" y="283"/>
                </a:cubicBezTo>
                <a:cubicBezTo>
                  <a:pt x="0" y="292"/>
                  <a:pt x="0" y="336"/>
                  <a:pt x="0" y="336"/>
                </a:cubicBezTo>
                <a:cubicBezTo>
                  <a:pt x="0" y="381"/>
                  <a:pt x="80" y="434"/>
                  <a:pt x="178" y="434"/>
                </a:cubicBezTo>
                <a:cubicBezTo>
                  <a:pt x="275" y="434"/>
                  <a:pt x="354" y="381"/>
                  <a:pt x="354" y="336"/>
                </a:cubicBezTo>
                <a:cubicBezTo>
                  <a:pt x="354" y="336"/>
                  <a:pt x="354" y="292"/>
                  <a:pt x="354" y="283"/>
                </a:cubicBezTo>
                <a:cubicBezTo>
                  <a:pt x="354" y="283"/>
                  <a:pt x="346" y="275"/>
                  <a:pt x="346" y="283"/>
                </a:cubicBezTo>
                <a:close/>
                <a:moveTo>
                  <a:pt x="346" y="160"/>
                </a:moveTo>
                <a:lnTo>
                  <a:pt x="346" y="160"/>
                </a:lnTo>
                <a:cubicBezTo>
                  <a:pt x="328" y="186"/>
                  <a:pt x="257" y="213"/>
                  <a:pt x="178" y="213"/>
                </a:cubicBezTo>
                <a:cubicBezTo>
                  <a:pt x="97" y="213"/>
                  <a:pt x="36" y="186"/>
                  <a:pt x="9" y="160"/>
                </a:cubicBezTo>
                <a:cubicBezTo>
                  <a:pt x="9" y="151"/>
                  <a:pt x="0" y="160"/>
                  <a:pt x="0" y="160"/>
                </a:cubicBezTo>
                <a:lnTo>
                  <a:pt x="0" y="222"/>
                </a:lnTo>
                <a:cubicBezTo>
                  <a:pt x="0" y="257"/>
                  <a:pt x="80" y="292"/>
                  <a:pt x="178" y="292"/>
                </a:cubicBezTo>
                <a:cubicBezTo>
                  <a:pt x="275" y="292"/>
                  <a:pt x="354" y="257"/>
                  <a:pt x="354" y="222"/>
                </a:cubicBezTo>
                <a:lnTo>
                  <a:pt x="354" y="160"/>
                </a:lnTo>
                <a:cubicBezTo>
                  <a:pt x="354" y="160"/>
                  <a:pt x="346" y="151"/>
                  <a:pt x="346" y="160"/>
                </a:cubicBezTo>
                <a:close/>
                <a:moveTo>
                  <a:pt x="178" y="0"/>
                </a:moveTo>
                <a:lnTo>
                  <a:pt x="178" y="0"/>
                </a:lnTo>
                <a:cubicBezTo>
                  <a:pt x="80" y="0"/>
                  <a:pt x="0" y="26"/>
                  <a:pt x="0" y="62"/>
                </a:cubicBezTo>
                <a:cubicBezTo>
                  <a:pt x="0" y="97"/>
                  <a:pt x="0" y="97"/>
                  <a:pt x="0" y="97"/>
                </a:cubicBezTo>
                <a:cubicBezTo>
                  <a:pt x="0" y="133"/>
                  <a:pt x="80" y="160"/>
                  <a:pt x="178" y="160"/>
                </a:cubicBezTo>
                <a:cubicBezTo>
                  <a:pt x="275" y="160"/>
                  <a:pt x="354" y="133"/>
                  <a:pt x="354" y="97"/>
                </a:cubicBezTo>
                <a:cubicBezTo>
                  <a:pt x="354" y="62"/>
                  <a:pt x="354" y="62"/>
                  <a:pt x="354" y="62"/>
                </a:cubicBezTo>
                <a:cubicBezTo>
                  <a:pt x="354" y="26"/>
                  <a:pt x="275" y="0"/>
                  <a:pt x="178" y="0"/>
                </a:cubicBezTo>
                <a:close/>
              </a:path>
            </a:pathLst>
          </a:custGeom>
          <a:solidFill>
            <a:srgbClr val="BD392F"/>
          </a:solidFill>
          <a:ln>
            <a:noFill/>
          </a:ln>
          <a:effectLst/>
        </p:spPr>
        <p:txBody>
          <a:bodyPr wrap="none" lIns="34290" tIns="17145" rIns="34290" bIns="17145" anchor="ctr"/>
          <a:lstStyle/>
          <a:p>
            <a:pPr>
              <a:defRPr/>
            </a:pPr>
            <a:endParaRPr lang="zh-CN" altLang="en-US"/>
          </a:p>
        </p:txBody>
      </p:sp>
      <p:grpSp>
        <p:nvGrpSpPr>
          <p:cNvPr id="41" name="组合 40"/>
          <p:cNvGrpSpPr/>
          <p:nvPr/>
        </p:nvGrpSpPr>
        <p:grpSpPr>
          <a:xfrm>
            <a:off x="6563138" y="2657741"/>
            <a:ext cx="1227348" cy="1413251"/>
            <a:chOff x="2301202" y="523979"/>
            <a:chExt cx="985697" cy="1134998"/>
          </a:xfrm>
        </p:grpSpPr>
        <p:sp>
          <p:nvSpPr>
            <p:cNvPr id="42" name="任意多边形 41"/>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43" name="任意多边形 42"/>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sp>
        <p:nvSpPr>
          <p:cNvPr id="44" name="KSO_Shape"/>
          <p:cNvSpPr/>
          <p:nvPr/>
        </p:nvSpPr>
        <p:spPr bwMode="auto">
          <a:xfrm>
            <a:off x="6953746" y="2951188"/>
            <a:ext cx="321758" cy="343514"/>
          </a:xfrm>
          <a:custGeom>
            <a:avLst/>
            <a:gdLst>
              <a:gd name="T0" fmla="*/ 2147483646 w 6314"/>
              <a:gd name="T1" fmla="*/ 2147483646 h 6735"/>
              <a:gd name="T2" fmla="*/ 2147483646 w 6314"/>
              <a:gd name="T3" fmla="*/ 2147483646 h 6735"/>
              <a:gd name="T4" fmla="*/ 2147483646 w 6314"/>
              <a:gd name="T5" fmla="*/ 2147483646 h 6735"/>
              <a:gd name="T6" fmla="*/ 2147483646 w 6314"/>
              <a:gd name="T7" fmla="*/ 2147483646 h 6735"/>
              <a:gd name="T8" fmla="*/ 2147483646 w 6314"/>
              <a:gd name="T9" fmla="*/ 2147483646 h 6735"/>
              <a:gd name="T10" fmla="*/ 2147483646 w 6314"/>
              <a:gd name="T11" fmla="*/ 2147483646 h 6735"/>
              <a:gd name="T12" fmla="*/ 2147483646 w 6314"/>
              <a:gd name="T13" fmla="*/ 1154065688 h 6735"/>
              <a:gd name="T14" fmla="*/ 2147483646 w 6314"/>
              <a:gd name="T15" fmla="*/ 905171710 h 6735"/>
              <a:gd name="T16" fmla="*/ 2147483646 w 6314"/>
              <a:gd name="T17" fmla="*/ 792045258 h 6735"/>
              <a:gd name="T18" fmla="*/ 2147483646 w 6314"/>
              <a:gd name="T19" fmla="*/ 0 h 6735"/>
              <a:gd name="T20" fmla="*/ 2147483646 w 6314"/>
              <a:gd name="T21" fmla="*/ 90485096 h 6735"/>
              <a:gd name="T22" fmla="*/ 2147483646 w 6314"/>
              <a:gd name="T23" fmla="*/ 294176690 h 6735"/>
              <a:gd name="T24" fmla="*/ 2147483646 w 6314"/>
              <a:gd name="T25" fmla="*/ 656277450 h 6735"/>
              <a:gd name="T26" fmla="*/ 2147483646 w 6314"/>
              <a:gd name="T27" fmla="*/ 1131504661 h 6735"/>
              <a:gd name="T28" fmla="*/ 2147483646 w 6314"/>
              <a:gd name="T29" fmla="*/ 1719858042 h 6735"/>
              <a:gd name="T30" fmla="*/ 2147483646 w 6314"/>
              <a:gd name="T31" fmla="*/ 2147483646 h 6735"/>
              <a:gd name="T32" fmla="*/ 2147483646 w 6314"/>
              <a:gd name="T33" fmla="*/ 2147483646 h 6735"/>
              <a:gd name="T34" fmla="*/ 2147483646 w 6314"/>
              <a:gd name="T35" fmla="*/ 2147483646 h 6735"/>
              <a:gd name="T36" fmla="*/ 2147483646 w 6314"/>
              <a:gd name="T37" fmla="*/ 2147483646 h 6735"/>
              <a:gd name="T38" fmla="*/ 2147483646 w 6314"/>
              <a:gd name="T39" fmla="*/ 2147483646 h 6735"/>
              <a:gd name="T40" fmla="*/ 2147483646 w 6314"/>
              <a:gd name="T41" fmla="*/ 2147483646 h 6735"/>
              <a:gd name="T42" fmla="*/ 2147483646 w 6314"/>
              <a:gd name="T43" fmla="*/ 2147483646 h 6735"/>
              <a:gd name="T44" fmla="*/ 2147483646 w 6314"/>
              <a:gd name="T45" fmla="*/ 2147483646 h 6735"/>
              <a:gd name="T46" fmla="*/ 1354493190 w 6314"/>
              <a:gd name="T47" fmla="*/ 2147483646 h 6735"/>
              <a:gd name="T48" fmla="*/ 632123368 w 6314"/>
              <a:gd name="T49" fmla="*/ 2147483646 h 6735"/>
              <a:gd name="T50" fmla="*/ 270898751 w 6314"/>
              <a:gd name="T51" fmla="*/ 2147483646 h 6735"/>
              <a:gd name="T52" fmla="*/ 203173993 w 6314"/>
              <a:gd name="T53" fmla="*/ 2147483646 h 6735"/>
              <a:gd name="T54" fmla="*/ 1173920587 w 6314"/>
              <a:gd name="T55" fmla="*/ 2147483646 h 6735"/>
              <a:gd name="T56" fmla="*/ 2147483646 w 6314"/>
              <a:gd name="T57" fmla="*/ 2147483646 h 6735"/>
              <a:gd name="T58" fmla="*/ 2147483646 w 6314"/>
              <a:gd name="T59" fmla="*/ 2147483646 h 6735"/>
              <a:gd name="T60" fmla="*/ 2147483646 w 6314"/>
              <a:gd name="T61" fmla="*/ 2147483646 h 6735"/>
              <a:gd name="T62" fmla="*/ 2147483646 w 6314"/>
              <a:gd name="T63" fmla="*/ 2147483646 h 6735"/>
              <a:gd name="T64" fmla="*/ 2147483646 w 6314"/>
              <a:gd name="T65" fmla="*/ 2147483646 h 6735"/>
              <a:gd name="T66" fmla="*/ 2147483646 w 6314"/>
              <a:gd name="T67" fmla="*/ 2147483646 h 6735"/>
              <a:gd name="T68" fmla="*/ 2147483646 w 6314"/>
              <a:gd name="T69" fmla="*/ 2147483646 h 6735"/>
              <a:gd name="T70" fmla="*/ 2147483646 w 6314"/>
              <a:gd name="T71" fmla="*/ 2147483646 h 6735"/>
              <a:gd name="T72" fmla="*/ 2147483646 w 6314"/>
              <a:gd name="T73" fmla="*/ 2147483646 h 6735"/>
              <a:gd name="T74" fmla="*/ 2147483646 w 6314"/>
              <a:gd name="T75" fmla="*/ 2147483646 h 6735"/>
              <a:gd name="T76" fmla="*/ 2147483646 w 6314"/>
              <a:gd name="T77" fmla="*/ 2147483646 h 6735"/>
              <a:gd name="T78" fmla="*/ 2147483646 w 6314"/>
              <a:gd name="T79" fmla="*/ 2147483646 h 6735"/>
              <a:gd name="T80" fmla="*/ 2147483646 w 6314"/>
              <a:gd name="T81" fmla="*/ 2147483646 h 6735"/>
              <a:gd name="T82" fmla="*/ 2147483646 w 6314"/>
              <a:gd name="T83" fmla="*/ 2147483646 h 6735"/>
              <a:gd name="T84" fmla="*/ 2147483646 w 6314"/>
              <a:gd name="T85" fmla="*/ 2147483646 h 6735"/>
              <a:gd name="T86" fmla="*/ 2147483646 w 6314"/>
              <a:gd name="T87" fmla="*/ 2147483646 h 6735"/>
              <a:gd name="T88" fmla="*/ 2147483646 w 6314"/>
              <a:gd name="T89" fmla="*/ 2147483646 h 6735"/>
              <a:gd name="T90" fmla="*/ 2147483646 w 6314"/>
              <a:gd name="T91" fmla="*/ 2147483646 h 6735"/>
              <a:gd name="T92" fmla="*/ 2147483646 w 6314"/>
              <a:gd name="T93" fmla="*/ 2147483646 h 6735"/>
              <a:gd name="T94" fmla="*/ 2147483646 w 6314"/>
              <a:gd name="T95" fmla="*/ 2147483646 h 67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14" h="6735">
                <a:moveTo>
                  <a:pt x="6308" y="2353"/>
                </a:moveTo>
                <a:lnTo>
                  <a:pt x="6308" y="2353"/>
                </a:lnTo>
                <a:lnTo>
                  <a:pt x="6308" y="2341"/>
                </a:lnTo>
                <a:lnTo>
                  <a:pt x="6307" y="2329"/>
                </a:lnTo>
                <a:lnTo>
                  <a:pt x="6305" y="2317"/>
                </a:lnTo>
                <a:lnTo>
                  <a:pt x="6301" y="2305"/>
                </a:lnTo>
                <a:lnTo>
                  <a:pt x="6296" y="2295"/>
                </a:lnTo>
                <a:lnTo>
                  <a:pt x="6290" y="2285"/>
                </a:lnTo>
                <a:lnTo>
                  <a:pt x="6283" y="2274"/>
                </a:lnTo>
                <a:lnTo>
                  <a:pt x="6276" y="2265"/>
                </a:lnTo>
                <a:lnTo>
                  <a:pt x="6268" y="2247"/>
                </a:lnTo>
                <a:lnTo>
                  <a:pt x="6264" y="2240"/>
                </a:lnTo>
                <a:lnTo>
                  <a:pt x="6260" y="2231"/>
                </a:lnTo>
                <a:lnTo>
                  <a:pt x="6254" y="2224"/>
                </a:lnTo>
                <a:lnTo>
                  <a:pt x="6249" y="2217"/>
                </a:lnTo>
                <a:lnTo>
                  <a:pt x="6241" y="2211"/>
                </a:lnTo>
                <a:lnTo>
                  <a:pt x="6234" y="2205"/>
                </a:lnTo>
                <a:lnTo>
                  <a:pt x="3205" y="57"/>
                </a:lnTo>
                <a:lnTo>
                  <a:pt x="3197" y="51"/>
                </a:lnTo>
                <a:lnTo>
                  <a:pt x="3188" y="47"/>
                </a:lnTo>
                <a:lnTo>
                  <a:pt x="3180" y="43"/>
                </a:lnTo>
                <a:lnTo>
                  <a:pt x="3172" y="40"/>
                </a:lnTo>
                <a:lnTo>
                  <a:pt x="3162" y="38"/>
                </a:lnTo>
                <a:lnTo>
                  <a:pt x="3154" y="36"/>
                </a:lnTo>
                <a:lnTo>
                  <a:pt x="3145" y="35"/>
                </a:lnTo>
                <a:lnTo>
                  <a:pt x="3135" y="34"/>
                </a:lnTo>
                <a:lnTo>
                  <a:pt x="1414" y="0"/>
                </a:lnTo>
                <a:lnTo>
                  <a:pt x="1405" y="0"/>
                </a:lnTo>
                <a:lnTo>
                  <a:pt x="1394" y="1"/>
                </a:lnTo>
                <a:lnTo>
                  <a:pt x="1385" y="4"/>
                </a:lnTo>
                <a:lnTo>
                  <a:pt x="1375" y="6"/>
                </a:lnTo>
                <a:lnTo>
                  <a:pt x="1366" y="9"/>
                </a:lnTo>
                <a:lnTo>
                  <a:pt x="1357" y="13"/>
                </a:lnTo>
                <a:lnTo>
                  <a:pt x="1348" y="17"/>
                </a:lnTo>
                <a:lnTo>
                  <a:pt x="1340" y="22"/>
                </a:lnTo>
                <a:lnTo>
                  <a:pt x="1333" y="29"/>
                </a:lnTo>
                <a:lnTo>
                  <a:pt x="1326" y="35"/>
                </a:lnTo>
                <a:lnTo>
                  <a:pt x="1318" y="42"/>
                </a:lnTo>
                <a:lnTo>
                  <a:pt x="1312" y="50"/>
                </a:lnTo>
                <a:lnTo>
                  <a:pt x="1307" y="58"/>
                </a:lnTo>
                <a:lnTo>
                  <a:pt x="1302" y="67"/>
                </a:lnTo>
                <a:lnTo>
                  <a:pt x="1297" y="76"/>
                </a:lnTo>
                <a:lnTo>
                  <a:pt x="1294" y="86"/>
                </a:lnTo>
                <a:lnTo>
                  <a:pt x="1291" y="95"/>
                </a:lnTo>
                <a:lnTo>
                  <a:pt x="1289" y="104"/>
                </a:lnTo>
                <a:lnTo>
                  <a:pt x="1288" y="115"/>
                </a:lnTo>
                <a:lnTo>
                  <a:pt x="1288" y="124"/>
                </a:lnTo>
                <a:lnTo>
                  <a:pt x="1288" y="135"/>
                </a:lnTo>
                <a:lnTo>
                  <a:pt x="1289" y="144"/>
                </a:lnTo>
                <a:lnTo>
                  <a:pt x="1291" y="153"/>
                </a:lnTo>
                <a:lnTo>
                  <a:pt x="1294" y="163"/>
                </a:lnTo>
                <a:lnTo>
                  <a:pt x="1297" y="172"/>
                </a:lnTo>
                <a:lnTo>
                  <a:pt x="1302" y="180"/>
                </a:lnTo>
                <a:lnTo>
                  <a:pt x="1306" y="189"/>
                </a:lnTo>
                <a:lnTo>
                  <a:pt x="1312" y="197"/>
                </a:lnTo>
                <a:lnTo>
                  <a:pt x="1318" y="204"/>
                </a:lnTo>
                <a:lnTo>
                  <a:pt x="1324" y="212"/>
                </a:lnTo>
                <a:lnTo>
                  <a:pt x="1332" y="219"/>
                </a:lnTo>
                <a:lnTo>
                  <a:pt x="1340" y="225"/>
                </a:lnTo>
                <a:lnTo>
                  <a:pt x="2126" y="783"/>
                </a:lnTo>
                <a:lnTo>
                  <a:pt x="1751" y="1053"/>
                </a:lnTo>
                <a:lnTo>
                  <a:pt x="1741" y="1057"/>
                </a:lnTo>
                <a:lnTo>
                  <a:pt x="1731" y="1061"/>
                </a:lnTo>
                <a:lnTo>
                  <a:pt x="1721" y="1066"/>
                </a:lnTo>
                <a:lnTo>
                  <a:pt x="1711" y="1072"/>
                </a:lnTo>
                <a:lnTo>
                  <a:pt x="60" y="2263"/>
                </a:lnTo>
                <a:lnTo>
                  <a:pt x="48" y="2272"/>
                </a:lnTo>
                <a:lnTo>
                  <a:pt x="38" y="2282"/>
                </a:lnTo>
                <a:lnTo>
                  <a:pt x="28" y="2295"/>
                </a:lnTo>
                <a:lnTo>
                  <a:pt x="21" y="2307"/>
                </a:lnTo>
                <a:lnTo>
                  <a:pt x="16" y="2321"/>
                </a:lnTo>
                <a:lnTo>
                  <a:pt x="12" y="2334"/>
                </a:lnTo>
                <a:lnTo>
                  <a:pt x="10" y="2349"/>
                </a:lnTo>
                <a:lnTo>
                  <a:pt x="9" y="2365"/>
                </a:lnTo>
                <a:lnTo>
                  <a:pt x="9" y="2366"/>
                </a:lnTo>
                <a:lnTo>
                  <a:pt x="0" y="2370"/>
                </a:lnTo>
                <a:lnTo>
                  <a:pt x="0" y="4463"/>
                </a:lnTo>
                <a:lnTo>
                  <a:pt x="52" y="4563"/>
                </a:lnTo>
                <a:lnTo>
                  <a:pt x="3082" y="6712"/>
                </a:lnTo>
                <a:lnTo>
                  <a:pt x="3088" y="6709"/>
                </a:lnTo>
                <a:lnTo>
                  <a:pt x="3095" y="6715"/>
                </a:lnTo>
                <a:lnTo>
                  <a:pt x="3104" y="6722"/>
                </a:lnTo>
                <a:lnTo>
                  <a:pt x="3118" y="6727"/>
                </a:lnTo>
                <a:lnTo>
                  <a:pt x="3131" y="6732"/>
                </a:lnTo>
                <a:lnTo>
                  <a:pt x="3146" y="6734"/>
                </a:lnTo>
                <a:lnTo>
                  <a:pt x="3161" y="6735"/>
                </a:lnTo>
                <a:lnTo>
                  <a:pt x="3171" y="6734"/>
                </a:lnTo>
                <a:lnTo>
                  <a:pt x="3180" y="6733"/>
                </a:lnTo>
                <a:lnTo>
                  <a:pt x="3189" y="6732"/>
                </a:lnTo>
                <a:lnTo>
                  <a:pt x="3198" y="6729"/>
                </a:lnTo>
                <a:lnTo>
                  <a:pt x="3207" y="6726"/>
                </a:lnTo>
                <a:lnTo>
                  <a:pt x="3215" y="6722"/>
                </a:lnTo>
                <a:lnTo>
                  <a:pt x="3224" y="6717"/>
                </a:lnTo>
                <a:lnTo>
                  <a:pt x="3232" y="6712"/>
                </a:lnTo>
                <a:lnTo>
                  <a:pt x="6261" y="4564"/>
                </a:lnTo>
                <a:lnTo>
                  <a:pt x="6273" y="4555"/>
                </a:lnTo>
                <a:lnTo>
                  <a:pt x="6284" y="4545"/>
                </a:lnTo>
                <a:lnTo>
                  <a:pt x="6292" y="4532"/>
                </a:lnTo>
                <a:lnTo>
                  <a:pt x="6301" y="4520"/>
                </a:lnTo>
                <a:lnTo>
                  <a:pt x="6306" y="4506"/>
                </a:lnTo>
                <a:lnTo>
                  <a:pt x="6311" y="4493"/>
                </a:lnTo>
                <a:lnTo>
                  <a:pt x="6313" y="4478"/>
                </a:lnTo>
                <a:lnTo>
                  <a:pt x="6314" y="4463"/>
                </a:lnTo>
                <a:lnTo>
                  <a:pt x="6314" y="2370"/>
                </a:lnTo>
                <a:lnTo>
                  <a:pt x="6313" y="2366"/>
                </a:lnTo>
                <a:lnTo>
                  <a:pt x="6311" y="2361"/>
                </a:lnTo>
                <a:lnTo>
                  <a:pt x="6309" y="2357"/>
                </a:lnTo>
                <a:lnTo>
                  <a:pt x="6308" y="2353"/>
                </a:lnTo>
                <a:close/>
                <a:moveTo>
                  <a:pt x="1811" y="255"/>
                </a:moveTo>
                <a:lnTo>
                  <a:pt x="3092" y="281"/>
                </a:lnTo>
                <a:lnTo>
                  <a:pt x="5762" y="2174"/>
                </a:lnTo>
                <a:lnTo>
                  <a:pt x="4482" y="2149"/>
                </a:lnTo>
                <a:lnTo>
                  <a:pt x="1811" y="255"/>
                </a:lnTo>
                <a:close/>
                <a:moveTo>
                  <a:pt x="3029" y="6371"/>
                </a:moveTo>
                <a:lnTo>
                  <a:pt x="248" y="4399"/>
                </a:lnTo>
                <a:lnTo>
                  <a:pt x="248" y="2610"/>
                </a:lnTo>
                <a:lnTo>
                  <a:pt x="3029" y="4582"/>
                </a:lnTo>
                <a:lnTo>
                  <a:pt x="3029" y="6371"/>
                </a:lnTo>
                <a:close/>
                <a:moveTo>
                  <a:pt x="3161" y="4360"/>
                </a:moveTo>
                <a:lnTo>
                  <a:pt x="345" y="2363"/>
                </a:lnTo>
                <a:lnTo>
                  <a:pt x="1697" y="1388"/>
                </a:lnTo>
                <a:lnTo>
                  <a:pt x="4513" y="3385"/>
                </a:lnTo>
                <a:lnTo>
                  <a:pt x="3161" y="4360"/>
                </a:lnTo>
                <a:close/>
                <a:moveTo>
                  <a:pt x="6065" y="4399"/>
                </a:moveTo>
                <a:lnTo>
                  <a:pt x="3285" y="6370"/>
                </a:lnTo>
                <a:lnTo>
                  <a:pt x="3285" y="4582"/>
                </a:lnTo>
                <a:lnTo>
                  <a:pt x="6065" y="2610"/>
                </a:lnTo>
                <a:lnTo>
                  <a:pt x="6065" y="4399"/>
                </a:lnTo>
                <a:close/>
                <a:moveTo>
                  <a:pt x="2637" y="4716"/>
                </a:moveTo>
                <a:lnTo>
                  <a:pt x="517" y="3213"/>
                </a:lnTo>
                <a:lnTo>
                  <a:pt x="517" y="4183"/>
                </a:lnTo>
                <a:lnTo>
                  <a:pt x="2637" y="5686"/>
                </a:lnTo>
                <a:lnTo>
                  <a:pt x="2637" y="4716"/>
                </a:lnTo>
                <a:close/>
              </a:path>
            </a:pathLst>
          </a:custGeom>
          <a:solidFill>
            <a:srgbClr val="BD392F"/>
          </a:solidFill>
          <a:ln>
            <a:noFill/>
          </a:ln>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45" name="矩形 44"/>
          <p:cNvSpPr/>
          <p:nvPr/>
        </p:nvSpPr>
        <p:spPr>
          <a:xfrm>
            <a:off x="1143213" y="3339382"/>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46" name="矩形 45"/>
          <p:cNvSpPr/>
          <p:nvPr/>
        </p:nvSpPr>
        <p:spPr>
          <a:xfrm>
            <a:off x="2561196" y="3399017"/>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47" name="矩形 46"/>
          <p:cNvSpPr/>
          <p:nvPr/>
        </p:nvSpPr>
        <p:spPr>
          <a:xfrm>
            <a:off x="3893039" y="3425521"/>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48" name="矩形 47"/>
          <p:cNvSpPr/>
          <p:nvPr/>
        </p:nvSpPr>
        <p:spPr>
          <a:xfrm>
            <a:off x="5258013" y="3418895"/>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49" name="矩形 48"/>
          <p:cNvSpPr/>
          <p:nvPr/>
        </p:nvSpPr>
        <p:spPr>
          <a:xfrm>
            <a:off x="6675996" y="3425521"/>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50" name="矩形 49"/>
          <p:cNvSpPr/>
          <p:nvPr/>
        </p:nvSpPr>
        <p:spPr>
          <a:xfrm>
            <a:off x="6026640" y="2193069"/>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51" name="矩形 50"/>
          <p:cNvSpPr/>
          <p:nvPr/>
        </p:nvSpPr>
        <p:spPr>
          <a:xfrm>
            <a:off x="4641788" y="2140060"/>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52" name="矩形 51"/>
          <p:cNvSpPr/>
          <p:nvPr/>
        </p:nvSpPr>
        <p:spPr>
          <a:xfrm>
            <a:off x="3223805" y="2199695"/>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53" name="矩形 52"/>
          <p:cNvSpPr/>
          <p:nvPr/>
        </p:nvSpPr>
        <p:spPr>
          <a:xfrm>
            <a:off x="1878710" y="2206321"/>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Tree>
    <p:extLst>
      <p:ext uri="{BB962C8B-B14F-4D97-AF65-F5344CB8AC3E}">
        <p14:creationId xmlns:p14="http://schemas.microsoft.com/office/powerpoint/2010/main" val="153855305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23" presetClass="entr" presetSubtype="36"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p:cTn id="24" dur="150" fill="hold"/>
                                        <p:tgtEl>
                                          <p:spTgt spid="12"/>
                                        </p:tgtEl>
                                        <p:attrNameLst>
                                          <p:attrName>ppt_w</p:attrName>
                                        </p:attrNameLst>
                                      </p:cBhvr>
                                      <p:tavLst>
                                        <p:tav tm="0">
                                          <p:val>
                                            <p:strVal val="(6*min(max(#ppt_w*#ppt_h,.3),1)-7.4)/-.7*#ppt_w"/>
                                          </p:val>
                                        </p:tav>
                                        <p:tav tm="100000">
                                          <p:val>
                                            <p:strVal val="#ppt_w"/>
                                          </p:val>
                                        </p:tav>
                                      </p:tavLst>
                                    </p:anim>
                                    <p:anim calcmode="lin" valueType="num">
                                      <p:cBhvr>
                                        <p:cTn id="25" dur="150" fill="hold"/>
                                        <p:tgtEl>
                                          <p:spTgt spid="12"/>
                                        </p:tgtEl>
                                        <p:attrNameLst>
                                          <p:attrName>ppt_h</p:attrName>
                                        </p:attrNameLst>
                                      </p:cBhvr>
                                      <p:tavLst>
                                        <p:tav tm="0">
                                          <p:val>
                                            <p:strVal val="(6*min(max(#ppt_w*#ppt_h,.3),1)-7.4)/-.7*#ppt_h"/>
                                          </p:val>
                                        </p:tav>
                                        <p:tav tm="100000">
                                          <p:val>
                                            <p:strVal val="#ppt_h"/>
                                          </p:val>
                                        </p:tav>
                                      </p:tavLst>
                                    </p:anim>
                                    <p:anim calcmode="lin" valueType="num">
                                      <p:cBhvr>
                                        <p:cTn id="26" dur="150" fill="hold"/>
                                        <p:tgtEl>
                                          <p:spTgt spid="12"/>
                                        </p:tgtEl>
                                        <p:attrNameLst>
                                          <p:attrName>ppt_x</p:attrName>
                                        </p:attrNameLst>
                                      </p:cBhvr>
                                      <p:tavLst>
                                        <p:tav tm="0">
                                          <p:val>
                                            <p:fltVal val="0.5"/>
                                          </p:val>
                                        </p:tav>
                                        <p:tav tm="100000">
                                          <p:val>
                                            <p:strVal val="#ppt_x"/>
                                          </p:val>
                                        </p:tav>
                                      </p:tavLst>
                                    </p:anim>
                                    <p:anim calcmode="lin" valueType="num">
                                      <p:cBhvr>
                                        <p:cTn id="27" dur="150" fill="hold"/>
                                        <p:tgtEl>
                                          <p:spTgt spid="12"/>
                                        </p:tgtEl>
                                        <p:attrNameLst>
                                          <p:attrName>ppt_y</p:attrName>
                                        </p:attrNameLst>
                                      </p:cBhvr>
                                      <p:tavLst>
                                        <p:tav tm="0">
                                          <p:val>
                                            <p:strVal val="1+(6*min(max(#ppt_w*#ppt_h,.3),1)-7.4)/-.7*#ppt_h/2"/>
                                          </p:val>
                                        </p:tav>
                                        <p:tav tm="100000">
                                          <p:val>
                                            <p:strVal val="#ppt_y"/>
                                          </p:val>
                                        </p:tav>
                                      </p:tavLst>
                                    </p:anim>
                                  </p:childTnLst>
                                </p:cTn>
                              </p:par>
                            </p:childTnLst>
                          </p:cTn>
                        </p:par>
                        <p:par>
                          <p:cTn id="28" fill="hold">
                            <p:stCondLst>
                              <p:cond delay="850"/>
                            </p:stCondLst>
                            <p:childTnLst>
                              <p:par>
                                <p:cTn id="29" presetID="1"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childTnLst>
                                </p:cTn>
                              </p:par>
                            </p:childTnLst>
                          </p:cTn>
                        </p:par>
                        <p:par>
                          <p:cTn id="31" fill="hold">
                            <p:stCondLst>
                              <p:cond delay="850"/>
                            </p:stCondLst>
                            <p:childTnLst>
                              <p:par>
                                <p:cTn id="32" presetID="10" presetClass="entr" presetSubtype="0" fill="hold" grpId="0" nodeType="afterEffect">
                                  <p:stCondLst>
                                    <p:cond delay="0"/>
                                  </p:stCondLst>
                                  <p:childTnLst>
                                    <p:set>
                                      <p:cBhvr>
                                        <p:cTn id="33" dur="1" fill="hold">
                                          <p:stCondLst>
                                            <p:cond delay="0"/>
                                          </p:stCondLst>
                                        </p:cTn>
                                        <p:tgtEl>
                                          <p:spTgt spid="53"/>
                                        </p:tgtEl>
                                        <p:attrNameLst>
                                          <p:attrName>style.visibility</p:attrName>
                                        </p:attrNameLst>
                                      </p:cBhvr>
                                      <p:to>
                                        <p:strVal val="visible"/>
                                      </p:to>
                                    </p:set>
                                    <p:animEffect transition="in" filter="fade">
                                      <p:cBhvr>
                                        <p:cTn id="34" dur="500"/>
                                        <p:tgtEl>
                                          <p:spTgt spid="53"/>
                                        </p:tgtEl>
                                      </p:cBhvr>
                                    </p:animEffect>
                                  </p:childTnLst>
                                </p:cTn>
                              </p:par>
                            </p:childTnLst>
                          </p:cTn>
                        </p:par>
                        <p:par>
                          <p:cTn id="35" fill="hold">
                            <p:stCondLst>
                              <p:cond delay="1350"/>
                            </p:stCondLst>
                            <p:childTnLst>
                              <p:par>
                                <p:cTn id="36" presetID="23" presetClass="entr" presetSubtype="36"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50" fill="hold"/>
                                        <p:tgtEl>
                                          <p:spTgt spid="15"/>
                                        </p:tgtEl>
                                        <p:attrNameLst>
                                          <p:attrName>ppt_w</p:attrName>
                                        </p:attrNameLst>
                                      </p:cBhvr>
                                      <p:tavLst>
                                        <p:tav tm="0">
                                          <p:val>
                                            <p:strVal val="(6*min(max(#ppt_w*#ppt_h,.3),1)-7.4)/-.7*#ppt_w"/>
                                          </p:val>
                                        </p:tav>
                                        <p:tav tm="100000">
                                          <p:val>
                                            <p:strVal val="#ppt_w"/>
                                          </p:val>
                                        </p:tav>
                                      </p:tavLst>
                                    </p:anim>
                                    <p:anim calcmode="lin" valueType="num">
                                      <p:cBhvr>
                                        <p:cTn id="39" dur="150" fill="hold"/>
                                        <p:tgtEl>
                                          <p:spTgt spid="15"/>
                                        </p:tgtEl>
                                        <p:attrNameLst>
                                          <p:attrName>ppt_h</p:attrName>
                                        </p:attrNameLst>
                                      </p:cBhvr>
                                      <p:tavLst>
                                        <p:tav tm="0">
                                          <p:val>
                                            <p:strVal val="(6*min(max(#ppt_w*#ppt_h,.3),1)-7.4)/-.7*#ppt_h"/>
                                          </p:val>
                                        </p:tav>
                                        <p:tav tm="100000">
                                          <p:val>
                                            <p:strVal val="#ppt_h"/>
                                          </p:val>
                                        </p:tav>
                                      </p:tavLst>
                                    </p:anim>
                                    <p:anim calcmode="lin" valueType="num">
                                      <p:cBhvr>
                                        <p:cTn id="40" dur="150" fill="hold"/>
                                        <p:tgtEl>
                                          <p:spTgt spid="15"/>
                                        </p:tgtEl>
                                        <p:attrNameLst>
                                          <p:attrName>ppt_x</p:attrName>
                                        </p:attrNameLst>
                                      </p:cBhvr>
                                      <p:tavLst>
                                        <p:tav tm="0">
                                          <p:val>
                                            <p:fltVal val="0.5"/>
                                          </p:val>
                                        </p:tav>
                                        <p:tav tm="100000">
                                          <p:val>
                                            <p:strVal val="#ppt_x"/>
                                          </p:val>
                                        </p:tav>
                                      </p:tavLst>
                                    </p:anim>
                                    <p:anim calcmode="lin" valueType="num">
                                      <p:cBhvr>
                                        <p:cTn id="41" dur="150" fill="hold"/>
                                        <p:tgtEl>
                                          <p:spTgt spid="15"/>
                                        </p:tgtEl>
                                        <p:attrNameLst>
                                          <p:attrName>ppt_y</p:attrName>
                                        </p:attrNameLst>
                                      </p:cBhvr>
                                      <p:tavLst>
                                        <p:tav tm="0">
                                          <p:val>
                                            <p:strVal val="1+(6*min(max(#ppt_w*#ppt_h,.3),1)-7.4)/-.7*#ppt_h/2"/>
                                          </p:val>
                                        </p:tav>
                                        <p:tav tm="100000">
                                          <p:val>
                                            <p:strVal val="#ppt_y"/>
                                          </p:val>
                                        </p:tav>
                                      </p:tavLst>
                                    </p:anim>
                                  </p:childTnLst>
                                </p:cTn>
                              </p:par>
                            </p:childTnLst>
                          </p:cTn>
                        </p:par>
                        <p:par>
                          <p:cTn id="42" fill="hold">
                            <p:stCondLst>
                              <p:cond delay="1500"/>
                            </p:stCondLst>
                            <p:childTnLst>
                              <p:par>
                                <p:cTn id="43" presetID="1" presetClass="entr" presetSubtype="0"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childTnLst>
                                </p:cTn>
                              </p:par>
                            </p:childTnLst>
                          </p:cTn>
                        </p:par>
                        <p:par>
                          <p:cTn id="45" fill="hold">
                            <p:stCondLst>
                              <p:cond delay="1500"/>
                            </p:stCondLst>
                            <p:childTnLst>
                              <p:par>
                                <p:cTn id="46" presetID="10" presetClass="entr" presetSubtype="0" fill="hold" grpId="0" nodeType="afterEffect">
                                  <p:stCondLst>
                                    <p:cond delay="0"/>
                                  </p:stCondLst>
                                  <p:childTnLst>
                                    <p:set>
                                      <p:cBhvr>
                                        <p:cTn id="47" dur="1" fill="hold">
                                          <p:stCondLst>
                                            <p:cond delay="0"/>
                                          </p:stCondLst>
                                        </p:cTn>
                                        <p:tgtEl>
                                          <p:spTgt spid="52"/>
                                        </p:tgtEl>
                                        <p:attrNameLst>
                                          <p:attrName>style.visibility</p:attrName>
                                        </p:attrNameLst>
                                      </p:cBhvr>
                                      <p:to>
                                        <p:strVal val="visible"/>
                                      </p:to>
                                    </p:set>
                                    <p:animEffect transition="in" filter="fade">
                                      <p:cBhvr>
                                        <p:cTn id="48" dur="500"/>
                                        <p:tgtEl>
                                          <p:spTgt spid="52"/>
                                        </p:tgtEl>
                                      </p:cBhvr>
                                    </p:animEffect>
                                  </p:childTnLst>
                                </p:cTn>
                              </p:par>
                            </p:childTnLst>
                          </p:cTn>
                        </p:par>
                        <p:par>
                          <p:cTn id="49" fill="hold">
                            <p:stCondLst>
                              <p:cond delay="2000"/>
                            </p:stCondLst>
                            <p:childTnLst>
                              <p:par>
                                <p:cTn id="50" presetID="23" presetClass="entr" presetSubtype="36"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p:cTn id="52" dur="150" fill="hold"/>
                                        <p:tgtEl>
                                          <p:spTgt spid="18"/>
                                        </p:tgtEl>
                                        <p:attrNameLst>
                                          <p:attrName>ppt_w</p:attrName>
                                        </p:attrNameLst>
                                      </p:cBhvr>
                                      <p:tavLst>
                                        <p:tav tm="0">
                                          <p:val>
                                            <p:strVal val="(6*min(max(#ppt_w*#ppt_h,.3),1)-7.4)/-.7*#ppt_w"/>
                                          </p:val>
                                        </p:tav>
                                        <p:tav tm="100000">
                                          <p:val>
                                            <p:strVal val="#ppt_w"/>
                                          </p:val>
                                        </p:tav>
                                      </p:tavLst>
                                    </p:anim>
                                    <p:anim calcmode="lin" valueType="num">
                                      <p:cBhvr>
                                        <p:cTn id="53" dur="150" fill="hold"/>
                                        <p:tgtEl>
                                          <p:spTgt spid="18"/>
                                        </p:tgtEl>
                                        <p:attrNameLst>
                                          <p:attrName>ppt_h</p:attrName>
                                        </p:attrNameLst>
                                      </p:cBhvr>
                                      <p:tavLst>
                                        <p:tav tm="0">
                                          <p:val>
                                            <p:strVal val="(6*min(max(#ppt_w*#ppt_h,.3),1)-7.4)/-.7*#ppt_h"/>
                                          </p:val>
                                        </p:tav>
                                        <p:tav tm="100000">
                                          <p:val>
                                            <p:strVal val="#ppt_h"/>
                                          </p:val>
                                        </p:tav>
                                      </p:tavLst>
                                    </p:anim>
                                    <p:anim calcmode="lin" valueType="num">
                                      <p:cBhvr>
                                        <p:cTn id="54" dur="150" fill="hold"/>
                                        <p:tgtEl>
                                          <p:spTgt spid="18"/>
                                        </p:tgtEl>
                                        <p:attrNameLst>
                                          <p:attrName>ppt_x</p:attrName>
                                        </p:attrNameLst>
                                      </p:cBhvr>
                                      <p:tavLst>
                                        <p:tav tm="0">
                                          <p:val>
                                            <p:fltVal val="0.5"/>
                                          </p:val>
                                        </p:tav>
                                        <p:tav tm="100000">
                                          <p:val>
                                            <p:strVal val="#ppt_x"/>
                                          </p:val>
                                        </p:tav>
                                      </p:tavLst>
                                    </p:anim>
                                    <p:anim calcmode="lin" valueType="num">
                                      <p:cBhvr>
                                        <p:cTn id="55" dur="150" fill="hold"/>
                                        <p:tgtEl>
                                          <p:spTgt spid="18"/>
                                        </p:tgtEl>
                                        <p:attrNameLst>
                                          <p:attrName>ppt_y</p:attrName>
                                        </p:attrNameLst>
                                      </p:cBhvr>
                                      <p:tavLst>
                                        <p:tav tm="0">
                                          <p:val>
                                            <p:strVal val="1+(6*min(max(#ppt_w*#ppt_h,.3),1)-7.4)/-.7*#ppt_h/2"/>
                                          </p:val>
                                        </p:tav>
                                        <p:tav tm="100000">
                                          <p:val>
                                            <p:strVal val="#ppt_y"/>
                                          </p:val>
                                        </p:tav>
                                      </p:tavLst>
                                    </p:anim>
                                  </p:childTnLst>
                                </p:cTn>
                              </p:par>
                            </p:childTnLst>
                          </p:cTn>
                        </p:par>
                        <p:par>
                          <p:cTn id="56" fill="hold">
                            <p:stCondLst>
                              <p:cond delay="2150"/>
                            </p:stCondLst>
                            <p:childTnLst>
                              <p:par>
                                <p:cTn id="57" presetID="1" presetClass="entr" presetSubtype="0" fill="hold" grpId="0" nodeType="afterEffect">
                                  <p:stCondLst>
                                    <p:cond delay="0"/>
                                  </p:stCondLst>
                                  <p:childTnLst>
                                    <p:set>
                                      <p:cBhvr>
                                        <p:cTn id="58" dur="1" fill="hold">
                                          <p:stCondLst>
                                            <p:cond delay="0"/>
                                          </p:stCondLst>
                                        </p:cTn>
                                        <p:tgtEl>
                                          <p:spTgt spid="36"/>
                                        </p:tgtEl>
                                        <p:attrNameLst>
                                          <p:attrName>style.visibility</p:attrName>
                                        </p:attrNameLst>
                                      </p:cBhvr>
                                      <p:to>
                                        <p:strVal val="visible"/>
                                      </p:to>
                                    </p:set>
                                  </p:childTnLst>
                                </p:cTn>
                              </p:par>
                            </p:childTnLst>
                          </p:cTn>
                        </p:par>
                        <p:par>
                          <p:cTn id="59" fill="hold">
                            <p:stCondLst>
                              <p:cond delay="2150"/>
                            </p:stCondLst>
                            <p:childTnLst>
                              <p:par>
                                <p:cTn id="60" presetID="10" presetClass="entr" presetSubtype="0" fill="hold" grpId="0" nodeType="afterEffect">
                                  <p:stCondLst>
                                    <p:cond delay="0"/>
                                  </p:stCondLst>
                                  <p:childTnLst>
                                    <p:set>
                                      <p:cBhvr>
                                        <p:cTn id="61" dur="1" fill="hold">
                                          <p:stCondLst>
                                            <p:cond delay="0"/>
                                          </p:stCondLst>
                                        </p:cTn>
                                        <p:tgtEl>
                                          <p:spTgt spid="51"/>
                                        </p:tgtEl>
                                        <p:attrNameLst>
                                          <p:attrName>style.visibility</p:attrName>
                                        </p:attrNameLst>
                                      </p:cBhvr>
                                      <p:to>
                                        <p:strVal val="visible"/>
                                      </p:to>
                                    </p:set>
                                    <p:animEffect transition="in" filter="fade">
                                      <p:cBhvr>
                                        <p:cTn id="62" dur="500"/>
                                        <p:tgtEl>
                                          <p:spTgt spid="51"/>
                                        </p:tgtEl>
                                      </p:cBhvr>
                                    </p:animEffect>
                                  </p:childTnLst>
                                </p:cTn>
                              </p:par>
                            </p:childTnLst>
                          </p:cTn>
                        </p:par>
                        <p:par>
                          <p:cTn id="63" fill="hold">
                            <p:stCondLst>
                              <p:cond delay="2650"/>
                            </p:stCondLst>
                            <p:childTnLst>
                              <p:par>
                                <p:cTn id="64" presetID="23" presetClass="entr" presetSubtype="36" fill="hold" nodeType="after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150" fill="hold"/>
                                        <p:tgtEl>
                                          <p:spTgt spid="9"/>
                                        </p:tgtEl>
                                        <p:attrNameLst>
                                          <p:attrName>ppt_w</p:attrName>
                                        </p:attrNameLst>
                                      </p:cBhvr>
                                      <p:tavLst>
                                        <p:tav tm="0">
                                          <p:val>
                                            <p:strVal val="(6*min(max(#ppt_w*#ppt_h,.3),1)-7.4)/-.7*#ppt_w"/>
                                          </p:val>
                                        </p:tav>
                                        <p:tav tm="100000">
                                          <p:val>
                                            <p:strVal val="#ppt_w"/>
                                          </p:val>
                                        </p:tav>
                                      </p:tavLst>
                                    </p:anim>
                                    <p:anim calcmode="lin" valueType="num">
                                      <p:cBhvr>
                                        <p:cTn id="67" dur="150" fill="hold"/>
                                        <p:tgtEl>
                                          <p:spTgt spid="9"/>
                                        </p:tgtEl>
                                        <p:attrNameLst>
                                          <p:attrName>ppt_h</p:attrName>
                                        </p:attrNameLst>
                                      </p:cBhvr>
                                      <p:tavLst>
                                        <p:tav tm="0">
                                          <p:val>
                                            <p:strVal val="(6*min(max(#ppt_w*#ppt_h,.3),1)-7.4)/-.7*#ppt_h"/>
                                          </p:val>
                                        </p:tav>
                                        <p:tav tm="100000">
                                          <p:val>
                                            <p:strVal val="#ppt_h"/>
                                          </p:val>
                                        </p:tav>
                                      </p:tavLst>
                                    </p:anim>
                                    <p:anim calcmode="lin" valueType="num">
                                      <p:cBhvr>
                                        <p:cTn id="68" dur="150" fill="hold"/>
                                        <p:tgtEl>
                                          <p:spTgt spid="9"/>
                                        </p:tgtEl>
                                        <p:attrNameLst>
                                          <p:attrName>ppt_x</p:attrName>
                                        </p:attrNameLst>
                                      </p:cBhvr>
                                      <p:tavLst>
                                        <p:tav tm="0">
                                          <p:val>
                                            <p:fltVal val="0.5"/>
                                          </p:val>
                                        </p:tav>
                                        <p:tav tm="100000">
                                          <p:val>
                                            <p:strVal val="#ppt_x"/>
                                          </p:val>
                                        </p:tav>
                                      </p:tavLst>
                                    </p:anim>
                                    <p:anim calcmode="lin" valueType="num">
                                      <p:cBhvr>
                                        <p:cTn id="69" dur="150" fill="hold"/>
                                        <p:tgtEl>
                                          <p:spTgt spid="9"/>
                                        </p:tgtEl>
                                        <p:attrNameLst>
                                          <p:attrName>ppt_y</p:attrName>
                                        </p:attrNameLst>
                                      </p:cBhvr>
                                      <p:tavLst>
                                        <p:tav tm="0">
                                          <p:val>
                                            <p:strVal val="1+(6*min(max(#ppt_w*#ppt_h,.3),1)-7.4)/-.7*#ppt_h/2"/>
                                          </p:val>
                                        </p:tav>
                                        <p:tav tm="100000">
                                          <p:val>
                                            <p:strVal val="#ppt_y"/>
                                          </p:val>
                                        </p:tav>
                                      </p:tavLst>
                                    </p:anim>
                                  </p:childTnLst>
                                </p:cTn>
                              </p:par>
                            </p:childTnLst>
                          </p:cTn>
                        </p:par>
                        <p:par>
                          <p:cTn id="70" fill="hold">
                            <p:stCondLst>
                              <p:cond delay="2800"/>
                            </p:stCondLst>
                            <p:childTnLst>
                              <p:par>
                                <p:cTn id="71" presetID="1" presetClass="entr" presetSubtype="0" fill="hold" grpId="0" nodeType="afterEffect">
                                  <p:stCondLst>
                                    <p:cond delay="0"/>
                                  </p:stCondLst>
                                  <p:childTnLst>
                                    <p:set>
                                      <p:cBhvr>
                                        <p:cTn id="72" dur="1" fill="hold">
                                          <p:stCondLst>
                                            <p:cond delay="0"/>
                                          </p:stCondLst>
                                        </p:cTn>
                                        <p:tgtEl>
                                          <p:spTgt spid="35"/>
                                        </p:tgtEl>
                                        <p:attrNameLst>
                                          <p:attrName>style.visibility</p:attrName>
                                        </p:attrNameLst>
                                      </p:cBhvr>
                                      <p:to>
                                        <p:strVal val="visible"/>
                                      </p:to>
                                    </p:set>
                                  </p:childTnLst>
                                </p:cTn>
                              </p:par>
                            </p:childTnLst>
                          </p:cTn>
                        </p:par>
                        <p:par>
                          <p:cTn id="73" fill="hold">
                            <p:stCondLst>
                              <p:cond delay="2800"/>
                            </p:stCondLst>
                            <p:childTnLst>
                              <p:par>
                                <p:cTn id="74" presetID="10" presetClass="entr" presetSubtype="0" fill="hold" grpId="0" nodeType="afterEffect">
                                  <p:stCondLst>
                                    <p:cond delay="0"/>
                                  </p:stCondLst>
                                  <p:childTnLst>
                                    <p:set>
                                      <p:cBhvr>
                                        <p:cTn id="75" dur="1" fill="hold">
                                          <p:stCondLst>
                                            <p:cond delay="0"/>
                                          </p:stCondLst>
                                        </p:cTn>
                                        <p:tgtEl>
                                          <p:spTgt spid="50"/>
                                        </p:tgtEl>
                                        <p:attrNameLst>
                                          <p:attrName>style.visibility</p:attrName>
                                        </p:attrNameLst>
                                      </p:cBhvr>
                                      <p:to>
                                        <p:strVal val="visible"/>
                                      </p:to>
                                    </p:set>
                                    <p:animEffect transition="in" filter="fade">
                                      <p:cBhvr>
                                        <p:cTn id="76" dur="500"/>
                                        <p:tgtEl>
                                          <p:spTgt spid="50"/>
                                        </p:tgtEl>
                                      </p:cBhvr>
                                    </p:animEffect>
                                  </p:childTnLst>
                                </p:cTn>
                              </p:par>
                            </p:childTnLst>
                          </p:cTn>
                        </p:par>
                        <p:par>
                          <p:cTn id="77" fill="hold">
                            <p:stCondLst>
                              <p:cond delay="3300"/>
                            </p:stCondLst>
                            <p:childTnLst>
                              <p:par>
                                <p:cTn id="78" presetID="23" presetClass="entr" presetSubtype="36" fill="hold" nodeType="afterEffect">
                                  <p:stCondLst>
                                    <p:cond delay="0"/>
                                  </p:stCondLst>
                                  <p:childTnLst>
                                    <p:set>
                                      <p:cBhvr>
                                        <p:cTn id="79" dur="1" fill="hold">
                                          <p:stCondLst>
                                            <p:cond delay="0"/>
                                          </p:stCondLst>
                                        </p:cTn>
                                        <p:tgtEl>
                                          <p:spTgt spid="30"/>
                                        </p:tgtEl>
                                        <p:attrNameLst>
                                          <p:attrName>style.visibility</p:attrName>
                                        </p:attrNameLst>
                                      </p:cBhvr>
                                      <p:to>
                                        <p:strVal val="visible"/>
                                      </p:to>
                                    </p:set>
                                    <p:anim calcmode="lin" valueType="num">
                                      <p:cBhvr>
                                        <p:cTn id="80" dur="150" fill="hold"/>
                                        <p:tgtEl>
                                          <p:spTgt spid="30"/>
                                        </p:tgtEl>
                                        <p:attrNameLst>
                                          <p:attrName>ppt_w</p:attrName>
                                        </p:attrNameLst>
                                      </p:cBhvr>
                                      <p:tavLst>
                                        <p:tav tm="0">
                                          <p:val>
                                            <p:strVal val="(6*min(max(#ppt_w*#ppt_h,.3),1)-7.4)/-.7*#ppt_w"/>
                                          </p:val>
                                        </p:tav>
                                        <p:tav tm="100000">
                                          <p:val>
                                            <p:strVal val="#ppt_w"/>
                                          </p:val>
                                        </p:tav>
                                      </p:tavLst>
                                    </p:anim>
                                    <p:anim calcmode="lin" valueType="num">
                                      <p:cBhvr>
                                        <p:cTn id="81" dur="150" fill="hold"/>
                                        <p:tgtEl>
                                          <p:spTgt spid="30"/>
                                        </p:tgtEl>
                                        <p:attrNameLst>
                                          <p:attrName>ppt_h</p:attrName>
                                        </p:attrNameLst>
                                      </p:cBhvr>
                                      <p:tavLst>
                                        <p:tav tm="0">
                                          <p:val>
                                            <p:strVal val="(6*min(max(#ppt_w*#ppt_h,.3),1)-7.4)/-.7*#ppt_h"/>
                                          </p:val>
                                        </p:tav>
                                        <p:tav tm="100000">
                                          <p:val>
                                            <p:strVal val="#ppt_h"/>
                                          </p:val>
                                        </p:tav>
                                      </p:tavLst>
                                    </p:anim>
                                    <p:anim calcmode="lin" valueType="num">
                                      <p:cBhvr>
                                        <p:cTn id="82" dur="150" fill="hold"/>
                                        <p:tgtEl>
                                          <p:spTgt spid="30"/>
                                        </p:tgtEl>
                                        <p:attrNameLst>
                                          <p:attrName>ppt_x</p:attrName>
                                        </p:attrNameLst>
                                      </p:cBhvr>
                                      <p:tavLst>
                                        <p:tav tm="0">
                                          <p:val>
                                            <p:fltVal val="0.5"/>
                                          </p:val>
                                        </p:tav>
                                        <p:tav tm="100000">
                                          <p:val>
                                            <p:strVal val="#ppt_x"/>
                                          </p:val>
                                        </p:tav>
                                      </p:tavLst>
                                    </p:anim>
                                    <p:anim calcmode="lin" valueType="num">
                                      <p:cBhvr>
                                        <p:cTn id="83" dur="150" fill="hold"/>
                                        <p:tgtEl>
                                          <p:spTgt spid="30"/>
                                        </p:tgtEl>
                                        <p:attrNameLst>
                                          <p:attrName>ppt_y</p:attrName>
                                        </p:attrNameLst>
                                      </p:cBhvr>
                                      <p:tavLst>
                                        <p:tav tm="0">
                                          <p:val>
                                            <p:strVal val="1+(6*min(max(#ppt_w*#ppt_h,.3),1)-7.4)/-.7*#ppt_h/2"/>
                                          </p:val>
                                        </p:tav>
                                        <p:tav tm="100000">
                                          <p:val>
                                            <p:strVal val="#ppt_y"/>
                                          </p:val>
                                        </p:tav>
                                      </p:tavLst>
                                    </p:anim>
                                  </p:childTnLst>
                                </p:cTn>
                              </p:par>
                            </p:childTnLst>
                          </p:cTn>
                        </p:par>
                        <p:par>
                          <p:cTn id="84" fill="hold">
                            <p:stCondLst>
                              <p:cond delay="3450"/>
                            </p:stCondLst>
                            <p:childTnLst>
                              <p:par>
                                <p:cTn id="85" presetID="1" presetClass="entr" presetSubtype="0" fill="hold" grpId="0" nodeType="afterEffect">
                                  <p:stCondLst>
                                    <p:cond delay="0"/>
                                  </p:stCondLst>
                                  <p:childTnLst>
                                    <p:set>
                                      <p:cBhvr>
                                        <p:cTn id="86" dur="1" fill="hold">
                                          <p:stCondLst>
                                            <p:cond delay="0"/>
                                          </p:stCondLst>
                                        </p:cTn>
                                        <p:tgtEl>
                                          <p:spTgt spid="37"/>
                                        </p:tgtEl>
                                        <p:attrNameLst>
                                          <p:attrName>style.visibility</p:attrName>
                                        </p:attrNameLst>
                                      </p:cBhvr>
                                      <p:to>
                                        <p:strVal val="visible"/>
                                      </p:to>
                                    </p:set>
                                  </p:childTnLst>
                                </p:cTn>
                              </p:par>
                            </p:childTnLst>
                          </p:cTn>
                        </p:par>
                        <p:par>
                          <p:cTn id="87" fill="hold">
                            <p:stCondLst>
                              <p:cond delay="3450"/>
                            </p:stCondLst>
                            <p:childTnLst>
                              <p:par>
                                <p:cTn id="88" presetID="10" presetClass="entr" presetSubtype="0" fill="hold" grpId="0" nodeType="afterEffect">
                                  <p:stCondLst>
                                    <p:cond delay="0"/>
                                  </p:stCondLst>
                                  <p:childTnLst>
                                    <p:set>
                                      <p:cBhvr>
                                        <p:cTn id="89" dur="1" fill="hold">
                                          <p:stCondLst>
                                            <p:cond delay="0"/>
                                          </p:stCondLst>
                                        </p:cTn>
                                        <p:tgtEl>
                                          <p:spTgt spid="45"/>
                                        </p:tgtEl>
                                        <p:attrNameLst>
                                          <p:attrName>style.visibility</p:attrName>
                                        </p:attrNameLst>
                                      </p:cBhvr>
                                      <p:to>
                                        <p:strVal val="visible"/>
                                      </p:to>
                                    </p:set>
                                    <p:animEffect transition="in" filter="fade">
                                      <p:cBhvr>
                                        <p:cTn id="90" dur="500"/>
                                        <p:tgtEl>
                                          <p:spTgt spid="45"/>
                                        </p:tgtEl>
                                      </p:cBhvr>
                                    </p:animEffect>
                                  </p:childTnLst>
                                </p:cTn>
                              </p:par>
                            </p:childTnLst>
                          </p:cTn>
                        </p:par>
                        <p:par>
                          <p:cTn id="91" fill="hold">
                            <p:stCondLst>
                              <p:cond delay="3950"/>
                            </p:stCondLst>
                            <p:childTnLst>
                              <p:par>
                                <p:cTn id="92" presetID="23" presetClass="entr" presetSubtype="36" fill="hold" nodeType="after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p:cTn id="94" dur="150" fill="hold"/>
                                        <p:tgtEl>
                                          <p:spTgt spid="27"/>
                                        </p:tgtEl>
                                        <p:attrNameLst>
                                          <p:attrName>ppt_w</p:attrName>
                                        </p:attrNameLst>
                                      </p:cBhvr>
                                      <p:tavLst>
                                        <p:tav tm="0">
                                          <p:val>
                                            <p:strVal val="(6*min(max(#ppt_w*#ppt_h,.3),1)-7.4)/-.7*#ppt_w"/>
                                          </p:val>
                                        </p:tav>
                                        <p:tav tm="100000">
                                          <p:val>
                                            <p:strVal val="#ppt_w"/>
                                          </p:val>
                                        </p:tav>
                                      </p:tavLst>
                                    </p:anim>
                                    <p:anim calcmode="lin" valueType="num">
                                      <p:cBhvr>
                                        <p:cTn id="95" dur="150" fill="hold"/>
                                        <p:tgtEl>
                                          <p:spTgt spid="27"/>
                                        </p:tgtEl>
                                        <p:attrNameLst>
                                          <p:attrName>ppt_h</p:attrName>
                                        </p:attrNameLst>
                                      </p:cBhvr>
                                      <p:tavLst>
                                        <p:tav tm="0">
                                          <p:val>
                                            <p:strVal val="(6*min(max(#ppt_w*#ppt_h,.3),1)-7.4)/-.7*#ppt_h"/>
                                          </p:val>
                                        </p:tav>
                                        <p:tav tm="100000">
                                          <p:val>
                                            <p:strVal val="#ppt_h"/>
                                          </p:val>
                                        </p:tav>
                                      </p:tavLst>
                                    </p:anim>
                                    <p:anim calcmode="lin" valueType="num">
                                      <p:cBhvr>
                                        <p:cTn id="96" dur="150" fill="hold"/>
                                        <p:tgtEl>
                                          <p:spTgt spid="27"/>
                                        </p:tgtEl>
                                        <p:attrNameLst>
                                          <p:attrName>ppt_x</p:attrName>
                                        </p:attrNameLst>
                                      </p:cBhvr>
                                      <p:tavLst>
                                        <p:tav tm="0">
                                          <p:val>
                                            <p:fltVal val="0.5"/>
                                          </p:val>
                                        </p:tav>
                                        <p:tav tm="100000">
                                          <p:val>
                                            <p:strVal val="#ppt_x"/>
                                          </p:val>
                                        </p:tav>
                                      </p:tavLst>
                                    </p:anim>
                                    <p:anim calcmode="lin" valueType="num">
                                      <p:cBhvr>
                                        <p:cTn id="97" dur="150" fill="hold"/>
                                        <p:tgtEl>
                                          <p:spTgt spid="27"/>
                                        </p:tgtEl>
                                        <p:attrNameLst>
                                          <p:attrName>ppt_y</p:attrName>
                                        </p:attrNameLst>
                                      </p:cBhvr>
                                      <p:tavLst>
                                        <p:tav tm="0">
                                          <p:val>
                                            <p:strVal val="1+(6*min(max(#ppt_w*#ppt_h,.3),1)-7.4)/-.7*#ppt_h/2"/>
                                          </p:val>
                                        </p:tav>
                                        <p:tav tm="100000">
                                          <p:val>
                                            <p:strVal val="#ppt_y"/>
                                          </p:val>
                                        </p:tav>
                                      </p:tavLst>
                                    </p:anim>
                                  </p:childTnLst>
                                </p:cTn>
                              </p:par>
                            </p:childTnLst>
                          </p:cTn>
                        </p:par>
                        <p:par>
                          <p:cTn id="98" fill="hold">
                            <p:stCondLst>
                              <p:cond delay="4100"/>
                            </p:stCondLst>
                            <p:childTnLst>
                              <p:par>
                                <p:cTn id="99" presetID="1" presetClass="entr" presetSubtype="0" fill="hold" grpId="0" nodeType="afterEffect">
                                  <p:stCondLst>
                                    <p:cond delay="0"/>
                                  </p:stCondLst>
                                  <p:childTnLst>
                                    <p:set>
                                      <p:cBhvr>
                                        <p:cTn id="100" dur="1" fill="hold">
                                          <p:stCondLst>
                                            <p:cond delay="0"/>
                                          </p:stCondLst>
                                        </p:cTn>
                                        <p:tgtEl>
                                          <p:spTgt spid="38"/>
                                        </p:tgtEl>
                                        <p:attrNameLst>
                                          <p:attrName>style.visibility</p:attrName>
                                        </p:attrNameLst>
                                      </p:cBhvr>
                                      <p:to>
                                        <p:strVal val="visible"/>
                                      </p:to>
                                    </p:set>
                                  </p:childTnLst>
                                </p:cTn>
                              </p:par>
                            </p:childTnLst>
                          </p:cTn>
                        </p:par>
                        <p:par>
                          <p:cTn id="101" fill="hold">
                            <p:stCondLst>
                              <p:cond delay="4100"/>
                            </p:stCondLst>
                            <p:childTnLst>
                              <p:par>
                                <p:cTn id="102" presetID="10" presetClass="entr" presetSubtype="0" fill="hold" grpId="0" nodeType="afterEffect">
                                  <p:stCondLst>
                                    <p:cond delay="0"/>
                                  </p:stCondLst>
                                  <p:childTnLst>
                                    <p:set>
                                      <p:cBhvr>
                                        <p:cTn id="103" dur="1" fill="hold">
                                          <p:stCondLst>
                                            <p:cond delay="0"/>
                                          </p:stCondLst>
                                        </p:cTn>
                                        <p:tgtEl>
                                          <p:spTgt spid="46"/>
                                        </p:tgtEl>
                                        <p:attrNameLst>
                                          <p:attrName>style.visibility</p:attrName>
                                        </p:attrNameLst>
                                      </p:cBhvr>
                                      <p:to>
                                        <p:strVal val="visible"/>
                                      </p:to>
                                    </p:set>
                                    <p:animEffect transition="in" filter="fade">
                                      <p:cBhvr>
                                        <p:cTn id="104" dur="500"/>
                                        <p:tgtEl>
                                          <p:spTgt spid="46"/>
                                        </p:tgtEl>
                                      </p:cBhvr>
                                    </p:animEffect>
                                  </p:childTnLst>
                                </p:cTn>
                              </p:par>
                            </p:childTnLst>
                          </p:cTn>
                        </p:par>
                        <p:par>
                          <p:cTn id="105" fill="hold">
                            <p:stCondLst>
                              <p:cond delay="4600"/>
                            </p:stCondLst>
                            <p:childTnLst>
                              <p:par>
                                <p:cTn id="106" presetID="23" presetClass="entr" presetSubtype="36" fill="hold" nodeType="afterEffect">
                                  <p:stCondLst>
                                    <p:cond delay="0"/>
                                  </p:stCondLst>
                                  <p:childTnLst>
                                    <p:set>
                                      <p:cBhvr>
                                        <p:cTn id="107" dur="1" fill="hold">
                                          <p:stCondLst>
                                            <p:cond delay="0"/>
                                          </p:stCondLst>
                                        </p:cTn>
                                        <p:tgtEl>
                                          <p:spTgt spid="24"/>
                                        </p:tgtEl>
                                        <p:attrNameLst>
                                          <p:attrName>style.visibility</p:attrName>
                                        </p:attrNameLst>
                                      </p:cBhvr>
                                      <p:to>
                                        <p:strVal val="visible"/>
                                      </p:to>
                                    </p:set>
                                    <p:anim calcmode="lin" valueType="num">
                                      <p:cBhvr>
                                        <p:cTn id="108" dur="150" fill="hold"/>
                                        <p:tgtEl>
                                          <p:spTgt spid="24"/>
                                        </p:tgtEl>
                                        <p:attrNameLst>
                                          <p:attrName>ppt_w</p:attrName>
                                        </p:attrNameLst>
                                      </p:cBhvr>
                                      <p:tavLst>
                                        <p:tav tm="0">
                                          <p:val>
                                            <p:strVal val="(6*min(max(#ppt_w*#ppt_h,.3),1)-7.4)/-.7*#ppt_w"/>
                                          </p:val>
                                        </p:tav>
                                        <p:tav tm="100000">
                                          <p:val>
                                            <p:strVal val="#ppt_w"/>
                                          </p:val>
                                        </p:tav>
                                      </p:tavLst>
                                    </p:anim>
                                    <p:anim calcmode="lin" valueType="num">
                                      <p:cBhvr>
                                        <p:cTn id="109" dur="150" fill="hold"/>
                                        <p:tgtEl>
                                          <p:spTgt spid="24"/>
                                        </p:tgtEl>
                                        <p:attrNameLst>
                                          <p:attrName>ppt_h</p:attrName>
                                        </p:attrNameLst>
                                      </p:cBhvr>
                                      <p:tavLst>
                                        <p:tav tm="0">
                                          <p:val>
                                            <p:strVal val="(6*min(max(#ppt_w*#ppt_h,.3),1)-7.4)/-.7*#ppt_h"/>
                                          </p:val>
                                        </p:tav>
                                        <p:tav tm="100000">
                                          <p:val>
                                            <p:strVal val="#ppt_h"/>
                                          </p:val>
                                        </p:tav>
                                      </p:tavLst>
                                    </p:anim>
                                    <p:anim calcmode="lin" valueType="num">
                                      <p:cBhvr>
                                        <p:cTn id="110" dur="150" fill="hold"/>
                                        <p:tgtEl>
                                          <p:spTgt spid="24"/>
                                        </p:tgtEl>
                                        <p:attrNameLst>
                                          <p:attrName>ppt_x</p:attrName>
                                        </p:attrNameLst>
                                      </p:cBhvr>
                                      <p:tavLst>
                                        <p:tav tm="0">
                                          <p:val>
                                            <p:fltVal val="0.5"/>
                                          </p:val>
                                        </p:tav>
                                        <p:tav tm="100000">
                                          <p:val>
                                            <p:strVal val="#ppt_x"/>
                                          </p:val>
                                        </p:tav>
                                      </p:tavLst>
                                    </p:anim>
                                    <p:anim calcmode="lin" valueType="num">
                                      <p:cBhvr>
                                        <p:cTn id="111" dur="150" fill="hold"/>
                                        <p:tgtEl>
                                          <p:spTgt spid="24"/>
                                        </p:tgtEl>
                                        <p:attrNameLst>
                                          <p:attrName>ppt_y</p:attrName>
                                        </p:attrNameLst>
                                      </p:cBhvr>
                                      <p:tavLst>
                                        <p:tav tm="0">
                                          <p:val>
                                            <p:strVal val="1+(6*min(max(#ppt_w*#ppt_h,.3),1)-7.4)/-.7*#ppt_h/2"/>
                                          </p:val>
                                        </p:tav>
                                        <p:tav tm="100000">
                                          <p:val>
                                            <p:strVal val="#ppt_y"/>
                                          </p:val>
                                        </p:tav>
                                      </p:tavLst>
                                    </p:anim>
                                  </p:childTnLst>
                                </p:cTn>
                              </p:par>
                            </p:childTnLst>
                          </p:cTn>
                        </p:par>
                        <p:par>
                          <p:cTn id="112" fill="hold">
                            <p:stCondLst>
                              <p:cond delay="4750"/>
                            </p:stCondLst>
                            <p:childTnLst>
                              <p:par>
                                <p:cTn id="113" presetID="1" presetClass="entr" presetSubtype="0" fill="hold" grpId="0" nodeType="afterEffect">
                                  <p:stCondLst>
                                    <p:cond delay="0"/>
                                  </p:stCondLst>
                                  <p:childTnLst>
                                    <p:set>
                                      <p:cBhvr>
                                        <p:cTn id="114" dur="1" fill="hold">
                                          <p:stCondLst>
                                            <p:cond delay="0"/>
                                          </p:stCondLst>
                                        </p:cTn>
                                        <p:tgtEl>
                                          <p:spTgt spid="39"/>
                                        </p:tgtEl>
                                        <p:attrNameLst>
                                          <p:attrName>style.visibility</p:attrName>
                                        </p:attrNameLst>
                                      </p:cBhvr>
                                      <p:to>
                                        <p:strVal val="visible"/>
                                      </p:to>
                                    </p:set>
                                  </p:childTnLst>
                                </p:cTn>
                              </p:par>
                            </p:childTnLst>
                          </p:cTn>
                        </p:par>
                        <p:par>
                          <p:cTn id="115" fill="hold">
                            <p:stCondLst>
                              <p:cond delay="4750"/>
                            </p:stCondLst>
                            <p:childTnLst>
                              <p:par>
                                <p:cTn id="116" presetID="10" presetClass="entr" presetSubtype="0" fill="hold" grpId="0" nodeType="afterEffect">
                                  <p:stCondLst>
                                    <p:cond delay="0"/>
                                  </p:stCondLst>
                                  <p:childTnLst>
                                    <p:set>
                                      <p:cBhvr>
                                        <p:cTn id="117" dur="1" fill="hold">
                                          <p:stCondLst>
                                            <p:cond delay="0"/>
                                          </p:stCondLst>
                                        </p:cTn>
                                        <p:tgtEl>
                                          <p:spTgt spid="47"/>
                                        </p:tgtEl>
                                        <p:attrNameLst>
                                          <p:attrName>style.visibility</p:attrName>
                                        </p:attrNameLst>
                                      </p:cBhvr>
                                      <p:to>
                                        <p:strVal val="visible"/>
                                      </p:to>
                                    </p:set>
                                    <p:animEffect transition="in" filter="fade">
                                      <p:cBhvr>
                                        <p:cTn id="118" dur="500"/>
                                        <p:tgtEl>
                                          <p:spTgt spid="47"/>
                                        </p:tgtEl>
                                      </p:cBhvr>
                                    </p:animEffect>
                                  </p:childTnLst>
                                </p:cTn>
                              </p:par>
                            </p:childTnLst>
                          </p:cTn>
                        </p:par>
                        <p:par>
                          <p:cTn id="119" fill="hold">
                            <p:stCondLst>
                              <p:cond delay="5250"/>
                            </p:stCondLst>
                            <p:childTnLst>
                              <p:par>
                                <p:cTn id="120" presetID="23" presetClass="entr" presetSubtype="36" fill="hold" nodeType="afterEffect">
                                  <p:stCondLst>
                                    <p:cond delay="0"/>
                                  </p:stCondLst>
                                  <p:childTnLst>
                                    <p:set>
                                      <p:cBhvr>
                                        <p:cTn id="121" dur="1" fill="hold">
                                          <p:stCondLst>
                                            <p:cond delay="0"/>
                                          </p:stCondLst>
                                        </p:cTn>
                                        <p:tgtEl>
                                          <p:spTgt spid="21"/>
                                        </p:tgtEl>
                                        <p:attrNameLst>
                                          <p:attrName>style.visibility</p:attrName>
                                        </p:attrNameLst>
                                      </p:cBhvr>
                                      <p:to>
                                        <p:strVal val="visible"/>
                                      </p:to>
                                    </p:set>
                                    <p:anim calcmode="lin" valueType="num">
                                      <p:cBhvr>
                                        <p:cTn id="122" dur="150" fill="hold"/>
                                        <p:tgtEl>
                                          <p:spTgt spid="21"/>
                                        </p:tgtEl>
                                        <p:attrNameLst>
                                          <p:attrName>ppt_w</p:attrName>
                                        </p:attrNameLst>
                                      </p:cBhvr>
                                      <p:tavLst>
                                        <p:tav tm="0">
                                          <p:val>
                                            <p:strVal val="(6*min(max(#ppt_w*#ppt_h,.3),1)-7.4)/-.7*#ppt_w"/>
                                          </p:val>
                                        </p:tav>
                                        <p:tav tm="100000">
                                          <p:val>
                                            <p:strVal val="#ppt_w"/>
                                          </p:val>
                                        </p:tav>
                                      </p:tavLst>
                                    </p:anim>
                                    <p:anim calcmode="lin" valueType="num">
                                      <p:cBhvr>
                                        <p:cTn id="123" dur="150" fill="hold"/>
                                        <p:tgtEl>
                                          <p:spTgt spid="21"/>
                                        </p:tgtEl>
                                        <p:attrNameLst>
                                          <p:attrName>ppt_h</p:attrName>
                                        </p:attrNameLst>
                                      </p:cBhvr>
                                      <p:tavLst>
                                        <p:tav tm="0">
                                          <p:val>
                                            <p:strVal val="(6*min(max(#ppt_w*#ppt_h,.3),1)-7.4)/-.7*#ppt_h"/>
                                          </p:val>
                                        </p:tav>
                                        <p:tav tm="100000">
                                          <p:val>
                                            <p:strVal val="#ppt_h"/>
                                          </p:val>
                                        </p:tav>
                                      </p:tavLst>
                                    </p:anim>
                                    <p:anim calcmode="lin" valueType="num">
                                      <p:cBhvr>
                                        <p:cTn id="124" dur="150" fill="hold"/>
                                        <p:tgtEl>
                                          <p:spTgt spid="21"/>
                                        </p:tgtEl>
                                        <p:attrNameLst>
                                          <p:attrName>ppt_x</p:attrName>
                                        </p:attrNameLst>
                                      </p:cBhvr>
                                      <p:tavLst>
                                        <p:tav tm="0">
                                          <p:val>
                                            <p:fltVal val="0.5"/>
                                          </p:val>
                                        </p:tav>
                                        <p:tav tm="100000">
                                          <p:val>
                                            <p:strVal val="#ppt_x"/>
                                          </p:val>
                                        </p:tav>
                                      </p:tavLst>
                                    </p:anim>
                                    <p:anim calcmode="lin" valueType="num">
                                      <p:cBhvr>
                                        <p:cTn id="125" dur="150" fill="hold"/>
                                        <p:tgtEl>
                                          <p:spTgt spid="21"/>
                                        </p:tgtEl>
                                        <p:attrNameLst>
                                          <p:attrName>ppt_y</p:attrName>
                                        </p:attrNameLst>
                                      </p:cBhvr>
                                      <p:tavLst>
                                        <p:tav tm="0">
                                          <p:val>
                                            <p:strVal val="1+(6*min(max(#ppt_w*#ppt_h,.3),1)-7.4)/-.7*#ppt_h/2"/>
                                          </p:val>
                                        </p:tav>
                                        <p:tav tm="100000">
                                          <p:val>
                                            <p:strVal val="#ppt_y"/>
                                          </p:val>
                                        </p:tav>
                                      </p:tavLst>
                                    </p:anim>
                                  </p:childTnLst>
                                </p:cTn>
                              </p:par>
                            </p:childTnLst>
                          </p:cTn>
                        </p:par>
                        <p:par>
                          <p:cTn id="126" fill="hold">
                            <p:stCondLst>
                              <p:cond delay="5400"/>
                            </p:stCondLst>
                            <p:childTnLst>
                              <p:par>
                                <p:cTn id="127" presetID="1" presetClass="entr" presetSubtype="0" fill="hold" grpId="0" nodeType="afterEffect">
                                  <p:stCondLst>
                                    <p:cond delay="0"/>
                                  </p:stCondLst>
                                  <p:childTnLst>
                                    <p:set>
                                      <p:cBhvr>
                                        <p:cTn id="128" dur="1" fill="hold">
                                          <p:stCondLst>
                                            <p:cond delay="0"/>
                                          </p:stCondLst>
                                        </p:cTn>
                                        <p:tgtEl>
                                          <p:spTgt spid="40"/>
                                        </p:tgtEl>
                                        <p:attrNameLst>
                                          <p:attrName>style.visibility</p:attrName>
                                        </p:attrNameLst>
                                      </p:cBhvr>
                                      <p:to>
                                        <p:strVal val="visible"/>
                                      </p:to>
                                    </p:set>
                                  </p:childTnLst>
                                </p:cTn>
                              </p:par>
                            </p:childTnLst>
                          </p:cTn>
                        </p:par>
                        <p:par>
                          <p:cTn id="129" fill="hold">
                            <p:stCondLst>
                              <p:cond delay="5400"/>
                            </p:stCondLst>
                            <p:childTnLst>
                              <p:par>
                                <p:cTn id="130" presetID="10" presetClass="entr" presetSubtype="0" fill="hold" grpId="0" nodeType="afterEffect">
                                  <p:stCondLst>
                                    <p:cond delay="0"/>
                                  </p:stCondLst>
                                  <p:childTnLst>
                                    <p:set>
                                      <p:cBhvr>
                                        <p:cTn id="131" dur="1" fill="hold">
                                          <p:stCondLst>
                                            <p:cond delay="0"/>
                                          </p:stCondLst>
                                        </p:cTn>
                                        <p:tgtEl>
                                          <p:spTgt spid="48"/>
                                        </p:tgtEl>
                                        <p:attrNameLst>
                                          <p:attrName>style.visibility</p:attrName>
                                        </p:attrNameLst>
                                      </p:cBhvr>
                                      <p:to>
                                        <p:strVal val="visible"/>
                                      </p:to>
                                    </p:set>
                                    <p:animEffect transition="in" filter="fade">
                                      <p:cBhvr>
                                        <p:cTn id="132" dur="500"/>
                                        <p:tgtEl>
                                          <p:spTgt spid="48"/>
                                        </p:tgtEl>
                                      </p:cBhvr>
                                    </p:animEffect>
                                  </p:childTnLst>
                                </p:cTn>
                              </p:par>
                            </p:childTnLst>
                          </p:cTn>
                        </p:par>
                        <p:par>
                          <p:cTn id="133" fill="hold">
                            <p:stCondLst>
                              <p:cond delay="5900"/>
                            </p:stCondLst>
                            <p:childTnLst>
                              <p:par>
                                <p:cTn id="134" presetID="23" presetClass="entr" presetSubtype="36" fill="hold" nodeType="afterEffect">
                                  <p:stCondLst>
                                    <p:cond delay="0"/>
                                  </p:stCondLst>
                                  <p:childTnLst>
                                    <p:set>
                                      <p:cBhvr>
                                        <p:cTn id="135" dur="1" fill="hold">
                                          <p:stCondLst>
                                            <p:cond delay="0"/>
                                          </p:stCondLst>
                                        </p:cTn>
                                        <p:tgtEl>
                                          <p:spTgt spid="41"/>
                                        </p:tgtEl>
                                        <p:attrNameLst>
                                          <p:attrName>style.visibility</p:attrName>
                                        </p:attrNameLst>
                                      </p:cBhvr>
                                      <p:to>
                                        <p:strVal val="visible"/>
                                      </p:to>
                                    </p:set>
                                    <p:anim calcmode="lin" valueType="num">
                                      <p:cBhvr>
                                        <p:cTn id="136" dur="150" fill="hold"/>
                                        <p:tgtEl>
                                          <p:spTgt spid="41"/>
                                        </p:tgtEl>
                                        <p:attrNameLst>
                                          <p:attrName>ppt_w</p:attrName>
                                        </p:attrNameLst>
                                      </p:cBhvr>
                                      <p:tavLst>
                                        <p:tav tm="0">
                                          <p:val>
                                            <p:strVal val="(6*min(max(#ppt_w*#ppt_h,.3),1)-7.4)/-.7*#ppt_w"/>
                                          </p:val>
                                        </p:tav>
                                        <p:tav tm="100000">
                                          <p:val>
                                            <p:strVal val="#ppt_w"/>
                                          </p:val>
                                        </p:tav>
                                      </p:tavLst>
                                    </p:anim>
                                    <p:anim calcmode="lin" valueType="num">
                                      <p:cBhvr>
                                        <p:cTn id="137" dur="150" fill="hold"/>
                                        <p:tgtEl>
                                          <p:spTgt spid="41"/>
                                        </p:tgtEl>
                                        <p:attrNameLst>
                                          <p:attrName>ppt_h</p:attrName>
                                        </p:attrNameLst>
                                      </p:cBhvr>
                                      <p:tavLst>
                                        <p:tav tm="0">
                                          <p:val>
                                            <p:strVal val="(6*min(max(#ppt_w*#ppt_h,.3),1)-7.4)/-.7*#ppt_h"/>
                                          </p:val>
                                        </p:tav>
                                        <p:tav tm="100000">
                                          <p:val>
                                            <p:strVal val="#ppt_h"/>
                                          </p:val>
                                        </p:tav>
                                      </p:tavLst>
                                    </p:anim>
                                    <p:anim calcmode="lin" valueType="num">
                                      <p:cBhvr>
                                        <p:cTn id="138" dur="150" fill="hold"/>
                                        <p:tgtEl>
                                          <p:spTgt spid="41"/>
                                        </p:tgtEl>
                                        <p:attrNameLst>
                                          <p:attrName>ppt_x</p:attrName>
                                        </p:attrNameLst>
                                      </p:cBhvr>
                                      <p:tavLst>
                                        <p:tav tm="0">
                                          <p:val>
                                            <p:fltVal val="0.5"/>
                                          </p:val>
                                        </p:tav>
                                        <p:tav tm="100000">
                                          <p:val>
                                            <p:strVal val="#ppt_x"/>
                                          </p:val>
                                        </p:tav>
                                      </p:tavLst>
                                    </p:anim>
                                    <p:anim calcmode="lin" valueType="num">
                                      <p:cBhvr>
                                        <p:cTn id="139" dur="150" fill="hold"/>
                                        <p:tgtEl>
                                          <p:spTgt spid="41"/>
                                        </p:tgtEl>
                                        <p:attrNameLst>
                                          <p:attrName>ppt_y</p:attrName>
                                        </p:attrNameLst>
                                      </p:cBhvr>
                                      <p:tavLst>
                                        <p:tav tm="0">
                                          <p:val>
                                            <p:strVal val="1+(6*min(max(#ppt_w*#ppt_h,.3),1)-7.4)/-.7*#ppt_h/2"/>
                                          </p:val>
                                        </p:tav>
                                        <p:tav tm="100000">
                                          <p:val>
                                            <p:strVal val="#ppt_y"/>
                                          </p:val>
                                        </p:tav>
                                      </p:tavLst>
                                    </p:anim>
                                  </p:childTnLst>
                                </p:cTn>
                              </p:par>
                            </p:childTnLst>
                          </p:cTn>
                        </p:par>
                        <p:par>
                          <p:cTn id="140" fill="hold">
                            <p:stCondLst>
                              <p:cond delay="6050"/>
                            </p:stCondLst>
                            <p:childTnLst>
                              <p:par>
                                <p:cTn id="141" presetID="19" presetClass="entr" presetSubtype="10" fill="hold" grpId="0" nodeType="afterEffect">
                                  <p:stCondLst>
                                    <p:cond delay="0"/>
                                  </p:stCondLst>
                                  <p:childTnLst>
                                    <p:set>
                                      <p:cBhvr>
                                        <p:cTn id="142" dur="1" fill="hold">
                                          <p:stCondLst>
                                            <p:cond delay="0"/>
                                          </p:stCondLst>
                                        </p:cTn>
                                        <p:tgtEl>
                                          <p:spTgt spid="44"/>
                                        </p:tgtEl>
                                        <p:attrNameLst>
                                          <p:attrName>style.visibility</p:attrName>
                                        </p:attrNameLst>
                                      </p:cBhvr>
                                      <p:to>
                                        <p:strVal val="visible"/>
                                      </p:to>
                                    </p:set>
                                    <p:anim calcmode="lin" valueType="num">
                                      <p:cBhvr>
                                        <p:cTn id="143" dur="150" fill="hold"/>
                                        <p:tgtEl>
                                          <p:spTgt spid="44"/>
                                        </p:tgtEl>
                                        <p:attrNameLst>
                                          <p:attrName>ppt_w</p:attrName>
                                        </p:attrNameLst>
                                      </p:cBhvr>
                                      <p:tavLst>
                                        <p:tav tm="0" fmla="#ppt_w*sin(2.5*pi*$)">
                                          <p:val>
                                            <p:fltVal val="0"/>
                                          </p:val>
                                        </p:tav>
                                        <p:tav tm="100000">
                                          <p:val>
                                            <p:fltVal val="1"/>
                                          </p:val>
                                        </p:tav>
                                      </p:tavLst>
                                    </p:anim>
                                    <p:anim calcmode="lin" valueType="num">
                                      <p:cBhvr>
                                        <p:cTn id="144" dur="150" fill="hold"/>
                                        <p:tgtEl>
                                          <p:spTgt spid="44"/>
                                        </p:tgtEl>
                                        <p:attrNameLst>
                                          <p:attrName>ppt_h</p:attrName>
                                        </p:attrNameLst>
                                      </p:cBhvr>
                                      <p:tavLst>
                                        <p:tav tm="0">
                                          <p:val>
                                            <p:strVal val="#ppt_h"/>
                                          </p:val>
                                        </p:tav>
                                        <p:tav tm="100000">
                                          <p:val>
                                            <p:strVal val="#ppt_h"/>
                                          </p:val>
                                        </p:tav>
                                      </p:tavLst>
                                    </p:anim>
                                  </p:childTnLst>
                                </p:cTn>
                              </p:par>
                            </p:childTnLst>
                          </p:cTn>
                        </p:par>
                        <p:par>
                          <p:cTn id="145" fill="hold">
                            <p:stCondLst>
                              <p:cond delay="6200"/>
                            </p:stCondLst>
                            <p:childTnLst>
                              <p:par>
                                <p:cTn id="146" presetID="10" presetClass="entr" presetSubtype="0" fill="hold" grpId="0" nodeType="afterEffect">
                                  <p:stCondLst>
                                    <p:cond delay="0"/>
                                  </p:stCondLst>
                                  <p:childTnLst>
                                    <p:set>
                                      <p:cBhvr>
                                        <p:cTn id="147" dur="1" fill="hold">
                                          <p:stCondLst>
                                            <p:cond delay="0"/>
                                          </p:stCondLst>
                                        </p:cTn>
                                        <p:tgtEl>
                                          <p:spTgt spid="49"/>
                                        </p:tgtEl>
                                        <p:attrNameLst>
                                          <p:attrName>style.visibility</p:attrName>
                                        </p:attrNameLst>
                                      </p:cBhvr>
                                      <p:to>
                                        <p:strVal val="visible"/>
                                      </p:to>
                                    </p:set>
                                    <p:animEffect transition="in" filter="fade">
                                      <p:cBhvr>
                                        <p:cTn id="14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3" grpId="0" animBg="1"/>
      <p:bldP spid="34" grpId="0" animBg="1"/>
      <p:bldP spid="35" grpId="0" animBg="1"/>
      <p:bldP spid="36" grpId="0" animBg="1"/>
      <p:bldP spid="37" grpId="0" animBg="1"/>
      <p:bldP spid="38" grpId="0" animBg="1"/>
      <p:bldP spid="39" grpId="0" animBg="1"/>
      <p:bldP spid="40" grpId="0" animBg="1"/>
      <p:bldP spid="44" grpId="0" animBg="1"/>
      <p:bldP spid="45" grpId="0"/>
      <p:bldP spid="46" grpId="0"/>
      <p:bldP spid="47" grpId="0"/>
      <p:bldP spid="48" grpId="0"/>
      <p:bldP spid="49" grpId="0"/>
      <p:bldP spid="50" grpId="0"/>
      <p:bldP spid="51" grpId="0"/>
      <p:bldP spid="52" grpId="0"/>
      <p:bldP spid="5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200" b="0" i="0" u="none" strike="noStrike" kern="1200" cap="none" spc="0" normalizeH="0" baseline="0" noProof="0" dirty="0" smtClean="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rPr>
                <a:t>1</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sp>
        <p:nvSpPr>
          <p:cNvPr id="9" name="Freeform 64"/>
          <p:cNvSpPr/>
          <p:nvPr/>
        </p:nvSpPr>
        <p:spPr bwMode="auto">
          <a:xfrm>
            <a:off x="3149420" y="1096529"/>
            <a:ext cx="1404878" cy="1257239"/>
          </a:xfrm>
          <a:custGeom>
            <a:avLst/>
            <a:gdLst/>
            <a:ahLst/>
            <a:cxnLst>
              <a:cxn ang="0">
                <a:pos x="330" y="184"/>
              </a:cxn>
              <a:cxn ang="0">
                <a:pos x="330" y="32"/>
              </a:cxn>
              <a:cxn ang="0">
                <a:pos x="257" y="18"/>
              </a:cxn>
              <a:cxn ang="0">
                <a:pos x="33" y="152"/>
              </a:cxn>
              <a:cxn ang="0">
                <a:pos x="28" y="206"/>
              </a:cxn>
              <a:cxn ang="0">
                <a:pos x="168" y="287"/>
              </a:cxn>
              <a:cxn ang="0">
                <a:pos x="206" y="286"/>
              </a:cxn>
              <a:cxn ang="0">
                <a:pos x="289" y="233"/>
              </a:cxn>
              <a:cxn ang="0">
                <a:pos x="330" y="184"/>
              </a:cxn>
            </a:cxnLst>
            <a:rect l="0" t="0" r="r" b="b"/>
            <a:pathLst>
              <a:path w="335" h="299">
                <a:moveTo>
                  <a:pt x="330" y="184"/>
                </a:moveTo>
                <a:cubicBezTo>
                  <a:pt x="330" y="159"/>
                  <a:pt x="330" y="32"/>
                  <a:pt x="330" y="32"/>
                </a:cubicBezTo>
                <a:cubicBezTo>
                  <a:pt x="330" y="32"/>
                  <a:pt x="335" y="0"/>
                  <a:pt x="257" y="18"/>
                </a:cubicBezTo>
                <a:cubicBezTo>
                  <a:pt x="180" y="35"/>
                  <a:pt x="96" y="74"/>
                  <a:pt x="33" y="152"/>
                </a:cubicBezTo>
                <a:cubicBezTo>
                  <a:pt x="25" y="163"/>
                  <a:pt x="0" y="190"/>
                  <a:pt x="28" y="206"/>
                </a:cubicBezTo>
                <a:cubicBezTo>
                  <a:pt x="57" y="222"/>
                  <a:pt x="168" y="287"/>
                  <a:pt x="168" y="287"/>
                </a:cubicBezTo>
                <a:cubicBezTo>
                  <a:pt x="168" y="287"/>
                  <a:pt x="189" y="299"/>
                  <a:pt x="206" y="286"/>
                </a:cubicBezTo>
                <a:cubicBezTo>
                  <a:pt x="222" y="272"/>
                  <a:pt x="257" y="244"/>
                  <a:pt x="289" y="233"/>
                </a:cubicBezTo>
                <a:cubicBezTo>
                  <a:pt x="319" y="224"/>
                  <a:pt x="331" y="226"/>
                  <a:pt x="330" y="184"/>
                </a:cubicBezTo>
              </a:path>
            </a:pathLst>
          </a:custGeom>
          <a:gradFill>
            <a:gsLst>
              <a:gs pos="0">
                <a:schemeClr val="bg1"/>
              </a:gs>
              <a:gs pos="100000">
                <a:srgbClr val="D5D5D5"/>
              </a:gs>
              <a:gs pos="0">
                <a:schemeClr val="bg1"/>
              </a:gs>
              <a:gs pos="100000">
                <a:schemeClr val="bg1">
                  <a:lumMod val="50000"/>
                </a:schemeClr>
              </a:gs>
            </a:gsLst>
            <a:lin ang="16200000" scaled="1"/>
          </a:gradFill>
          <a:ln w="19050">
            <a:solidFill>
              <a:schemeClr val="bg1">
                <a:lumMod val="85000"/>
              </a:schemeClr>
            </a:solid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en-US">
              <a:solidFill>
                <a:schemeClr val="tx1">
                  <a:lumMod val="50000"/>
                  <a:lumOff val="50000"/>
                </a:schemeClr>
              </a:solidFill>
            </a:endParaRPr>
          </a:p>
        </p:txBody>
      </p:sp>
      <p:sp>
        <p:nvSpPr>
          <p:cNvPr id="10" name="Freeform 62"/>
          <p:cNvSpPr/>
          <p:nvPr/>
        </p:nvSpPr>
        <p:spPr bwMode="auto">
          <a:xfrm>
            <a:off x="2888745" y="1982362"/>
            <a:ext cx="1031167" cy="1619415"/>
          </a:xfrm>
          <a:custGeom>
            <a:avLst/>
            <a:gdLst/>
            <a:ahLst/>
            <a:cxnLst>
              <a:cxn ang="0">
                <a:pos x="209" y="93"/>
              </a:cxn>
              <a:cxn ang="0">
                <a:pos x="75" y="20"/>
              </a:cxn>
              <a:cxn ang="0">
                <a:pos x="27" y="77"/>
              </a:cxn>
              <a:cxn ang="0">
                <a:pos x="38" y="338"/>
              </a:cxn>
              <a:cxn ang="0">
                <a:pos x="83" y="368"/>
              </a:cxn>
              <a:cxn ang="0">
                <a:pos x="221" y="284"/>
              </a:cxn>
              <a:cxn ang="0">
                <a:pos x="238" y="250"/>
              </a:cxn>
              <a:cxn ang="0">
                <a:pos x="232" y="152"/>
              </a:cxn>
              <a:cxn ang="0">
                <a:pos x="209" y="93"/>
              </a:cxn>
            </a:cxnLst>
            <a:rect l="0" t="0" r="r" b="b"/>
            <a:pathLst>
              <a:path w="246" h="385">
                <a:moveTo>
                  <a:pt x="209" y="93"/>
                </a:moveTo>
                <a:cubicBezTo>
                  <a:pt x="187" y="81"/>
                  <a:pt x="75" y="20"/>
                  <a:pt x="75" y="20"/>
                </a:cubicBezTo>
                <a:cubicBezTo>
                  <a:pt x="75" y="20"/>
                  <a:pt x="49" y="0"/>
                  <a:pt x="27" y="77"/>
                </a:cubicBezTo>
                <a:cubicBezTo>
                  <a:pt x="6" y="153"/>
                  <a:pt x="0" y="245"/>
                  <a:pt x="38" y="338"/>
                </a:cubicBezTo>
                <a:cubicBezTo>
                  <a:pt x="43" y="350"/>
                  <a:pt x="56" y="385"/>
                  <a:pt x="83" y="368"/>
                </a:cubicBezTo>
                <a:cubicBezTo>
                  <a:pt x="110" y="351"/>
                  <a:pt x="221" y="284"/>
                  <a:pt x="221" y="284"/>
                </a:cubicBezTo>
                <a:cubicBezTo>
                  <a:pt x="221" y="284"/>
                  <a:pt x="242" y="271"/>
                  <a:pt x="238" y="250"/>
                </a:cubicBezTo>
                <a:cubicBezTo>
                  <a:pt x="234" y="229"/>
                  <a:pt x="226" y="186"/>
                  <a:pt x="232" y="152"/>
                </a:cubicBezTo>
                <a:cubicBezTo>
                  <a:pt x="238" y="122"/>
                  <a:pt x="246" y="112"/>
                  <a:pt x="209" y="93"/>
                </a:cubicBezTo>
              </a:path>
            </a:pathLst>
          </a:custGeom>
          <a:gradFill>
            <a:gsLst>
              <a:gs pos="0">
                <a:schemeClr val="bg1"/>
              </a:gs>
              <a:gs pos="100000">
                <a:srgbClr val="D5D5D5"/>
              </a:gs>
              <a:gs pos="0">
                <a:schemeClr val="bg1"/>
              </a:gs>
              <a:gs pos="100000">
                <a:schemeClr val="bg1">
                  <a:lumMod val="50000"/>
                </a:schemeClr>
              </a:gs>
            </a:gsLst>
            <a:lin ang="11400000" scaled="0"/>
          </a:gradFill>
          <a:ln w="19050">
            <a:solidFill>
              <a:schemeClr val="bg1">
                <a:lumMod val="85000"/>
              </a:schemeClr>
            </a:solid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en-US">
              <a:solidFill>
                <a:schemeClr val="tx1">
                  <a:lumMod val="50000"/>
                  <a:lumOff val="50000"/>
                </a:schemeClr>
              </a:solidFill>
            </a:endParaRPr>
          </a:p>
        </p:txBody>
      </p:sp>
      <p:sp>
        <p:nvSpPr>
          <p:cNvPr id="11" name="Freeform 61"/>
          <p:cNvSpPr/>
          <p:nvPr/>
        </p:nvSpPr>
        <p:spPr bwMode="auto">
          <a:xfrm>
            <a:off x="3135580" y="3218840"/>
            <a:ext cx="1409492" cy="1268772"/>
          </a:xfrm>
          <a:custGeom>
            <a:avLst/>
            <a:gdLst/>
            <a:ahLst/>
            <a:cxnLst>
              <a:cxn ang="0">
                <a:pos x="161" y="22"/>
              </a:cxn>
              <a:cxn ang="0">
                <a:pos x="31" y="100"/>
              </a:cxn>
              <a:cxn ang="0">
                <a:pos x="56" y="171"/>
              </a:cxn>
              <a:cxn ang="0">
                <a:pos x="287" y="293"/>
              </a:cxn>
              <a:cxn ang="0">
                <a:pos x="335" y="270"/>
              </a:cxn>
              <a:cxn ang="0">
                <a:pos x="332" y="108"/>
              </a:cxn>
              <a:cxn ang="0">
                <a:pos x="312" y="77"/>
              </a:cxn>
              <a:cxn ang="0">
                <a:pos x="224" y="32"/>
              </a:cxn>
              <a:cxn ang="0">
                <a:pos x="161" y="22"/>
              </a:cxn>
            </a:cxnLst>
            <a:rect l="0" t="0" r="r" b="b"/>
            <a:pathLst>
              <a:path w="336" h="302">
                <a:moveTo>
                  <a:pt x="161" y="22"/>
                </a:moveTo>
                <a:cubicBezTo>
                  <a:pt x="140" y="35"/>
                  <a:pt x="31" y="100"/>
                  <a:pt x="31" y="100"/>
                </a:cubicBezTo>
                <a:cubicBezTo>
                  <a:pt x="31" y="100"/>
                  <a:pt x="0" y="113"/>
                  <a:pt x="56" y="171"/>
                </a:cubicBezTo>
                <a:cubicBezTo>
                  <a:pt x="111" y="228"/>
                  <a:pt x="187" y="280"/>
                  <a:pt x="287" y="293"/>
                </a:cubicBezTo>
                <a:cubicBezTo>
                  <a:pt x="300" y="295"/>
                  <a:pt x="336" y="302"/>
                  <a:pt x="335" y="270"/>
                </a:cubicBezTo>
                <a:cubicBezTo>
                  <a:pt x="334" y="237"/>
                  <a:pt x="332" y="108"/>
                  <a:pt x="332" y="108"/>
                </a:cubicBezTo>
                <a:cubicBezTo>
                  <a:pt x="332" y="108"/>
                  <a:pt x="332" y="84"/>
                  <a:pt x="312" y="77"/>
                </a:cubicBezTo>
                <a:cubicBezTo>
                  <a:pt x="292" y="70"/>
                  <a:pt x="250" y="54"/>
                  <a:pt x="224" y="32"/>
                </a:cubicBezTo>
                <a:cubicBezTo>
                  <a:pt x="201" y="12"/>
                  <a:pt x="196" y="0"/>
                  <a:pt x="161" y="22"/>
                </a:cubicBezTo>
              </a:path>
            </a:pathLst>
          </a:custGeom>
          <a:gradFill>
            <a:gsLst>
              <a:gs pos="0">
                <a:schemeClr val="bg1"/>
              </a:gs>
              <a:gs pos="100000">
                <a:srgbClr val="D5D5D5"/>
              </a:gs>
              <a:gs pos="0">
                <a:schemeClr val="bg1"/>
              </a:gs>
              <a:gs pos="100000">
                <a:schemeClr val="bg1">
                  <a:lumMod val="50000"/>
                </a:schemeClr>
              </a:gs>
            </a:gsLst>
            <a:lin ang="9000000" scaled="0"/>
          </a:gradFill>
          <a:ln w="19050">
            <a:solidFill>
              <a:schemeClr val="bg1">
                <a:lumMod val="85000"/>
              </a:schemeClr>
            </a:solid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en-US">
              <a:solidFill>
                <a:schemeClr val="tx1">
                  <a:lumMod val="50000"/>
                  <a:lumOff val="50000"/>
                </a:schemeClr>
              </a:solidFill>
            </a:endParaRPr>
          </a:p>
        </p:txBody>
      </p:sp>
      <p:sp>
        <p:nvSpPr>
          <p:cNvPr id="12" name="Freeform 59"/>
          <p:cNvSpPr/>
          <p:nvPr/>
        </p:nvSpPr>
        <p:spPr bwMode="auto">
          <a:xfrm>
            <a:off x="4646570" y="1101141"/>
            <a:ext cx="1404878" cy="1278000"/>
          </a:xfrm>
          <a:custGeom>
            <a:avLst/>
            <a:gdLst/>
            <a:ahLst/>
            <a:cxnLst>
              <a:cxn ang="0">
                <a:pos x="174" y="281"/>
              </a:cxn>
              <a:cxn ang="0">
                <a:pos x="305" y="204"/>
              </a:cxn>
              <a:cxn ang="0">
                <a:pos x="280" y="133"/>
              </a:cxn>
              <a:cxn ang="0">
                <a:pos x="49" y="9"/>
              </a:cxn>
              <a:cxn ang="0">
                <a:pos x="1" y="33"/>
              </a:cxn>
              <a:cxn ang="0">
                <a:pos x="3" y="194"/>
              </a:cxn>
              <a:cxn ang="0">
                <a:pos x="23" y="226"/>
              </a:cxn>
              <a:cxn ang="0">
                <a:pos x="110" y="271"/>
              </a:cxn>
              <a:cxn ang="0">
                <a:pos x="174" y="281"/>
              </a:cxn>
            </a:cxnLst>
            <a:rect l="0" t="0" r="r" b="b"/>
            <a:pathLst>
              <a:path w="335" h="304">
                <a:moveTo>
                  <a:pt x="174" y="281"/>
                </a:moveTo>
                <a:cubicBezTo>
                  <a:pt x="195" y="268"/>
                  <a:pt x="305" y="204"/>
                  <a:pt x="305" y="204"/>
                </a:cubicBezTo>
                <a:cubicBezTo>
                  <a:pt x="305" y="204"/>
                  <a:pt x="335" y="192"/>
                  <a:pt x="280" y="133"/>
                </a:cubicBezTo>
                <a:cubicBezTo>
                  <a:pt x="225" y="76"/>
                  <a:pt x="149" y="24"/>
                  <a:pt x="49" y="9"/>
                </a:cubicBezTo>
                <a:cubicBezTo>
                  <a:pt x="36" y="7"/>
                  <a:pt x="0" y="0"/>
                  <a:pt x="1" y="33"/>
                </a:cubicBezTo>
                <a:cubicBezTo>
                  <a:pt x="2" y="65"/>
                  <a:pt x="3" y="194"/>
                  <a:pt x="3" y="194"/>
                </a:cubicBezTo>
                <a:cubicBezTo>
                  <a:pt x="3" y="194"/>
                  <a:pt x="3" y="219"/>
                  <a:pt x="23" y="226"/>
                </a:cubicBezTo>
                <a:cubicBezTo>
                  <a:pt x="43" y="233"/>
                  <a:pt x="85" y="249"/>
                  <a:pt x="110" y="271"/>
                </a:cubicBezTo>
                <a:cubicBezTo>
                  <a:pt x="133" y="292"/>
                  <a:pt x="138" y="304"/>
                  <a:pt x="174" y="281"/>
                </a:cubicBezTo>
              </a:path>
            </a:pathLst>
          </a:custGeom>
          <a:gradFill>
            <a:gsLst>
              <a:gs pos="0">
                <a:schemeClr val="tx1">
                  <a:lumMod val="50000"/>
                  <a:lumOff val="50000"/>
                </a:schemeClr>
              </a:gs>
              <a:gs pos="100000">
                <a:srgbClr val="D5D5D5"/>
              </a:gs>
              <a:gs pos="0">
                <a:schemeClr val="bg1"/>
              </a:gs>
              <a:gs pos="100000">
                <a:schemeClr val="bg1">
                  <a:lumMod val="50000"/>
                </a:schemeClr>
              </a:gs>
            </a:gsLst>
            <a:lin ang="12000000" scaled="0"/>
          </a:gradFill>
          <a:ln w="19050">
            <a:solidFill>
              <a:schemeClr val="bg1">
                <a:lumMod val="85000"/>
              </a:schemeClr>
            </a:solid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en-US">
              <a:solidFill>
                <a:schemeClr val="tx1">
                  <a:lumMod val="50000"/>
                  <a:lumOff val="50000"/>
                </a:schemeClr>
              </a:solidFill>
            </a:endParaRPr>
          </a:p>
        </p:txBody>
      </p:sp>
      <p:sp>
        <p:nvSpPr>
          <p:cNvPr id="13" name="Freeform 58"/>
          <p:cNvSpPr/>
          <p:nvPr/>
        </p:nvSpPr>
        <p:spPr bwMode="auto">
          <a:xfrm>
            <a:off x="5262503" y="1980055"/>
            <a:ext cx="1031167" cy="1617109"/>
          </a:xfrm>
          <a:custGeom>
            <a:avLst/>
            <a:gdLst/>
            <a:ahLst/>
            <a:cxnLst>
              <a:cxn ang="0">
                <a:pos x="38" y="293"/>
              </a:cxn>
              <a:cxn ang="0">
                <a:pos x="171" y="365"/>
              </a:cxn>
              <a:cxn ang="0">
                <a:pos x="219" y="308"/>
              </a:cxn>
              <a:cxn ang="0">
                <a:pos x="208" y="47"/>
              </a:cxn>
              <a:cxn ang="0">
                <a:pos x="163" y="17"/>
              </a:cxn>
              <a:cxn ang="0">
                <a:pos x="26" y="101"/>
              </a:cxn>
              <a:cxn ang="0">
                <a:pos x="8" y="135"/>
              </a:cxn>
              <a:cxn ang="0">
                <a:pos x="14" y="233"/>
              </a:cxn>
              <a:cxn ang="0">
                <a:pos x="38" y="293"/>
              </a:cxn>
            </a:cxnLst>
            <a:rect l="0" t="0" r="r" b="b"/>
            <a:pathLst>
              <a:path w="246" h="385">
                <a:moveTo>
                  <a:pt x="38" y="293"/>
                </a:moveTo>
                <a:cubicBezTo>
                  <a:pt x="60" y="304"/>
                  <a:pt x="171" y="365"/>
                  <a:pt x="171" y="365"/>
                </a:cubicBezTo>
                <a:cubicBezTo>
                  <a:pt x="171" y="365"/>
                  <a:pt x="197" y="385"/>
                  <a:pt x="219" y="308"/>
                </a:cubicBezTo>
                <a:cubicBezTo>
                  <a:pt x="241" y="232"/>
                  <a:pt x="246" y="140"/>
                  <a:pt x="208" y="47"/>
                </a:cubicBezTo>
                <a:cubicBezTo>
                  <a:pt x="203" y="35"/>
                  <a:pt x="191" y="0"/>
                  <a:pt x="163" y="17"/>
                </a:cubicBezTo>
                <a:cubicBezTo>
                  <a:pt x="136" y="35"/>
                  <a:pt x="26" y="101"/>
                  <a:pt x="26" y="101"/>
                </a:cubicBezTo>
                <a:cubicBezTo>
                  <a:pt x="26" y="101"/>
                  <a:pt x="4" y="114"/>
                  <a:pt x="8" y="135"/>
                </a:cubicBezTo>
                <a:cubicBezTo>
                  <a:pt x="13" y="156"/>
                  <a:pt x="21" y="200"/>
                  <a:pt x="14" y="233"/>
                </a:cubicBezTo>
                <a:cubicBezTo>
                  <a:pt x="8" y="263"/>
                  <a:pt x="0" y="273"/>
                  <a:pt x="38" y="293"/>
                </a:cubicBezTo>
              </a:path>
            </a:pathLst>
          </a:custGeom>
          <a:gradFill>
            <a:gsLst>
              <a:gs pos="0">
                <a:schemeClr val="bg1"/>
              </a:gs>
              <a:gs pos="100000">
                <a:srgbClr val="D5D5D5"/>
              </a:gs>
              <a:gs pos="0">
                <a:schemeClr val="bg1"/>
              </a:gs>
              <a:gs pos="100000">
                <a:schemeClr val="bg1">
                  <a:lumMod val="50000"/>
                </a:schemeClr>
              </a:gs>
            </a:gsLst>
            <a:lin ang="17400000" scaled="0"/>
          </a:gradFill>
          <a:ln w="19050">
            <a:solidFill>
              <a:schemeClr val="bg1">
                <a:lumMod val="85000"/>
              </a:schemeClr>
            </a:solid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en-US">
              <a:solidFill>
                <a:schemeClr val="tx1">
                  <a:lumMod val="50000"/>
                  <a:lumOff val="50000"/>
                </a:schemeClr>
              </a:solidFill>
            </a:endParaRPr>
          </a:p>
        </p:txBody>
      </p:sp>
      <p:sp>
        <p:nvSpPr>
          <p:cNvPr id="14" name="Freeform 60"/>
          <p:cNvSpPr/>
          <p:nvPr/>
        </p:nvSpPr>
        <p:spPr bwMode="auto">
          <a:xfrm>
            <a:off x="4637344" y="3234985"/>
            <a:ext cx="1393343" cy="1278000"/>
          </a:xfrm>
          <a:custGeom>
            <a:avLst/>
            <a:gdLst/>
            <a:ahLst/>
            <a:cxnLst>
              <a:cxn ang="0">
                <a:pos x="2" y="120"/>
              </a:cxn>
              <a:cxn ang="0">
                <a:pos x="7" y="272"/>
              </a:cxn>
              <a:cxn ang="0">
                <a:pos x="81" y="284"/>
              </a:cxn>
              <a:cxn ang="0">
                <a:pos x="300" y="141"/>
              </a:cxn>
              <a:cxn ang="0">
                <a:pos x="303" y="88"/>
              </a:cxn>
              <a:cxn ang="0">
                <a:pos x="160" y="12"/>
              </a:cxn>
              <a:cxn ang="0">
                <a:pos x="123" y="14"/>
              </a:cxn>
              <a:cxn ang="0">
                <a:pos x="41" y="69"/>
              </a:cxn>
              <a:cxn ang="0">
                <a:pos x="2" y="120"/>
              </a:cxn>
            </a:cxnLst>
            <a:rect l="0" t="0" r="r" b="b"/>
            <a:pathLst>
              <a:path w="332" h="304">
                <a:moveTo>
                  <a:pt x="2" y="120"/>
                </a:moveTo>
                <a:cubicBezTo>
                  <a:pt x="3" y="145"/>
                  <a:pt x="7" y="272"/>
                  <a:pt x="7" y="272"/>
                </a:cubicBezTo>
                <a:cubicBezTo>
                  <a:pt x="7" y="272"/>
                  <a:pt x="4" y="304"/>
                  <a:pt x="81" y="284"/>
                </a:cubicBezTo>
                <a:cubicBezTo>
                  <a:pt x="158" y="264"/>
                  <a:pt x="240" y="222"/>
                  <a:pt x="300" y="141"/>
                </a:cubicBezTo>
                <a:cubicBezTo>
                  <a:pt x="308" y="131"/>
                  <a:pt x="332" y="102"/>
                  <a:pt x="303" y="88"/>
                </a:cubicBezTo>
                <a:cubicBezTo>
                  <a:pt x="274" y="73"/>
                  <a:pt x="160" y="12"/>
                  <a:pt x="160" y="12"/>
                </a:cubicBezTo>
                <a:cubicBezTo>
                  <a:pt x="160" y="12"/>
                  <a:pt x="139" y="0"/>
                  <a:pt x="123" y="14"/>
                </a:cubicBezTo>
                <a:cubicBezTo>
                  <a:pt x="107" y="29"/>
                  <a:pt x="73" y="58"/>
                  <a:pt x="41" y="69"/>
                </a:cubicBezTo>
                <a:cubicBezTo>
                  <a:pt x="12" y="80"/>
                  <a:pt x="0" y="78"/>
                  <a:pt x="2" y="120"/>
                </a:cubicBezTo>
              </a:path>
            </a:pathLst>
          </a:custGeom>
          <a:gradFill>
            <a:gsLst>
              <a:gs pos="0">
                <a:schemeClr val="bg1"/>
              </a:gs>
              <a:gs pos="100000">
                <a:srgbClr val="D5D5D5"/>
              </a:gs>
              <a:gs pos="0">
                <a:schemeClr val="bg1"/>
              </a:gs>
              <a:gs pos="100000">
                <a:schemeClr val="bg1">
                  <a:lumMod val="50000"/>
                </a:schemeClr>
              </a:gs>
            </a:gsLst>
            <a:lin ang="12600000" scaled="0"/>
          </a:gradFill>
          <a:ln w="19050">
            <a:solidFill>
              <a:schemeClr val="bg1">
                <a:lumMod val="85000"/>
              </a:schemeClr>
            </a:solid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en-US">
              <a:solidFill>
                <a:schemeClr val="tx1">
                  <a:lumMod val="50000"/>
                  <a:lumOff val="50000"/>
                </a:schemeClr>
              </a:solidFill>
            </a:endParaRPr>
          </a:p>
        </p:txBody>
      </p:sp>
      <p:grpSp>
        <p:nvGrpSpPr>
          <p:cNvPr id="15" name="组合 14"/>
          <p:cNvGrpSpPr/>
          <p:nvPr/>
        </p:nvGrpSpPr>
        <p:grpSpPr>
          <a:xfrm>
            <a:off x="3990001" y="2149277"/>
            <a:ext cx="1202413" cy="1202411"/>
            <a:chOff x="819328" y="1120779"/>
            <a:chExt cx="1127886" cy="1127885"/>
          </a:xfrm>
        </p:grpSpPr>
        <p:sp>
          <p:nvSpPr>
            <p:cNvPr id="16"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7"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grpSp>
      <p:sp>
        <p:nvSpPr>
          <p:cNvPr id="18" name="AutoShape 112"/>
          <p:cNvSpPr/>
          <p:nvPr/>
        </p:nvSpPr>
        <p:spPr bwMode="auto">
          <a:xfrm>
            <a:off x="3746015" y="1504111"/>
            <a:ext cx="438120" cy="438870"/>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BD392F"/>
          </a:solidFill>
          <a:ln>
            <a:noFill/>
          </a:ln>
          <a:effectLst/>
        </p:spPr>
        <p:txBody>
          <a:bodyPr lIns="14288" tIns="14288" rIns="14288" bIns="14288"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grpSp>
        <p:nvGrpSpPr>
          <p:cNvPr id="19" name="Group 87"/>
          <p:cNvGrpSpPr/>
          <p:nvPr/>
        </p:nvGrpSpPr>
        <p:grpSpPr>
          <a:xfrm>
            <a:off x="5028026" y="3638366"/>
            <a:ext cx="328777" cy="438870"/>
            <a:chOff x="586386" y="4508909"/>
            <a:chExt cx="261342" cy="348854"/>
          </a:xfrm>
          <a:solidFill>
            <a:srgbClr val="BD392F"/>
          </a:solidFill>
        </p:grpSpPr>
        <p:sp>
          <p:nvSpPr>
            <p:cNvPr id="20" name="AutoShape 108"/>
            <p:cNvSpPr/>
            <p:nvPr/>
          </p:nvSpPr>
          <p:spPr bwMode="auto">
            <a:xfrm>
              <a:off x="651275" y="4574393"/>
              <a:ext cx="130969" cy="1309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sp>
          <p:nvSpPr>
            <p:cNvPr id="21" name="AutoShape 109"/>
            <p:cNvSpPr/>
            <p:nvPr/>
          </p:nvSpPr>
          <p:spPr bwMode="auto">
            <a:xfrm>
              <a:off x="586386" y="4508909"/>
              <a:ext cx="261342" cy="3488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70"/>
                  </a:moveTo>
                  <a:cubicBezTo>
                    <a:pt x="10885" y="20184"/>
                    <a:pt x="10830" y="20215"/>
                    <a:pt x="10782" y="20237"/>
                  </a:cubicBezTo>
                  <a:cubicBezTo>
                    <a:pt x="10774" y="20218"/>
                    <a:pt x="10707" y="2017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7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grpSp>
      <p:grpSp>
        <p:nvGrpSpPr>
          <p:cNvPr id="22" name="Group 41"/>
          <p:cNvGrpSpPr/>
          <p:nvPr/>
        </p:nvGrpSpPr>
        <p:grpSpPr>
          <a:xfrm>
            <a:off x="5604285" y="2559135"/>
            <a:ext cx="383448" cy="438120"/>
            <a:chOff x="6880625" y="3111711"/>
            <a:chExt cx="304800" cy="348258"/>
          </a:xfrm>
          <a:solidFill>
            <a:srgbClr val="BD392F"/>
          </a:solidFill>
        </p:grpSpPr>
        <p:sp>
          <p:nvSpPr>
            <p:cNvPr id="23" name="AutoShape 48"/>
            <p:cNvSpPr/>
            <p:nvPr/>
          </p:nvSpPr>
          <p:spPr bwMode="auto">
            <a:xfrm>
              <a:off x="6880625" y="3111711"/>
              <a:ext cx="304800" cy="3482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sp>
          <p:nvSpPr>
            <p:cNvPr id="24" name="AutoShape 49"/>
            <p:cNvSpPr/>
            <p:nvPr/>
          </p:nvSpPr>
          <p:spPr bwMode="auto">
            <a:xfrm>
              <a:off x="7119940" y="3383768"/>
              <a:ext cx="22027" cy="214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sp>
          <p:nvSpPr>
            <p:cNvPr id="25" name="AutoShape 50"/>
            <p:cNvSpPr/>
            <p:nvPr/>
          </p:nvSpPr>
          <p:spPr bwMode="auto">
            <a:xfrm>
              <a:off x="7119940" y="3318284"/>
              <a:ext cx="22027" cy="220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sp>
          <p:nvSpPr>
            <p:cNvPr id="26" name="AutoShape 51"/>
            <p:cNvSpPr/>
            <p:nvPr/>
          </p:nvSpPr>
          <p:spPr bwMode="auto">
            <a:xfrm>
              <a:off x="7119940" y="3252799"/>
              <a:ext cx="22027" cy="220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grpSp>
      <p:sp>
        <p:nvSpPr>
          <p:cNvPr id="27" name="AutoShape 47"/>
          <p:cNvSpPr/>
          <p:nvPr/>
        </p:nvSpPr>
        <p:spPr bwMode="auto">
          <a:xfrm>
            <a:off x="3146363" y="2617748"/>
            <a:ext cx="438120" cy="438120"/>
          </a:xfrm>
          <a:custGeom>
            <a:avLst/>
            <a:gdLst>
              <a:gd name="T0" fmla="+- 0 10853 107"/>
              <a:gd name="T1" fmla="*/ T0 w 21493"/>
              <a:gd name="T2" fmla="*/ 10800 h 21600"/>
              <a:gd name="T3" fmla="+- 0 10853 107"/>
              <a:gd name="T4" fmla="*/ T3 w 21493"/>
              <a:gd name="T5" fmla="*/ 10800 h 21600"/>
              <a:gd name="T6" fmla="+- 0 10853 107"/>
              <a:gd name="T7" fmla="*/ T6 w 21493"/>
              <a:gd name="T8" fmla="*/ 10800 h 21600"/>
              <a:gd name="T9" fmla="+- 0 10853 107"/>
              <a:gd name="T10" fmla="*/ T9 w 21493"/>
              <a:gd name="T11" fmla="*/ 10800 h 21600"/>
            </a:gdLst>
            <a:ahLst/>
            <a:cxnLst>
              <a:cxn ang="0">
                <a:pos x="T1" y="T2"/>
              </a:cxn>
              <a:cxn ang="0">
                <a:pos x="T4" y="T5"/>
              </a:cxn>
              <a:cxn ang="0">
                <a:pos x="T7" y="T8"/>
              </a:cxn>
              <a:cxn ang="0">
                <a:pos x="T10" y="T11"/>
              </a:cxn>
            </a:cxnLst>
            <a:rect l="0" t="0" r="r" b="b"/>
            <a:pathLst>
              <a:path w="21493" h="21600">
                <a:moveTo>
                  <a:pt x="20123" y="3375"/>
                </a:moveTo>
                <a:lnTo>
                  <a:pt x="8704" y="5400"/>
                </a:lnTo>
                <a:lnTo>
                  <a:pt x="8704" y="4725"/>
                </a:lnTo>
                <a:lnTo>
                  <a:pt x="8704" y="3375"/>
                </a:lnTo>
                <a:lnTo>
                  <a:pt x="20123" y="1350"/>
                </a:lnTo>
                <a:lnTo>
                  <a:pt x="20123" y="2700"/>
                </a:lnTo>
                <a:cubicBezTo>
                  <a:pt x="20123" y="2700"/>
                  <a:pt x="20123" y="3375"/>
                  <a:pt x="20123" y="3375"/>
                </a:cubicBezTo>
                <a:close/>
                <a:moveTo>
                  <a:pt x="17901" y="18014"/>
                </a:moveTo>
                <a:cubicBezTo>
                  <a:pt x="16291" y="18553"/>
                  <a:pt x="14628" y="18025"/>
                  <a:pt x="14187" y="16839"/>
                </a:cubicBezTo>
                <a:cubicBezTo>
                  <a:pt x="13745" y="15651"/>
                  <a:pt x="14691" y="14251"/>
                  <a:pt x="16300" y="13712"/>
                </a:cubicBezTo>
                <a:cubicBezTo>
                  <a:pt x="17910" y="13173"/>
                  <a:pt x="19573" y="13699"/>
                  <a:pt x="20014" y="14886"/>
                </a:cubicBezTo>
                <a:cubicBezTo>
                  <a:pt x="20456" y="16074"/>
                  <a:pt x="19510" y="17474"/>
                  <a:pt x="17901" y="18014"/>
                </a:cubicBezTo>
                <a:moveTo>
                  <a:pt x="5163" y="20039"/>
                </a:moveTo>
                <a:cubicBezTo>
                  <a:pt x="3554" y="20578"/>
                  <a:pt x="1890" y="20050"/>
                  <a:pt x="1450" y="18864"/>
                </a:cubicBezTo>
                <a:cubicBezTo>
                  <a:pt x="1008" y="17676"/>
                  <a:pt x="1954" y="16276"/>
                  <a:pt x="3562" y="15737"/>
                </a:cubicBezTo>
                <a:cubicBezTo>
                  <a:pt x="5172" y="15198"/>
                  <a:pt x="6836" y="15724"/>
                  <a:pt x="7277" y="16911"/>
                </a:cubicBezTo>
                <a:cubicBezTo>
                  <a:pt x="7719" y="18099"/>
                  <a:pt x="6773" y="19499"/>
                  <a:pt x="5163" y="20039"/>
                </a:cubicBezTo>
                <a:moveTo>
                  <a:pt x="21012" y="316"/>
                </a:moveTo>
                <a:cubicBezTo>
                  <a:pt x="20770" y="110"/>
                  <a:pt x="20463" y="0"/>
                  <a:pt x="20149" y="0"/>
                </a:cubicBezTo>
                <a:cubicBezTo>
                  <a:pt x="20072" y="0"/>
                  <a:pt x="19993" y="6"/>
                  <a:pt x="19916" y="21"/>
                </a:cubicBezTo>
                <a:lnTo>
                  <a:pt x="8497" y="2046"/>
                </a:lnTo>
                <a:cubicBezTo>
                  <a:pt x="7855" y="2159"/>
                  <a:pt x="7387" y="2719"/>
                  <a:pt x="7387" y="3375"/>
                </a:cubicBezTo>
                <a:lnTo>
                  <a:pt x="7387" y="4725"/>
                </a:lnTo>
                <a:lnTo>
                  <a:pt x="7387" y="5400"/>
                </a:lnTo>
                <a:lnTo>
                  <a:pt x="7387" y="14964"/>
                </a:lnTo>
                <a:cubicBezTo>
                  <a:pt x="6706" y="14467"/>
                  <a:pt x="5822" y="14175"/>
                  <a:pt x="4839" y="14175"/>
                </a:cubicBezTo>
                <a:cubicBezTo>
                  <a:pt x="4268" y="14175"/>
                  <a:pt x="3696" y="14269"/>
                  <a:pt x="3139" y="14455"/>
                </a:cubicBezTo>
                <a:cubicBezTo>
                  <a:pt x="1865" y="14882"/>
                  <a:pt x="843" y="15739"/>
                  <a:pt x="336" y="16807"/>
                </a:cubicBezTo>
                <a:cubicBezTo>
                  <a:pt x="-56" y="17633"/>
                  <a:pt x="-107" y="18530"/>
                  <a:pt x="192" y="19336"/>
                </a:cubicBezTo>
                <a:cubicBezTo>
                  <a:pt x="703" y="20711"/>
                  <a:pt x="2155" y="21599"/>
                  <a:pt x="3892" y="21599"/>
                </a:cubicBezTo>
                <a:cubicBezTo>
                  <a:pt x="4462" y="21599"/>
                  <a:pt x="5033" y="21506"/>
                  <a:pt x="5590" y="21319"/>
                </a:cubicBezTo>
                <a:cubicBezTo>
                  <a:pt x="6865" y="20893"/>
                  <a:pt x="7887" y="20036"/>
                  <a:pt x="8394" y="18969"/>
                </a:cubicBezTo>
                <a:cubicBezTo>
                  <a:pt x="8612" y="18509"/>
                  <a:pt x="8714" y="18027"/>
                  <a:pt x="8718" y="17549"/>
                </a:cubicBezTo>
                <a:lnTo>
                  <a:pt x="8730" y="17549"/>
                </a:lnTo>
                <a:lnTo>
                  <a:pt x="8730" y="6750"/>
                </a:lnTo>
                <a:cubicBezTo>
                  <a:pt x="8807" y="6750"/>
                  <a:pt x="8886" y="6743"/>
                  <a:pt x="8964" y="6730"/>
                </a:cubicBezTo>
                <a:lnTo>
                  <a:pt x="20149" y="4746"/>
                </a:lnTo>
                <a:lnTo>
                  <a:pt x="20149" y="12939"/>
                </a:lnTo>
                <a:cubicBezTo>
                  <a:pt x="19468" y="12442"/>
                  <a:pt x="18584" y="12150"/>
                  <a:pt x="17600" y="12150"/>
                </a:cubicBezTo>
                <a:cubicBezTo>
                  <a:pt x="17030" y="12150"/>
                  <a:pt x="16459" y="12244"/>
                  <a:pt x="15902" y="12430"/>
                </a:cubicBezTo>
                <a:cubicBezTo>
                  <a:pt x="14628" y="12857"/>
                  <a:pt x="13606" y="13714"/>
                  <a:pt x="13098" y="14782"/>
                </a:cubicBezTo>
                <a:cubicBezTo>
                  <a:pt x="12706" y="15608"/>
                  <a:pt x="12656" y="16505"/>
                  <a:pt x="12955" y="17311"/>
                </a:cubicBezTo>
                <a:cubicBezTo>
                  <a:pt x="13466" y="18686"/>
                  <a:pt x="14918" y="19575"/>
                  <a:pt x="16653" y="19575"/>
                </a:cubicBezTo>
                <a:cubicBezTo>
                  <a:pt x="17224" y="19575"/>
                  <a:pt x="17796" y="19481"/>
                  <a:pt x="18352" y="19294"/>
                </a:cubicBezTo>
                <a:cubicBezTo>
                  <a:pt x="19627" y="18868"/>
                  <a:pt x="20649" y="18011"/>
                  <a:pt x="21157" y="16944"/>
                </a:cubicBezTo>
                <a:cubicBezTo>
                  <a:pt x="21374" y="16484"/>
                  <a:pt x="21477" y="16002"/>
                  <a:pt x="21480" y="15525"/>
                </a:cubicBezTo>
                <a:lnTo>
                  <a:pt x="21493" y="15525"/>
                </a:lnTo>
                <a:lnTo>
                  <a:pt x="21493" y="3375"/>
                </a:lnTo>
                <a:lnTo>
                  <a:pt x="21493" y="2700"/>
                </a:lnTo>
                <a:lnTo>
                  <a:pt x="21493" y="1350"/>
                </a:lnTo>
                <a:cubicBezTo>
                  <a:pt x="21493" y="951"/>
                  <a:pt x="21317" y="572"/>
                  <a:pt x="21012" y="316"/>
                </a:cubicBezTo>
              </a:path>
            </a:pathLst>
          </a:custGeom>
          <a:solidFill>
            <a:srgbClr val="BD392F"/>
          </a:solidFill>
          <a:ln>
            <a:noFill/>
          </a:ln>
          <a:effectLst/>
        </p:spPr>
        <p:txBody>
          <a:bodyPr lIns="14288" tIns="14288" rIns="14288" bIns="14288"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grpSp>
        <p:nvGrpSpPr>
          <p:cNvPr id="28" name="组合 27"/>
          <p:cNvGrpSpPr/>
          <p:nvPr/>
        </p:nvGrpSpPr>
        <p:grpSpPr>
          <a:xfrm>
            <a:off x="5008029" y="1531727"/>
            <a:ext cx="438869" cy="438120"/>
            <a:chOff x="2581673" y="3096418"/>
            <a:chExt cx="465137" cy="464344"/>
          </a:xfrm>
          <a:solidFill>
            <a:srgbClr val="BD392F"/>
          </a:solidFill>
        </p:grpSpPr>
        <p:sp>
          <p:nvSpPr>
            <p:cNvPr id="29" name="AutoShape 128"/>
            <p:cNvSpPr/>
            <p:nvPr/>
          </p:nvSpPr>
          <p:spPr bwMode="auto">
            <a:xfrm>
              <a:off x="2581673" y="3096418"/>
              <a:ext cx="46513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sp>
          <p:nvSpPr>
            <p:cNvPr id="30" name="AutoShape 129"/>
            <p:cNvSpPr/>
            <p:nvPr/>
          </p:nvSpPr>
          <p:spPr bwMode="auto">
            <a:xfrm>
              <a:off x="2872186" y="3154362"/>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grpSp>
      <p:sp>
        <p:nvSpPr>
          <p:cNvPr id="31" name="AutoShape 46"/>
          <p:cNvSpPr/>
          <p:nvPr/>
        </p:nvSpPr>
        <p:spPr bwMode="auto">
          <a:xfrm>
            <a:off x="3746015" y="3629554"/>
            <a:ext cx="438120" cy="43812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rgbClr val="BD392F"/>
          </a:solidFill>
          <a:ln>
            <a:noFill/>
          </a:ln>
          <a:effectLst/>
        </p:spPr>
        <p:txBody>
          <a:bodyPr lIns="14288" tIns="14288" rIns="14288" bIns="14288"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sp>
        <p:nvSpPr>
          <p:cNvPr id="32" name="KSO_Shape"/>
          <p:cNvSpPr/>
          <p:nvPr/>
        </p:nvSpPr>
        <p:spPr bwMode="auto">
          <a:xfrm>
            <a:off x="4320072" y="2379239"/>
            <a:ext cx="568832" cy="775681"/>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solidFill>
            <a:schemeClr val="tx1">
              <a:lumMod val="85000"/>
              <a:lumOff val="15000"/>
            </a:schemeClr>
          </a:solidFill>
          <a:ln w="9525">
            <a:noFill/>
            <a:round/>
          </a:ln>
        </p:spPr>
        <p:txBody>
          <a:bodyPr vert="horz" wrap="square" lIns="91440" tIns="45720" rIns="91440" bIns="45720" numCol="1" anchor="t" anchorCtr="0" compatLnSpc="1"/>
          <a:lstStyle/>
          <a:p>
            <a:endParaRPr lang="zh-CN" altLang="en-US" sz="1800">
              <a:solidFill>
                <a:schemeClr val="tx1">
                  <a:lumMod val="50000"/>
                  <a:lumOff val="50000"/>
                </a:schemeClr>
              </a:solidFill>
            </a:endParaRPr>
          </a:p>
        </p:txBody>
      </p:sp>
      <p:sp>
        <p:nvSpPr>
          <p:cNvPr id="33" name="Content Placeholder 2"/>
          <p:cNvSpPr txBox="1"/>
          <p:nvPr/>
        </p:nvSpPr>
        <p:spPr bwMode="auto">
          <a:xfrm>
            <a:off x="1291926" y="1039156"/>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34" name="Content Placeholder 2"/>
          <p:cNvSpPr txBox="1"/>
          <p:nvPr/>
        </p:nvSpPr>
        <p:spPr bwMode="auto">
          <a:xfrm>
            <a:off x="776343" y="2561901"/>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35" name="Content Placeholder 2"/>
          <p:cNvSpPr txBox="1"/>
          <p:nvPr/>
        </p:nvSpPr>
        <p:spPr bwMode="auto">
          <a:xfrm>
            <a:off x="971600" y="3642555"/>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36" name="Content Placeholder 2"/>
          <p:cNvSpPr txBox="1"/>
          <p:nvPr/>
        </p:nvSpPr>
        <p:spPr bwMode="auto">
          <a:xfrm>
            <a:off x="5867888" y="1072537"/>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37" name="Content Placeholder 2"/>
          <p:cNvSpPr txBox="1"/>
          <p:nvPr/>
        </p:nvSpPr>
        <p:spPr bwMode="auto">
          <a:xfrm>
            <a:off x="6262742" y="2381792"/>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38" name="Content Placeholder 2"/>
          <p:cNvSpPr txBox="1"/>
          <p:nvPr/>
        </p:nvSpPr>
        <p:spPr bwMode="auto">
          <a:xfrm>
            <a:off x="5840178" y="3760319"/>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Tree>
    <p:extLst>
      <p:ext uri="{BB962C8B-B14F-4D97-AF65-F5344CB8AC3E}">
        <p14:creationId xmlns:p14="http://schemas.microsoft.com/office/powerpoint/2010/main" val="223422549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1" presetClass="entr" presetSubtype="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childTnLst>
                                </p:cTn>
                              </p:par>
                            </p:childTnLst>
                          </p:cTn>
                        </p:par>
                        <p:par>
                          <p:cTn id="24" fill="hold">
                            <p:stCondLst>
                              <p:cond delay="850"/>
                            </p:stCondLst>
                            <p:childTnLst>
                              <p:par>
                                <p:cTn id="25" presetID="10" presetClass="entr" presetSubtype="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par>
                          <p:cTn id="28" fill="hold">
                            <p:stCondLst>
                              <p:cond delay="1350"/>
                            </p:stCondLst>
                            <p:childTnLst>
                              <p:par>
                                <p:cTn id="29" presetID="1" presetClass="entr" presetSubtype="0"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childTnLst>
                                </p:cTn>
                              </p:par>
                            </p:childTnLst>
                          </p:cTn>
                        </p:par>
                        <p:par>
                          <p:cTn id="31" fill="hold">
                            <p:stCondLst>
                              <p:cond delay="1350"/>
                            </p:stCondLst>
                            <p:childTnLst>
                              <p:par>
                                <p:cTn id="32" presetID="10" presetClass="entr" presetSubtype="0" fill="hold" grpId="0" nodeType="after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500"/>
                                        <p:tgtEl>
                                          <p:spTgt spid="36"/>
                                        </p:tgtEl>
                                      </p:cBhvr>
                                    </p:animEffect>
                                  </p:childTnLst>
                                </p:cTn>
                              </p:par>
                            </p:childTnLst>
                          </p:cTn>
                        </p:par>
                        <p:par>
                          <p:cTn id="35" fill="hold">
                            <p:stCondLst>
                              <p:cond delay="1850"/>
                            </p:stCondLst>
                            <p:childTnLst>
                              <p:par>
                                <p:cTn id="36" presetID="1" presetClass="entr" presetSubtype="0"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childTnLst>
                                </p:cTn>
                              </p:par>
                            </p:childTnLst>
                          </p:cTn>
                        </p:par>
                        <p:par>
                          <p:cTn id="38" fill="hold">
                            <p:stCondLst>
                              <p:cond delay="1850"/>
                            </p:stCondLst>
                            <p:childTnLst>
                              <p:par>
                                <p:cTn id="39" presetID="10" presetClass="entr" presetSubtype="0"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500"/>
                                        <p:tgtEl>
                                          <p:spTgt spid="37"/>
                                        </p:tgtEl>
                                      </p:cBhvr>
                                    </p:animEffect>
                                  </p:childTnLst>
                                </p:cTn>
                              </p:par>
                            </p:childTnLst>
                          </p:cTn>
                        </p:par>
                        <p:par>
                          <p:cTn id="42" fill="hold">
                            <p:stCondLst>
                              <p:cond delay="2350"/>
                            </p:stCondLst>
                            <p:childTnLst>
                              <p:par>
                                <p:cTn id="43" presetID="1" presetClass="entr" presetSubtype="0" fill="hold" nodeType="afterEffect">
                                  <p:stCondLst>
                                    <p:cond delay="0"/>
                                  </p:stCondLst>
                                  <p:childTnLst>
                                    <p:set>
                                      <p:cBhvr>
                                        <p:cTn id="44" dur="1" fill="hold">
                                          <p:stCondLst>
                                            <p:cond delay="0"/>
                                          </p:stCondLst>
                                        </p:cTn>
                                        <p:tgtEl>
                                          <p:spTgt spid="19"/>
                                        </p:tgtEl>
                                        <p:attrNameLst>
                                          <p:attrName>style.visibility</p:attrName>
                                        </p:attrNameLst>
                                      </p:cBhvr>
                                      <p:to>
                                        <p:strVal val="visible"/>
                                      </p:to>
                                    </p:set>
                                  </p:childTnLst>
                                </p:cTn>
                              </p:par>
                            </p:childTnLst>
                          </p:cTn>
                        </p:par>
                        <p:par>
                          <p:cTn id="45" fill="hold">
                            <p:stCondLst>
                              <p:cond delay="2350"/>
                            </p:stCondLst>
                            <p:childTnLst>
                              <p:par>
                                <p:cTn id="46" presetID="10" presetClass="entr" presetSubtype="0" fill="hold" grpId="0" nodeType="after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fade">
                                      <p:cBhvr>
                                        <p:cTn id="48" dur="500"/>
                                        <p:tgtEl>
                                          <p:spTgt spid="38"/>
                                        </p:tgtEl>
                                      </p:cBhvr>
                                    </p:animEffect>
                                  </p:childTnLst>
                                </p:cTn>
                              </p:par>
                            </p:childTnLst>
                          </p:cTn>
                        </p:par>
                        <p:par>
                          <p:cTn id="49" fill="hold">
                            <p:stCondLst>
                              <p:cond delay="2850"/>
                            </p:stCondLst>
                            <p:childTnLst>
                              <p:par>
                                <p:cTn id="50" presetID="1" presetClass="entr" presetSubtype="0" fill="hold" grpId="0" nodeType="afterEffect">
                                  <p:stCondLst>
                                    <p:cond delay="0"/>
                                  </p:stCondLst>
                                  <p:childTnLst>
                                    <p:set>
                                      <p:cBhvr>
                                        <p:cTn id="51" dur="1" fill="hold">
                                          <p:stCondLst>
                                            <p:cond delay="0"/>
                                          </p:stCondLst>
                                        </p:cTn>
                                        <p:tgtEl>
                                          <p:spTgt spid="31"/>
                                        </p:tgtEl>
                                        <p:attrNameLst>
                                          <p:attrName>style.visibility</p:attrName>
                                        </p:attrNameLst>
                                      </p:cBhvr>
                                      <p:to>
                                        <p:strVal val="visible"/>
                                      </p:to>
                                    </p:set>
                                  </p:childTnLst>
                                </p:cTn>
                              </p:par>
                            </p:childTnLst>
                          </p:cTn>
                        </p:par>
                        <p:par>
                          <p:cTn id="52" fill="hold">
                            <p:stCondLst>
                              <p:cond delay="2850"/>
                            </p:stCondLst>
                            <p:childTnLst>
                              <p:par>
                                <p:cTn id="53" presetID="10" presetClass="entr" presetSubtype="0" fill="hold" grpId="0" nodeType="after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fade">
                                      <p:cBhvr>
                                        <p:cTn id="55" dur="500"/>
                                        <p:tgtEl>
                                          <p:spTgt spid="35"/>
                                        </p:tgtEl>
                                      </p:cBhvr>
                                    </p:animEffect>
                                  </p:childTnLst>
                                </p:cTn>
                              </p:par>
                            </p:childTnLst>
                          </p:cTn>
                        </p:par>
                        <p:par>
                          <p:cTn id="56" fill="hold">
                            <p:stCondLst>
                              <p:cond delay="3350"/>
                            </p:stCondLst>
                            <p:childTnLst>
                              <p:par>
                                <p:cTn id="57" presetID="1" presetClass="entr" presetSubtype="0"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childTnLst>
                                </p:cTn>
                              </p:par>
                            </p:childTnLst>
                          </p:cTn>
                        </p:par>
                        <p:par>
                          <p:cTn id="59" fill="hold">
                            <p:stCondLst>
                              <p:cond delay="3350"/>
                            </p:stCondLst>
                            <p:childTnLst>
                              <p:par>
                                <p:cTn id="60" presetID="10" presetClass="entr" presetSubtype="0" fill="hold" grpId="0" nodeType="afterEffect">
                                  <p:stCondLst>
                                    <p:cond delay="0"/>
                                  </p:stCondLst>
                                  <p:childTnLst>
                                    <p:set>
                                      <p:cBhvr>
                                        <p:cTn id="61" dur="1" fill="hold">
                                          <p:stCondLst>
                                            <p:cond delay="0"/>
                                          </p:stCondLst>
                                        </p:cTn>
                                        <p:tgtEl>
                                          <p:spTgt spid="34"/>
                                        </p:tgtEl>
                                        <p:attrNameLst>
                                          <p:attrName>style.visibility</p:attrName>
                                        </p:attrNameLst>
                                      </p:cBhvr>
                                      <p:to>
                                        <p:strVal val="visible"/>
                                      </p:to>
                                    </p:set>
                                    <p:animEffect transition="in" filter="fade">
                                      <p:cBhvr>
                                        <p:cTn id="6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8" grpId="0" animBg="1"/>
      <p:bldP spid="27" grpId="0" animBg="1"/>
      <p:bldP spid="31" grpId="0" animBg="1"/>
      <p:bldP spid="33" grpId="0"/>
      <p:bldP spid="34" grpId="0"/>
      <p:bldP spid="35" grpId="0"/>
      <p:bldP spid="36" grpId="0"/>
      <p:bldP spid="37" grpId="0"/>
      <p:bldP spid="3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200" b="0" i="0" u="none" strike="noStrike" kern="1200" cap="none" spc="0" normalizeH="0" baseline="0" noProof="0" dirty="0" smtClean="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rPr>
                <a:t>1</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sp>
        <p:nvSpPr>
          <p:cNvPr id="63" name="灯片编号占位符 1"/>
          <p:cNvSpPr>
            <a:spLocks noGrp="1"/>
          </p:cNvSpPr>
          <p:nvPr>
            <p:ph type="sldNum" sz="quarter" idx="12"/>
          </p:nvPr>
        </p:nvSpPr>
        <p:spPr>
          <a:xfrm>
            <a:off x="4355976" y="4862059"/>
            <a:ext cx="404100" cy="273844"/>
          </a:xfrm>
        </p:spPr>
        <p:txBody>
          <a:bodyPr/>
          <a:lstStyle/>
          <a:p>
            <a:fld id="{877C4908-FE0A-43F2-B8DA-9F7993525651}" type="slidenum">
              <a:rPr lang="zh-CN" altLang="en-US" smtClean="0"/>
              <a:t>7</a:t>
            </a:fld>
            <a:endParaRPr lang="zh-CN" altLang="en-US"/>
          </a:p>
        </p:txBody>
      </p:sp>
      <p:grpSp>
        <p:nvGrpSpPr>
          <p:cNvPr id="64" name="组合 63"/>
          <p:cNvGrpSpPr/>
          <p:nvPr/>
        </p:nvGrpSpPr>
        <p:grpSpPr>
          <a:xfrm>
            <a:off x="526441" y="1131590"/>
            <a:ext cx="2796366" cy="2868276"/>
            <a:chOff x="844825" y="1701788"/>
            <a:chExt cx="3728488" cy="3824368"/>
          </a:xfrm>
          <a:effectLst>
            <a:outerShdw blurRad="50800" dist="38100" dir="8100000" algn="tr" rotWithShape="0">
              <a:prstClr val="black">
                <a:alpha val="40000"/>
              </a:prstClr>
            </a:outerShdw>
          </a:effectLst>
        </p:grpSpPr>
        <p:sp>
          <p:nvSpPr>
            <p:cNvPr id="65" name="弧形 64"/>
            <p:cNvSpPr/>
            <p:nvPr/>
          </p:nvSpPr>
          <p:spPr>
            <a:xfrm>
              <a:off x="844825" y="3311729"/>
              <a:ext cx="2214427" cy="2214427"/>
            </a:xfrm>
            <a:prstGeom prst="arc">
              <a:avLst>
                <a:gd name="adj1" fmla="val 13652451"/>
                <a:gd name="adj2" fmla="val 19019399"/>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66" name="弧形 65"/>
            <p:cNvSpPr/>
            <p:nvPr/>
          </p:nvSpPr>
          <p:spPr>
            <a:xfrm flipV="1">
              <a:off x="2358886" y="1701788"/>
              <a:ext cx="2214427" cy="2214427"/>
            </a:xfrm>
            <a:prstGeom prst="arc">
              <a:avLst>
                <a:gd name="adj1" fmla="val 13652451"/>
                <a:gd name="adj2" fmla="val 18688162"/>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67" name="等腰三角形 66"/>
            <p:cNvSpPr/>
            <p:nvPr/>
          </p:nvSpPr>
          <p:spPr>
            <a:xfrm rot="13500000">
              <a:off x="1040770" y="3587394"/>
              <a:ext cx="226358" cy="172471"/>
            </a:xfrm>
            <a:prstGeom prst="triangle">
              <a:avLst/>
            </a:prstGeom>
            <a:solidFill>
              <a:schemeClr val="tx1">
                <a:lumMod val="75000"/>
                <a:lumOff val="2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68" name="等腰三角形 67"/>
            <p:cNvSpPr/>
            <p:nvPr/>
          </p:nvSpPr>
          <p:spPr>
            <a:xfrm rot="2700000">
              <a:off x="4143947" y="3473682"/>
              <a:ext cx="226358" cy="172471"/>
            </a:xfrm>
            <a:prstGeom prst="triangle">
              <a:avLst/>
            </a:prstGeom>
            <a:solidFill>
              <a:schemeClr val="tx1">
                <a:lumMod val="75000"/>
                <a:lumOff val="2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69" name="组合 68"/>
          <p:cNvGrpSpPr/>
          <p:nvPr/>
        </p:nvGrpSpPr>
        <p:grpSpPr>
          <a:xfrm>
            <a:off x="3191423" y="1131590"/>
            <a:ext cx="2796366" cy="2868276"/>
            <a:chOff x="844825" y="1701788"/>
            <a:chExt cx="3728488" cy="3824368"/>
          </a:xfrm>
          <a:effectLst>
            <a:outerShdw blurRad="50800" dist="38100" dir="8100000" algn="tr" rotWithShape="0">
              <a:prstClr val="black">
                <a:alpha val="40000"/>
              </a:prstClr>
            </a:outerShdw>
          </a:effectLst>
        </p:grpSpPr>
        <p:sp>
          <p:nvSpPr>
            <p:cNvPr id="70" name="弧形 69"/>
            <p:cNvSpPr/>
            <p:nvPr/>
          </p:nvSpPr>
          <p:spPr>
            <a:xfrm>
              <a:off x="844825" y="3311729"/>
              <a:ext cx="2214427" cy="2214427"/>
            </a:xfrm>
            <a:prstGeom prst="arc">
              <a:avLst>
                <a:gd name="adj1" fmla="val 13652451"/>
                <a:gd name="adj2" fmla="val 19019399"/>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1" name="弧形 70"/>
            <p:cNvSpPr/>
            <p:nvPr/>
          </p:nvSpPr>
          <p:spPr>
            <a:xfrm flipV="1">
              <a:off x="2358886" y="1701788"/>
              <a:ext cx="2214427" cy="2214427"/>
            </a:xfrm>
            <a:prstGeom prst="arc">
              <a:avLst>
                <a:gd name="adj1" fmla="val 13652451"/>
                <a:gd name="adj2" fmla="val 18688162"/>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2" name="等腰三角形 71"/>
            <p:cNvSpPr/>
            <p:nvPr/>
          </p:nvSpPr>
          <p:spPr>
            <a:xfrm rot="13500000">
              <a:off x="1040770" y="3587394"/>
              <a:ext cx="226358" cy="172471"/>
            </a:xfrm>
            <a:prstGeom prst="triangle">
              <a:avLst/>
            </a:prstGeom>
            <a:solidFill>
              <a:schemeClr val="tx1">
                <a:lumMod val="75000"/>
                <a:lumOff val="2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3" name="等腰三角形 72"/>
            <p:cNvSpPr/>
            <p:nvPr/>
          </p:nvSpPr>
          <p:spPr>
            <a:xfrm rot="2700000">
              <a:off x="4143947" y="3473682"/>
              <a:ext cx="226358" cy="172471"/>
            </a:xfrm>
            <a:prstGeom prst="triangle">
              <a:avLst/>
            </a:prstGeom>
            <a:solidFill>
              <a:schemeClr val="tx1">
                <a:lumMod val="75000"/>
                <a:lumOff val="2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74" name="组合 73"/>
          <p:cNvGrpSpPr/>
          <p:nvPr/>
        </p:nvGrpSpPr>
        <p:grpSpPr>
          <a:xfrm>
            <a:off x="5822378" y="1131590"/>
            <a:ext cx="2796366" cy="2868276"/>
            <a:chOff x="844825" y="1701788"/>
            <a:chExt cx="3728488" cy="3824368"/>
          </a:xfrm>
          <a:effectLst>
            <a:outerShdw blurRad="50800" dist="38100" dir="8100000" algn="tr" rotWithShape="0">
              <a:prstClr val="black">
                <a:alpha val="40000"/>
              </a:prstClr>
            </a:outerShdw>
          </a:effectLst>
        </p:grpSpPr>
        <p:sp>
          <p:nvSpPr>
            <p:cNvPr id="75" name="弧形 74"/>
            <p:cNvSpPr/>
            <p:nvPr/>
          </p:nvSpPr>
          <p:spPr>
            <a:xfrm>
              <a:off x="844825" y="3311729"/>
              <a:ext cx="2214427" cy="2214427"/>
            </a:xfrm>
            <a:prstGeom prst="arc">
              <a:avLst>
                <a:gd name="adj1" fmla="val 13652451"/>
                <a:gd name="adj2" fmla="val 19019399"/>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6" name="弧形 75"/>
            <p:cNvSpPr/>
            <p:nvPr/>
          </p:nvSpPr>
          <p:spPr>
            <a:xfrm flipV="1">
              <a:off x="2358886" y="1701788"/>
              <a:ext cx="2214427" cy="2214427"/>
            </a:xfrm>
            <a:prstGeom prst="arc">
              <a:avLst>
                <a:gd name="adj1" fmla="val 13652451"/>
                <a:gd name="adj2" fmla="val 18688162"/>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7" name="等腰三角形 76"/>
            <p:cNvSpPr/>
            <p:nvPr/>
          </p:nvSpPr>
          <p:spPr>
            <a:xfrm rot="13500000">
              <a:off x="1040770" y="3587394"/>
              <a:ext cx="226358" cy="172471"/>
            </a:xfrm>
            <a:prstGeom prst="triangle">
              <a:avLst/>
            </a:prstGeom>
            <a:solidFill>
              <a:schemeClr val="tx1">
                <a:lumMod val="75000"/>
                <a:lumOff val="2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8" name="等腰三角形 77"/>
            <p:cNvSpPr/>
            <p:nvPr/>
          </p:nvSpPr>
          <p:spPr>
            <a:xfrm rot="2700000">
              <a:off x="4143947" y="3473682"/>
              <a:ext cx="226358" cy="172471"/>
            </a:xfrm>
            <a:prstGeom prst="triangle">
              <a:avLst/>
            </a:prstGeom>
            <a:solidFill>
              <a:schemeClr val="tx1">
                <a:lumMod val="75000"/>
                <a:lumOff val="2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79" name="组合 78"/>
          <p:cNvGrpSpPr/>
          <p:nvPr/>
        </p:nvGrpSpPr>
        <p:grpSpPr>
          <a:xfrm>
            <a:off x="6542282" y="2005958"/>
            <a:ext cx="170425" cy="217953"/>
            <a:chOff x="1605187" y="572440"/>
            <a:chExt cx="563561" cy="720725"/>
          </a:xfrm>
          <a:solidFill>
            <a:schemeClr val="tx1">
              <a:lumMod val="75000"/>
              <a:lumOff val="25000"/>
            </a:schemeClr>
          </a:solidFill>
        </p:grpSpPr>
        <p:sp>
          <p:nvSpPr>
            <p:cNvPr id="80" name="Freeform 32"/>
            <p:cNvSpPr/>
            <p:nvPr/>
          </p:nvSpPr>
          <p:spPr bwMode="auto">
            <a:xfrm>
              <a:off x="1814739"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81" name="Freeform 33"/>
            <p:cNvSpPr/>
            <p:nvPr/>
          </p:nvSpPr>
          <p:spPr bwMode="auto">
            <a:xfrm>
              <a:off x="1605187"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82"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sp>
        <p:nvSpPr>
          <p:cNvPr id="83" name="Freeform 223"/>
          <p:cNvSpPr/>
          <p:nvPr/>
        </p:nvSpPr>
        <p:spPr bwMode="auto">
          <a:xfrm>
            <a:off x="5070724" y="2985115"/>
            <a:ext cx="194679" cy="157889"/>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a:solidFill>
                <a:schemeClr val="tx1">
                  <a:lumMod val="65000"/>
                  <a:lumOff val="35000"/>
                </a:schemeClr>
              </a:solidFill>
            </a:endParaRPr>
          </a:p>
        </p:txBody>
      </p:sp>
      <p:grpSp>
        <p:nvGrpSpPr>
          <p:cNvPr id="84" name="组合 83"/>
          <p:cNvGrpSpPr/>
          <p:nvPr/>
        </p:nvGrpSpPr>
        <p:grpSpPr>
          <a:xfrm>
            <a:off x="3892254" y="2047227"/>
            <a:ext cx="199709" cy="198749"/>
            <a:chOff x="-136302" y="1682102"/>
            <a:chExt cx="660400" cy="657225"/>
          </a:xfrm>
          <a:solidFill>
            <a:schemeClr val="tx1">
              <a:lumMod val="75000"/>
              <a:lumOff val="25000"/>
            </a:schemeClr>
          </a:solidFill>
        </p:grpSpPr>
        <p:sp>
          <p:nvSpPr>
            <p:cNvPr id="85" name="Freeform 36"/>
            <p:cNvSpPr/>
            <p:nvPr/>
          </p:nvSpPr>
          <p:spPr bwMode="auto">
            <a:xfrm>
              <a:off x="214536" y="1682102"/>
              <a:ext cx="309562" cy="309563"/>
            </a:xfrm>
            <a:custGeom>
              <a:avLst/>
              <a:gdLst>
                <a:gd name="T0" fmla="*/ 0 w 138"/>
                <a:gd name="T1" fmla="*/ 0 h 138"/>
                <a:gd name="T2" fmla="*/ 0 w 138"/>
                <a:gd name="T3" fmla="*/ 138 h 138"/>
                <a:gd name="T4" fmla="*/ 138 w 138"/>
                <a:gd name="T5" fmla="*/ 138 h 138"/>
                <a:gd name="T6" fmla="*/ 0 w 138"/>
                <a:gd name="T7" fmla="*/ 0 h 138"/>
              </a:gdLst>
              <a:ahLst/>
              <a:cxnLst>
                <a:cxn ang="0">
                  <a:pos x="T0" y="T1"/>
                </a:cxn>
                <a:cxn ang="0">
                  <a:pos x="T2" y="T3"/>
                </a:cxn>
                <a:cxn ang="0">
                  <a:pos x="T4" y="T5"/>
                </a:cxn>
                <a:cxn ang="0">
                  <a:pos x="T6" y="T7"/>
                </a:cxn>
              </a:cxnLst>
              <a:rect l="0" t="0" r="r" b="b"/>
              <a:pathLst>
                <a:path w="138" h="138">
                  <a:moveTo>
                    <a:pt x="0" y="0"/>
                  </a:moveTo>
                  <a:cubicBezTo>
                    <a:pt x="0" y="138"/>
                    <a:pt x="0" y="138"/>
                    <a:pt x="0" y="138"/>
                  </a:cubicBezTo>
                  <a:cubicBezTo>
                    <a:pt x="138" y="138"/>
                    <a:pt x="138" y="138"/>
                    <a:pt x="138" y="138"/>
                  </a:cubicBezTo>
                  <a:cubicBezTo>
                    <a:pt x="134" y="63"/>
                    <a:pt x="74"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86" name="Freeform 37"/>
            <p:cNvSpPr/>
            <p:nvPr/>
          </p:nvSpPr>
          <p:spPr bwMode="auto">
            <a:xfrm>
              <a:off x="-136302" y="1682102"/>
              <a:ext cx="660399" cy="657225"/>
            </a:xfrm>
            <a:custGeom>
              <a:avLst/>
              <a:gdLst>
                <a:gd name="T0" fmla="*/ 139 w 294"/>
                <a:gd name="T1" fmla="*/ 154 h 293"/>
                <a:gd name="T2" fmla="*/ 139 w 294"/>
                <a:gd name="T3" fmla="*/ 0 h 293"/>
                <a:gd name="T4" fmla="*/ 0 w 294"/>
                <a:gd name="T5" fmla="*/ 146 h 293"/>
                <a:gd name="T6" fmla="*/ 147 w 294"/>
                <a:gd name="T7" fmla="*/ 293 h 293"/>
                <a:gd name="T8" fmla="*/ 294 w 294"/>
                <a:gd name="T9" fmla="*/ 154 h 293"/>
                <a:gd name="T10" fmla="*/ 139 w 294"/>
                <a:gd name="T11" fmla="*/ 154 h 293"/>
              </a:gdLst>
              <a:ahLst/>
              <a:cxnLst>
                <a:cxn ang="0">
                  <a:pos x="T0" y="T1"/>
                </a:cxn>
                <a:cxn ang="0">
                  <a:pos x="T2" y="T3"/>
                </a:cxn>
                <a:cxn ang="0">
                  <a:pos x="T4" y="T5"/>
                </a:cxn>
                <a:cxn ang="0">
                  <a:pos x="T6" y="T7"/>
                </a:cxn>
                <a:cxn ang="0">
                  <a:pos x="T8" y="T9"/>
                </a:cxn>
                <a:cxn ang="0">
                  <a:pos x="T10" y="T11"/>
                </a:cxn>
              </a:cxnLst>
              <a:rect l="0" t="0" r="r" b="b"/>
              <a:pathLst>
                <a:path w="294" h="293">
                  <a:moveTo>
                    <a:pt x="139" y="154"/>
                  </a:moveTo>
                  <a:cubicBezTo>
                    <a:pt x="139" y="0"/>
                    <a:pt x="139" y="0"/>
                    <a:pt x="139" y="0"/>
                  </a:cubicBezTo>
                  <a:cubicBezTo>
                    <a:pt x="61" y="4"/>
                    <a:pt x="0" y="68"/>
                    <a:pt x="0" y="146"/>
                  </a:cubicBezTo>
                  <a:cubicBezTo>
                    <a:pt x="0" y="227"/>
                    <a:pt x="66" y="293"/>
                    <a:pt x="147" y="293"/>
                  </a:cubicBezTo>
                  <a:cubicBezTo>
                    <a:pt x="226" y="293"/>
                    <a:pt x="289" y="232"/>
                    <a:pt x="294" y="154"/>
                  </a:cubicBezTo>
                  <a:lnTo>
                    <a:pt x="139" y="1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grpSp>
        <p:nvGrpSpPr>
          <p:cNvPr id="87" name="组合 86"/>
          <p:cNvGrpSpPr/>
          <p:nvPr/>
        </p:nvGrpSpPr>
        <p:grpSpPr>
          <a:xfrm>
            <a:off x="1257123" y="2054162"/>
            <a:ext cx="199454" cy="191814"/>
            <a:chOff x="9791183" y="5224427"/>
            <a:chExt cx="645684" cy="620952"/>
          </a:xfrm>
          <a:solidFill>
            <a:schemeClr val="tx1">
              <a:lumMod val="75000"/>
              <a:lumOff val="25000"/>
            </a:schemeClr>
          </a:solidFill>
        </p:grpSpPr>
        <p:sp>
          <p:nvSpPr>
            <p:cNvPr id="88" name="Oval 131"/>
            <p:cNvSpPr>
              <a:spLocks noChangeArrowheads="1"/>
            </p:cNvSpPr>
            <p:nvPr/>
          </p:nvSpPr>
          <p:spPr bwMode="auto">
            <a:xfrm>
              <a:off x="9968745" y="5224427"/>
              <a:ext cx="290558" cy="29427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89" name="Freeform 134"/>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grpSp>
        <p:nvGrpSpPr>
          <p:cNvPr id="90" name="组合 89"/>
          <p:cNvGrpSpPr/>
          <p:nvPr/>
        </p:nvGrpSpPr>
        <p:grpSpPr>
          <a:xfrm>
            <a:off x="2412320" y="2908418"/>
            <a:ext cx="160154" cy="237312"/>
            <a:chOff x="1788812" y="2276750"/>
            <a:chExt cx="392114" cy="581025"/>
          </a:xfrm>
          <a:solidFill>
            <a:schemeClr val="tx1">
              <a:lumMod val="75000"/>
              <a:lumOff val="25000"/>
            </a:schemeClr>
          </a:solidFill>
        </p:grpSpPr>
        <p:sp>
          <p:nvSpPr>
            <p:cNvPr id="91" name="Freeform 9"/>
            <p:cNvSpPr>
              <a:spLocks noEditPoints="1"/>
            </p:cNvSpPr>
            <p:nvPr/>
          </p:nvSpPr>
          <p:spPr bwMode="auto">
            <a:xfrm>
              <a:off x="1788812" y="2276750"/>
              <a:ext cx="392114" cy="430215"/>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92" name="Freeform 10"/>
            <p:cNvSpPr/>
            <p:nvPr/>
          </p:nvSpPr>
          <p:spPr bwMode="auto">
            <a:xfrm>
              <a:off x="1884062" y="2729186"/>
              <a:ext cx="195263" cy="128589"/>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93" name="Freeform 11"/>
            <p:cNvSpPr/>
            <p:nvPr/>
          </p:nvSpPr>
          <p:spPr bwMode="auto">
            <a:xfrm>
              <a:off x="1872946"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94" name="组合 93"/>
          <p:cNvGrpSpPr/>
          <p:nvPr/>
        </p:nvGrpSpPr>
        <p:grpSpPr>
          <a:xfrm>
            <a:off x="7761777" y="2889261"/>
            <a:ext cx="248693" cy="260710"/>
            <a:chOff x="7002627" y="828237"/>
            <a:chExt cx="444697" cy="466185"/>
          </a:xfrm>
          <a:solidFill>
            <a:schemeClr val="tx1">
              <a:lumMod val="75000"/>
              <a:lumOff val="25000"/>
            </a:schemeClr>
          </a:solidFill>
        </p:grpSpPr>
        <p:sp>
          <p:nvSpPr>
            <p:cNvPr id="95" name="Freeform 11"/>
            <p:cNvSpPr/>
            <p:nvPr/>
          </p:nvSpPr>
          <p:spPr bwMode="auto">
            <a:xfrm>
              <a:off x="7133420" y="1073942"/>
              <a:ext cx="88753" cy="87818"/>
            </a:xfrm>
            <a:custGeom>
              <a:avLst/>
              <a:gdLst>
                <a:gd name="T0" fmla="*/ 24 w 40"/>
                <a:gd name="T1" fmla="*/ 1 h 40"/>
                <a:gd name="T2" fmla="*/ 20 w 40"/>
                <a:gd name="T3" fmla="*/ 0 h 40"/>
                <a:gd name="T4" fmla="*/ 0 w 40"/>
                <a:gd name="T5" fmla="*/ 20 h 40"/>
                <a:gd name="T6" fmla="*/ 20 w 40"/>
                <a:gd name="T7" fmla="*/ 40 h 40"/>
                <a:gd name="T8" fmla="*/ 40 w 40"/>
                <a:gd name="T9" fmla="*/ 20 h 40"/>
                <a:gd name="T10" fmla="*/ 39 w 40"/>
                <a:gd name="T11" fmla="*/ 15 h 40"/>
                <a:gd name="T12" fmla="*/ 15 w 40"/>
                <a:gd name="T13" fmla="*/ 26 h 40"/>
                <a:gd name="T14" fmla="*/ 24 w 40"/>
                <a:gd name="T15" fmla="*/ 1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40">
                  <a:moveTo>
                    <a:pt x="24" y="1"/>
                  </a:moveTo>
                  <a:cubicBezTo>
                    <a:pt x="23" y="1"/>
                    <a:pt x="21" y="0"/>
                    <a:pt x="20" y="0"/>
                  </a:cubicBezTo>
                  <a:cubicBezTo>
                    <a:pt x="9" y="0"/>
                    <a:pt x="0" y="9"/>
                    <a:pt x="0" y="20"/>
                  </a:cubicBezTo>
                  <a:cubicBezTo>
                    <a:pt x="0" y="31"/>
                    <a:pt x="9" y="40"/>
                    <a:pt x="20" y="40"/>
                  </a:cubicBezTo>
                  <a:cubicBezTo>
                    <a:pt x="31" y="40"/>
                    <a:pt x="40" y="31"/>
                    <a:pt x="40" y="20"/>
                  </a:cubicBezTo>
                  <a:cubicBezTo>
                    <a:pt x="40" y="18"/>
                    <a:pt x="40" y="17"/>
                    <a:pt x="39" y="15"/>
                  </a:cubicBezTo>
                  <a:cubicBezTo>
                    <a:pt x="15" y="26"/>
                    <a:pt x="15" y="26"/>
                    <a:pt x="15" y="26"/>
                  </a:cubicBez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96" name="Freeform 12"/>
            <p:cNvSpPr/>
            <p:nvPr/>
          </p:nvSpPr>
          <p:spPr bwMode="auto">
            <a:xfrm>
              <a:off x="7002627" y="943149"/>
              <a:ext cx="351273" cy="351273"/>
            </a:xfrm>
            <a:custGeom>
              <a:avLst/>
              <a:gdLst>
                <a:gd name="T0" fmla="*/ 131 w 159"/>
                <a:gd name="T1" fmla="*/ 41 h 159"/>
                <a:gd name="T2" fmla="*/ 144 w 159"/>
                <a:gd name="T3" fmla="*/ 79 h 159"/>
                <a:gd name="T4" fmla="*/ 79 w 159"/>
                <a:gd name="T5" fmla="*/ 144 h 159"/>
                <a:gd name="T6" fmla="*/ 15 w 159"/>
                <a:gd name="T7" fmla="*/ 79 h 159"/>
                <a:gd name="T8" fmla="*/ 79 w 159"/>
                <a:gd name="T9" fmla="*/ 15 h 159"/>
                <a:gd name="T10" fmla="*/ 112 w 159"/>
                <a:gd name="T11" fmla="*/ 24 h 159"/>
                <a:gd name="T12" fmla="*/ 122 w 159"/>
                <a:gd name="T13" fmla="*/ 13 h 159"/>
                <a:gd name="T14" fmla="*/ 79 w 159"/>
                <a:gd name="T15" fmla="*/ 0 h 159"/>
                <a:gd name="T16" fmla="*/ 0 w 159"/>
                <a:gd name="T17" fmla="*/ 79 h 159"/>
                <a:gd name="T18" fmla="*/ 79 w 159"/>
                <a:gd name="T19" fmla="*/ 159 h 159"/>
                <a:gd name="T20" fmla="*/ 159 w 159"/>
                <a:gd name="T21" fmla="*/ 79 h 159"/>
                <a:gd name="T22" fmla="*/ 141 w 159"/>
                <a:gd name="T23" fmla="*/ 30 h 159"/>
                <a:gd name="T24" fmla="*/ 131 w 159"/>
                <a:gd name="T25" fmla="*/ 4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159">
                  <a:moveTo>
                    <a:pt x="131" y="41"/>
                  </a:moveTo>
                  <a:cubicBezTo>
                    <a:pt x="139" y="52"/>
                    <a:pt x="144" y="65"/>
                    <a:pt x="144" y="79"/>
                  </a:cubicBezTo>
                  <a:cubicBezTo>
                    <a:pt x="144" y="115"/>
                    <a:pt x="115" y="144"/>
                    <a:pt x="79" y="144"/>
                  </a:cubicBezTo>
                  <a:cubicBezTo>
                    <a:pt x="44" y="144"/>
                    <a:pt x="15" y="115"/>
                    <a:pt x="15" y="79"/>
                  </a:cubicBezTo>
                  <a:cubicBezTo>
                    <a:pt x="15" y="44"/>
                    <a:pt x="44" y="15"/>
                    <a:pt x="79" y="15"/>
                  </a:cubicBezTo>
                  <a:cubicBezTo>
                    <a:pt x="91" y="15"/>
                    <a:pt x="103" y="18"/>
                    <a:pt x="112" y="24"/>
                  </a:cubicBezTo>
                  <a:cubicBezTo>
                    <a:pt x="122" y="13"/>
                    <a:pt x="122" y="13"/>
                    <a:pt x="122" y="13"/>
                  </a:cubicBezTo>
                  <a:cubicBezTo>
                    <a:pt x="110" y="5"/>
                    <a:pt x="95" y="0"/>
                    <a:pt x="79" y="0"/>
                  </a:cubicBezTo>
                  <a:cubicBezTo>
                    <a:pt x="35" y="0"/>
                    <a:pt x="0" y="35"/>
                    <a:pt x="0" y="79"/>
                  </a:cubicBezTo>
                  <a:cubicBezTo>
                    <a:pt x="0" y="123"/>
                    <a:pt x="35" y="159"/>
                    <a:pt x="79" y="159"/>
                  </a:cubicBezTo>
                  <a:cubicBezTo>
                    <a:pt x="123" y="159"/>
                    <a:pt x="159" y="123"/>
                    <a:pt x="159" y="79"/>
                  </a:cubicBezTo>
                  <a:cubicBezTo>
                    <a:pt x="159" y="61"/>
                    <a:pt x="152" y="43"/>
                    <a:pt x="141" y="30"/>
                  </a:cubicBezTo>
                  <a:lnTo>
                    <a:pt x="131"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97" name="Freeform 13"/>
            <p:cNvSpPr/>
            <p:nvPr/>
          </p:nvSpPr>
          <p:spPr bwMode="auto">
            <a:xfrm>
              <a:off x="7177329" y="1049652"/>
              <a:ext cx="66331" cy="68199"/>
            </a:xfrm>
            <a:custGeom>
              <a:avLst/>
              <a:gdLst>
                <a:gd name="T0" fmla="*/ 71 w 71"/>
                <a:gd name="T1" fmla="*/ 30 h 73"/>
                <a:gd name="T2" fmla="*/ 38 w 71"/>
                <a:gd name="T3" fmla="*/ 0 h 73"/>
                <a:gd name="T4" fmla="*/ 19 w 71"/>
                <a:gd name="T5" fmla="*/ 19 h 73"/>
                <a:gd name="T6" fmla="*/ 0 w 71"/>
                <a:gd name="T7" fmla="*/ 73 h 73"/>
                <a:gd name="T8" fmla="*/ 55 w 71"/>
                <a:gd name="T9" fmla="*/ 49 h 73"/>
                <a:gd name="T10" fmla="*/ 71 w 71"/>
                <a:gd name="T11" fmla="*/ 30 h 73"/>
              </a:gdLst>
              <a:ahLst/>
              <a:cxnLst>
                <a:cxn ang="0">
                  <a:pos x="T0" y="T1"/>
                </a:cxn>
                <a:cxn ang="0">
                  <a:pos x="T2" y="T3"/>
                </a:cxn>
                <a:cxn ang="0">
                  <a:pos x="T4" y="T5"/>
                </a:cxn>
                <a:cxn ang="0">
                  <a:pos x="T6" y="T7"/>
                </a:cxn>
                <a:cxn ang="0">
                  <a:pos x="T8" y="T9"/>
                </a:cxn>
                <a:cxn ang="0">
                  <a:pos x="T10" y="T11"/>
                </a:cxn>
              </a:cxnLst>
              <a:rect l="0" t="0" r="r" b="b"/>
              <a:pathLst>
                <a:path w="71" h="73">
                  <a:moveTo>
                    <a:pt x="71" y="30"/>
                  </a:moveTo>
                  <a:lnTo>
                    <a:pt x="38" y="0"/>
                  </a:lnTo>
                  <a:lnTo>
                    <a:pt x="19" y="19"/>
                  </a:lnTo>
                  <a:lnTo>
                    <a:pt x="0" y="73"/>
                  </a:lnTo>
                  <a:lnTo>
                    <a:pt x="55" y="49"/>
                  </a:lnTo>
                  <a:lnTo>
                    <a:pt x="71"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98" name="Freeform 14"/>
            <p:cNvSpPr/>
            <p:nvPr/>
          </p:nvSpPr>
          <p:spPr bwMode="auto">
            <a:xfrm>
              <a:off x="7219370" y="916990"/>
              <a:ext cx="143873" cy="152281"/>
            </a:xfrm>
            <a:custGeom>
              <a:avLst/>
              <a:gdLst>
                <a:gd name="T0" fmla="*/ 121 w 154"/>
                <a:gd name="T1" fmla="*/ 0 h 163"/>
                <a:gd name="T2" fmla="*/ 0 w 154"/>
                <a:gd name="T3" fmla="*/ 132 h 163"/>
                <a:gd name="T4" fmla="*/ 33 w 154"/>
                <a:gd name="T5" fmla="*/ 163 h 163"/>
                <a:gd name="T6" fmla="*/ 154 w 154"/>
                <a:gd name="T7" fmla="*/ 31 h 163"/>
                <a:gd name="T8" fmla="*/ 121 w 154"/>
                <a:gd name="T9" fmla="*/ 35 h 163"/>
                <a:gd name="T10" fmla="*/ 121 w 154"/>
                <a:gd name="T11" fmla="*/ 0 h 163"/>
              </a:gdLst>
              <a:ahLst/>
              <a:cxnLst>
                <a:cxn ang="0">
                  <a:pos x="T0" y="T1"/>
                </a:cxn>
                <a:cxn ang="0">
                  <a:pos x="T2" y="T3"/>
                </a:cxn>
                <a:cxn ang="0">
                  <a:pos x="T4" y="T5"/>
                </a:cxn>
                <a:cxn ang="0">
                  <a:pos x="T6" y="T7"/>
                </a:cxn>
                <a:cxn ang="0">
                  <a:pos x="T8" y="T9"/>
                </a:cxn>
                <a:cxn ang="0">
                  <a:pos x="T10" y="T11"/>
                </a:cxn>
              </a:cxnLst>
              <a:rect l="0" t="0" r="r" b="b"/>
              <a:pathLst>
                <a:path w="154" h="163">
                  <a:moveTo>
                    <a:pt x="121" y="0"/>
                  </a:moveTo>
                  <a:lnTo>
                    <a:pt x="0" y="132"/>
                  </a:lnTo>
                  <a:lnTo>
                    <a:pt x="33" y="163"/>
                  </a:lnTo>
                  <a:lnTo>
                    <a:pt x="154" y="31"/>
                  </a:lnTo>
                  <a:lnTo>
                    <a:pt x="121" y="35"/>
                  </a:lnTo>
                  <a:lnTo>
                    <a:pt x="1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99" name="Freeform 15"/>
            <p:cNvSpPr/>
            <p:nvPr/>
          </p:nvSpPr>
          <p:spPr bwMode="auto">
            <a:xfrm>
              <a:off x="7338952" y="883357"/>
              <a:ext cx="56988" cy="59791"/>
            </a:xfrm>
            <a:custGeom>
              <a:avLst/>
              <a:gdLst>
                <a:gd name="T0" fmla="*/ 14 w 61"/>
                <a:gd name="T1" fmla="*/ 48 h 64"/>
                <a:gd name="T2" fmla="*/ 14 w 61"/>
                <a:gd name="T3" fmla="*/ 12 h 64"/>
                <a:gd name="T4" fmla="*/ 0 w 61"/>
                <a:gd name="T5" fmla="*/ 0 h 64"/>
                <a:gd name="T6" fmla="*/ 0 w 61"/>
                <a:gd name="T7" fmla="*/ 0 h 64"/>
                <a:gd name="T8" fmla="*/ 0 w 61"/>
                <a:gd name="T9" fmla="*/ 64 h 64"/>
                <a:gd name="T10" fmla="*/ 61 w 61"/>
                <a:gd name="T11" fmla="*/ 55 h 64"/>
                <a:gd name="T12" fmla="*/ 61 w 61"/>
                <a:gd name="T13" fmla="*/ 55 h 64"/>
                <a:gd name="T14" fmla="*/ 50 w 61"/>
                <a:gd name="T15" fmla="*/ 43 h 64"/>
                <a:gd name="T16" fmla="*/ 14 w 61"/>
                <a:gd name="T17" fmla="*/ 4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4">
                  <a:moveTo>
                    <a:pt x="14" y="48"/>
                  </a:moveTo>
                  <a:lnTo>
                    <a:pt x="14" y="12"/>
                  </a:lnTo>
                  <a:lnTo>
                    <a:pt x="0" y="0"/>
                  </a:lnTo>
                  <a:lnTo>
                    <a:pt x="0" y="0"/>
                  </a:lnTo>
                  <a:lnTo>
                    <a:pt x="0" y="64"/>
                  </a:lnTo>
                  <a:lnTo>
                    <a:pt x="61" y="55"/>
                  </a:lnTo>
                  <a:lnTo>
                    <a:pt x="61" y="55"/>
                  </a:lnTo>
                  <a:lnTo>
                    <a:pt x="50" y="43"/>
                  </a:lnTo>
                  <a:lnTo>
                    <a:pt x="14"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100" name="Freeform 16"/>
            <p:cNvSpPr/>
            <p:nvPr/>
          </p:nvSpPr>
          <p:spPr bwMode="auto">
            <a:xfrm>
              <a:off x="7363242" y="855330"/>
              <a:ext cx="59791" cy="61660"/>
            </a:xfrm>
            <a:custGeom>
              <a:avLst/>
              <a:gdLst>
                <a:gd name="T0" fmla="*/ 14 w 64"/>
                <a:gd name="T1" fmla="*/ 49 h 66"/>
                <a:gd name="T2" fmla="*/ 14 w 64"/>
                <a:gd name="T3" fmla="*/ 11 h 66"/>
                <a:gd name="T4" fmla="*/ 2 w 64"/>
                <a:gd name="T5" fmla="*/ 0 h 66"/>
                <a:gd name="T6" fmla="*/ 2 w 64"/>
                <a:gd name="T7" fmla="*/ 0 h 66"/>
                <a:gd name="T8" fmla="*/ 0 w 64"/>
                <a:gd name="T9" fmla="*/ 66 h 66"/>
                <a:gd name="T10" fmla="*/ 64 w 64"/>
                <a:gd name="T11" fmla="*/ 56 h 66"/>
                <a:gd name="T12" fmla="*/ 64 w 64"/>
                <a:gd name="T13" fmla="*/ 56 h 66"/>
                <a:gd name="T14" fmla="*/ 50 w 64"/>
                <a:gd name="T15" fmla="*/ 44 h 66"/>
                <a:gd name="T16" fmla="*/ 14 w 64"/>
                <a:gd name="T17" fmla="*/ 4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6">
                  <a:moveTo>
                    <a:pt x="14" y="49"/>
                  </a:moveTo>
                  <a:lnTo>
                    <a:pt x="14" y="11"/>
                  </a:lnTo>
                  <a:lnTo>
                    <a:pt x="2" y="0"/>
                  </a:lnTo>
                  <a:lnTo>
                    <a:pt x="2" y="0"/>
                  </a:lnTo>
                  <a:lnTo>
                    <a:pt x="0" y="66"/>
                  </a:lnTo>
                  <a:lnTo>
                    <a:pt x="64" y="56"/>
                  </a:lnTo>
                  <a:lnTo>
                    <a:pt x="64" y="56"/>
                  </a:lnTo>
                  <a:lnTo>
                    <a:pt x="50" y="44"/>
                  </a:lnTo>
                  <a:lnTo>
                    <a:pt x="14"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101" name="Freeform 17"/>
            <p:cNvSpPr/>
            <p:nvPr/>
          </p:nvSpPr>
          <p:spPr bwMode="auto">
            <a:xfrm>
              <a:off x="7067089" y="1009479"/>
              <a:ext cx="220480" cy="218612"/>
            </a:xfrm>
            <a:custGeom>
              <a:avLst/>
              <a:gdLst>
                <a:gd name="T0" fmla="*/ 50 w 100"/>
                <a:gd name="T1" fmla="*/ 0 h 99"/>
                <a:gd name="T2" fmla="*/ 0 w 100"/>
                <a:gd name="T3" fmla="*/ 49 h 99"/>
                <a:gd name="T4" fmla="*/ 50 w 100"/>
                <a:gd name="T5" fmla="*/ 99 h 99"/>
                <a:gd name="T6" fmla="*/ 100 w 100"/>
                <a:gd name="T7" fmla="*/ 49 h 99"/>
                <a:gd name="T8" fmla="*/ 92 w 100"/>
                <a:gd name="T9" fmla="*/ 22 h 99"/>
                <a:gd name="T10" fmla="*/ 83 w 100"/>
                <a:gd name="T11" fmla="*/ 32 h 99"/>
                <a:gd name="T12" fmla="*/ 81 w 100"/>
                <a:gd name="T13" fmla="*/ 34 h 99"/>
                <a:gd name="T14" fmla="*/ 85 w 100"/>
                <a:gd name="T15" fmla="*/ 49 h 99"/>
                <a:gd name="T16" fmla="*/ 50 w 100"/>
                <a:gd name="T17" fmla="*/ 84 h 99"/>
                <a:gd name="T18" fmla="*/ 15 w 100"/>
                <a:gd name="T19" fmla="*/ 49 h 99"/>
                <a:gd name="T20" fmla="*/ 50 w 100"/>
                <a:gd name="T21" fmla="*/ 15 h 99"/>
                <a:gd name="T22" fmla="*/ 62 w 100"/>
                <a:gd name="T23" fmla="*/ 17 h 99"/>
                <a:gd name="T24" fmla="*/ 64 w 100"/>
                <a:gd name="T25" fmla="*/ 14 h 99"/>
                <a:gd name="T26" fmla="*/ 73 w 100"/>
                <a:gd name="T27" fmla="*/ 5 h 99"/>
                <a:gd name="T28" fmla="*/ 50 w 100"/>
                <a:gd name="T2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0" h="99">
                  <a:moveTo>
                    <a:pt x="50" y="0"/>
                  </a:moveTo>
                  <a:cubicBezTo>
                    <a:pt x="23" y="0"/>
                    <a:pt x="0" y="22"/>
                    <a:pt x="0" y="49"/>
                  </a:cubicBezTo>
                  <a:cubicBezTo>
                    <a:pt x="0" y="77"/>
                    <a:pt x="23" y="99"/>
                    <a:pt x="50" y="99"/>
                  </a:cubicBezTo>
                  <a:cubicBezTo>
                    <a:pt x="78" y="99"/>
                    <a:pt x="100" y="77"/>
                    <a:pt x="100" y="49"/>
                  </a:cubicBezTo>
                  <a:cubicBezTo>
                    <a:pt x="100" y="39"/>
                    <a:pt x="97" y="30"/>
                    <a:pt x="92" y="22"/>
                  </a:cubicBezTo>
                  <a:cubicBezTo>
                    <a:pt x="83" y="32"/>
                    <a:pt x="83" y="32"/>
                    <a:pt x="83" y="32"/>
                  </a:cubicBezTo>
                  <a:cubicBezTo>
                    <a:pt x="81" y="34"/>
                    <a:pt x="81" y="34"/>
                    <a:pt x="81" y="34"/>
                  </a:cubicBezTo>
                  <a:cubicBezTo>
                    <a:pt x="84" y="39"/>
                    <a:pt x="85" y="44"/>
                    <a:pt x="85" y="49"/>
                  </a:cubicBezTo>
                  <a:cubicBezTo>
                    <a:pt x="85" y="69"/>
                    <a:pt x="69" y="84"/>
                    <a:pt x="50" y="84"/>
                  </a:cubicBezTo>
                  <a:cubicBezTo>
                    <a:pt x="31" y="84"/>
                    <a:pt x="15" y="69"/>
                    <a:pt x="15" y="49"/>
                  </a:cubicBezTo>
                  <a:cubicBezTo>
                    <a:pt x="15" y="30"/>
                    <a:pt x="31" y="15"/>
                    <a:pt x="50" y="15"/>
                  </a:cubicBezTo>
                  <a:cubicBezTo>
                    <a:pt x="54" y="15"/>
                    <a:pt x="59" y="15"/>
                    <a:pt x="62" y="17"/>
                  </a:cubicBezTo>
                  <a:cubicBezTo>
                    <a:pt x="64" y="14"/>
                    <a:pt x="64" y="14"/>
                    <a:pt x="64" y="14"/>
                  </a:cubicBezTo>
                  <a:cubicBezTo>
                    <a:pt x="73" y="5"/>
                    <a:pt x="73" y="5"/>
                    <a:pt x="73" y="5"/>
                  </a:cubicBezTo>
                  <a:cubicBezTo>
                    <a:pt x="66" y="2"/>
                    <a:pt x="58" y="0"/>
                    <a:pt x="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102" name="Freeform 18"/>
            <p:cNvSpPr/>
            <p:nvPr/>
          </p:nvSpPr>
          <p:spPr bwMode="auto">
            <a:xfrm>
              <a:off x="7389401" y="828237"/>
              <a:ext cx="57923" cy="59791"/>
            </a:xfrm>
            <a:custGeom>
              <a:avLst/>
              <a:gdLst>
                <a:gd name="T0" fmla="*/ 50 w 62"/>
                <a:gd name="T1" fmla="*/ 43 h 64"/>
                <a:gd name="T2" fmla="*/ 15 w 62"/>
                <a:gd name="T3" fmla="*/ 47 h 64"/>
                <a:gd name="T4" fmla="*/ 15 w 62"/>
                <a:gd name="T5" fmla="*/ 12 h 64"/>
                <a:gd name="T6" fmla="*/ 0 w 62"/>
                <a:gd name="T7" fmla="*/ 0 h 64"/>
                <a:gd name="T8" fmla="*/ 0 w 62"/>
                <a:gd name="T9" fmla="*/ 0 h 64"/>
                <a:gd name="T10" fmla="*/ 0 w 62"/>
                <a:gd name="T11" fmla="*/ 64 h 64"/>
                <a:gd name="T12" fmla="*/ 62 w 62"/>
                <a:gd name="T13" fmla="*/ 55 h 64"/>
                <a:gd name="T14" fmla="*/ 62 w 62"/>
                <a:gd name="T15" fmla="*/ 55 h 64"/>
                <a:gd name="T16" fmla="*/ 50 w 62"/>
                <a:gd name="T17" fmla="*/ 4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4">
                  <a:moveTo>
                    <a:pt x="50" y="43"/>
                  </a:moveTo>
                  <a:lnTo>
                    <a:pt x="15" y="47"/>
                  </a:lnTo>
                  <a:lnTo>
                    <a:pt x="15" y="12"/>
                  </a:lnTo>
                  <a:lnTo>
                    <a:pt x="0" y="0"/>
                  </a:lnTo>
                  <a:lnTo>
                    <a:pt x="0" y="0"/>
                  </a:lnTo>
                  <a:lnTo>
                    <a:pt x="0" y="64"/>
                  </a:lnTo>
                  <a:lnTo>
                    <a:pt x="62" y="55"/>
                  </a:lnTo>
                  <a:lnTo>
                    <a:pt x="62" y="55"/>
                  </a:lnTo>
                  <a:lnTo>
                    <a:pt x="5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sp>
        <p:nvSpPr>
          <p:cNvPr id="103" name="Content Placeholder 2"/>
          <p:cNvSpPr txBox="1"/>
          <p:nvPr/>
        </p:nvSpPr>
        <p:spPr bwMode="auto">
          <a:xfrm>
            <a:off x="407899" y="3178615"/>
            <a:ext cx="1808147"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4" name="Content Placeholder 2"/>
          <p:cNvSpPr txBox="1"/>
          <p:nvPr/>
        </p:nvSpPr>
        <p:spPr bwMode="auto">
          <a:xfrm>
            <a:off x="1689444" y="1339586"/>
            <a:ext cx="1808147"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5" name="Content Placeholder 2"/>
          <p:cNvSpPr txBox="1"/>
          <p:nvPr/>
        </p:nvSpPr>
        <p:spPr bwMode="auto">
          <a:xfrm>
            <a:off x="3095681" y="3178615"/>
            <a:ext cx="1808147"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6" name="Content Placeholder 2"/>
          <p:cNvSpPr txBox="1"/>
          <p:nvPr/>
        </p:nvSpPr>
        <p:spPr bwMode="auto">
          <a:xfrm>
            <a:off x="4273317" y="1339586"/>
            <a:ext cx="1808147"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7" name="Content Placeholder 2"/>
          <p:cNvSpPr txBox="1"/>
          <p:nvPr/>
        </p:nvSpPr>
        <p:spPr bwMode="auto">
          <a:xfrm>
            <a:off x="5762681" y="3178615"/>
            <a:ext cx="1808147"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8" name="Content Placeholder 2"/>
          <p:cNvSpPr txBox="1"/>
          <p:nvPr/>
        </p:nvSpPr>
        <p:spPr bwMode="auto">
          <a:xfrm>
            <a:off x="6940317" y="1339586"/>
            <a:ext cx="1808147"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grpSp>
        <p:nvGrpSpPr>
          <p:cNvPr id="109" name="组合 108"/>
          <p:cNvGrpSpPr/>
          <p:nvPr/>
        </p:nvGrpSpPr>
        <p:grpSpPr>
          <a:xfrm>
            <a:off x="1071903" y="2436194"/>
            <a:ext cx="569893" cy="554425"/>
            <a:chOff x="978372" y="2390051"/>
            <a:chExt cx="694540" cy="675688"/>
          </a:xfrm>
        </p:grpSpPr>
        <p:grpSp>
          <p:nvGrpSpPr>
            <p:cNvPr id="110" name="组合 109"/>
            <p:cNvGrpSpPr/>
            <p:nvPr/>
          </p:nvGrpSpPr>
          <p:grpSpPr>
            <a:xfrm>
              <a:off x="997223" y="2390051"/>
              <a:ext cx="675689" cy="675688"/>
              <a:chOff x="819328" y="1120779"/>
              <a:chExt cx="1127886" cy="1127885"/>
            </a:xfrm>
          </p:grpSpPr>
          <p:sp>
            <p:nvSpPr>
              <p:cNvPr id="112"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sp>
            <p:nvSpPr>
              <p:cNvPr id="113"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grpSp>
        <p:sp>
          <p:nvSpPr>
            <p:cNvPr id="111" name="矩形 110"/>
            <p:cNvSpPr/>
            <p:nvPr/>
          </p:nvSpPr>
          <p:spPr>
            <a:xfrm>
              <a:off x="978372" y="2474643"/>
              <a:ext cx="682862" cy="506375"/>
            </a:xfrm>
            <a:prstGeom prst="rect">
              <a:avLst/>
            </a:prstGeom>
          </p:spPr>
          <p:txBody>
            <a:bodyPr wrap="square">
              <a:spAutoFit/>
            </a:bodyPr>
            <a:lstStyle/>
            <a:p>
              <a:pPr algn="ctr"/>
              <a:r>
                <a:rPr lang="en-US" altLang="zh-CN" sz="2100" b="1" dirty="0">
                  <a:solidFill>
                    <a:srgbClr val="BD392F"/>
                  </a:solidFill>
                  <a:latin typeface="Agency FB" panose="020B0503020202020204" pitchFamily="34" charset="0"/>
                  <a:ea typeface="微软雅黑" panose="020B0503020204020204" pitchFamily="34" charset="-122"/>
                </a:rPr>
                <a:t>01</a:t>
              </a:r>
            </a:p>
          </p:txBody>
        </p:sp>
      </p:grpSp>
      <p:grpSp>
        <p:nvGrpSpPr>
          <p:cNvPr id="114" name="组合 113"/>
          <p:cNvGrpSpPr/>
          <p:nvPr/>
        </p:nvGrpSpPr>
        <p:grpSpPr>
          <a:xfrm>
            <a:off x="2192043" y="2154254"/>
            <a:ext cx="569893" cy="554425"/>
            <a:chOff x="978372" y="2390051"/>
            <a:chExt cx="694540" cy="675688"/>
          </a:xfrm>
        </p:grpSpPr>
        <p:grpSp>
          <p:nvGrpSpPr>
            <p:cNvPr id="115" name="组合 114"/>
            <p:cNvGrpSpPr/>
            <p:nvPr/>
          </p:nvGrpSpPr>
          <p:grpSpPr>
            <a:xfrm>
              <a:off x="997223" y="2390051"/>
              <a:ext cx="675689" cy="675688"/>
              <a:chOff x="819328" y="1120779"/>
              <a:chExt cx="1127886" cy="1127885"/>
            </a:xfrm>
          </p:grpSpPr>
          <p:sp>
            <p:nvSpPr>
              <p:cNvPr id="117"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sp>
            <p:nvSpPr>
              <p:cNvPr id="118"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grpSp>
        <p:sp>
          <p:nvSpPr>
            <p:cNvPr id="116" name="矩形 115"/>
            <p:cNvSpPr/>
            <p:nvPr/>
          </p:nvSpPr>
          <p:spPr>
            <a:xfrm>
              <a:off x="978372" y="2474643"/>
              <a:ext cx="682862" cy="506375"/>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02</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grpSp>
        <p:nvGrpSpPr>
          <p:cNvPr id="119" name="组合 118"/>
          <p:cNvGrpSpPr/>
          <p:nvPr/>
        </p:nvGrpSpPr>
        <p:grpSpPr>
          <a:xfrm>
            <a:off x="3700803" y="2405714"/>
            <a:ext cx="569893" cy="554425"/>
            <a:chOff x="978372" y="2390051"/>
            <a:chExt cx="694540" cy="675688"/>
          </a:xfrm>
        </p:grpSpPr>
        <p:grpSp>
          <p:nvGrpSpPr>
            <p:cNvPr id="120" name="组合 119"/>
            <p:cNvGrpSpPr/>
            <p:nvPr/>
          </p:nvGrpSpPr>
          <p:grpSpPr>
            <a:xfrm>
              <a:off x="997223" y="2390051"/>
              <a:ext cx="675689" cy="675688"/>
              <a:chOff x="819328" y="1120779"/>
              <a:chExt cx="1127886" cy="1127885"/>
            </a:xfrm>
          </p:grpSpPr>
          <p:sp>
            <p:nvSpPr>
              <p:cNvPr id="122"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sp>
            <p:nvSpPr>
              <p:cNvPr id="123"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grpSp>
        <p:sp>
          <p:nvSpPr>
            <p:cNvPr id="121" name="矩形 120"/>
            <p:cNvSpPr/>
            <p:nvPr/>
          </p:nvSpPr>
          <p:spPr>
            <a:xfrm>
              <a:off x="978372" y="2474643"/>
              <a:ext cx="682862" cy="506375"/>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03</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grpSp>
        <p:nvGrpSpPr>
          <p:cNvPr id="124" name="组合 123"/>
          <p:cNvGrpSpPr/>
          <p:nvPr/>
        </p:nvGrpSpPr>
        <p:grpSpPr>
          <a:xfrm>
            <a:off x="4843803" y="2146634"/>
            <a:ext cx="569893" cy="554425"/>
            <a:chOff x="978372" y="2390051"/>
            <a:chExt cx="694540" cy="675688"/>
          </a:xfrm>
        </p:grpSpPr>
        <p:grpSp>
          <p:nvGrpSpPr>
            <p:cNvPr id="125" name="组合 124"/>
            <p:cNvGrpSpPr/>
            <p:nvPr/>
          </p:nvGrpSpPr>
          <p:grpSpPr>
            <a:xfrm>
              <a:off x="997223" y="2390051"/>
              <a:ext cx="675689" cy="675688"/>
              <a:chOff x="819328" y="1120779"/>
              <a:chExt cx="1127886" cy="1127885"/>
            </a:xfrm>
          </p:grpSpPr>
          <p:sp>
            <p:nvSpPr>
              <p:cNvPr id="127"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sp>
            <p:nvSpPr>
              <p:cNvPr id="128"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grpSp>
        <p:sp>
          <p:nvSpPr>
            <p:cNvPr id="126" name="矩形 125"/>
            <p:cNvSpPr/>
            <p:nvPr/>
          </p:nvSpPr>
          <p:spPr>
            <a:xfrm>
              <a:off x="978372" y="2474643"/>
              <a:ext cx="682862" cy="506375"/>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04</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grpSp>
        <p:nvGrpSpPr>
          <p:cNvPr id="129" name="组合 128"/>
          <p:cNvGrpSpPr/>
          <p:nvPr/>
        </p:nvGrpSpPr>
        <p:grpSpPr>
          <a:xfrm>
            <a:off x="6329703" y="2405714"/>
            <a:ext cx="569893" cy="554425"/>
            <a:chOff x="978372" y="2390051"/>
            <a:chExt cx="694540" cy="675688"/>
          </a:xfrm>
        </p:grpSpPr>
        <p:grpSp>
          <p:nvGrpSpPr>
            <p:cNvPr id="130" name="组合 129"/>
            <p:cNvGrpSpPr/>
            <p:nvPr/>
          </p:nvGrpSpPr>
          <p:grpSpPr>
            <a:xfrm>
              <a:off x="997223" y="2390051"/>
              <a:ext cx="675689" cy="675688"/>
              <a:chOff x="819328" y="1120779"/>
              <a:chExt cx="1127886" cy="1127885"/>
            </a:xfrm>
          </p:grpSpPr>
          <p:sp>
            <p:nvSpPr>
              <p:cNvPr id="132"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sp>
            <p:nvSpPr>
              <p:cNvPr id="133"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grpSp>
        <p:sp>
          <p:nvSpPr>
            <p:cNvPr id="131" name="矩形 130"/>
            <p:cNvSpPr/>
            <p:nvPr/>
          </p:nvSpPr>
          <p:spPr>
            <a:xfrm>
              <a:off x="978372" y="2474643"/>
              <a:ext cx="682862" cy="506375"/>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05</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grpSp>
        <p:nvGrpSpPr>
          <p:cNvPr id="134" name="组合 133"/>
          <p:cNvGrpSpPr/>
          <p:nvPr/>
        </p:nvGrpSpPr>
        <p:grpSpPr>
          <a:xfrm>
            <a:off x="7510803" y="2146634"/>
            <a:ext cx="569893" cy="554425"/>
            <a:chOff x="978372" y="2390051"/>
            <a:chExt cx="694540" cy="675688"/>
          </a:xfrm>
        </p:grpSpPr>
        <p:grpSp>
          <p:nvGrpSpPr>
            <p:cNvPr id="135" name="组合 134"/>
            <p:cNvGrpSpPr/>
            <p:nvPr/>
          </p:nvGrpSpPr>
          <p:grpSpPr>
            <a:xfrm>
              <a:off x="997223" y="2390051"/>
              <a:ext cx="675689" cy="675688"/>
              <a:chOff x="819328" y="1120779"/>
              <a:chExt cx="1127886" cy="1127885"/>
            </a:xfrm>
          </p:grpSpPr>
          <p:sp>
            <p:nvSpPr>
              <p:cNvPr id="137"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sp>
            <p:nvSpPr>
              <p:cNvPr id="138"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grpSp>
        <p:sp>
          <p:nvSpPr>
            <p:cNvPr id="136" name="矩形 135"/>
            <p:cNvSpPr/>
            <p:nvPr/>
          </p:nvSpPr>
          <p:spPr>
            <a:xfrm>
              <a:off x="978372" y="2474643"/>
              <a:ext cx="682862" cy="506375"/>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06</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spTree>
    <p:extLst>
      <p:ext uri="{BB962C8B-B14F-4D97-AF65-F5344CB8AC3E}">
        <p14:creationId xmlns:p14="http://schemas.microsoft.com/office/powerpoint/2010/main" val="319835568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16" presetClass="entr" presetSubtype="21" fill="hold" nodeType="withEffect">
                                  <p:stCondLst>
                                    <p:cond delay="0"/>
                                  </p:stCondLst>
                                  <p:childTnLst>
                                    <p:set>
                                      <p:cBhvr>
                                        <p:cTn id="23" dur="1" fill="hold">
                                          <p:stCondLst>
                                            <p:cond delay="0"/>
                                          </p:stCondLst>
                                        </p:cTn>
                                        <p:tgtEl>
                                          <p:spTgt spid="64"/>
                                        </p:tgtEl>
                                        <p:attrNameLst>
                                          <p:attrName>style.visibility</p:attrName>
                                        </p:attrNameLst>
                                      </p:cBhvr>
                                      <p:to>
                                        <p:strVal val="visible"/>
                                      </p:to>
                                    </p:set>
                                    <p:animEffect transition="in" filter="barn(inVertical)">
                                      <p:cBhvr>
                                        <p:cTn id="24" dur="500"/>
                                        <p:tgtEl>
                                          <p:spTgt spid="64"/>
                                        </p:tgtEl>
                                      </p:cBhvr>
                                    </p:animEffect>
                                  </p:childTnLst>
                                </p:cTn>
                              </p:par>
                            </p:childTnLst>
                          </p:cTn>
                        </p:par>
                        <p:par>
                          <p:cTn id="25" fill="hold">
                            <p:stCondLst>
                              <p:cond delay="850"/>
                            </p:stCondLst>
                            <p:childTnLst>
                              <p:par>
                                <p:cTn id="26" presetID="53" presetClass="entr" presetSubtype="16" fill="hold" nodeType="afterEffect">
                                  <p:stCondLst>
                                    <p:cond delay="0"/>
                                  </p:stCondLst>
                                  <p:childTnLst>
                                    <p:set>
                                      <p:cBhvr>
                                        <p:cTn id="27" dur="1" fill="hold">
                                          <p:stCondLst>
                                            <p:cond delay="0"/>
                                          </p:stCondLst>
                                        </p:cTn>
                                        <p:tgtEl>
                                          <p:spTgt spid="87"/>
                                        </p:tgtEl>
                                        <p:attrNameLst>
                                          <p:attrName>style.visibility</p:attrName>
                                        </p:attrNameLst>
                                      </p:cBhvr>
                                      <p:to>
                                        <p:strVal val="visible"/>
                                      </p:to>
                                    </p:set>
                                    <p:anim calcmode="lin" valueType="num">
                                      <p:cBhvr>
                                        <p:cTn id="28" dur="500" fill="hold"/>
                                        <p:tgtEl>
                                          <p:spTgt spid="87"/>
                                        </p:tgtEl>
                                        <p:attrNameLst>
                                          <p:attrName>ppt_w</p:attrName>
                                        </p:attrNameLst>
                                      </p:cBhvr>
                                      <p:tavLst>
                                        <p:tav tm="0">
                                          <p:val>
                                            <p:fltVal val="0"/>
                                          </p:val>
                                        </p:tav>
                                        <p:tav tm="100000">
                                          <p:val>
                                            <p:strVal val="#ppt_w"/>
                                          </p:val>
                                        </p:tav>
                                      </p:tavLst>
                                    </p:anim>
                                    <p:anim calcmode="lin" valueType="num">
                                      <p:cBhvr>
                                        <p:cTn id="29" dur="500" fill="hold"/>
                                        <p:tgtEl>
                                          <p:spTgt spid="87"/>
                                        </p:tgtEl>
                                        <p:attrNameLst>
                                          <p:attrName>ppt_h</p:attrName>
                                        </p:attrNameLst>
                                      </p:cBhvr>
                                      <p:tavLst>
                                        <p:tav tm="0">
                                          <p:val>
                                            <p:fltVal val="0"/>
                                          </p:val>
                                        </p:tav>
                                        <p:tav tm="100000">
                                          <p:val>
                                            <p:strVal val="#ppt_h"/>
                                          </p:val>
                                        </p:tav>
                                      </p:tavLst>
                                    </p:anim>
                                    <p:animEffect transition="in" filter="fade">
                                      <p:cBhvr>
                                        <p:cTn id="30" dur="500"/>
                                        <p:tgtEl>
                                          <p:spTgt spid="87"/>
                                        </p:tgtEl>
                                      </p:cBhvr>
                                    </p:animEffect>
                                  </p:childTnLst>
                                </p:cTn>
                              </p:par>
                            </p:childTnLst>
                          </p:cTn>
                        </p:par>
                        <p:par>
                          <p:cTn id="31" fill="hold">
                            <p:stCondLst>
                              <p:cond delay="1350"/>
                            </p:stCondLst>
                            <p:childTnLst>
                              <p:par>
                                <p:cTn id="32" presetID="53" presetClass="entr" presetSubtype="16" fill="hold" nodeType="afterEffect">
                                  <p:stCondLst>
                                    <p:cond delay="0"/>
                                  </p:stCondLst>
                                  <p:childTnLst>
                                    <p:set>
                                      <p:cBhvr>
                                        <p:cTn id="33" dur="1" fill="hold">
                                          <p:stCondLst>
                                            <p:cond delay="0"/>
                                          </p:stCondLst>
                                        </p:cTn>
                                        <p:tgtEl>
                                          <p:spTgt spid="109"/>
                                        </p:tgtEl>
                                        <p:attrNameLst>
                                          <p:attrName>style.visibility</p:attrName>
                                        </p:attrNameLst>
                                      </p:cBhvr>
                                      <p:to>
                                        <p:strVal val="visible"/>
                                      </p:to>
                                    </p:set>
                                    <p:anim calcmode="lin" valueType="num">
                                      <p:cBhvr>
                                        <p:cTn id="34" dur="500" fill="hold"/>
                                        <p:tgtEl>
                                          <p:spTgt spid="109"/>
                                        </p:tgtEl>
                                        <p:attrNameLst>
                                          <p:attrName>ppt_w</p:attrName>
                                        </p:attrNameLst>
                                      </p:cBhvr>
                                      <p:tavLst>
                                        <p:tav tm="0">
                                          <p:val>
                                            <p:fltVal val="0"/>
                                          </p:val>
                                        </p:tav>
                                        <p:tav tm="100000">
                                          <p:val>
                                            <p:strVal val="#ppt_w"/>
                                          </p:val>
                                        </p:tav>
                                      </p:tavLst>
                                    </p:anim>
                                    <p:anim calcmode="lin" valueType="num">
                                      <p:cBhvr>
                                        <p:cTn id="35" dur="500" fill="hold"/>
                                        <p:tgtEl>
                                          <p:spTgt spid="109"/>
                                        </p:tgtEl>
                                        <p:attrNameLst>
                                          <p:attrName>ppt_h</p:attrName>
                                        </p:attrNameLst>
                                      </p:cBhvr>
                                      <p:tavLst>
                                        <p:tav tm="0">
                                          <p:val>
                                            <p:fltVal val="0"/>
                                          </p:val>
                                        </p:tav>
                                        <p:tav tm="100000">
                                          <p:val>
                                            <p:strVal val="#ppt_h"/>
                                          </p:val>
                                        </p:tav>
                                      </p:tavLst>
                                    </p:anim>
                                    <p:animEffect transition="in" filter="fade">
                                      <p:cBhvr>
                                        <p:cTn id="36" dur="500"/>
                                        <p:tgtEl>
                                          <p:spTgt spid="109"/>
                                        </p:tgtEl>
                                      </p:cBhvr>
                                    </p:animEffect>
                                  </p:childTnLst>
                                </p:cTn>
                              </p:par>
                            </p:childTnLst>
                          </p:cTn>
                        </p:par>
                        <p:par>
                          <p:cTn id="37" fill="hold">
                            <p:stCondLst>
                              <p:cond delay="1850"/>
                            </p:stCondLst>
                            <p:childTnLst>
                              <p:par>
                                <p:cTn id="38" presetID="10" presetClass="entr" presetSubtype="0" fill="hold" grpId="0" nodeType="afterEffect">
                                  <p:stCondLst>
                                    <p:cond delay="0"/>
                                  </p:stCondLst>
                                  <p:childTnLst>
                                    <p:set>
                                      <p:cBhvr>
                                        <p:cTn id="39" dur="1" fill="hold">
                                          <p:stCondLst>
                                            <p:cond delay="0"/>
                                          </p:stCondLst>
                                        </p:cTn>
                                        <p:tgtEl>
                                          <p:spTgt spid="103"/>
                                        </p:tgtEl>
                                        <p:attrNameLst>
                                          <p:attrName>style.visibility</p:attrName>
                                        </p:attrNameLst>
                                      </p:cBhvr>
                                      <p:to>
                                        <p:strVal val="visible"/>
                                      </p:to>
                                    </p:set>
                                    <p:animEffect transition="in" filter="fade">
                                      <p:cBhvr>
                                        <p:cTn id="40" dur="500"/>
                                        <p:tgtEl>
                                          <p:spTgt spid="103"/>
                                        </p:tgtEl>
                                      </p:cBhvr>
                                    </p:animEffect>
                                  </p:childTnLst>
                                </p:cTn>
                              </p:par>
                            </p:childTnLst>
                          </p:cTn>
                        </p:par>
                        <p:par>
                          <p:cTn id="41" fill="hold">
                            <p:stCondLst>
                              <p:cond delay="2350"/>
                            </p:stCondLst>
                            <p:childTnLst>
                              <p:par>
                                <p:cTn id="42" presetID="53" presetClass="entr" presetSubtype="16" fill="hold" nodeType="afterEffect">
                                  <p:stCondLst>
                                    <p:cond delay="0"/>
                                  </p:stCondLst>
                                  <p:childTnLst>
                                    <p:set>
                                      <p:cBhvr>
                                        <p:cTn id="43" dur="1" fill="hold">
                                          <p:stCondLst>
                                            <p:cond delay="0"/>
                                          </p:stCondLst>
                                        </p:cTn>
                                        <p:tgtEl>
                                          <p:spTgt spid="114"/>
                                        </p:tgtEl>
                                        <p:attrNameLst>
                                          <p:attrName>style.visibility</p:attrName>
                                        </p:attrNameLst>
                                      </p:cBhvr>
                                      <p:to>
                                        <p:strVal val="visible"/>
                                      </p:to>
                                    </p:set>
                                    <p:anim calcmode="lin" valueType="num">
                                      <p:cBhvr>
                                        <p:cTn id="44" dur="500" fill="hold"/>
                                        <p:tgtEl>
                                          <p:spTgt spid="114"/>
                                        </p:tgtEl>
                                        <p:attrNameLst>
                                          <p:attrName>ppt_w</p:attrName>
                                        </p:attrNameLst>
                                      </p:cBhvr>
                                      <p:tavLst>
                                        <p:tav tm="0">
                                          <p:val>
                                            <p:fltVal val="0"/>
                                          </p:val>
                                        </p:tav>
                                        <p:tav tm="100000">
                                          <p:val>
                                            <p:strVal val="#ppt_w"/>
                                          </p:val>
                                        </p:tav>
                                      </p:tavLst>
                                    </p:anim>
                                    <p:anim calcmode="lin" valueType="num">
                                      <p:cBhvr>
                                        <p:cTn id="45" dur="500" fill="hold"/>
                                        <p:tgtEl>
                                          <p:spTgt spid="114"/>
                                        </p:tgtEl>
                                        <p:attrNameLst>
                                          <p:attrName>ppt_h</p:attrName>
                                        </p:attrNameLst>
                                      </p:cBhvr>
                                      <p:tavLst>
                                        <p:tav tm="0">
                                          <p:val>
                                            <p:fltVal val="0"/>
                                          </p:val>
                                        </p:tav>
                                        <p:tav tm="100000">
                                          <p:val>
                                            <p:strVal val="#ppt_h"/>
                                          </p:val>
                                        </p:tav>
                                      </p:tavLst>
                                    </p:anim>
                                    <p:animEffect transition="in" filter="fade">
                                      <p:cBhvr>
                                        <p:cTn id="46" dur="500"/>
                                        <p:tgtEl>
                                          <p:spTgt spid="114"/>
                                        </p:tgtEl>
                                      </p:cBhvr>
                                    </p:animEffect>
                                  </p:childTnLst>
                                </p:cTn>
                              </p:par>
                            </p:childTnLst>
                          </p:cTn>
                        </p:par>
                        <p:par>
                          <p:cTn id="47" fill="hold">
                            <p:stCondLst>
                              <p:cond delay="2850"/>
                            </p:stCondLst>
                            <p:childTnLst>
                              <p:par>
                                <p:cTn id="48" presetID="53" presetClass="entr" presetSubtype="16" fill="hold" nodeType="afterEffect">
                                  <p:stCondLst>
                                    <p:cond delay="0"/>
                                  </p:stCondLst>
                                  <p:childTnLst>
                                    <p:set>
                                      <p:cBhvr>
                                        <p:cTn id="49" dur="1" fill="hold">
                                          <p:stCondLst>
                                            <p:cond delay="0"/>
                                          </p:stCondLst>
                                        </p:cTn>
                                        <p:tgtEl>
                                          <p:spTgt spid="90"/>
                                        </p:tgtEl>
                                        <p:attrNameLst>
                                          <p:attrName>style.visibility</p:attrName>
                                        </p:attrNameLst>
                                      </p:cBhvr>
                                      <p:to>
                                        <p:strVal val="visible"/>
                                      </p:to>
                                    </p:set>
                                    <p:anim calcmode="lin" valueType="num">
                                      <p:cBhvr>
                                        <p:cTn id="50" dur="500" fill="hold"/>
                                        <p:tgtEl>
                                          <p:spTgt spid="90"/>
                                        </p:tgtEl>
                                        <p:attrNameLst>
                                          <p:attrName>ppt_w</p:attrName>
                                        </p:attrNameLst>
                                      </p:cBhvr>
                                      <p:tavLst>
                                        <p:tav tm="0">
                                          <p:val>
                                            <p:fltVal val="0"/>
                                          </p:val>
                                        </p:tav>
                                        <p:tav tm="100000">
                                          <p:val>
                                            <p:strVal val="#ppt_w"/>
                                          </p:val>
                                        </p:tav>
                                      </p:tavLst>
                                    </p:anim>
                                    <p:anim calcmode="lin" valueType="num">
                                      <p:cBhvr>
                                        <p:cTn id="51" dur="500" fill="hold"/>
                                        <p:tgtEl>
                                          <p:spTgt spid="90"/>
                                        </p:tgtEl>
                                        <p:attrNameLst>
                                          <p:attrName>ppt_h</p:attrName>
                                        </p:attrNameLst>
                                      </p:cBhvr>
                                      <p:tavLst>
                                        <p:tav tm="0">
                                          <p:val>
                                            <p:fltVal val="0"/>
                                          </p:val>
                                        </p:tav>
                                        <p:tav tm="100000">
                                          <p:val>
                                            <p:strVal val="#ppt_h"/>
                                          </p:val>
                                        </p:tav>
                                      </p:tavLst>
                                    </p:anim>
                                    <p:animEffect transition="in" filter="fade">
                                      <p:cBhvr>
                                        <p:cTn id="52" dur="500"/>
                                        <p:tgtEl>
                                          <p:spTgt spid="90"/>
                                        </p:tgtEl>
                                      </p:cBhvr>
                                    </p:animEffect>
                                  </p:childTnLst>
                                </p:cTn>
                              </p:par>
                            </p:childTnLst>
                          </p:cTn>
                        </p:par>
                        <p:par>
                          <p:cTn id="53" fill="hold">
                            <p:stCondLst>
                              <p:cond delay="3350"/>
                            </p:stCondLst>
                            <p:childTnLst>
                              <p:par>
                                <p:cTn id="54" presetID="10" presetClass="entr" presetSubtype="0" fill="hold" grpId="0" nodeType="afterEffect">
                                  <p:stCondLst>
                                    <p:cond delay="0"/>
                                  </p:stCondLst>
                                  <p:childTnLst>
                                    <p:set>
                                      <p:cBhvr>
                                        <p:cTn id="55" dur="1" fill="hold">
                                          <p:stCondLst>
                                            <p:cond delay="0"/>
                                          </p:stCondLst>
                                        </p:cTn>
                                        <p:tgtEl>
                                          <p:spTgt spid="104"/>
                                        </p:tgtEl>
                                        <p:attrNameLst>
                                          <p:attrName>style.visibility</p:attrName>
                                        </p:attrNameLst>
                                      </p:cBhvr>
                                      <p:to>
                                        <p:strVal val="visible"/>
                                      </p:to>
                                    </p:set>
                                    <p:animEffect transition="in" filter="fade">
                                      <p:cBhvr>
                                        <p:cTn id="56" dur="500"/>
                                        <p:tgtEl>
                                          <p:spTgt spid="104"/>
                                        </p:tgtEl>
                                      </p:cBhvr>
                                    </p:animEffect>
                                  </p:childTnLst>
                                </p:cTn>
                              </p:par>
                            </p:childTnLst>
                          </p:cTn>
                        </p:par>
                        <p:par>
                          <p:cTn id="57" fill="hold">
                            <p:stCondLst>
                              <p:cond delay="3850"/>
                            </p:stCondLst>
                            <p:childTnLst>
                              <p:par>
                                <p:cTn id="58" presetID="16" presetClass="entr" presetSubtype="21" fill="hold" nodeType="afterEffect">
                                  <p:stCondLst>
                                    <p:cond delay="0"/>
                                  </p:stCondLst>
                                  <p:childTnLst>
                                    <p:set>
                                      <p:cBhvr>
                                        <p:cTn id="59" dur="1" fill="hold">
                                          <p:stCondLst>
                                            <p:cond delay="0"/>
                                          </p:stCondLst>
                                        </p:cTn>
                                        <p:tgtEl>
                                          <p:spTgt spid="69"/>
                                        </p:tgtEl>
                                        <p:attrNameLst>
                                          <p:attrName>style.visibility</p:attrName>
                                        </p:attrNameLst>
                                      </p:cBhvr>
                                      <p:to>
                                        <p:strVal val="visible"/>
                                      </p:to>
                                    </p:set>
                                    <p:animEffect transition="in" filter="barn(inVertical)">
                                      <p:cBhvr>
                                        <p:cTn id="60" dur="500"/>
                                        <p:tgtEl>
                                          <p:spTgt spid="69"/>
                                        </p:tgtEl>
                                      </p:cBhvr>
                                    </p:animEffect>
                                  </p:childTnLst>
                                </p:cTn>
                              </p:par>
                            </p:childTnLst>
                          </p:cTn>
                        </p:par>
                        <p:par>
                          <p:cTn id="61" fill="hold">
                            <p:stCondLst>
                              <p:cond delay="4350"/>
                            </p:stCondLst>
                            <p:childTnLst>
                              <p:par>
                                <p:cTn id="62" presetID="53" presetClass="entr" presetSubtype="16" fill="hold" nodeType="afterEffect">
                                  <p:stCondLst>
                                    <p:cond delay="0"/>
                                  </p:stCondLst>
                                  <p:childTnLst>
                                    <p:set>
                                      <p:cBhvr>
                                        <p:cTn id="63" dur="1" fill="hold">
                                          <p:stCondLst>
                                            <p:cond delay="0"/>
                                          </p:stCondLst>
                                        </p:cTn>
                                        <p:tgtEl>
                                          <p:spTgt spid="84"/>
                                        </p:tgtEl>
                                        <p:attrNameLst>
                                          <p:attrName>style.visibility</p:attrName>
                                        </p:attrNameLst>
                                      </p:cBhvr>
                                      <p:to>
                                        <p:strVal val="visible"/>
                                      </p:to>
                                    </p:set>
                                    <p:anim calcmode="lin" valueType="num">
                                      <p:cBhvr>
                                        <p:cTn id="64" dur="500" fill="hold"/>
                                        <p:tgtEl>
                                          <p:spTgt spid="84"/>
                                        </p:tgtEl>
                                        <p:attrNameLst>
                                          <p:attrName>ppt_w</p:attrName>
                                        </p:attrNameLst>
                                      </p:cBhvr>
                                      <p:tavLst>
                                        <p:tav tm="0">
                                          <p:val>
                                            <p:fltVal val="0"/>
                                          </p:val>
                                        </p:tav>
                                        <p:tav tm="100000">
                                          <p:val>
                                            <p:strVal val="#ppt_w"/>
                                          </p:val>
                                        </p:tav>
                                      </p:tavLst>
                                    </p:anim>
                                    <p:anim calcmode="lin" valueType="num">
                                      <p:cBhvr>
                                        <p:cTn id="65" dur="500" fill="hold"/>
                                        <p:tgtEl>
                                          <p:spTgt spid="84"/>
                                        </p:tgtEl>
                                        <p:attrNameLst>
                                          <p:attrName>ppt_h</p:attrName>
                                        </p:attrNameLst>
                                      </p:cBhvr>
                                      <p:tavLst>
                                        <p:tav tm="0">
                                          <p:val>
                                            <p:fltVal val="0"/>
                                          </p:val>
                                        </p:tav>
                                        <p:tav tm="100000">
                                          <p:val>
                                            <p:strVal val="#ppt_h"/>
                                          </p:val>
                                        </p:tav>
                                      </p:tavLst>
                                    </p:anim>
                                    <p:animEffect transition="in" filter="fade">
                                      <p:cBhvr>
                                        <p:cTn id="66" dur="500"/>
                                        <p:tgtEl>
                                          <p:spTgt spid="84"/>
                                        </p:tgtEl>
                                      </p:cBhvr>
                                    </p:animEffect>
                                  </p:childTnLst>
                                </p:cTn>
                              </p:par>
                            </p:childTnLst>
                          </p:cTn>
                        </p:par>
                        <p:par>
                          <p:cTn id="67" fill="hold">
                            <p:stCondLst>
                              <p:cond delay="4850"/>
                            </p:stCondLst>
                            <p:childTnLst>
                              <p:par>
                                <p:cTn id="68" presetID="53" presetClass="entr" presetSubtype="16" fill="hold" nodeType="afterEffect">
                                  <p:stCondLst>
                                    <p:cond delay="0"/>
                                  </p:stCondLst>
                                  <p:childTnLst>
                                    <p:set>
                                      <p:cBhvr>
                                        <p:cTn id="69" dur="1" fill="hold">
                                          <p:stCondLst>
                                            <p:cond delay="0"/>
                                          </p:stCondLst>
                                        </p:cTn>
                                        <p:tgtEl>
                                          <p:spTgt spid="119"/>
                                        </p:tgtEl>
                                        <p:attrNameLst>
                                          <p:attrName>style.visibility</p:attrName>
                                        </p:attrNameLst>
                                      </p:cBhvr>
                                      <p:to>
                                        <p:strVal val="visible"/>
                                      </p:to>
                                    </p:set>
                                    <p:anim calcmode="lin" valueType="num">
                                      <p:cBhvr>
                                        <p:cTn id="70" dur="500" fill="hold"/>
                                        <p:tgtEl>
                                          <p:spTgt spid="119"/>
                                        </p:tgtEl>
                                        <p:attrNameLst>
                                          <p:attrName>ppt_w</p:attrName>
                                        </p:attrNameLst>
                                      </p:cBhvr>
                                      <p:tavLst>
                                        <p:tav tm="0">
                                          <p:val>
                                            <p:fltVal val="0"/>
                                          </p:val>
                                        </p:tav>
                                        <p:tav tm="100000">
                                          <p:val>
                                            <p:strVal val="#ppt_w"/>
                                          </p:val>
                                        </p:tav>
                                      </p:tavLst>
                                    </p:anim>
                                    <p:anim calcmode="lin" valueType="num">
                                      <p:cBhvr>
                                        <p:cTn id="71" dur="500" fill="hold"/>
                                        <p:tgtEl>
                                          <p:spTgt spid="119"/>
                                        </p:tgtEl>
                                        <p:attrNameLst>
                                          <p:attrName>ppt_h</p:attrName>
                                        </p:attrNameLst>
                                      </p:cBhvr>
                                      <p:tavLst>
                                        <p:tav tm="0">
                                          <p:val>
                                            <p:fltVal val="0"/>
                                          </p:val>
                                        </p:tav>
                                        <p:tav tm="100000">
                                          <p:val>
                                            <p:strVal val="#ppt_h"/>
                                          </p:val>
                                        </p:tav>
                                      </p:tavLst>
                                    </p:anim>
                                    <p:animEffect transition="in" filter="fade">
                                      <p:cBhvr>
                                        <p:cTn id="72" dur="500"/>
                                        <p:tgtEl>
                                          <p:spTgt spid="119"/>
                                        </p:tgtEl>
                                      </p:cBhvr>
                                    </p:animEffect>
                                  </p:childTnLst>
                                </p:cTn>
                              </p:par>
                            </p:childTnLst>
                          </p:cTn>
                        </p:par>
                        <p:par>
                          <p:cTn id="73" fill="hold">
                            <p:stCondLst>
                              <p:cond delay="5350"/>
                            </p:stCondLst>
                            <p:childTnLst>
                              <p:par>
                                <p:cTn id="74" presetID="10" presetClass="entr" presetSubtype="0" fill="hold" grpId="0" nodeType="afterEffect">
                                  <p:stCondLst>
                                    <p:cond delay="0"/>
                                  </p:stCondLst>
                                  <p:childTnLst>
                                    <p:set>
                                      <p:cBhvr>
                                        <p:cTn id="75" dur="1" fill="hold">
                                          <p:stCondLst>
                                            <p:cond delay="0"/>
                                          </p:stCondLst>
                                        </p:cTn>
                                        <p:tgtEl>
                                          <p:spTgt spid="105"/>
                                        </p:tgtEl>
                                        <p:attrNameLst>
                                          <p:attrName>style.visibility</p:attrName>
                                        </p:attrNameLst>
                                      </p:cBhvr>
                                      <p:to>
                                        <p:strVal val="visible"/>
                                      </p:to>
                                    </p:set>
                                    <p:animEffect transition="in" filter="fade">
                                      <p:cBhvr>
                                        <p:cTn id="76" dur="500"/>
                                        <p:tgtEl>
                                          <p:spTgt spid="105"/>
                                        </p:tgtEl>
                                      </p:cBhvr>
                                    </p:animEffect>
                                  </p:childTnLst>
                                </p:cTn>
                              </p:par>
                            </p:childTnLst>
                          </p:cTn>
                        </p:par>
                        <p:par>
                          <p:cTn id="77" fill="hold">
                            <p:stCondLst>
                              <p:cond delay="5850"/>
                            </p:stCondLst>
                            <p:childTnLst>
                              <p:par>
                                <p:cTn id="78" presetID="53" presetClass="entr" presetSubtype="16" fill="hold" grpId="0" nodeType="afterEffect">
                                  <p:stCondLst>
                                    <p:cond delay="0"/>
                                  </p:stCondLst>
                                  <p:childTnLst>
                                    <p:set>
                                      <p:cBhvr>
                                        <p:cTn id="79" dur="1" fill="hold">
                                          <p:stCondLst>
                                            <p:cond delay="0"/>
                                          </p:stCondLst>
                                        </p:cTn>
                                        <p:tgtEl>
                                          <p:spTgt spid="83"/>
                                        </p:tgtEl>
                                        <p:attrNameLst>
                                          <p:attrName>style.visibility</p:attrName>
                                        </p:attrNameLst>
                                      </p:cBhvr>
                                      <p:to>
                                        <p:strVal val="visible"/>
                                      </p:to>
                                    </p:set>
                                    <p:anim calcmode="lin" valueType="num">
                                      <p:cBhvr>
                                        <p:cTn id="80" dur="500" fill="hold"/>
                                        <p:tgtEl>
                                          <p:spTgt spid="83"/>
                                        </p:tgtEl>
                                        <p:attrNameLst>
                                          <p:attrName>ppt_w</p:attrName>
                                        </p:attrNameLst>
                                      </p:cBhvr>
                                      <p:tavLst>
                                        <p:tav tm="0">
                                          <p:val>
                                            <p:fltVal val="0"/>
                                          </p:val>
                                        </p:tav>
                                        <p:tav tm="100000">
                                          <p:val>
                                            <p:strVal val="#ppt_w"/>
                                          </p:val>
                                        </p:tav>
                                      </p:tavLst>
                                    </p:anim>
                                    <p:anim calcmode="lin" valueType="num">
                                      <p:cBhvr>
                                        <p:cTn id="81" dur="500" fill="hold"/>
                                        <p:tgtEl>
                                          <p:spTgt spid="83"/>
                                        </p:tgtEl>
                                        <p:attrNameLst>
                                          <p:attrName>ppt_h</p:attrName>
                                        </p:attrNameLst>
                                      </p:cBhvr>
                                      <p:tavLst>
                                        <p:tav tm="0">
                                          <p:val>
                                            <p:fltVal val="0"/>
                                          </p:val>
                                        </p:tav>
                                        <p:tav tm="100000">
                                          <p:val>
                                            <p:strVal val="#ppt_h"/>
                                          </p:val>
                                        </p:tav>
                                      </p:tavLst>
                                    </p:anim>
                                    <p:animEffect transition="in" filter="fade">
                                      <p:cBhvr>
                                        <p:cTn id="82" dur="500"/>
                                        <p:tgtEl>
                                          <p:spTgt spid="83"/>
                                        </p:tgtEl>
                                      </p:cBhvr>
                                    </p:animEffect>
                                  </p:childTnLst>
                                </p:cTn>
                              </p:par>
                            </p:childTnLst>
                          </p:cTn>
                        </p:par>
                        <p:par>
                          <p:cTn id="83" fill="hold">
                            <p:stCondLst>
                              <p:cond delay="6350"/>
                            </p:stCondLst>
                            <p:childTnLst>
                              <p:par>
                                <p:cTn id="84" presetID="53" presetClass="entr" presetSubtype="16" fill="hold" nodeType="afterEffect">
                                  <p:stCondLst>
                                    <p:cond delay="0"/>
                                  </p:stCondLst>
                                  <p:childTnLst>
                                    <p:set>
                                      <p:cBhvr>
                                        <p:cTn id="85" dur="1" fill="hold">
                                          <p:stCondLst>
                                            <p:cond delay="0"/>
                                          </p:stCondLst>
                                        </p:cTn>
                                        <p:tgtEl>
                                          <p:spTgt spid="124"/>
                                        </p:tgtEl>
                                        <p:attrNameLst>
                                          <p:attrName>style.visibility</p:attrName>
                                        </p:attrNameLst>
                                      </p:cBhvr>
                                      <p:to>
                                        <p:strVal val="visible"/>
                                      </p:to>
                                    </p:set>
                                    <p:anim calcmode="lin" valueType="num">
                                      <p:cBhvr>
                                        <p:cTn id="86" dur="500" fill="hold"/>
                                        <p:tgtEl>
                                          <p:spTgt spid="124"/>
                                        </p:tgtEl>
                                        <p:attrNameLst>
                                          <p:attrName>ppt_w</p:attrName>
                                        </p:attrNameLst>
                                      </p:cBhvr>
                                      <p:tavLst>
                                        <p:tav tm="0">
                                          <p:val>
                                            <p:fltVal val="0"/>
                                          </p:val>
                                        </p:tav>
                                        <p:tav tm="100000">
                                          <p:val>
                                            <p:strVal val="#ppt_w"/>
                                          </p:val>
                                        </p:tav>
                                      </p:tavLst>
                                    </p:anim>
                                    <p:anim calcmode="lin" valueType="num">
                                      <p:cBhvr>
                                        <p:cTn id="87" dur="500" fill="hold"/>
                                        <p:tgtEl>
                                          <p:spTgt spid="124"/>
                                        </p:tgtEl>
                                        <p:attrNameLst>
                                          <p:attrName>ppt_h</p:attrName>
                                        </p:attrNameLst>
                                      </p:cBhvr>
                                      <p:tavLst>
                                        <p:tav tm="0">
                                          <p:val>
                                            <p:fltVal val="0"/>
                                          </p:val>
                                        </p:tav>
                                        <p:tav tm="100000">
                                          <p:val>
                                            <p:strVal val="#ppt_h"/>
                                          </p:val>
                                        </p:tav>
                                      </p:tavLst>
                                    </p:anim>
                                    <p:animEffect transition="in" filter="fade">
                                      <p:cBhvr>
                                        <p:cTn id="88" dur="500"/>
                                        <p:tgtEl>
                                          <p:spTgt spid="124"/>
                                        </p:tgtEl>
                                      </p:cBhvr>
                                    </p:animEffect>
                                  </p:childTnLst>
                                </p:cTn>
                              </p:par>
                            </p:childTnLst>
                          </p:cTn>
                        </p:par>
                        <p:par>
                          <p:cTn id="89" fill="hold">
                            <p:stCondLst>
                              <p:cond delay="6850"/>
                            </p:stCondLst>
                            <p:childTnLst>
                              <p:par>
                                <p:cTn id="90" presetID="10" presetClass="entr" presetSubtype="0" fill="hold" grpId="0" nodeType="afterEffect">
                                  <p:stCondLst>
                                    <p:cond delay="0"/>
                                  </p:stCondLst>
                                  <p:childTnLst>
                                    <p:set>
                                      <p:cBhvr>
                                        <p:cTn id="91" dur="1" fill="hold">
                                          <p:stCondLst>
                                            <p:cond delay="0"/>
                                          </p:stCondLst>
                                        </p:cTn>
                                        <p:tgtEl>
                                          <p:spTgt spid="106"/>
                                        </p:tgtEl>
                                        <p:attrNameLst>
                                          <p:attrName>style.visibility</p:attrName>
                                        </p:attrNameLst>
                                      </p:cBhvr>
                                      <p:to>
                                        <p:strVal val="visible"/>
                                      </p:to>
                                    </p:set>
                                    <p:animEffect transition="in" filter="fade">
                                      <p:cBhvr>
                                        <p:cTn id="92" dur="500"/>
                                        <p:tgtEl>
                                          <p:spTgt spid="106"/>
                                        </p:tgtEl>
                                      </p:cBhvr>
                                    </p:animEffect>
                                  </p:childTnLst>
                                </p:cTn>
                              </p:par>
                            </p:childTnLst>
                          </p:cTn>
                        </p:par>
                        <p:par>
                          <p:cTn id="93" fill="hold">
                            <p:stCondLst>
                              <p:cond delay="7350"/>
                            </p:stCondLst>
                            <p:childTnLst>
                              <p:par>
                                <p:cTn id="94" presetID="16" presetClass="entr" presetSubtype="21" fill="hold" nodeType="afterEffect">
                                  <p:stCondLst>
                                    <p:cond delay="0"/>
                                  </p:stCondLst>
                                  <p:childTnLst>
                                    <p:set>
                                      <p:cBhvr>
                                        <p:cTn id="95" dur="1" fill="hold">
                                          <p:stCondLst>
                                            <p:cond delay="0"/>
                                          </p:stCondLst>
                                        </p:cTn>
                                        <p:tgtEl>
                                          <p:spTgt spid="74"/>
                                        </p:tgtEl>
                                        <p:attrNameLst>
                                          <p:attrName>style.visibility</p:attrName>
                                        </p:attrNameLst>
                                      </p:cBhvr>
                                      <p:to>
                                        <p:strVal val="visible"/>
                                      </p:to>
                                    </p:set>
                                    <p:animEffect transition="in" filter="barn(inVertical)">
                                      <p:cBhvr>
                                        <p:cTn id="96" dur="500"/>
                                        <p:tgtEl>
                                          <p:spTgt spid="74"/>
                                        </p:tgtEl>
                                      </p:cBhvr>
                                    </p:animEffect>
                                  </p:childTnLst>
                                </p:cTn>
                              </p:par>
                            </p:childTnLst>
                          </p:cTn>
                        </p:par>
                        <p:par>
                          <p:cTn id="97" fill="hold">
                            <p:stCondLst>
                              <p:cond delay="7850"/>
                            </p:stCondLst>
                            <p:childTnLst>
                              <p:par>
                                <p:cTn id="98" presetID="53" presetClass="entr" presetSubtype="16" fill="hold" nodeType="afterEffect">
                                  <p:stCondLst>
                                    <p:cond delay="0"/>
                                  </p:stCondLst>
                                  <p:childTnLst>
                                    <p:set>
                                      <p:cBhvr>
                                        <p:cTn id="99" dur="1" fill="hold">
                                          <p:stCondLst>
                                            <p:cond delay="0"/>
                                          </p:stCondLst>
                                        </p:cTn>
                                        <p:tgtEl>
                                          <p:spTgt spid="79"/>
                                        </p:tgtEl>
                                        <p:attrNameLst>
                                          <p:attrName>style.visibility</p:attrName>
                                        </p:attrNameLst>
                                      </p:cBhvr>
                                      <p:to>
                                        <p:strVal val="visible"/>
                                      </p:to>
                                    </p:set>
                                    <p:anim calcmode="lin" valueType="num">
                                      <p:cBhvr>
                                        <p:cTn id="100" dur="500" fill="hold"/>
                                        <p:tgtEl>
                                          <p:spTgt spid="79"/>
                                        </p:tgtEl>
                                        <p:attrNameLst>
                                          <p:attrName>ppt_w</p:attrName>
                                        </p:attrNameLst>
                                      </p:cBhvr>
                                      <p:tavLst>
                                        <p:tav tm="0">
                                          <p:val>
                                            <p:fltVal val="0"/>
                                          </p:val>
                                        </p:tav>
                                        <p:tav tm="100000">
                                          <p:val>
                                            <p:strVal val="#ppt_w"/>
                                          </p:val>
                                        </p:tav>
                                      </p:tavLst>
                                    </p:anim>
                                    <p:anim calcmode="lin" valueType="num">
                                      <p:cBhvr>
                                        <p:cTn id="101" dur="500" fill="hold"/>
                                        <p:tgtEl>
                                          <p:spTgt spid="79"/>
                                        </p:tgtEl>
                                        <p:attrNameLst>
                                          <p:attrName>ppt_h</p:attrName>
                                        </p:attrNameLst>
                                      </p:cBhvr>
                                      <p:tavLst>
                                        <p:tav tm="0">
                                          <p:val>
                                            <p:fltVal val="0"/>
                                          </p:val>
                                        </p:tav>
                                        <p:tav tm="100000">
                                          <p:val>
                                            <p:strVal val="#ppt_h"/>
                                          </p:val>
                                        </p:tav>
                                      </p:tavLst>
                                    </p:anim>
                                    <p:animEffect transition="in" filter="fade">
                                      <p:cBhvr>
                                        <p:cTn id="102" dur="500"/>
                                        <p:tgtEl>
                                          <p:spTgt spid="79"/>
                                        </p:tgtEl>
                                      </p:cBhvr>
                                    </p:animEffect>
                                  </p:childTnLst>
                                </p:cTn>
                              </p:par>
                            </p:childTnLst>
                          </p:cTn>
                        </p:par>
                        <p:par>
                          <p:cTn id="103" fill="hold">
                            <p:stCondLst>
                              <p:cond delay="8350"/>
                            </p:stCondLst>
                            <p:childTnLst>
                              <p:par>
                                <p:cTn id="104" presetID="53" presetClass="entr" presetSubtype="16" fill="hold" nodeType="afterEffect">
                                  <p:stCondLst>
                                    <p:cond delay="0"/>
                                  </p:stCondLst>
                                  <p:childTnLst>
                                    <p:set>
                                      <p:cBhvr>
                                        <p:cTn id="105" dur="1" fill="hold">
                                          <p:stCondLst>
                                            <p:cond delay="0"/>
                                          </p:stCondLst>
                                        </p:cTn>
                                        <p:tgtEl>
                                          <p:spTgt spid="129"/>
                                        </p:tgtEl>
                                        <p:attrNameLst>
                                          <p:attrName>style.visibility</p:attrName>
                                        </p:attrNameLst>
                                      </p:cBhvr>
                                      <p:to>
                                        <p:strVal val="visible"/>
                                      </p:to>
                                    </p:set>
                                    <p:anim calcmode="lin" valueType="num">
                                      <p:cBhvr>
                                        <p:cTn id="106" dur="500" fill="hold"/>
                                        <p:tgtEl>
                                          <p:spTgt spid="129"/>
                                        </p:tgtEl>
                                        <p:attrNameLst>
                                          <p:attrName>ppt_w</p:attrName>
                                        </p:attrNameLst>
                                      </p:cBhvr>
                                      <p:tavLst>
                                        <p:tav tm="0">
                                          <p:val>
                                            <p:fltVal val="0"/>
                                          </p:val>
                                        </p:tav>
                                        <p:tav tm="100000">
                                          <p:val>
                                            <p:strVal val="#ppt_w"/>
                                          </p:val>
                                        </p:tav>
                                      </p:tavLst>
                                    </p:anim>
                                    <p:anim calcmode="lin" valueType="num">
                                      <p:cBhvr>
                                        <p:cTn id="107" dur="500" fill="hold"/>
                                        <p:tgtEl>
                                          <p:spTgt spid="129"/>
                                        </p:tgtEl>
                                        <p:attrNameLst>
                                          <p:attrName>ppt_h</p:attrName>
                                        </p:attrNameLst>
                                      </p:cBhvr>
                                      <p:tavLst>
                                        <p:tav tm="0">
                                          <p:val>
                                            <p:fltVal val="0"/>
                                          </p:val>
                                        </p:tav>
                                        <p:tav tm="100000">
                                          <p:val>
                                            <p:strVal val="#ppt_h"/>
                                          </p:val>
                                        </p:tav>
                                      </p:tavLst>
                                    </p:anim>
                                    <p:animEffect transition="in" filter="fade">
                                      <p:cBhvr>
                                        <p:cTn id="108" dur="500"/>
                                        <p:tgtEl>
                                          <p:spTgt spid="129"/>
                                        </p:tgtEl>
                                      </p:cBhvr>
                                    </p:animEffect>
                                  </p:childTnLst>
                                </p:cTn>
                              </p:par>
                            </p:childTnLst>
                          </p:cTn>
                        </p:par>
                        <p:par>
                          <p:cTn id="109" fill="hold">
                            <p:stCondLst>
                              <p:cond delay="8850"/>
                            </p:stCondLst>
                            <p:childTnLst>
                              <p:par>
                                <p:cTn id="110" presetID="10" presetClass="entr" presetSubtype="0" fill="hold" grpId="0" nodeType="afterEffect">
                                  <p:stCondLst>
                                    <p:cond delay="0"/>
                                  </p:stCondLst>
                                  <p:childTnLst>
                                    <p:set>
                                      <p:cBhvr>
                                        <p:cTn id="111" dur="1" fill="hold">
                                          <p:stCondLst>
                                            <p:cond delay="0"/>
                                          </p:stCondLst>
                                        </p:cTn>
                                        <p:tgtEl>
                                          <p:spTgt spid="107"/>
                                        </p:tgtEl>
                                        <p:attrNameLst>
                                          <p:attrName>style.visibility</p:attrName>
                                        </p:attrNameLst>
                                      </p:cBhvr>
                                      <p:to>
                                        <p:strVal val="visible"/>
                                      </p:to>
                                    </p:set>
                                    <p:animEffect transition="in" filter="fade">
                                      <p:cBhvr>
                                        <p:cTn id="112" dur="500"/>
                                        <p:tgtEl>
                                          <p:spTgt spid="107"/>
                                        </p:tgtEl>
                                      </p:cBhvr>
                                    </p:animEffect>
                                  </p:childTnLst>
                                </p:cTn>
                              </p:par>
                            </p:childTnLst>
                          </p:cTn>
                        </p:par>
                        <p:par>
                          <p:cTn id="113" fill="hold">
                            <p:stCondLst>
                              <p:cond delay="9350"/>
                            </p:stCondLst>
                            <p:childTnLst>
                              <p:par>
                                <p:cTn id="114" presetID="53" presetClass="entr" presetSubtype="16" fill="hold" nodeType="afterEffect">
                                  <p:stCondLst>
                                    <p:cond delay="0"/>
                                  </p:stCondLst>
                                  <p:childTnLst>
                                    <p:set>
                                      <p:cBhvr>
                                        <p:cTn id="115" dur="1" fill="hold">
                                          <p:stCondLst>
                                            <p:cond delay="0"/>
                                          </p:stCondLst>
                                        </p:cTn>
                                        <p:tgtEl>
                                          <p:spTgt spid="94"/>
                                        </p:tgtEl>
                                        <p:attrNameLst>
                                          <p:attrName>style.visibility</p:attrName>
                                        </p:attrNameLst>
                                      </p:cBhvr>
                                      <p:to>
                                        <p:strVal val="visible"/>
                                      </p:to>
                                    </p:set>
                                    <p:anim calcmode="lin" valueType="num">
                                      <p:cBhvr>
                                        <p:cTn id="116" dur="500" fill="hold"/>
                                        <p:tgtEl>
                                          <p:spTgt spid="94"/>
                                        </p:tgtEl>
                                        <p:attrNameLst>
                                          <p:attrName>ppt_w</p:attrName>
                                        </p:attrNameLst>
                                      </p:cBhvr>
                                      <p:tavLst>
                                        <p:tav tm="0">
                                          <p:val>
                                            <p:fltVal val="0"/>
                                          </p:val>
                                        </p:tav>
                                        <p:tav tm="100000">
                                          <p:val>
                                            <p:strVal val="#ppt_w"/>
                                          </p:val>
                                        </p:tav>
                                      </p:tavLst>
                                    </p:anim>
                                    <p:anim calcmode="lin" valueType="num">
                                      <p:cBhvr>
                                        <p:cTn id="117" dur="500" fill="hold"/>
                                        <p:tgtEl>
                                          <p:spTgt spid="94"/>
                                        </p:tgtEl>
                                        <p:attrNameLst>
                                          <p:attrName>ppt_h</p:attrName>
                                        </p:attrNameLst>
                                      </p:cBhvr>
                                      <p:tavLst>
                                        <p:tav tm="0">
                                          <p:val>
                                            <p:fltVal val="0"/>
                                          </p:val>
                                        </p:tav>
                                        <p:tav tm="100000">
                                          <p:val>
                                            <p:strVal val="#ppt_h"/>
                                          </p:val>
                                        </p:tav>
                                      </p:tavLst>
                                    </p:anim>
                                    <p:animEffect transition="in" filter="fade">
                                      <p:cBhvr>
                                        <p:cTn id="118" dur="500"/>
                                        <p:tgtEl>
                                          <p:spTgt spid="94"/>
                                        </p:tgtEl>
                                      </p:cBhvr>
                                    </p:animEffect>
                                  </p:childTnLst>
                                </p:cTn>
                              </p:par>
                            </p:childTnLst>
                          </p:cTn>
                        </p:par>
                        <p:par>
                          <p:cTn id="119" fill="hold">
                            <p:stCondLst>
                              <p:cond delay="9850"/>
                            </p:stCondLst>
                            <p:childTnLst>
                              <p:par>
                                <p:cTn id="120" presetID="53" presetClass="entr" presetSubtype="16" fill="hold" nodeType="afterEffect">
                                  <p:stCondLst>
                                    <p:cond delay="0"/>
                                  </p:stCondLst>
                                  <p:childTnLst>
                                    <p:set>
                                      <p:cBhvr>
                                        <p:cTn id="121" dur="1" fill="hold">
                                          <p:stCondLst>
                                            <p:cond delay="0"/>
                                          </p:stCondLst>
                                        </p:cTn>
                                        <p:tgtEl>
                                          <p:spTgt spid="134"/>
                                        </p:tgtEl>
                                        <p:attrNameLst>
                                          <p:attrName>style.visibility</p:attrName>
                                        </p:attrNameLst>
                                      </p:cBhvr>
                                      <p:to>
                                        <p:strVal val="visible"/>
                                      </p:to>
                                    </p:set>
                                    <p:anim calcmode="lin" valueType="num">
                                      <p:cBhvr>
                                        <p:cTn id="122" dur="500" fill="hold"/>
                                        <p:tgtEl>
                                          <p:spTgt spid="134"/>
                                        </p:tgtEl>
                                        <p:attrNameLst>
                                          <p:attrName>ppt_w</p:attrName>
                                        </p:attrNameLst>
                                      </p:cBhvr>
                                      <p:tavLst>
                                        <p:tav tm="0">
                                          <p:val>
                                            <p:fltVal val="0"/>
                                          </p:val>
                                        </p:tav>
                                        <p:tav tm="100000">
                                          <p:val>
                                            <p:strVal val="#ppt_w"/>
                                          </p:val>
                                        </p:tav>
                                      </p:tavLst>
                                    </p:anim>
                                    <p:anim calcmode="lin" valueType="num">
                                      <p:cBhvr>
                                        <p:cTn id="123" dur="500" fill="hold"/>
                                        <p:tgtEl>
                                          <p:spTgt spid="134"/>
                                        </p:tgtEl>
                                        <p:attrNameLst>
                                          <p:attrName>ppt_h</p:attrName>
                                        </p:attrNameLst>
                                      </p:cBhvr>
                                      <p:tavLst>
                                        <p:tav tm="0">
                                          <p:val>
                                            <p:fltVal val="0"/>
                                          </p:val>
                                        </p:tav>
                                        <p:tav tm="100000">
                                          <p:val>
                                            <p:strVal val="#ppt_h"/>
                                          </p:val>
                                        </p:tav>
                                      </p:tavLst>
                                    </p:anim>
                                    <p:animEffect transition="in" filter="fade">
                                      <p:cBhvr>
                                        <p:cTn id="124" dur="500"/>
                                        <p:tgtEl>
                                          <p:spTgt spid="134"/>
                                        </p:tgtEl>
                                      </p:cBhvr>
                                    </p:animEffect>
                                  </p:childTnLst>
                                </p:cTn>
                              </p:par>
                            </p:childTnLst>
                          </p:cTn>
                        </p:par>
                        <p:par>
                          <p:cTn id="125" fill="hold">
                            <p:stCondLst>
                              <p:cond delay="10350"/>
                            </p:stCondLst>
                            <p:childTnLst>
                              <p:par>
                                <p:cTn id="126" presetID="10" presetClass="entr" presetSubtype="0" fill="hold" grpId="0" nodeType="afterEffect">
                                  <p:stCondLst>
                                    <p:cond delay="0"/>
                                  </p:stCondLst>
                                  <p:childTnLst>
                                    <p:set>
                                      <p:cBhvr>
                                        <p:cTn id="127" dur="1" fill="hold">
                                          <p:stCondLst>
                                            <p:cond delay="0"/>
                                          </p:stCondLst>
                                        </p:cTn>
                                        <p:tgtEl>
                                          <p:spTgt spid="108"/>
                                        </p:tgtEl>
                                        <p:attrNameLst>
                                          <p:attrName>style.visibility</p:attrName>
                                        </p:attrNameLst>
                                      </p:cBhvr>
                                      <p:to>
                                        <p:strVal val="visible"/>
                                      </p:to>
                                    </p:set>
                                    <p:animEffect transition="in" filter="fade">
                                      <p:cBhvr>
                                        <p:cTn id="128"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3" grpId="0" animBg="1"/>
      <p:bldP spid="103" grpId="0"/>
      <p:bldP spid="104" grpId="0"/>
      <p:bldP spid="105" grpId="0"/>
      <p:bldP spid="106" grpId="0"/>
      <p:bldP spid="107" grpId="0"/>
      <p:bldP spid="10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06325" y="1275944"/>
            <a:ext cx="6331351" cy="2761799"/>
          </a:xfrm>
          <a:prstGeom prst="rect">
            <a:avLst/>
          </a:prstGeom>
          <a:noFill/>
          <a:ln w="76200">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grpSp>
        <p:nvGrpSpPr>
          <p:cNvPr id="3" name="组合 2"/>
          <p:cNvGrpSpPr/>
          <p:nvPr/>
        </p:nvGrpSpPr>
        <p:grpSpPr>
          <a:xfrm>
            <a:off x="1062524" y="682032"/>
            <a:ext cx="1295807" cy="1295807"/>
            <a:chOff x="1417067" y="908720"/>
            <a:chExt cx="1728192" cy="1728192"/>
          </a:xfrm>
        </p:grpSpPr>
        <p:grpSp>
          <p:nvGrpSpPr>
            <p:cNvPr id="4" name="组合 3"/>
            <p:cNvGrpSpPr/>
            <p:nvPr/>
          </p:nvGrpSpPr>
          <p:grpSpPr>
            <a:xfrm>
              <a:off x="1417067" y="908720"/>
              <a:ext cx="1728192" cy="172819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6" name="椭圆 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BD392F"/>
                  </a:solidFill>
                </a:endParaRPr>
              </a:p>
            </p:txBody>
          </p:sp>
          <p:sp>
            <p:nvSpPr>
              <p:cNvPr id="7" name="椭圆 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BD392F"/>
                  </a:solidFill>
                </a:endParaRPr>
              </a:p>
            </p:txBody>
          </p:sp>
        </p:grpSp>
        <p:sp>
          <p:nvSpPr>
            <p:cNvPr id="5" name="TextBox 7"/>
            <p:cNvSpPr>
              <a:spLocks noChangeArrowheads="1"/>
            </p:cNvSpPr>
            <p:nvPr/>
          </p:nvSpPr>
          <p:spPr bwMode="auto">
            <a:xfrm>
              <a:off x="1489075" y="1340768"/>
              <a:ext cx="1487075" cy="831041"/>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4049" b="1" dirty="0">
                  <a:solidFill>
                    <a:srgbClr val="BD392F"/>
                  </a:solidFill>
                  <a:latin typeface="Impact MT Std" pitchFamily="34" charset="0"/>
                  <a:ea typeface="微软雅黑" pitchFamily="34" charset="-122"/>
                  <a:sym typeface="微软雅黑" pitchFamily="34" charset="-122"/>
                </a:rPr>
                <a:t>2</a:t>
              </a:r>
              <a:endParaRPr lang="zh-CN" altLang="en-US" sz="4049" b="1" dirty="0">
                <a:solidFill>
                  <a:srgbClr val="BD392F"/>
                </a:solidFill>
                <a:latin typeface="Impact MT Std" pitchFamily="34" charset="0"/>
                <a:ea typeface="微软雅黑" pitchFamily="34" charset="-122"/>
                <a:sym typeface="微软雅黑" pitchFamily="34" charset="-122"/>
              </a:endParaRPr>
            </a:p>
          </p:txBody>
        </p:sp>
      </p:grpSp>
      <p:sp>
        <p:nvSpPr>
          <p:cNvPr id="8" name="TextBox 7"/>
          <p:cNvSpPr>
            <a:spLocks noChangeArrowheads="1"/>
          </p:cNvSpPr>
          <p:nvPr/>
        </p:nvSpPr>
        <p:spPr bwMode="auto">
          <a:xfrm>
            <a:off x="2628290" y="1330806"/>
            <a:ext cx="2753589" cy="369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2399" b="1" dirty="0" smtClean="0">
                <a:solidFill>
                  <a:srgbClr val="606060"/>
                </a:solidFill>
                <a:latin typeface="微软雅黑" pitchFamily="34" charset="-122"/>
                <a:ea typeface="微软雅黑" pitchFamily="34" charset="-122"/>
                <a:sym typeface="微软雅黑" pitchFamily="34" charset="-122"/>
              </a:rPr>
              <a:t>单击添加标题</a:t>
            </a:r>
            <a:endParaRPr lang="zh-CN" altLang="en-US" sz="2399" b="1" dirty="0">
              <a:solidFill>
                <a:srgbClr val="606060"/>
              </a:solidFill>
              <a:latin typeface="微软雅黑" pitchFamily="34" charset="-122"/>
              <a:ea typeface="微软雅黑" pitchFamily="34" charset="-122"/>
              <a:sym typeface="微软雅黑" pitchFamily="34" charset="-122"/>
            </a:endParaRPr>
          </a:p>
        </p:txBody>
      </p:sp>
      <p:grpSp>
        <p:nvGrpSpPr>
          <p:cNvPr id="9" name="组合 8"/>
          <p:cNvGrpSpPr/>
          <p:nvPr/>
        </p:nvGrpSpPr>
        <p:grpSpPr>
          <a:xfrm>
            <a:off x="2628291" y="1815861"/>
            <a:ext cx="1039725" cy="161583"/>
            <a:chOff x="3505299" y="2420888"/>
            <a:chExt cx="1386661" cy="215501"/>
          </a:xfrm>
        </p:grpSpPr>
        <p:sp>
          <p:nvSpPr>
            <p:cNvPr id="10" name="等腰三角形 9"/>
            <p:cNvSpPr/>
            <p:nvPr/>
          </p:nvSpPr>
          <p:spPr>
            <a:xfrm rot="5400000">
              <a:off x="3505299"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1" name="TextBox 7"/>
            <p:cNvSpPr>
              <a:spLocks noChangeArrowheads="1"/>
            </p:cNvSpPr>
            <p:nvPr/>
          </p:nvSpPr>
          <p:spPr bwMode="auto">
            <a:xfrm>
              <a:off x="3748216"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smtClean="0">
                  <a:solidFill>
                    <a:srgbClr val="606060"/>
                  </a:solidFill>
                  <a:latin typeface="微软雅黑" pitchFamily="34" charset="-122"/>
                  <a:ea typeface="微软雅黑" pitchFamily="34" charset="-122"/>
                  <a:sym typeface="微软雅黑" pitchFamily="34" charset="-122"/>
                </a:rPr>
                <a:t>添加标题</a:t>
              </a:r>
              <a:endParaRPr lang="zh-CN" altLang="en-US" sz="1050" dirty="0">
                <a:solidFill>
                  <a:srgbClr val="606060"/>
                </a:solidFill>
                <a:latin typeface="微软雅黑" pitchFamily="34" charset="-122"/>
                <a:ea typeface="微软雅黑" pitchFamily="34" charset="-122"/>
                <a:sym typeface="微软雅黑" pitchFamily="34" charset="-122"/>
              </a:endParaRPr>
            </a:p>
          </p:txBody>
        </p:sp>
      </p:grpSp>
      <p:grpSp>
        <p:nvGrpSpPr>
          <p:cNvPr id="12" name="组合 11"/>
          <p:cNvGrpSpPr/>
          <p:nvPr/>
        </p:nvGrpSpPr>
        <p:grpSpPr>
          <a:xfrm>
            <a:off x="3762121" y="1815861"/>
            <a:ext cx="1039725" cy="161583"/>
            <a:chOff x="5017467" y="2420888"/>
            <a:chExt cx="1386661" cy="215501"/>
          </a:xfrm>
        </p:grpSpPr>
        <p:sp>
          <p:nvSpPr>
            <p:cNvPr id="13" name="等腰三角形 12"/>
            <p:cNvSpPr/>
            <p:nvPr/>
          </p:nvSpPr>
          <p:spPr>
            <a:xfrm rot="5400000">
              <a:off x="5017467"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4" name="TextBox 7"/>
            <p:cNvSpPr>
              <a:spLocks noChangeArrowheads="1"/>
            </p:cNvSpPr>
            <p:nvPr/>
          </p:nvSpPr>
          <p:spPr bwMode="auto">
            <a:xfrm>
              <a:off x="5260384"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5" name="组合 14"/>
          <p:cNvGrpSpPr/>
          <p:nvPr/>
        </p:nvGrpSpPr>
        <p:grpSpPr>
          <a:xfrm>
            <a:off x="2628291" y="2032264"/>
            <a:ext cx="1039725" cy="161583"/>
            <a:chOff x="3505299" y="2709500"/>
            <a:chExt cx="1386661" cy="215501"/>
          </a:xfrm>
        </p:grpSpPr>
        <p:sp>
          <p:nvSpPr>
            <p:cNvPr id="16" name="等腰三角形 15"/>
            <p:cNvSpPr/>
            <p:nvPr/>
          </p:nvSpPr>
          <p:spPr>
            <a:xfrm rot="5400000">
              <a:off x="3505299"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7" name="TextBox 7"/>
            <p:cNvSpPr>
              <a:spLocks noChangeArrowheads="1"/>
            </p:cNvSpPr>
            <p:nvPr/>
          </p:nvSpPr>
          <p:spPr bwMode="auto">
            <a:xfrm>
              <a:off x="3748216"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8" name="组合 17"/>
          <p:cNvGrpSpPr/>
          <p:nvPr/>
        </p:nvGrpSpPr>
        <p:grpSpPr>
          <a:xfrm>
            <a:off x="3762121" y="2032264"/>
            <a:ext cx="1039725" cy="161583"/>
            <a:chOff x="5017467" y="2709500"/>
            <a:chExt cx="1386661" cy="215501"/>
          </a:xfrm>
        </p:grpSpPr>
        <p:sp>
          <p:nvSpPr>
            <p:cNvPr id="19" name="等腰三角形 18"/>
            <p:cNvSpPr/>
            <p:nvPr/>
          </p:nvSpPr>
          <p:spPr>
            <a:xfrm rot="5400000">
              <a:off x="5017467"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0" name="TextBox 7"/>
            <p:cNvSpPr>
              <a:spLocks noChangeArrowheads="1"/>
            </p:cNvSpPr>
            <p:nvPr/>
          </p:nvSpPr>
          <p:spPr bwMode="auto">
            <a:xfrm>
              <a:off x="5260384"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sp>
        <p:nvSpPr>
          <p:cNvPr id="21" name="TextBox 7"/>
          <p:cNvSpPr>
            <a:spLocks noChangeArrowheads="1"/>
          </p:cNvSpPr>
          <p:nvPr/>
        </p:nvSpPr>
        <p:spPr bwMode="auto">
          <a:xfrm>
            <a:off x="1710427" y="2413691"/>
            <a:ext cx="5781001" cy="9344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a:t>
            </a: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文字介绍，表达主题的含义合图表的意义。</a:t>
            </a:r>
          </a:p>
        </p:txBody>
      </p:sp>
      <p:grpSp>
        <p:nvGrpSpPr>
          <p:cNvPr id="22" name="组合 21"/>
          <p:cNvGrpSpPr/>
          <p:nvPr/>
        </p:nvGrpSpPr>
        <p:grpSpPr>
          <a:xfrm>
            <a:off x="8401315" y="3900043"/>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3" name="椭圆 22"/>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4" name="椭圆 23"/>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5" name="组合 24"/>
          <p:cNvGrpSpPr/>
          <p:nvPr/>
        </p:nvGrpSpPr>
        <p:grpSpPr>
          <a:xfrm>
            <a:off x="8239339" y="4429696"/>
            <a:ext cx="269960" cy="269960"/>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6" name="椭圆 2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7" name="椭圆 2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8" name="组合 27"/>
          <p:cNvGrpSpPr/>
          <p:nvPr/>
        </p:nvGrpSpPr>
        <p:grpSpPr>
          <a:xfrm>
            <a:off x="6583039" y="3932488"/>
            <a:ext cx="709536" cy="709536"/>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9" name="椭圆 28"/>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0" name="椭圆 29"/>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1" name="组合 30"/>
          <p:cNvGrpSpPr/>
          <p:nvPr/>
        </p:nvGrpSpPr>
        <p:grpSpPr>
          <a:xfrm>
            <a:off x="7433573" y="4720183"/>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2" name="椭圆 31"/>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3" name="椭圆 32"/>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4" name="组合 33"/>
          <p:cNvGrpSpPr/>
          <p:nvPr/>
        </p:nvGrpSpPr>
        <p:grpSpPr>
          <a:xfrm>
            <a:off x="7945918" y="3170040"/>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5" name="椭圆 34"/>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6" name="椭圆 35"/>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7" name="组合 36"/>
          <p:cNvGrpSpPr/>
          <p:nvPr/>
        </p:nvGrpSpPr>
        <p:grpSpPr>
          <a:xfrm>
            <a:off x="8194654" y="3780369"/>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8" name="椭圆 37"/>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9" name="椭圆 38"/>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spTree>
    <p:extLst>
      <p:ext uri="{BB962C8B-B14F-4D97-AF65-F5344CB8AC3E}">
        <p14:creationId xmlns:p14="http://schemas.microsoft.com/office/powerpoint/2010/main" val="48990640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par>
                          <p:cTn id="25" fill="hold">
                            <p:stCondLst>
                              <p:cond delay="4500"/>
                            </p:stCondLst>
                            <p:childTnLst>
                              <p:par>
                                <p:cTn id="26" presetID="2"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0-#ppt_w/2"/>
                                          </p:val>
                                        </p:tav>
                                        <p:tav tm="100000">
                                          <p:val>
                                            <p:strVal val="#ppt_x"/>
                                          </p:val>
                                        </p:tav>
                                      </p:tavLst>
                                    </p:anim>
                                    <p:anim calcmode="lin" valueType="num">
                                      <p:cBhvr additive="base">
                                        <p:cTn id="29" dur="500" fill="hold"/>
                                        <p:tgtEl>
                                          <p:spTgt spid="12"/>
                                        </p:tgtEl>
                                        <p:attrNameLst>
                                          <p:attrName>ppt_y</p:attrName>
                                        </p:attrNameLst>
                                      </p:cBhvr>
                                      <p:tavLst>
                                        <p:tav tm="0">
                                          <p:val>
                                            <p:strVal val="#ppt_y"/>
                                          </p:val>
                                        </p:tav>
                                        <p:tav tm="100000">
                                          <p:val>
                                            <p:strVal val="#ppt_y"/>
                                          </p:val>
                                        </p:tav>
                                      </p:tavLst>
                                    </p:anim>
                                  </p:childTnLst>
                                </p:cTn>
                              </p:par>
                            </p:childTnLst>
                          </p:cTn>
                        </p:par>
                        <p:par>
                          <p:cTn id="30" fill="hold">
                            <p:stCondLst>
                              <p:cond delay="5000"/>
                            </p:stCondLst>
                            <p:childTnLst>
                              <p:par>
                                <p:cTn id="31" presetID="2" presetClass="entr" presetSubtype="8"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0-#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childTnLst>
                          </p:cTn>
                        </p:par>
                        <p:par>
                          <p:cTn id="35" fill="hold">
                            <p:stCondLst>
                              <p:cond delay="5500"/>
                            </p:stCondLst>
                            <p:childTnLst>
                              <p:par>
                                <p:cTn id="36" presetID="2" presetClass="entr" presetSubtype="8"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0-#ppt_w/2"/>
                                          </p:val>
                                        </p:tav>
                                        <p:tav tm="100000">
                                          <p:val>
                                            <p:strVal val="#ppt_x"/>
                                          </p:val>
                                        </p:tav>
                                      </p:tavLst>
                                    </p:anim>
                                    <p:anim calcmode="lin" valueType="num">
                                      <p:cBhvr additive="base">
                                        <p:cTn id="39" dur="500" fill="hold"/>
                                        <p:tgtEl>
                                          <p:spTgt spid="18"/>
                                        </p:tgtEl>
                                        <p:attrNameLst>
                                          <p:attrName>ppt_y</p:attrName>
                                        </p:attrNameLst>
                                      </p:cBhvr>
                                      <p:tavLst>
                                        <p:tav tm="0">
                                          <p:val>
                                            <p:strVal val="#ppt_y"/>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anim calcmode="lin" valueType="num">
                                      <p:cBhvr>
                                        <p:cTn id="44" dur="1000" fill="hold"/>
                                        <p:tgtEl>
                                          <p:spTgt spid="21"/>
                                        </p:tgtEl>
                                        <p:attrNameLst>
                                          <p:attrName>ppt_x</p:attrName>
                                        </p:attrNameLst>
                                      </p:cBhvr>
                                      <p:tavLst>
                                        <p:tav tm="0">
                                          <p:val>
                                            <p:strVal val="#ppt_x"/>
                                          </p:val>
                                        </p:tav>
                                        <p:tav tm="100000">
                                          <p:val>
                                            <p:strVal val="#ppt_x"/>
                                          </p:val>
                                        </p:tav>
                                      </p:tavLst>
                                    </p:anim>
                                    <p:anim calcmode="lin" valueType="num">
                                      <p:cBhvr>
                                        <p:cTn id="45" dur="1000" fill="hold"/>
                                        <p:tgtEl>
                                          <p:spTgt spid="21"/>
                                        </p:tgtEl>
                                        <p:attrNameLst>
                                          <p:attrName>ppt_y</p:attrName>
                                        </p:attrNameLst>
                                      </p:cBhvr>
                                      <p:tavLst>
                                        <p:tav tm="0">
                                          <p:val>
                                            <p:strVal val="#ppt_y+.1"/>
                                          </p:val>
                                        </p:tav>
                                        <p:tav tm="100000">
                                          <p:val>
                                            <p:strVal val="#ppt_y"/>
                                          </p:val>
                                        </p:tav>
                                      </p:tavLst>
                                    </p:anim>
                                  </p:childTnLst>
                                </p:cTn>
                              </p:par>
                              <p:par>
                                <p:cTn id="46" presetID="2" presetClass="entr" presetSubtype="6" fill="hold" nodeType="withEffect">
                                  <p:stCondLst>
                                    <p:cond delay="75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1+#ppt_w/2"/>
                                          </p:val>
                                        </p:tav>
                                        <p:tav tm="100000">
                                          <p:val>
                                            <p:strVal val="#ppt_x"/>
                                          </p:val>
                                        </p:tav>
                                      </p:tavLst>
                                    </p:anim>
                                    <p:anim calcmode="lin" valueType="num">
                                      <p:cBhvr additive="base">
                                        <p:cTn id="49" dur="500" fill="hold"/>
                                        <p:tgtEl>
                                          <p:spTgt spid="22"/>
                                        </p:tgtEl>
                                        <p:attrNameLst>
                                          <p:attrName>ppt_y</p:attrName>
                                        </p:attrNameLst>
                                      </p:cBhvr>
                                      <p:tavLst>
                                        <p:tav tm="0">
                                          <p:val>
                                            <p:strVal val="1+#ppt_h/2"/>
                                          </p:val>
                                        </p:tav>
                                        <p:tav tm="100000">
                                          <p:val>
                                            <p:strVal val="#ppt_y"/>
                                          </p:val>
                                        </p:tav>
                                      </p:tavLst>
                                    </p:anim>
                                  </p:childTnLst>
                                </p:cTn>
                              </p:par>
                              <p:par>
                                <p:cTn id="50" presetID="2" presetClass="entr" presetSubtype="6" fill="hold" nodeType="withEffect">
                                  <p:stCondLst>
                                    <p:cond delay="75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500" fill="hold"/>
                                        <p:tgtEl>
                                          <p:spTgt spid="25"/>
                                        </p:tgtEl>
                                        <p:attrNameLst>
                                          <p:attrName>ppt_x</p:attrName>
                                        </p:attrNameLst>
                                      </p:cBhvr>
                                      <p:tavLst>
                                        <p:tav tm="0">
                                          <p:val>
                                            <p:strVal val="1+#ppt_w/2"/>
                                          </p:val>
                                        </p:tav>
                                        <p:tav tm="100000">
                                          <p:val>
                                            <p:strVal val="#ppt_x"/>
                                          </p:val>
                                        </p:tav>
                                      </p:tavLst>
                                    </p:anim>
                                    <p:anim calcmode="lin" valueType="num">
                                      <p:cBhvr additive="base">
                                        <p:cTn id="53" dur="500" fill="hold"/>
                                        <p:tgtEl>
                                          <p:spTgt spid="25"/>
                                        </p:tgtEl>
                                        <p:attrNameLst>
                                          <p:attrName>ppt_y</p:attrName>
                                        </p:attrNameLst>
                                      </p:cBhvr>
                                      <p:tavLst>
                                        <p:tav tm="0">
                                          <p:val>
                                            <p:strVal val="1+#ppt_h/2"/>
                                          </p:val>
                                        </p:tav>
                                        <p:tav tm="100000">
                                          <p:val>
                                            <p:strVal val="#ppt_y"/>
                                          </p:val>
                                        </p:tav>
                                      </p:tavLst>
                                    </p:anim>
                                  </p:childTnLst>
                                </p:cTn>
                              </p:par>
                              <p:par>
                                <p:cTn id="54" presetID="2" presetClass="entr" presetSubtype="6" fill="hold" nodeType="withEffect">
                                  <p:stCondLst>
                                    <p:cond delay="750"/>
                                  </p:stCondLst>
                                  <p:childTnLst>
                                    <p:set>
                                      <p:cBhvr>
                                        <p:cTn id="55" dur="1" fill="hold">
                                          <p:stCondLst>
                                            <p:cond delay="0"/>
                                          </p:stCondLst>
                                        </p:cTn>
                                        <p:tgtEl>
                                          <p:spTgt spid="28"/>
                                        </p:tgtEl>
                                        <p:attrNameLst>
                                          <p:attrName>style.visibility</p:attrName>
                                        </p:attrNameLst>
                                      </p:cBhvr>
                                      <p:to>
                                        <p:strVal val="visible"/>
                                      </p:to>
                                    </p:set>
                                    <p:anim calcmode="lin" valueType="num">
                                      <p:cBhvr additive="base">
                                        <p:cTn id="56" dur="500" fill="hold"/>
                                        <p:tgtEl>
                                          <p:spTgt spid="28"/>
                                        </p:tgtEl>
                                        <p:attrNameLst>
                                          <p:attrName>ppt_x</p:attrName>
                                        </p:attrNameLst>
                                      </p:cBhvr>
                                      <p:tavLst>
                                        <p:tav tm="0">
                                          <p:val>
                                            <p:strVal val="1+#ppt_w/2"/>
                                          </p:val>
                                        </p:tav>
                                        <p:tav tm="100000">
                                          <p:val>
                                            <p:strVal val="#ppt_x"/>
                                          </p:val>
                                        </p:tav>
                                      </p:tavLst>
                                    </p:anim>
                                    <p:anim calcmode="lin" valueType="num">
                                      <p:cBhvr additive="base">
                                        <p:cTn id="57" dur="500" fill="hold"/>
                                        <p:tgtEl>
                                          <p:spTgt spid="28"/>
                                        </p:tgtEl>
                                        <p:attrNameLst>
                                          <p:attrName>ppt_y</p:attrName>
                                        </p:attrNameLst>
                                      </p:cBhvr>
                                      <p:tavLst>
                                        <p:tav tm="0">
                                          <p:val>
                                            <p:strVal val="1+#ppt_h/2"/>
                                          </p:val>
                                        </p:tav>
                                        <p:tav tm="100000">
                                          <p:val>
                                            <p:strVal val="#ppt_y"/>
                                          </p:val>
                                        </p:tav>
                                      </p:tavLst>
                                    </p:anim>
                                  </p:childTnLst>
                                </p:cTn>
                              </p:par>
                              <p:par>
                                <p:cTn id="58" presetID="2" presetClass="entr" presetSubtype="6" fill="hold" nodeType="withEffect">
                                  <p:stCondLst>
                                    <p:cond delay="75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500" fill="hold"/>
                                        <p:tgtEl>
                                          <p:spTgt spid="31"/>
                                        </p:tgtEl>
                                        <p:attrNameLst>
                                          <p:attrName>ppt_x</p:attrName>
                                        </p:attrNameLst>
                                      </p:cBhvr>
                                      <p:tavLst>
                                        <p:tav tm="0">
                                          <p:val>
                                            <p:strVal val="1+#ppt_w/2"/>
                                          </p:val>
                                        </p:tav>
                                        <p:tav tm="100000">
                                          <p:val>
                                            <p:strVal val="#ppt_x"/>
                                          </p:val>
                                        </p:tav>
                                      </p:tavLst>
                                    </p:anim>
                                    <p:anim calcmode="lin" valueType="num">
                                      <p:cBhvr additive="base">
                                        <p:cTn id="61" dur="500" fill="hold"/>
                                        <p:tgtEl>
                                          <p:spTgt spid="31"/>
                                        </p:tgtEl>
                                        <p:attrNameLst>
                                          <p:attrName>ppt_y</p:attrName>
                                        </p:attrNameLst>
                                      </p:cBhvr>
                                      <p:tavLst>
                                        <p:tav tm="0">
                                          <p:val>
                                            <p:strVal val="1+#ppt_h/2"/>
                                          </p:val>
                                        </p:tav>
                                        <p:tav tm="100000">
                                          <p:val>
                                            <p:strVal val="#ppt_y"/>
                                          </p:val>
                                        </p:tav>
                                      </p:tavLst>
                                    </p:anim>
                                  </p:childTnLst>
                                </p:cTn>
                              </p:par>
                              <p:par>
                                <p:cTn id="62" presetID="2" presetClass="entr" presetSubtype="6" fill="hold" nodeType="withEffect">
                                  <p:stCondLst>
                                    <p:cond delay="75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1+#ppt_w/2"/>
                                          </p:val>
                                        </p:tav>
                                        <p:tav tm="100000">
                                          <p:val>
                                            <p:strVal val="#ppt_x"/>
                                          </p:val>
                                        </p:tav>
                                      </p:tavLst>
                                    </p:anim>
                                    <p:anim calcmode="lin" valueType="num">
                                      <p:cBhvr additive="base">
                                        <p:cTn id="65" dur="500" fill="hold"/>
                                        <p:tgtEl>
                                          <p:spTgt spid="34"/>
                                        </p:tgtEl>
                                        <p:attrNameLst>
                                          <p:attrName>ppt_y</p:attrName>
                                        </p:attrNameLst>
                                      </p:cBhvr>
                                      <p:tavLst>
                                        <p:tav tm="0">
                                          <p:val>
                                            <p:strVal val="1+#ppt_h/2"/>
                                          </p:val>
                                        </p:tav>
                                        <p:tav tm="100000">
                                          <p:val>
                                            <p:strVal val="#ppt_y"/>
                                          </p:val>
                                        </p:tav>
                                      </p:tavLst>
                                    </p:anim>
                                  </p:childTnLst>
                                </p:cTn>
                              </p:par>
                              <p:par>
                                <p:cTn id="66" presetID="2" presetClass="entr" presetSubtype="6" fill="hold" nodeType="withEffect">
                                  <p:stCondLst>
                                    <p:cond delay="750"/>
                                  </p:stCondLst>
                                  <p:childTnLst>
                                    <p:set>
                                      <p:cBhvr>
                                        <p:cTn id="67" dur="1" fill="hold">
                                          <p:stCondLst>
                                            <p:cond delay="0"/>
                                          </p:stCondLst>
                                        </p:cTn>
                                        <p:tgtEl>
                                          <p:spTgt spid="37"/>
                                        </p:tgtEl>
                                        <p:attrNameLst>
                                          <p:attrName>style.visibility</p:attrName>
                                        </p:attrNameLst>
                                      </p:cBhvr>
                                      <p:to>
                                        <p:strVal val="visible"/>
                                      </p:to>
                                    </p:set>
                                    <p:anim calcmode="lin" valueType="num">
                                      <p:cBhvr additive="base">
                                        <p:cTn id="68" dur="500" fill="hold"/>
                                        <p:tgtEl>
                                          <p:spTgt spid="37"/>
                                        </p:tgtEl>
                                        <p:attrNameLst>
                                          <p:attrName>ppt_x</p:attrName>
                                        </p:attrNameLst>
                                      </p:cBhvr>
                                      <p:tavLst>
                                        <p:tav tm="0">
                                          <p:val>
                                            <p:strVal val="1+#ppt_w/2"/>
                                          </p:val>
                                        </p:tav>
                                        <p:tav tm="100000">
                                          <p:val>
                                            <p:strVal val="#ppt_x"/>
                                          </p:val>
                                        </p:tav>
                                      </p:tavLst>
                                    </p:anim>
                                    <p:anim calcmode="lin" valueType="num">
                                      <p:cBhvr additive="base">
                                        <p:cTn id="69"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p:bldP spid="2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dirty="0">
                  <a:solidFill>
                    <a:schemeClr val="bg1"/>
                  </a:solidFill>
                </a:rPr>
                <a:t>2</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sp>
        <p:nvSpPr>
          <p:cNvPr id="9" name="圆角矩形 8"/>
          <p:cNvSpPr/>
          <p:nvPr/>
        </p:nvSpPr>
        <p:spPr>
          <a:xfrm>
            <a:off x="3550154" y="940024"/>
            <a:ext cx="1927247" cy="3719958"/>
          </a:xfrm>
          <a:prstGeom prst="roundRect">
            <a:avLst/>
          </a:prstGeom>
          <a:gradFill>
            <a:gsLst>
              <a:gs pos="0">
                <a:schemeClr val="bg1">
                  <a:lumMod val="85000"/>
                </a:schemeClr>
              </a:gs>
              <a:gs pos="1000">
                <a:schemeClr val="bg1"/>
              </a:gs>
              <a:gs pos="100000">
                <a:schemeClr val="bg1">
                  <a:lumMod val="75000"/>
                </a:schemeClr>
              </a:gs>
            </a:gsLst>
            <a:lin ang="21594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704783" y="1281140"/>
            <a:ext cx="675689" cy="675688"/>
            <a:chOff x="819328" y="1120779"/>
            <a:chExt cx="1127886" cy="1127885"/>
          </a:xfrm>
        </p:grpSpPr>
        <p:sp>
          <p:nvSpPr>
            <p:cNvPr id="11"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12"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sp>
        <p:nvSpPr>
          <p:cNvPr id="13" name="灯片编号占位符 1"/>
          <p:cNvSpPr>
            <a:spLocks noGrp="1"/>
          </p:cNvSpPr>
          <p:nvPr>
            <p:ph type="sldNum" sz="quarter" idx="12"/>
          </p:nvPr>
        </p:nvSpPr>
        <p:spPr>
          <a:xfrm>
            <a:off x="4355976" y="4862059"/>
            <a:ext cx="404100" cy="273844"/>
          </a:xfrm>
        </p:spPr>
        <p:txBody>
          <a:bodyPr/>
          <a:lstStyle/>
          <a:p>
            <a:fld id="{877C4908-FE0A-43F2-B8DA-9F7993525651}" type="slidenum">
              <a:rPr lang="zh-CN" altLang="en-US" smtClean="0"/>
              <a:t>9</a:t>
            </a:fld>
            <a:endParaRPr lang="zh-CN" altLang="en-US"/>
          </a:p>
        </p:txBody>
      </p:sp>
      <p:grpSp>
        <p:nvGrpSpPr>
          <p:cNvPr id="14" name="组合 13"/>
          <p:cNvGrpSpPr/>
          <p:nvPr/>
        </p:nvGrpSpPr>
        <p:grpSpPr>
          <a:xfrm>
            <a:off x="3660634" y="1059527"/>
            <a:ext cx="1803422" cy="3480952"/>
            <a:chOff x="2430379" y="3645568"/>
            <a:chExt cx="914400" cy="1515978"/>
          </a:xfrm>
          <a:effectLst/>
        </p:grpSpPr>
        <p:sp>
          <p:nvSpPr>
            <p:cNvPr id="15" name="任意多边形 14"/>
            <p:cNvSpPr/>
            <p:nvPr/>
          </p:nvSpPr>
          <p:spPr>
            <a:xfrm>
              <a:off x="2430379" y="3645568"/>
              <a:ext cx="914400" cy="1515978"/>
            </a:xfrm>
            <a:custGeom>
              <a:avLst/>
              <a:gdLst>
                <a:gd name="connsiteX0" fmla="*/ 152403 w 914400"/>
                <a:gd name="connsiteY0" fmla="*/ 0 h 1515978"/>
                <a:gd name="connsiteX1" fmla="*/ 761997 w 914400"/>
                <a:gd name="connsiteY1" fmla="*/ 0 h 1515978"/>
                <a:gd name="connsiteX2" fmla="*/ 914400 w 914400"/>
                <a:gd name="connsiteY2" fmla="*/ 152403 h 1515978"/>
                <a:gd name="connsiteX3" fmla="*/ 914400 w 914400"/>
                <a:gd name="connsiteY3" fmla="*/ 1363575 h 1515978"/>
                <a:gd name="connsiteX4" fmla="*/ 761997 w 914400"/>
                <a:gd name="connsiteY4" fmla="*/ 1515978 h 1515978"/>
                <a:gd name="connsiteX5" fmla="*/ 152403 w 914400"/>
                <a:gd name="connsiteY5" fmla="*/ 1515978 h 1515978"/>
                <a:gd name="connsiteX6" fmla="*/ 0 w 914400"/>
                <a:gd name="connsiteY6" fmla="*/ 1363575 h 1515978"/>
                <a:gd name="connsiteX7" fmla="*/ 0 w 914400"/>
                <a:gd name="connsiteY7" fmla="*/ 152403 h 1515978"/>
                <a:gd name="connsiteX8" fmla="*/ 152403 w 914400"/>
                <a:gd name="connsiteY8" fmla="*/ 0 h 1515978"/>
                <a:gd name="connsiteX9" fmla="*/ 96252 w 914400"/>
                <a:gd name="connsiteY9" fmla="*/ 276727 h 1515978"/>
                <a:gd name="connsiteX10" fmla="*/ 96252 w 914400"/>
                <a:gd name="connsiteY10" fmla="*/ 1239251 h 1515978"/>
                <a:gd name="connsiteX11" fmla="*/ 818148 w 914400"/>
                <a:gd name="connsiteY11" fmla="*/ 1239251 h 1515978"/>
                <a:gd name="connsiteX12" fmla="*/ 818148 w 914400"/>
                <a:gd name="connsiteY12" fmla="*/ 276727 h 1515978"/>
                <a:gd name="connsiteX13" fmla="*/ 96252 w 914400"/>
                <a:gd name="connsiteY13" fmla="*/ 276727 h 1515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14400" h="1515978">
                  <a:moveTo>
                    <a:pt x="152403" y="0"/>
                  </a:moveTo>
                  <a:lnTo>
                    <a:pt x="761997" y="0"/>
                  </a:lnTo>
                  <a:cubicBezTo>
                    <a:pt x="846167" y="0"/>
                    <a:pt x="914400" y="68233"/>
                    <a:pt x="914400" y="152403"/>
                  </a:cubicBezTo>
                  <a:lnTo>
                    <a:pt x="914400" y="1363575"/>
                  </a:lnTo>
                  <a:cubicBezTo>
                    <a:pt x="914400" y="1447745"/>
                    <a:pt x="846167" y="1515978"/>
                    <a:pt x="761997" y="1515978"/>
                  </a:cubicBezTo>
                  <a:lnTo>
                    <a:pt x="152403" y="1515978"/>
                  </a:lnTo>
                  <a:cubicBezTo>
                    <a:pt x="68233" y="1515978"/>
                    <a:pt x="0" y="1447745"/>
                    <a:pt x="0" y="1363575"/>
                  </a:cubicBezTo>
                  <a:lnTo>
                    <a:pt x="0" y="152403"/>
                  </a:lnTo>
                  <a:cubicBezTo>
                    <a:pt x="0" y="68233"/>
                    <a:pt x="68233" y="0"/>
                    <a:pt x="152403" y="0"/>
                  </a:cubicBezTo>
                  <a:close/>
                  <a:moveTo>
                    <a:pt x="96252" y="276727"/>
                  </a:moveTo>
                  <a:lnTo>
                    <a:pt x="96252" y="1239251"/>
                  </a:lnTo>
                  <a:lnTo>
                    <a:pt x="818148" y="1239251"/>
                  </a:lnTo>
                  <a:lnTo>
                    <a:pt x="818148" y="276727"/>
                  </a:lnTo>
                  <a:lnTo>
                    <a:pt x="96252" y="276727"/>
                  </a:lnTo>
                  <a:close/>
                </a:path>
              </a:pathLst>
            </a:custGeom>
            <a:noFill/>
            <a:ln w="12700">
              <a:solidFill>
                <a:schemeClr val="tx1">
                  <a:lumMod val="50000"/>
                  <a:lumOff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16" name="圆角矩形 15"/>
            <p:cNvSpPr/>
            <p:nvPr/>
          </p:nvSpPr>
          <p:spPr>
            <a:xfrm>
              <a:off x="2615239" y="3753853"/>
              <a:ext cx="544680" cy="60158"/>
            </a:xfrm>
            <a:prstGeom prst="roundRect">
              <a:avLst>
                <a:gd name="adj" fmla="val 50000"/>
              </a:avLst>
            </a:prstGeom>
            <a:gradFill>
              <a:gsLst>
                <a:gs pos="0">
                  <a:schemeClr val="bg1">
                    <a:lumMod val="85000"/>
                  </a:schemeClr>
                </a:gs>
                <a:gs pos="1000">
                  <a:schemeClr val="bg1"/>
                </a:gs>
                <a:gs pos="93333">
                  <a:schemeClr val="bg1">
                    <a:lumMod val="65000"/>
                  </a:schemeClr>
                </a:gs>
                <a:gs pos="38000">
                  <a:schemeClr val="bg1">
                    <a:lumMod val="65000"/>
                  </a:schemeClr>
                </a:gs>
              </a:gsLst>
              <a:lin ang="16200000" scaled="1"/>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17" name="椭圆 16"/>
            <p:cNvSpPr/>
            <p:nvPr/>
          </p:nvSpPr>
          <p:spPr>
            <a:xfrm>
              <a:off x="2809374" y="4969068"/>
              <a:ext cx="156410" cy="132318"/>
            </a:xfrm>
            <a:prstGeom prst="ellipse">
              <a:avLst/>
            </a:prstGeom>
            <a:gradFill>
              <a:gsLst>
                <a:gs pos="0">
                  <a:schemeClr val="bg1">
                    <a:lumMod val="85000"/>
                  </a:schemeClr>
                </a:gs>
                <a:gs pos="1000">
                  <a:schemeClr val="bg1"/>
                </a:gs>
                <a:gs pos="100000">
                  <a:schemeClr val="bg1">
                    <a:lumMod val="75000"/>
                  </a:schemeClr>
                </a:gs>
              </a:gsLst>
              <a:lin ang="16200000" scaled="1"/>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grpSp>
      <p:sp>
        <p:nvSpPr>
          <p:cNvPr id="18" name="Content Placeholder 2"/>
          <p:cNvSpPr txBox="1"/>
          <p:nvPr/>
        </p:nvSpPr>
        <p:spPr bwMode="auto">
          <a:xfrm>
            <a:off x="274380" y="1281133"/>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9" name="Content Placeholder 2"/>
          <p:cNvSpPr txBox="1"/>
          <p:nvPr/>
        </p:nvSpPr>
        <p:spPr bwMode="auto">
          <a:xfrm>
            <a:off x="274380" y="2180293"/>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0" name="Content Placeholder 2"/>
          <p:cNvSpPr txBox="1"/>
          <p:nvPr/>
        </p:nvSpPr>
        <p:spPr bwMode="auto">
          <a:xfrm>
            <a:off x="251520" y="3186133"/>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1" name="Content Placeholder 2"/>
          <p:cNvSpPr txBox="1"/>
          <p:nvPr/>
        </p:nvSpPr>
        <p:spPr bwMode="auto">
          <a:xfrm>
            <a:off x="6374928" y="133020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2" name="Content Placeholder 2"/>
          <p:cNvSpPr txBox="1"/>
          <p:nvPr/>
        </p:nvSpPr>
        <p:spPr bwMode="auto">
          <a:xfrm>
            <a:off x="6390168" y="220650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3" name="Content Placeholder 2"/>
          <p:cNvSpPr txBox="1"/>
          <p:nvPr/>
        </p:nvSpPr>
        <p:spPr bwMode="auto">
          <a:xfrm>
            <a:off x="6390168" y="323520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4" name="矩形 23"/>
          <p:cNvSpPr/>
          <p:nvPr/>
        </p:nvSpPr>
        <p:spPr>
          <a:xfrm>
            <a:off x="3991470" y="2436669"/>
            <a:ext cx="1107996" cy="830997"/>
          </a:xfrm>
          <a:prstGeom prst="rect">
            <a:avLst/>
          </a:prstGeom>
        </p:spPr>
        <p:txBody>
          <a:bodyPr wrap="none">
            <a:spAutoFit/>
          </a:bodyPr>
          <a:lstStyle/>
          <a:p>
            <a:r>
              <a:rPr lang="zh-CN" altLang="en-US" sz="2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a:t>
            </a:r>
            <a:endParaRPr lang="en-US" altLang="zh-CN" sz="2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r>
              <a:rPr lang="zh-CN" altLang="en-US" sz="2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的标题</a:t>
            </a:r>
            <a:endParaRPr lang="zh-CN" altLang="en-US" sz="2400" b="1" dirty="0">
              <a:solidFill>
                <a:schemeClr val="tx1">
                  <a:lumMod val="65000"/>
                  <a:lumOff val="35000"/>
                </a:schemeClr>
              </a:solidFill>
            </a:endParaRPr>
          </a:p>
        </p:txBody>
      </p:sp>
      <p:sp>
        <p:nvSpPr>
          <p:cNvPr id="25" name="矩形 24"/>
          <p:cNvSpPr/>
          <p:nvPr/>
        </p:nvSpPr>
        <p:spPr>
          <a:xfrm>
            <a:off x="2678101" y="1411235"/>
            <a:ext cx="682862" cy="415498"/>
          </a:xfrm>
          <a:prstGeom prst="rect">
            <a:avLst/>
          </a:prstGeom>
        </p:spPr>
        <p:txBody>
          <a:bodyPr wrap="square">
            <a:spAutoFit/>
          </a:bodyPr>
          <a:lstStyle/>
          <a:p>
            <a:pPr algn="ctr"/>
            <a:r>
              <a:rPr lang="en-US" altLang="zh-CN" sz="2100" b="1" dirty="0">
                <a:solidFill>
                  <a:srgbClr val="BD392F"/>
                </a:solidFill>
                <a:latin typeface="Agency FB" panose="020B0503020202020204" pitchFamily="34" charset="0"/>
                <a:ea typeface="微软雅黑" panose="020B0503020204020204" pitchFamily="34" charset="-122"/>
              </a:rPr>
              <a:t>01</a:t>
            </a:r>
          </a:p>
        </p:txBody>
      </p:sp>
      <p:grpSp>
        <p:nvGrpSpPr>
          <p:cNvPr id="26" name="组合 25"/>
          <p:cNvGrpSpPr/>
          <p:nvPr/>
        </p:nvGrpSpPr>
        <p:grpSpPr>
          <a:xfrm>
            <a:off x="2704783" y="2252690"/>
            <a:ext cx="675689" cy="675688"/>
            <a:chOff x="819328" y="1120779"/>
            <a:chExt cx="1127886" cy="1127885"/>
          </a:xfrm>
        </p:grpSpPr>
        <p:sp>
          <p:nvSpPr>
            <p:cNvPr id="27"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28"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29" name="组合 28"/>
          <p:cNvGrpSpPr/>
          <p:nvPr/>
        </p:nvGrpSpPr>
        <p:grpSpPr>
          <a:xfrm>
            <a:off x="2704783" y="3224240"/>
            <a:ext cx="675689" cy="675688"/>
            <a:chOff x="819328" y="1120779"/>
            <a:chExt cx="1127886" cy="1127885"/>
          </a:xfrm>
        </p:grpSpPr>
        <p:sp>
          <p:nvSpPr>
            <p:cNvPr id="30"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31"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sp>
        <p:nvSpPr>
          <p:cNvPr id="32" name="矩形 31"/>
          <p:cNvSpPr/>
          <p:nvPr/>
        </p:nvSpPr>
        <p:spPr>
          <a:xfrm>
            <a:off x="2706676" y="2384505"/>
            <a:ext cx="682862"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02</a:t>
            </a:r>
            <a:endParaRPr lang="en-US" altLang="zh-CN" sz="2100" b="1" dirty="0">
              <a:solidFill>
                <a:srgbClr val="BD392F"/>
              </a:solidFill>
              <a:latin typeface="Agency FB" panose="020B0503020202020204" pitchFamily="34" charset="0"/>
              <a:ea typeface="微软雅黑" panose="020B0503020204020204" pitchFamily="34" charset="-122"/>
            </a:endParaRPr>
          </a:p>
        </p:txBody>
      </p:sp>
      <p:sp>
        <p:nvSpPr>
          <p:cNvPr id="33" name="矩形 32"/>
          <p:cNvSpPr/>
          <p:nvPr/>
        </p:nvSpPr>
        <p:spPr>
          <a:xfrm>
            <a:off x="2687626" y="3337005"/>
            <a:ext cx="682862"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03</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nvGrpSpPr>
          <p:cNvPr id="34" name="组合 33"/>
          <p:cNvGrpSpPr/>
          <p:nvPr/>
        </p:nvGrpSpPr>
        <p:grpSpPr>
          <a:xfrm>
            <a:off x="5623215" y="1290665"/>
            <a:ext cx="675689" cy="675688"/>
            <a:chOff x="819328" y="1120779"/>
            <a:chExt cx="1127886" cy="1127885"/>
          </a:xfrm>
        </p:grpSpPr>
        <p:sp>
          <p:nvSpPr>
            <p:cNvPr id="35"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36"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sp>
        <p:nvSpPr>
          <p:cNvPr id="37" name="矩形 36"/>
          <p:cNvSpPr/>
          <p:nvPr/>
        </p:nvSpPr>
        <p:spPr>
          <a:xfrm>
            <a:off x="5596533" y="1420760"/>
            <a:ext cx="682862"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04</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nvGrpSpPr>
          <p:cNvPr id="38" name="组合 37"/>
          <p:cNvGrpSpPr/>
          <p:nvPr/>
        </p:nvGrpSpPr>
        <p:grpSpPr>
          <a:xfrm>
            <a:off x="5623215" y="2262215"/>
            <a:ext cx="675689" cy="675688"/>
            <a:chOff x="819328" y="1120779"/>
            <a:chExt cx="1127886" cy="1127885"/>
          </a:xfrm>
        </p:grpSpPr>
        <p:sp>
          <p:nvSpPr>
            <p:cNvPr id="39"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40"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41" name="组合 40"/>
          <p:cNvGrpSpPr/>
          <p:nvPr/>
        </p:nvGrpSpPr>
        <p:grpSpPr>
          <a:xfrm>
            <a:off x="5623215" y="3233765"/>
            <a:ext cx="675689" cy="675688"/>
            <a:chOff x="819328" y="1120779"/>
            <a:chExt cx="1127886" cy="1127885"/>
          </a:xfrm>
        </p:grpSpPr>
        <p:sp>
          <p:nvSpPr>
            <p:cNvPr id="42"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43"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sp>
        <p:nvSpPr>
          <p:cNvPr id="44" name="矩形 43"/>
          <p:cNvSpPr/>
          <p:nvPr/>
        </p:nvSpPr>
        <p:spPr>
          <a:xfrm>
            <a:off x="5625108" y="2394030"/>
            <a:ext cx="682862"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05</a:t>
            </a:r>
            <a:endParaRPr lang="en-US" altLang="zh-CN" sz="2100" b="1" dirty="0">
              <a:solidFill>
                <a:srgbClr val="BD392F"/>
              </a:solidFill>
              <a:latin typeface="Agency FB" panose="020B0503020202020204" pitchFamily="34" charset="0"/>
              <a:ea typeface="微软雅黑" panose="020B0503020204020204" pitchFamily="34" charset="-122"/>
            </a:endParaRPr>
          </a:p>
        </p:txBody>
      </p:sp>
      <p:sp>
        <p:nvSpPr>
          <p:cNvPr id="45" name="矩形 44"/>
          <p:cNvSpPr/>
          <p:nvPr/>
        </p:nvSpPr>
        <p:spPr>
          <a:xfrm>
            <a:off x="5606058" y="3346530"/>
            <a:ext cx="682862"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06</a:t>
            </a:r>
            <a:endParaRPr lang="en-US" altLang="zh-CN" sz="2100" b="1" dirty="0">
              <a:solidFill>
                <a:srgbClr val="BD392F"/>
              </a:solidFill>
              <a:latin typeface="Agency FB" panose="020B0503020202020204" pitchFamily="34" charset="0"/>
              <a:ea typeface="微软雅黑" panose="020B0503020204020204" pitchFamily="34" charset="-122"/>
            </a:endParaRPr>
          </a:p>
        </p:txBody>
      </p:sp>
    </p:spTree>
    <p:extLst>
      <p:ext uri="{BB962C8B-B14F-4D97-AF65-F5344CB8AC3E}">
        <p14:creationId xmlns:p14="http://schemas.microsoft.com/office/powerpoint/2010/main" val="40530438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childTnLst>
                          </p:cTn>
                        </p:par>
                        <p:par>
                          <p:cTn id="22" fill="hold">
                            <p:stCondLst>
                              <p:cond delay="85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par>
                          <p:cTn id="26" fill="hold">
                            <p:stCondLst>
                              <p:cond delay="1350"/>
                            </p:stCondLst>
                            <p:childTnLst>
                              <p:par>
                                <p:cTn id="27" presetID="1"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childTnLst>
                          </p:cTn>
                        </p:par>
                        <p:par>
                          <p:cTn id="29" fill="hold">
                            <p:stCondLst>
                              <p:cond delay="1350"/>
                            </p:stCondLst>
                            <p:childTnLst>
                              <p:par>
                                <p:cTn id="30" presetID="1" presetClass="entr" presetSubtype="0" fill="hold" grpId="0" nodeType="afterEffect">
                                  <p:stCondLst>
                                    <p:cond delay="0"/>
                                  </p:stCondLst>
                                  <p:childTnLst>
                                    <p:set>
                                      <p:cBhvr>
                                        <p:cTn id="31" dur="1" fill="hold">
                                          <p:stCondLst>
                                            <p:cond delay="0"/>
                                          </p:stCondLst>
                                        </p:cTn>
                                        <p:tgtEl>
                                          <p:spTgt spid="25"/>
                                        </p:tgtEl>
                                        <p:attrNameLst>
                                          <p:attrName>style.visibility</p:attrName>
                                        </p:attrNameLst>
                                      </p:cBhvr>
                                      <p:to>
                                        <p:strVal val="visible"/>
                                      </p:to>
                                    </p:set>
                                  </p:childTnLst>
                                </p:cTn>
                              </p:par>
                            </p:childTnLst>
                          </p:cTn>
                        </p:par>
                        <p:par>
                          <p:cTn id="32" fill="hold">
                            <p:stCondLst>
                              <p:cond delay="1350"/>
                            </p:stCondLst>
                            <p:childTnLst>
                              <p:par>
                                <p:cTn id="33" presetID="1" presetClass="entr" presetSubtype="0" fill="hold" grpId="0" nodeType="afterEffect">
                                  <p:stCondLst>
                                    <p:cond delay="0"/>
                                  </p:stCondLst>
                                  <p:childTnLst>
                                    <p:set>
                                      <p:cBhvr>
                                        <p:cTn id="34" dur="1" fill="hold">
                                          <p:stCondLst>
                                            <p:cond delay="0"/>
                                          </p:stCondLst>
                                        </p:cTn>
                                        <p:tgtEl>
                                          <p:spTgt spid="32"/>
                                        </p:tgtEl>
                                        <p:attrNameLst>
                                          <p:attrName>style.visibility</p:attrName>
                                        </p:attrNameLst>
                                      </p:cBhvr>
                                      <p:to>
                                        <p:strVal val="visible"/>
                                      </p:to>
                                    </p:set>
                                  </p:childTnLst>
                                </p:cTn>
                              </p:par>
                            </p:childTnLst>
                          </p:cTn>
                        </p:par>
                        <p:par>
                          <p:cTn id="35" fill="hold">
                            <p:stCondLst>
                              <p:cond delay="1350"/>
                            </p:stCondLst>
                            <p:childTnLst>
                              <p:par>
                                <p:cTn id="36" presetID="1" presetClass="entr" presetSubtype="0" fill="hold" nodeType="afterEffect">
                                  <p:stCondLst>
                                    <p:cond delay="0"/>
                                  </p:stCondLst>
                                  <p:childTnLst>
                                    <p:set>
                                      <p:cBhvr>
                                        <p:cTn id="37" dur="1" fill="hold">
                                          <p:stCondLst>
                                            <p:cond delay="0"/>
                                          </p:stCondLst>
                                        </p:cTn>
                                        <p:tgtEl>
                                          <p:spTgt spid="26"/>
                                        </p:tgtEl>
                                        <p:attrNameLst>
                                          <p:attrName>style.visibility</p:attrName>
                                        </p:attrNameLst>
                                      </p:cBhvr>
                                      <p:to>
                                        <p:strVal val="visible"/>
                                      </p:to>
                                    </p:set>
                                  </p:childTnLst>
                                </p:cTn>
                              </p:par>
                            </p:childTnLst>
                          </p:cTn>
                        </p:par>
                        <p:par>
                          <p:cTn id="38" fill="hold">
                            <p:stCondLst>
                              <p:cond delay="135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childTnLst>
                          </p:cTn>
                        </p:par>
                        <p:par>
                          <p:cTn id="42" fill="hold">
                            <p:stCondLst>
                              <p:cond delay="1850"/>
                            </p:stCondLst>
                            <p:childTnLst>
                              <p:par>
                                <p:cTn id="43" presetID="1" presetClass="entr" presetSubtype="0" fill="hold" grpId="0" nodeType="afterEffect">
                                  <p:stCondLst>
                                    <p:cond delay="0"/>
                                  </p:stCondLst>
                                  <p:childTnLst>
                                    <p:set>
                                      <p:cBhvr>
                                        <p:cTn id="44" dur="1" fill="hold">
                                          <p:stCondLst>
                                            <p:cond delay="0"/>
                                          </p:stCondLst>
                                        </p:cTn>
                                        <p:tgtEl>
                                          <p:spTgt spid="33"/>
                                        </p:tgtEl>
                                        <p:attrNameLst>
                                          <p:attrName>style.visibility</p:attrName>
                                        </p:attrNameLst>
                                      </p:cBhvr>
                                      <p:to>
                                        <p:strVal val="visible"/>
                                      </p:to>
                                    </p:set>
                                  </p:childTnLst>
                                </p:cTn>
                              </p:par>
                            </p:childTnLst>
                          </p:cTn>
                        </p:par>
                        <p:par>
                          <p:cTn id="45" fill="hold">
                            <p:stCondLst>
                              <p:cond delay="1850"/>
                            </p:stCondLst>
                            <p:childTnLst>
                              <p:par>
                                <p:cTn id="46" presetID="1" presetClass="entr" presetSubtype="0" fill="hold" nodeType="afterEffect">
                                  <p:stCondLst>
                                    <p:cond delay="0"/>
                                  </p:stCondLst>
                                  <p:childTnLst>
                                    <p:set>
                                      <p:cBhvr>
                                        <p:cTn id="47" dur="1" fill="hold">
                                          <p:stCondLst>
                                            <p:cond delay="0"/>
                                          </p:stCondLst>
                                        </p:cTn>
                                        <p:tgtEl>
                                          <p:spTgt spid="29"/>
                                        </p:tgtEl>
                                        <p:attrNameLst>
                                          <p:attrName>style.visibility</p:attrName>
                                        </p:attrNameLst>
                                      </p:cBhvr>
                                      <p:to>
                                        <p:strVal val="visible"/>
                                      </p:to>
                                    </p:set>
                                  </p:childTnLst>
                                </p:cTn>
                              </p:par>
                            </p:childTnLst>
                          </p:cTn>
                        </p:par>
                        <p:par>
                          <p:cTn id="48" fill="hold">
                            <p:stCondLst>
                              <p:cond delay="1850"/>
                            </p:stCondLst>
                            <p:childTnLst>
                              <p:par>
                                <p:cTn id="49" presetID="10"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par>
                          <p:cTn id="52" fill="hold">
                            <p:stCondLst>
                              <p:cond delay="2350"/>
                            </p:stCondLst>
                            <p:childTnLst>
                              <p:par>
                                <p:cTn id="53" presetID="1" presetClass="entr" presetSubtype="0" fill="hold" grpId="0" nodeType="afterEffect">
                                  <p:stCondLst>
                                    <p:cond delay="0"/>
                                  </p:stCondLst>
                                  <p:childTnLst>
                                    <p:set>
                                      <p:cBhvr>
                                        <p:cTn id="54" dur="1" fill="hold">
                                          <p:stCondLst>
                                            <p:cond delay="0"/>
                                          </p:stCondLst>
                                        </p:cTn>
                                        <p:tgtEl>
                                          <p:spTgt spid="37"/>
                                        </p:tgtEl>
                                        <p:attrNameLst>
                                          <p:attrName>style.visibility</p:attrName>
                                        </p:attrNameLst>
                                      </p:cBhvr>
                                      <p:to>
                                        <p:strVal val="visible"/>
                                      </p:to>
                                    </p:set>
                                  </p:childTnLst>
                                </p:cTn>
                              </p:par>
                            </p:childTnLst>
                          </p:cTn>
                        </p:par>
                        <p:par>
                          <p:cTn id="55" fill="hold">
                            <p:stCondLst>
                              <p:cond delay="2350"/>
                            </p:stCondLst>
                            <p:childTnLst>
                              <p:par>
                                <p:cTn id="56" presetID="1" presetClass="entr" presetSubtype="0" fill="hold" nodeType="afterEffect">
                                  <p:stCondLst>
                                    <p:cond delay="0"/>
                                  </p:stCondLst>
                                  <p:childTnLst>
                                    <p:set>
                                      <p:cBhvr>
                                        <p:cTn id="57" dur="1" fill="hold">
                                          <p:stCondLst>
                                            <p:cond delay="0"/>
                                          </p:stCondLst>
                                        </p:cTn>
                                        <p:tgtEl>
                                          <p:spTgt spid="34"/>
                                        </p:tgtEl>
                                        <p:attrNameLst>
                                          <p:attrName>style.visibility</p:attrName>
                                        </p:attrNameLst>
                                      </p:cBhvr>
                                      <p:to>
                                        <p:strVal val="visible"/>
                                      </p:to>
                                    </p:set>
                                  </p:childTnLst>
                                </p:cTn>
                              </p:par>
                            </p:childTnLst>
                          </p:cTn>
                        </p:par>
                        <p:par>
                          <p:cTn id="58" fill="hold">
                            <p:stCondLst>
                              <p:cond delay="2350"/>
                            </p:stCondLst>
                            <p:childTnLst>
                              <p:par>
                                <p:cTn id="59" presetID="10" presetClass="entr" presetSubtype="0" fill="hold" grpId="0" nodeType="after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500"/>
                                        <p:tgtEl>
                                          <p:spTgt spid="21"/>
                                        </p:tgtEl>
                                      </p:cBhvr>
                                    </p:animEffect>
                                  </p:childTnLst>
                                </p:cTn>
                              </p:par>
                            </p:childTnLst>
                          </p:cTn>
                        </p:par>
                        <p:par>
                          <p:cTn id="62" fill="hold">
                            <p:stCondLst>
                              <p:cond delay="2850"/>
                            </p:stCondLst>
                            <p:childTnLst>
                              <p:par>
                                <p:cTn id="63" presetID="1" presetClass="entr" presetSubtype="0" fill="hold" grpId="0" nodeType="afterEffect">
                                  <p:stCondLst>
                                    <p:cond delay="0"/>
                                  </p:stCondLst>
                                  <p:childTnLst>
                                    <p:set>
                                      <p:cBhvr>
                                        <p:cTn id="64" dur="1" fill="hold">
                                          <p:stCondLst>
                                            <p:cond delay="0"/>
                                          </p:stCondLst>
                                        </p:cTn>
                                        <p:tgtEl>
                                          <p:spTgt spid="44"/>
                                        </p:tgtEl>
                                        <p:attrNameLst>
                                          <p:attrName>style.visibility</p:attrName>
                                        </p:attrNameLst>
                                      </p:cBhvr>
                                      <p:to>
                                        <p:strVal val="visible"/>
                                      </p:to>
                                    </p:set>
                                  </p:childTnLst>
                                </p:cTn>
                              </p:par>
                            </p:childTnLst>
                          </p:cTn>
                        </p:par>
                        <p:par>
                          <p:cTn id="65" fill="hold">
                            <p:stCondLst>
                              <p:cond delay="2850"/>
                            </p:stCondLst>
                            <p:childTnLst>
                              <p:par>
                                <p:cTn id="66" presetID="1" presetClass="entr" presetSubtype="0" fill="hold" nodeType="afterEffect">
                                  <p:stCondLst>
                                    <p:cond delay="0"/>
                                  </p:stCondLst>
                                  <p:childTnLst>
                                    <p:set>
                                      <p:cBhvr>
                                        <p:cTn id="67" dur="1" fill="hold">
                                          <p:stCondLst>
                                            <p:cond delay="0"/>
                                          </p:stCondLst>
                                        </p:cTn>
                                        <p:tgtEl>
                                          <p:spTgt spid="38"/>
                                        </p:tgtEl>
                                        <p:attrNameLst>
                                          <p:attrName>style.visibility</p:attrName>
                                        </p:attrNameLst>
                                      </p:cBhvr>
                                      <p:to>
                                        <p:strVal val="visible"/>
                                      </p:to>
                                    </p:set>
                                  </p:childTnLst>
                                </p:cTn>
                              </p:par>
                            </p:childTnLst>
                          </p:cTn>
                        </p:par>
                        <p:par>
                          <p:cTn id="68" fill="hold">
                            <p:stCondLst>
                              <p:cond delay="2850"/>
                            </p:stCondLst>
                            <p:childTnLst>
                              <p:par>
                                <p:cTn id="69" presetID="10" presetClass="entr" presetSubtype="0"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500"/>
                                        <p:tgtEl>
                                          <p:spTgt spid="22"/>
                                        </p:tgtEl>
                                      </p:cBhvr>
                                    </p:animEffect>
                                  </p:childTnLst>
                                </p:cTn>
                              </p:par>
                            </p:childTnLst>
                          </p:cTn>
                        </p:par>
                        <p:par>
                          <p:cTn id="72" fill="hold">
                            <p:stCondLst>
                              <p:cond delay="3350"/>
                            </p:stCondLst>
                            <p:childTnLst>
                              <p:par>
                                <p:cTn id="73" presetID="1" presetClass="entr" presetSubtype="0" fill="hold" grpId="0" nodeType="afterEffect">
                                  <p:stCondLst>
                                    <p:cond delay="0"/>
                                  </p:stCondLst>
                                  <p:childTnLst>
                                    <p:set>
                                      <p:cBhvr>
                                        <p:cTn id="74" dur="1" fill="hold">
                                          <p:stCondLst>
                                            <p:cond delay="0"/>
                                          </p:stCondLst>
                                        </p:cTn>
                                        <p:tgtEl>
                                          <p:spTgt spid="45"/>
                                        </p:tgtEl>
                                        <p:attrNameLst>
                                          <p:attrName>style.visibility</p:attrName>
                                        </p:attrNameLst>
                                      </p:cBhvr>
                                      <p:to>
                                        <p:strVal val="visible"/>
                                      </p:to>
                                    </p:set>
                                  </p:childTnLst>
                                </p:cTn>
                              </p:par>
                            </p:childTnLst>
                          </p:cTn>
                        </p:par>
                        <p:par>
                          <p:cTn id="75" fill="hold">
                            <p:stCondLst>
                              <p:cond delay="3350"/>
                            </p:stCondLst>
                            <p:childTnLst>
                              <p:par>
                                <p:cTn id="76" presetID="1" presetClass="entr" presetSubtype="0" fill="hold" nodeType="afterEffect">
                                  <p:stCondLst>
                                    <p:cond delay="0"/>
                                  </p:stCondLst>
                                  <p:childTnLst>
                                    <p:set>
                                      <p:cBhvr>
                                        <p:cTn id="77" dur="1" fill="hold">
                                          <p:stCondLst>
                                            <p:cond delay="0"/>
                                          </p:stCondLst>
                                        </p:cTn>
                                        <p:tgtEl>
                                          <p:spTgt spid="41"/>
                                        </p:tgtEl>
                                        <p:attrNameLst>
                                          <p:attrName>style.visibility</p:attrName>
                                        </p:attrNameLst>
                                      </p:cBhvr>
                                      <p:to>
                                        <p:strVal val="visible"/>
                                      </p:to>
                                    </p:set>
                                  </p:childTnLst>
                                </p:cTn>
                              </p:par>
                            </p:childTnLst>
                          </p:cTn>
                        </p:par>
                        <p:par>
                          <p:cTn id="78" fill="hold">
                            <p:stCondLst>
                              <p:cond delay="3350"/>
                            </p:stCondLst>
                            <p:childTnLst>
                              <p:par>
                                <p:cTn id="79" presetID="10" presetClass="entr" presetSubtype="0" fill="hold" grpId="0" nodeType="after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fade">
                                      <p:cBhvr>
                                        <p:cTn id="8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8" grpId="0"/>
      <p:bldP spid="19" grpId="0"/>
      <p:bldP spid="20" grpId="0"/>
      <p:bldP spid="21" grpId="0"/>
      <p:bldP spid="22" grpId="0"/>
      <p:bldP spid="23" grpId="0"/>
      <p:bldP spid="25" grpId="0"/>
      <p:bldP spid="32" grpId="0"/>
      <p:bldP spid="33" grpId="0"/>
      <p:bldP spid="37" grpId="0"/>
      <p:bldP spid="44" grpId="0"/>
      <p:bldP spid="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dirty="0">
                  <a:solidFill>
                    <a:schemeClr val="bg1"/>
                  </a:solidFill>
                </a:rPr>
                <a:t>2</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3510316" y="1203598"/>
            <a:ext cx="985697" cy="1134998"/>
            <a:chOff x="2301202" y="523979"/>
            <a:chExt cx="985697" cy="1134998"/>
          </a:xfrm>
        </p:grpSpPr>
        <p:sp>
          <p:nvSpPr>
            <p:cNvPr id="10" name="任意多边形 9"/>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1" name="任意多边形 10"/>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12" name="组合 11"/>
          <p:cNvGrpSpPr/>
          <p:nvPr/>
        </p:nvGrpSpPr>
        <p:grpSpPr>
          <a:xfrm>
            <a:off x="4603620" y="1216850"/>
            <a:ext cx="985697" cy="1134998"/>
            <a:chOff x="2301202" y="523979"/>
            <a:chExt cx="985697" cy="1134998"/>
          </a:xfrm>
        </p:grpSpPr>
        <p:sp>
          <p:nvSpPr>
            <p:cNvPr id="13" name="任意多边形 12"/>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4" name="任意多边形 13"/>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15" name="组合 14"/>
          <p:cNvGrpSpPr/>
          <p:nvPr/>
        </p:nvGrpSpPr>
        <p:grpSpPr>
          <a:xfrm>
            <a:off x="5133707" y="2177633"/>
            <a:ext cx="985697" cy="1134998"/>
            <a:chOff x="2301202" y="523979"/>
            <a:chExt cx="985697" cy="1134998"/>
          </a:xfrm>
        </p:grpSpPr>
        <p:sp>
          <p:nvSpPr>
            <p:cNvPr id="16" name="任意多边形 15"/>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7" name="任意多边形 16"/>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18" name="组合 17"/>
          <p:cNvGrpSpPr/>
          <p:nvPr/>
        </p:nvGrpSpPr>
        <p:grpSpPr>
          <a:xfrm>
            <a:off x="4596994" y="3138416"/>
            <a:ext cx="985697" cy="1134998"/>
            <a:chOff x="2301202" y="523979"/>
            <a:chExt cx="985697" cy="1134998"/>
          </a:xfrm>
        </p:grpSpPr>
        <p:sp>
          <p:nvSpPr>
            <p:cNvPr id="19" name="任意多边形 18"/>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20" name="任意多边形 19"/>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21" name="组合 20"/>
          <p:cNvGrpSpPr/>
          <p:nvPr/>
        </p:nvGrpSpPr>
        <p:grpSpPr>
          <a:xfrm>
            <a:off x="3543446" y="3145042"/>
            <a:ext cx="985697" cy="1134998"/>
            <a:chOff x="2301202" y="523979"/>
            <a:chExt cx="985697" cy="1134998"/>
          </a:xfrm>
        </p:grpSpPr>
        <p:sp>
          <p:nvSpPr>
            <p:cNvPr id="22" name="任意多边形 21"/>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23" name="任意多边形 22"/>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24" name="组合 23"/>
          <p:cNvGrpSpPr/>
          <p:nvPr/>
        </p:nvGrpSpPr>
        <p:grpSpPr>
          <a:xfrm>
            <a:off x="3000107" y="2184260"/>
            <a:ext cx="985697" cy="1134998"/>
            <a:chOff x="2301202" y="523979"/>
            <a:chExt cx="985697" cy="1134998"/>
          </a:xfrm>
        </p:grpSpPr>
        <p:sp>
          <p:nvSpPr>
            <p:cNvPr id="25" name="任意多边形 24"/>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26" name="任意多边形 25"/>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solidFill>
                <a:schemeClr val="bg1">
                  <a:lumMod val="85000"/>
                </a:schemeClr>
              </a:solid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sp>
        <p:nvSpPr>
          <p:cNvPr id="27" name="灯片编号占位符 1"/>
          <p:cNvSpPr>
            <a:spLocks noGrp="1"/>
          </p:cNvSpPr>
          <p:nvPr>
            <p:ph type="sldNum" sz="quarter" idx="12"/>
          </p:nvPr>
        </p:nvSpPr>
        <p:spPr>
          <a:xfrm>
            <a:off x="4355976" y="4862059"/>
            <a:ext cx="404100" cy="273844"/>
          </a:xfrm>
        </p:spPr>
        <p:txBody>
          <a:bodyPr/>
          <a:lstStyle/>
          <a:p>
            <a:fld id="{877C4908-FE0A-43F2-B8DA-9F7993525651}" type="slidenum">
              <a:rPr lang="zh-CN" altLang="en-US" smtClean="0"/>
              <a:t>10</a:t>
            </a:fld>
            <a:endParaRPr lang="zh-CN" altLang="en-US"/>
          </a:p>
        </p:txBody>
      </p:sp>
      <p:sp>
        <p:nvSpPr>
          <p:cNvPr id="28" name="Freeform 193"/>
          <p:cNvSpPr>
            <a:spLocks noEditPoints="1"/>
          </p:cNvSpPr>
          <p:nvPr/>
        </p:nvSpPr>
        <p:spPr bwMode="auto">
          <a:xfrm>
            <a:off x="3852183" y="3537566"/>
            <a:ext cx="354974" cy="353450"/>
          </a:xfrm>
          <a:custGeom>
            <a:avLst/>
            <a:gdLst>
              <a:gd name="T0" fmla="*/ 155939 w 128"/>
              <a:gd name="T1" fmla="*/ 149668 h 128"/>
              <a:gd name="T2" fmla="*/ 173265 w 128"/>
              <a:gd name="T3" fmla="*/ 132398 h 128"/>
              <a:gd name="T4" fmla="*/ 155939 w 128"/>
              <a:gd name="T5" fmla="*/ 115129 h 128"/>
              <a:gd name="T6" fmla="*/ 138612 w 128"/>
              <a:gd name="T7" fmla="*/ 132398 h 128"/>
              <a:gd name="T8" fmla="*/ 155939 w 128"/>
              <a:gd name="T9" fmla="*/ 149668 h 128"/>
              <a:gd name="T10" fmla="*/ 225245 w 128"/>
              <a:gd name="T11" fmla="*/ 149668 h 128"/>
              <a:gd name="T12" fmla="*/ 242572 w 128"/>
              <a:gd name="T13" fmla="*/ 132398 h 128"/>
              <a:gd name="T14" fmla="*/ 225245 w 128"/>
              <a:gd name="T15" fmla="*/ 115129 h 128"/>
              <a:gd name="T16" fmla="*/ 207919 w 128"/>
              <a:gd name="T17" fmla="*/ 132398 h 128"/>
              <a:gd name="T18" fmla="*/ 225245 w 128"/>
              <a:gd name="T19" fmla="*/ 149668 h 128"/>
              <a:gd name="T20" fmla="*/ 121286 w 128"/>
              <a:gd name="T21" fmla="*/ 259040 h 128"/>
              <a:gd name="T22" fmla="*/ 150163 w 128"/>
              <a:gd name="T23" fmla="*/ 261919 h 128"/>
              <a:gd name="T24" fmla="*/ 300327 w 128"/>
              <a:gd name="T25" fmla="*/ 129520 h 128"/>
              <a:gd name="T26" fmla="*/ 150163 w 128"/>
              <a:gd name="T27" fmla="*/ 0 h 128"/>
              <a:gd name="T28" fmla="*/ 0 w 128"/>
              <a:gd name="T29" fmla="*/ 129520 h 128"/>
              <a:gd name="T30" fmla="*/ 57755 w 128"/>
              <a:gd name="T31" fmla="*/ 233136 h 128"/>
              <a:gd name="T32" fmla="*/ 57755 w 128"/>
              <a:gd name="T33" fmla="*/ 299336 h 128"/>
              <a:gd name="T34" fmla="*/ 121286 w 128"/>
              <a:gd name="T35" fmla="*/ 259040 h 128"/>
              <a:gd name="T36" fmla="*/ 23102 w 128"/>
              <a:gd name="T37" fmla="*/ 132398 h 128"/>
              <a:gd name="T38" fmla="*/ 150163 w 128"/>
              <a:gd name="T39" fmla="*/ 23026 h 128"/>
              <a:gd name="T40" fmla="*/ 277225 w 128"/>
              <a:gd name="T41" fmla="*/ 132398 h 128"/>
              <a:gd name="T42" fmla="*/ 150163 w 128"/>
              <a:gd name="T43" fmla="*/ 241771 h 128"/>
              <a:gd name="T44" fmla="*/ 121286 w 128"/>
              <a:gd name="T45" fmla="*/ 238893 h 128"/>
              <a:gd name="T46" fmla="*/ 98184 w 128"/>
              <a:gd name="T47" fmla="*/ 253284 h 128"/>
              <a:gd name="T48" fmla="*/ 98184 w 128"/>
              <a:gd name="T49" fmla="*/ 253284 h 128"/>
              <a:gd name="T50" fmla="*/ 80857 w 128"/>
              <a:gd name="T51" fmla="*/ 264797 h 128"/>
              <a:gd name="T52" fmla="*/ 80857 w 128"/>
              <a:gd name="T53" fmla="*/ 247527 h 128"/>
              <a:gd name="T54" fmla="*/ 80857 w 128"/>
              <a:gd name="T55" fmla="*/ 224502 h 128"/>
              <a:gd name="T56" fmla="*/ 23102 w 128"/>
              <a:gd name="T57" fmla="*/ 132398 h 128"/>
              <a:gd name="T58" fmla="*/ 103959 w 128"/>
              <a:gd name="T59" fmla="*/ 132398 h 128"/>
              <a:gd name="T60" fmla="*/ 86633 w 128"/>
              <a:gd name="T61" fmla="*/ 115129 h 128"/>
              <a:gd name="T62" fmla="*/ 69306 w 128"/>
              <a:gd name="T63" fmla="*/ 132398 h 128"/>
              <a:gd name="T64" fmla="*/ 86633 w 128"/>
              <a:gd name="T65" fmla="*/ 149668 h 128"/>
              <a:gd name="T66" fmla="*/ 103959 w 128"/>
              <a:gd name="T67" fmla="*/ 132398 h 128"/>
              <a:gd name="T68" fmla="*/ 323429 w 128"/>
              <a:gd name="T69" fmla="*/ 106494 h 128"/>
              <a:gd name="T70" fmla="*/ 323429 w 128"/>
              <a:gd name="T71" fmla="*/ 115129 h 128"/>
              <a:gd name="T72" fmla="*/ 320541 w 128"/>
              <a:gd name="T73" fmla="*/ 135277 h 128"/>
              <a:gd name="T74" fmla="*/ 346531 w 128"/>
              <a:gd name="T75" fmla="*/ 201476 h 128"/>
              <a:gd name="T76" fmla="*/ 288776 w 128"/>
              <a:gd name="T77" fmla="*/ 293579 h 128"/>
              <a:gd name="T78" fmla="*/ 288776 w 128"/>
              <a:gd name="T79" fmla="*/ 316605 h 128"/>
              <a:gd name="T80" fmla="*/ 288776 w 128"/>
              <a:gd name="T81" fmla="*/ 333874 h 128"/>
              <a:gd name="T82" fmla="*/ 271449 w 128"/>
              <a:gd name="T83" fmla="*/ 322361 h 128"/>
              <a:gd name="T84" fmla="*/ 271449 w 128"/>
              <a:gd name="T85" fmla="*/ 322361 h 128"/>
              <a:gd name="T86" fmla="*/ 248347 w 128"/>
              <a:gd name="T87" fmla="*/ 307970 h 128"/>
              <a:gd name="T88" fmla="*/ 219470 w 128"/>
              <a:gd name="T89" fmla="*/ 310848 h 128"/>
              <a:gd name="T90" fmla="*/ 141500 w 128"/>
              <a:gd name="T91" fmla="*/ 287823 h 128"/>
              <a:gd name="T92" fmla="*/ 121286 w 128"/>
              <a:gd name="T93" fmla="*/ 287823 h 128"/>
              <a:gd name="T94" fmla="*/ 106847 w 128"/>
              <a:gd name="T95" fmla="*/ 287823 h 128"/>
              <a:gd name="T96" fmla="*/ 219470 w 128"/>
              <a:gd name="T97" fmla="*/ 330996 h 128"/>
              <a:gd name="T98" fmla="*/ 248347 w 128"/>
              <a:gd name="T99" fmla="*/ 328118 h 128"/>
              <a:gd name="T100" fmla="*/ 311878 w 128"/>
              <a:gd name="T101" fmla="*/ 368413 h 128"/>
              <a:gd name="T102" fmla="*/ 311878 w 128"/>
              <a:gd name="T103" fmla="*/ 302214 h 128"/>
              <a:gd name="T104" fmla="*/ 369633 w 128"/>
              <a:gd name="T105" fmla="*/ 198598 h 128"/>
              <a:gd name="T106" fmla="*/ 323429 w 128"/>
              <a:gd name="T107" fmla="*/ 106494 h 12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8" h="128">
                <a:moveTo>
                  <a:pt x="54" y="52"/>
                </a:moveTo>
                <a:cubicBezTo>
                  <a:pt x="57" y="52"/>
                  <a:pt x="60" y="49"/>
                  <a:pt x="60" y="46"/>
                </a:cubicBezTo>
                <a:cubicBezTo>
                  <a:pt x="60" y="43"/>
                  <a:pt x="57" y="40"/>
                  <a:pt x="54" y="40"/>
                </a:cubicBezTo>
                <a:cubicBezTo>
                  <a:pt x="51" y="40"/>
                  <a:pt x="48" y="43"/>
                  <a:pt x="48" y="46"/>
                </a:cubicBezTo>
                <a:cubicBezTo>
                  <a:pt x="48" y="49"/>
                  <a:pt x="51" y="52"/>
                  <a:pt x="54" y="52"/>
                </a:cubicBezTo>
                <a:close/>
                <a:moveTo>
                  <a:pt x="78" y="52"/>
                </a:moveTo>
                <a:cubicBezTo>
                  <a:pt x="81" y="52"/>
                  <a:pt x="84" y="49"/>
                  <a:pt x="84" y="46"/>
                </a:cubicBezTo>
                <a:cubicBezTo>
                  <a:pt x="84" y="43"/>
                  <a:pt x="81" y="40"/>
                  <a:pt x="78" y="40"/>
                </a:cubicBezTo>
                <a:cubicBezTo>
                  <a:pt x="75" y="40"/>
                  <a:pt x="72" y="43"/>
                  <a:pt x="72" y="46"/>
                </a:cubicBezTo>
                <a:cubicBezTo>
                  <a:pt x="72" y="49"/>
                  <a:pt x="75" y="52"/>
                  <a:pt x="78" y="52"/>
                </a:cubicBezTo>
                <a:close/>
                <a:moveTo>
                  <a:pt x="42" y="90"/>
                </a:moveTo>
                <a:cubicBezTo>
                  <a:pt x="46" y="91"/>
                  <a:pt x="49" y="91"/>
                  <a:pt x="52" y="91"/>
                </a:cubicBezTo>
                <a:cubicBezTo>
                  <a:pt x="81" y="91"/>
                  <a:pt x="104" y="71"/>
                  <a:pt x="104" y="45"/>
                </a:cubicBezTo>
                <a:cubicBezTo>
                  <a:pt x="104" y="20"/>
                  <a:pt x="81" y="0"/>
                  <a:pt x="52" y="0"/>
                </a:cubicBezTo>
                <a:cubicBezTo>
                  <a:pt x="23" y="0"/>
                  <a:pt x="0" y="20"/>
                  <a:pt x="0" y="45"/>
                </a:cubicBezTo>
                <a:cubicBezTo>
                  <a:pt x="0" y="60"/>
                  <a:pt x="8" y="73"/>
                  <a:pt x="20" y="81"/>
                </a:cubicBezTo>
                <a:cubicBezTo>
                  <a:pt x="20" y="104"/>
                  <a:pt x="20" y="104"/>
                  <a:pt x="20" y="104"/>
                </a:cubicBezTo>
                <a:lnTo>
                  <a:pt x="42" y="90"/>
                </a:lnTo>
                <a:close/>
                <a:moveTo>
                  <a:pt x="8" y="46"/>
                </a:moveTo>
                <a:cubicBezTo>
                  <a:pt x="8" y="25"/>
                  <a:pt x="28" y="8"/>
                  <a:pt x="52" y="8"/>
                </a:cubicBezTo>
                <a:cubicBezTo>
                  <a:pt x="76" y="8"/>
                  <a:pt x="96" y="25"/>
                  <a:pt x="96" y="46"/>
                </a:cubicBezTo>
                <a:cubicBezTo>
                  <a:pt x="96" y="67"/>
                  <a:pt x="76" y="84"/>
                  <a:pt x="52" y="84"/>
                </a:cubicBezTo>
                <a:cubicBezTo>
                  <a:pt x="48" y="84"/>
                  <a:pt x="45" y="84"/>
                  <a:pt x="42" y="83"/>
                </a:cubicBezTo>
                <a:cubicBezTo>
                  <a:pt x="34" y="88"/>
                  <a:pt x="34" y="88"/>
                  <a:pt x="34" y="88"/>
                </a:cubicBezTo>
                <a:cubicBezTo>
                  <a:pt x="34" y="88"/>
                  <a:pt x="34" y="88"/>
                  <a:pt x="34" y="88"/>
                </a:cubicBezTo>
                <a:cubicBezTo>
                  <a:pt x="28" y="92"/>
                  <a:pt x="28" y="92"/>
                  <a:pt x="28" y="92"/>
                </a:cubicBezTo>
                <a:cubicBezTo>
                  <a:pt x="28" y="86"/>
                  <a:pt x="28" y="86"/>
                  <a:pt x="28" y="86"/>
                </a:cubicBezTo>
                <a:cubicBezTo>
                  <a:pt x="28" y="78"/>
                  <a:pt x="28" y="78"/>
                  <a:pt x="28" y="78"/>
                </a:cubicBezTo>
                <a:cubicBezTo>
                  <a:pt x="16" y="71"/>
                  <a:pt x="8" y="59"/>
                  <a:pt x="8" y="46"/>
                </a:cubicBezTo>
                <a:close/>
                <a:moveTo>
                  <a:pt x="36" y="46"/>
                </a:moveTo>
                <a:cubicBezTo>
                  <a:pt x="36" y="43"/>
                  <a:pt x="33" y="40"/>
                  <a:pt x="30" y="40"/>
                </a:cubicBezTo>
                <a:cubicBezTo>
                  <a:pt x="27" y="40"/>
                  <a:pt x="24" y="43"/>
                  <a:pt x="24" y="46"/>
                </a:cubicBezTo>
                <a:cubicBezTo>
                  <a:pt x="24" y="49"/>
                  <a:pt x="27" y="52"/>
                  <a:pt x="30" y="52"/>
                </a:cubicBezTo>
                <a:cubicBezTo>
                  <a:pt x="33" y="52"/>
                  <a:pt x="36" y="49"/>
                  <a:pt x="36" y="46"/>
                </a:cubicBezTo>
                <a:close/>
                <a:moveTo>
                  <a:pt x="112" y="37"/>
                </a:moveTo>
                <a:cubicBezTo>
                  <a:pt x="112" y="38"/>
                  <a:pt x="112" y="39"/>
                  <a:pt x="112" y="40"/>
                </a:cubicBezTo>
                <a:cubicBezTo>
                  <a:pt x="112" y="43"/>
                  <a:pt x="112" y="45"/>
                  <a:pt x="111" y="47"/>
                </a:cubicBezTo>
                <a:cubicBezTo>
                  <a:pt x="117" y="54"/>
                  <a:pt x="120" y="62"/>
                  <a:pt x="120" y="70"/>
                </a:cubicBezTo>
                <a:cubicBezTo>
                  <a:pt x="120" y="83"/>
                  <a:pt x="112" y="95"/>
                  <a:pt x="100" y="102"/>
                </a:cubicBezTo>
                <a:cubicBezTo>
                  <a:pt x="100" y="110"/>
                  <a:pt x="100" y="110"/>
                  <a:pt x="100" y="110"/>
                </a:cubicBezTo>
                <a:cubicBezTo>
                  <a:pt x="100" y="116"/>
                  <a:pt x="100" y="116"/>
                  <a:pt x="100" y="116"/>
                </a:cubicBezTo>
                <a:cubicBezTo>
                  <a:pt x="94" y="112"/>
                  <a:pt x="94" y="112"/>
                  <a:pt x="94" y="112"/>
                </a:cubicBezTo>
                <a:cubicBezTo>
                  <a:pt x="94" y="112"/>
                  <a:pt x="94" y="112"/>
                  <a:pt x="94" y="112"/>
                </a:cubicBezTo>
                <a:cubicBezTo>
                  <a:pt x="86" y="107"/>
                  <a:pt x="86" y="107"/>
                  <a:pt x="86" y="107"/>
                </a:cubicBezTo>
                <a:cubicBezTo>
                  <a:pt x="83" y="108"/>
                  <a:pt x="80" y="108"/>
                  <a:pt x="76" y="108"/>
                </a:cubicBezTo>
                <a:cubicBezTo>
                  <a:pt x="66" y="108"/>
                  <a:pt x="56" y="105"/>
                  <a:pt x="49" y="100"/>
                </a:cubicBezTo>
                <a:cubicBezTo>
                  <a:pt x="46" y="100"/>
                  <a:pt x="44" y="100"/>
                  <a:pt x="42" y="100"/>
                </a:cubicBezTo>
                <a:cubicBezTo>
                  <a:pt x="40" y="100"/>
                  <a:pt x="39" y="100"/>
                  <a:pt x="37" y="100"/>
                </a:cubicBezTo>
                <a:cubicBezTo>
                  <a:pt x="47" y="109"/>
                  <a:pt x="61" y="115"/>
                  <a:pt x="76" y="115"/>
                </a:cubicBezTo>
                <a:cubicBezTo>
                  <a:pt x="79" y="115"/>
                  <a:pt x="82" y="115"/>
                  <a:pt x="86" y="114"/>
                </a:cubicBezTo>
                <a:cubicBezTo>
                  <a:pt x="108" y="128"/>
                  <a:pt x="108" y="128"/>
                  <a:pt x="108" y="128"/>
                </a:cubicBezTo>
                <a:cubicBezTo>
                  <a:pt x="108" y="105"/>
                  <a:pt x="108" y="105"/>
                  <a:pt x="108" y="105"/>
                </a:cubicBezTo>
                <a:cubicBezTo>
                  <a:pt x="120" y="97"/>
                  <a:pt x="128" y="84"/>
                  <a:pt x="128" y="69"/>
                </a:cubicBezTo>
                <a:cubicBezTo>
                  <a:pt x="128" y="57"/>
                  <a:pt x="122" y="45"/>
                  <a:pt x="112" y="37"/>
                </a:cubicBezTo>
                <a:close/>
              </a:path>
            </a:pathLst>
          </a:custGeom>
          <a:solidFill>
            <a:srgbClr val="BD392F"/>
          </a:solidFill>
          <a:ln>
            <a:noFill/>
          </a:ln>
        </p:spPr>
        <p:txBody>
          <a:bodyPr lIns="68580" tIns="34290" rIns="68580" bIns="34290"/>
          <a:lstStyle/>
          <a:p>
            <a:endParaRPr lang="zh-CN" altLang="en-US">
              <a:solidFill>
                <a:schemeClr val="tx1">
                  <a:lumMod val="50000"/>
                  <a:lumOff val="50000"/>
                </a:schemeClr>
              </a:solidFill>
            </a:endParaRPr>
          </a:p>
        </p:txBody>
      </p:sp>
      <p:sp>
        <p:nvSpPr>
          <p:cNvPr id="29" name="Freeform 221"/>
          <p:cNvSpPr>
            <a:spLocks noEditPoints="1"/>
          </p:cNvSpPr>
          <p:nvPr/>
        </p:nvSpPr>
        <p:spPr bwMode="auto">
          <a:xfrm>
            <a:off x="5448799" y="2591480"/>
            <a:ext cx="353450" cy="354974"/>
          </a:xfrm>
          <a:custGeom>
            <a:avLst/>
            <a:gdLst>
              <a:gd name="T0" fmla="*/ 322361 w 128"/>
              <a:gd name="T1" fmla="*/ 0 h 128"/>
              <a:gd name="T2" fmla="*/ 195719 w 128"/>
              <a:gd name="T3" fmla="*/ 34539 h 128"/>
              <a:gd name="T4" fmla="*/ 172694 w 128"/>
              <a:gd name="T5" fmla="*/ 34539 h 128"/>
              <a:gd name="T6" fmla="*/ 46052 w 128"/>
              <a:gd name="T7" fmla="*/ 0 h 128"/>
              <a:gd name="T8" fmla="*/ 0 w 128"/>
              <a:gd name="T9" fmla="*/ 46052 h 128"/>
              <a:gd name="T10" fmla="*/ 0 w 128"/>
              <a:gd name="T11" fmla="*/ 287823 h 128"/>
              <a:gd name="T12" fmla="*/ 46052 w 128"/>
              <a:gd name="T13" fmla="*/ 333874 h 128"/>
              <a:gd name="T14" fmla="*/ 172694 w 128"/>
              <a:gd name="T15" fmla="*/ 368413 h 128"/>
              <a:gd name="T16" fmla="*/ 195719 w 128"/>
              <a:gd name="T17" fmla="*/ 368413 h 128"/>
              <a:gd name="T18" fmla="*/ 322361 w 128"/>
              <a:gd name="T19" fmla="*/ 333874 h 128"/>
              <a:gd name="T20" fmla="*/ 368413 w 128"/>
              <a:gd name="T21" fmla="*/ 287823 h 128"/>
              <a:gd name="T22" fmla="*/ 368413 w 128"/>
              <a:gd name="T23" fmla="*/ 46052 h 128"/>
              <a:gd name="T24" fmla="*/ 322361 w 128"/>
              <a:gd name="T25" fmla="*/ 0 h 128"/>
              <a:gd name="T26" fmla="*/ 172694 w 128"/>
              <a:gd name="T27" fmla="*/ 345387 h 128"/>
              <a:gd name="T28" fmla="*/ 46052 w 128"/>
              <a:gd name="T29" fmla="*/ 310848 h 128"/>
              <a:gd name="T30" fmla="*/ 23026 w 128"/>
              <a:gd name="T31" fmla="*/ 287823 h 128"/>
              <a:gd name="T32" fmla="*/ 23026 w 128"/>
              <a:gd name="T33" fmla="*/ 46052 h 128"/>
              <a:gd name="T34" fmla="*/ 46052 w 128"/>
              <a:gd name="T35" fmla="*/ 23026 h 128"/>
              <a:gd name="T36" fmla="*/ 172694 w 128"/>
              <a:gd name="T37" fmla="*/ 57565 h 128"/>
              <a:gd name="T38" fmla="*/ 172694 w 128"/>
              <a:gd name="T39" fmla="*/ 345387 h 128"/>
              <a:gd name="T40" fmla="*/ 345387 w 128"/>
              <a:gd name="T41" fmla="*/ 287823 h 128"/>
              <a:gd name="T42" fmla="*/ 322361 w 128"/>
              <a:gd name="T43" fmla="*/ 310848 h 128"/>
              <a:gd name="T44" fmla="*/ 195719 w 128"/>
              <a:gd name="T45" fmla="*/ 345387 h 128"/>
              <a:gd name="T46" fmla="*/ 195719 w 128"/>
              <a:gd name="T47" fmla="*/ 57565 h 128"/>
              <a:gd name="T48" fmla="*/ 322361 w 128"/>
              <a:gd name="T49" fmla="*/ 23026 h 128"/>
              <a:gd name="T50" fmla="*/ 345387 w 128"/>
              <a:gd name="T51" fmla="*/ 46052 h 128"/>
              <a:gd name="T52" fmla="*/ 345387 w 128"/>
              <a:gd name="T53" fmla="*/ 287823 h 12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28" h="128">
                <a:moveTo>
                  <a:pt x="112" y="0"/>
                </a:moveTo>
                <a:cubicBezTo>
                  <a:pt x="112" y="0"/>
                  <a:pt x="89" y="6"/>
                  <a:pt x="68" y="12"/>
                </a:cubicBezTo>
                <a:cubicBezTo>
                  <a:pt x="65" y="12"/>
                  <a:pt x="63" y="12"/>
                  <a:pt x="60" y="12"/>
                </a:cubicBezTo>
                <a:cubicBezTo>
                  <a:pt x="40" y="7"/>
                  <a:pt x="16" y="0"/>
                  <a:pt x="16" y="0"/>
                </a:cubicBezTo>
                <a:cubicBezTo>
                  <a:pt x="7" y="0"/>
                  <a:pt x="0" y="7"/>
                  <a:pt x="0" y="16"/>
                </a:cubicBezTo>
                <a:cubicBezTo>
                  <a:pt x="0" y="100"/>
                  <a:pt x="0" y="100"/>
                  <a:pt x="0" y="100"/>
                </a:cubicBezTo>
                <a:cubicBezTo>
                  <a:pt x="0" y="109"/>
                  <a:pt x="8" y="113"/>
                  <a:pt x="16" y="116"/>
                </a:cubicBezTo>
                <a:cubicBezTo>
                  <a:pt x="16" y="116"/>
                  <a:pt x="38" y="122"/>
                  <a:pt x="60" y="128"/>
                </a:cubicBezTo>
                <a:cubicBezTo>
                  <a:pt x="63" y="128"/>
                  <a:pt x="65" y="128"/>
                  <a:pt x="68" y="128"/>
                </a:cubicBezTo>
                <a:cubicBezTo>
                  <a:pt x="90" y="122"/>
                  <a:pt x="112" y="116"/>
                  <a:pt x="112" y="116"/>
                </a:cubicBezTo>
                <a:cubicBezTo>
                  <a:pt x="120" y="114"/>
                  <a:pt x="128" y="109"/>
                  <a:pt x="128" y="100"/>
                </a:cubicBezTo>
                <a:cubicBezTo>
                  <a:pt x="128" y="16"/>
                  <a:pt x="128" y="16"/>
                  <a:pt x="128" y="16"/>
                </a:cubicBezTo>
                <a:cubicBezTo>
                  <a:pt x="128" y="7"/>
                  <a:pt x="121" y="0"/>
                  <a:pt x="112" y="0"/>
                </a:cubicBezTo>
                <a:close/>
                <a:moveTo>
                  <a:pt x="60" y="120"/>
                </a:moveTo>
                <a:cubicBezTo>
                  <a:pt x="38" y="114"/>
                  <a:pt x="16" y="108"/>
                  <a:pt x="16" y="108"/>
                </a:cubicBezTo>
                <a:cubicBezTo>
                  <a:pt x="11" y="107"/>
                  <a:pt x="8" y="104"/>
                  <a:pt x="8" y="100"/>
                </a:cubicBezTo>
                <a:cubicBezTo>
                  <a:pt x="8" y="16"/>
                  <a:pt x="8" y="16"/>
                  <a:pt x="8" y="16"/>
                </a:cubicBezTo>
                <a:cubicBezTo>
                  <a:pt x="8" y="12"/>
                  <a:pt x="12" y="8"/>
                  <a:pt x="16" y="8"/>
                </a:cubicBezTo>
                <a:cubicBezTo>
                  <a:pt x="60" y="20"/>
                  <a:pt x="60" y="20"/>
                  <a:pt x="60" y="20"/>
                </a:cubicBezTo>
                <a:lnTo>
                  <a:pt x="60" y="120"/>
                </a:lnTo>
                <a:close/>
                <a:moveTo>
                  <a:pt x="120" y="100"/>
                </a:moveTo>
                <a:cubicBezTo>
                  <a:pt x="120" y="104"/>
                  <a:pt x="116" y="107"/>
                  <a:pt x="112" y="108"/>
                </a:cubicBezTo>
                <a:cubicBezTo>
                  <a:pt x="112" y="108"/>
                  <a:pt x="90" y="114"/>
                  <a:pt x="68" y="120"/>
                </a:cubicBezTo>
                <a:cubicBezTo>
                  <a:pt x="68" y="20"/>
                  <a:pt x="68" y="20"/>
                  <a:pt x="68" y="20"/>
                </a:cubicBezTo>
                <a:cubicBezTo>
                  <a:pt x="112" y="8"/>
                  <a:pt x="112" y="8"/>
                  <a:pt x="112" y="8"/>
                </a:cubicBezTo>
                <a:cubicBezTo>
                  <a:pt x="116" y="8"/>
                  <a:pt x="120" y="12"/>
                  <a:pt x="120" y="16"/>
                </a:cubicBezTo>
                <a:lnTo>
                  <a:pt x="120" y="100"/>
                </a:lnTo>
                <a:close/>
              </a:path>
            </a:pathLst>
          </a:custGeom>
          <a:solidFill>
            <a:srgbClr val="BD392F"/>
          </a:solidFill>
          <a:ln>
            <a:noFill/>
          </a:ln>
        </p:spPr>
        <p:txBody>
          <a:bodyPr lIns="68580" tIns="34290" rIns="68580" bIns="34290"/>
          <a:lstStyle/>
          <a:p>
            <a:endParaRPr lang="zh-CN" altLang="en-US">
              <a:solidFill>
                <a:schemeClr val="tx1">
                  <a:lumMod val="50000"/>
                  <a:lumOff val="50000"/>
                </a:schemeClr>
              </a:solidFill>
            </a:endParaRPr>
          </a:p>
        </p:txBody>
      </p:sp>
      <p:sp>
        <p:nvSpPr>
          <p:cNvPr id="30" name="Freeform 223"/>
          <p:cNvSpPr>
            <a:spLocks noEditPoints="1"/>
          </p:cNvSpPr>
          <p:nvPr/>
        </p:nvSpPr>
        <p:spPr bwMode="auto">
          <a:xfrm>
            <a:off x="3852183" y="1624066"/>
            <a:ext cx="354974" cy="353450"/>
          </a:xfrm>
          <a:custGeom>
            <a:avLst/>
            <a:gdLst>
              <a:gd name="T0" fmla="*/ 277225 w 128"/>
              <a:gd name="T1" fmla="*/ 161181 h 128"/>
              <a:gd name="T2" fmla="*/ 92408 w 128"/>
              <a:gd name="T3" fmla="*/ 161181 h 128"/>
              <a:gd name="T4" fmla="*/ 80857 w 128"/>
              <a:gd name="T5" fmla="*/ 172694 h 128"/>
              <a:gd name="T6" fmla="*/ 92408 w 128"/>
              <a:gd name="T7" fmla="*/ 184207 h 128"/>
              <a:gd name="T8" fmla="*/ 277225 w 128"/>
              <a:gd name="T9" fmla="*/ 184207 h 128"/>
              <a:gd name="T10" fmla="*/ 288776 w 128"/>
              <a:gd name="T11" fmla="*/ 172694 h 128"/>
              <a:gd name="T12" fmla="*/ 277225 w 128"/>
              <a:gd name="T13" fmla="*/ 161181 h 128"/>
              <a:gd name="T14" fmla="*/ 277225 w 128"/>
              <a:gd name="T15" fmla="*/ 230258 h 128"/>
              <a:gd name="T16" fmla="*/ 92408 w 128"/>
              <a:gd name="T17" fmla="*/ 230258 h 128"/>
              <a:gd name="T18" fmla="*/ 80857 w 128"/>
              <a:gd name="T19" fmla="*/ 241771 h 128"/>
              <a:gd name="T20" fmla="*/ 92408 w 128"/>
              <a:gd name="T21" fmla="*/ 253284 h 128"/>
              <a:gd name="T22" fmla="*/ 277225 w 128"/>
              <a:gd name="T23" fmla="*/ 253284 h 128"/>
              <a:gd name="T24" fmla="*/ 288776 w 128"/>
              <a:gd name="T25" fmla="*/ 241771 h 128"/>
              <a:gd name="T26" fmla="*/ 277225 w 128"/>
              <a:gd name="T27" fmla="*/ 230258 h 128"/>
              <a:gd name="T28" fmla="*/ 277225 w 128"/>
              <a:gd name="T29" fmla="*/ 92103 h 128"/>
              <a:gd name="T30" fmla="*/ 92408 w 128"/>
              <a:gd name="T31" fmla="*/ 92103 h 128"/>
              <a:gd name="T32" fmla="*/ 80857 w 128"/>
              <a:gd name="T33" fmla="*/ 103616 h 128"/>
              <a:gd name="T34" fmla="*/ 92408 w 128"/>
              <a:gd name="T35" fmla="*/ 115129 h 128"/>
              <a:gd name="T36" fmla="*/ 277225 w 128"/>
              <a:gd name="T37" fmla="*/ 115129 h 128"/>
              <a:gd name="T38" fmla="*/ 288776 w 128"/>
              <a:gd name="T39" fmla="*/ 103616 h 128"/>
              <a:gd name="T40" fmla="*/ 277225 w 128"/>
              <a:gd name="T41" fmla="*/ 92103 h 128"/>
              <a:gd name="T42" fmla="*/ 323429 w 128"/>
              <a:gd name="T43" fmla="*/ 0 h 128"/>
              <a:gd name="T44" fmla="*/ 46204 w 128"/>
              <a:gd name="T45" fmla="*/ 0 h 128"/>
              <a:gd name="T46" fmla="*/ 0 w 128"/>
              <a:gd name="T47" fmla="*/ 48930 h 128"/>
              <a:gd name="T48" fmla="*/ 0 w 128"/>
              <a:gd name="T49" fmla="*/ 322361 h 128"/>
              <a:gd name="T50" fmla="*/ 46204 w 128"/>
              <a:gd name="T51" fmla="*/ 368413 h 128"/>
              <a:gd name="T52" fmla="*/ 320541 w 128"/>
              <a:gd name="T53" fmla="*/ 368413 h 128"/>
              <a:gd name="T54" fmla="*/ 369633 w 128"/>
              <a:gd name="T55" fmla="*/ 322361 h 128"/>
              <a:gd name="T56" fmla="*/ 369633 w 128"/>
              <a:gd name="T57" fmla="*/ 46052 h 128"/>
              <a:gd name="T58" fmla="*/ 323429 w 128"/>
              <a:gd name="T59" fmla="*/ 0 h 128"/>
              <a:gd name="T60" fmla="*/ 346531 w 128"/>
              <a:gd name="T61" fmla="*/ 322361 h 128"/>
              <a:gd name="T62" fmla="*/ 320541 w 128"/>
              <a:gd name="T63" fmla="*/ 345387 h 128"/>
              <a:gd name="T64" fmla="*/ 46204 w 128"/>
              <a:gd name="T65" fmla="*/ 345387 h 128"/>
              <a:gd name="T66" fmla="*/ 23102 w 128"/>
              <a:gd name="T67" fmla="*/ 322361 h 128"/>
              <a:gd name="T68" fmla="*/ 23102 w 128"/>
              <a:gd name="T69" fmla="*/ 48930 h 128"/>
              <a:gd name="T70" fmla="*/ 46204 w 128"/>
              <a:gd name="T71" fmla="*/ 23026 h 128"/>
              <a:gd name="T72" fmla="*/ 323429 w 128"/>
              <a:gd name="T73" fmla="*/ 23026 h 128"/>
              <a:gd name="T74" fmla="*/ 346531 w 128"/>
              <a:gd name="T75" fmla="*/ 46052 h 128"/>
              <a:gd name="T76" fmla="*/ 346531 w 128"/>
              <a:gd name="T77" fmla="*/ 322361 h 12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28" h="128">
                <a:moveTo>
                  <a:pt x="96" y="56"/>
                </a:moveTo>
                <a:cubicBezTo>
                  <a:pt x="32" y="56"/>
                  <a:pt x="32" y="56"/>
                  <a:pt x="32" y="56"/>
                </a:cubicBezTo>
                <a:cubicBezTo>
                  <a:pt x="30" y="56"/>
                  <a:pt x="28" y="58"/>
                  <a:pt x="28" y="60"/>
                </a:cubicBezTo>
                <a:cubicBezTo>
                  <a:pt x="28" y="62"/>
                  <a:pt x="30" y="64"/>
                  <a:pt x="32" y="64"/>
                </a:cubicBezTo>
                <a:cubicBezTo>
                  <a:pt x="96" y="64"/>
                  <a:pt x="96" y="64"/>
                  <a:pt x="96" y="64"/>
                </a:cubicBezTo>
                <a:cubicBezTo>
                  <a:pt x="98" y="64"/>
                  <a:pt x="100" y="62"/>
                  <a:pt x="100" y="60"/>
                </a:cubicBezTo>
                <a:cubicBezTo>
                  <a:pt x="100" y="58"/>
                  <a:pt x="98" y="56"/>
                  <a:pt x="96" y="56"/>
                </a:cubicBezTo>
                <a:close/>
                <a:moveTo>
                  <a:pt x="96" y="80"/>
                </a:moveTo>
                <a:cubicBezTo>
                  <a:pt x="32" y="80"/>
                  <a:pt x="32" y="80"/>
                  <a:pt x="32" y="80"/>
                </a:cubicBezTo>
                <a:cubicBezTo>
                  <a:pt x="30" y="80"/>
                  <a:pt x="28" y="82"/>
                  <a:pt x="28" y="84"/>
                </a:cubicBezTo>
                <a:cubicBezTo>
                  <a:pt x="28" y="86"/>
                  <a:pt x="30" y="88"/>
                  <a:pt x="32" y="88"/>
                </a:cubicBezTo>
                <a:cubicBezTo>
                  <a:pt x="96" y="88"/>
                  <a:pt x="96" y="88"/>
                  <a:pt x="96" y="88"/>
                </a:cubicBezTo>
                <a:cubicBezTo>
                  <a:pt x="98" y="88"/>
                  <a:pt x="100" y="86"/>
                  <a:pt x="100" y="84"/>
                </a:cubicBezTo>
                <a:cubicBezTo>
                  <a:pt x="100" y="82"/>
                  <a:pt x="98" y="80"/>
                  <a:pt x="96" y="80"/>
                </a:cubicBezTo>
                <a:close/>
                <a:moveTo>
                  <a:pt x="96" y="32"/>
                </a:moveTo>
                <a:cubicBezTo>
                  <a:pt x="32" y="32"/>
                  <a:pt x="32" y="32"/>
                  <a:pt x="32" y="32"/>
                </a:cubicBezTo>
                <a:cubicBezTo>
                  <a:pt x="30" y="32"/>
                  <a:pt x="28" y="34"/>
                  <a:pt x="28" y="36"/>
                </a:cubicBezTo>
                <a:cubicBezTo>
                  <a:pt x="28" y="38"/>
                  <a:pt x="30" y="40"/>
                  <a:pt x="32" y="40"/>
                </a:cubicBezTo>
                <a:cubicBezTo>
                  <a:pt x="96" y="40"/>
                  <a:pt x="96" y="40"/>
                  <a:pt x="96" y="40"/>
                </a:cubicBezTo>
                <a:cubicBezTo>
                  <a:pt x="98" y="40"/>
                  <a:pt x="100" y="38"/>
                  <a:pt x="100" y="36"/>
                </a:cubicBezTo>
                <a:cubicBezTo>
                  <a:pt x="100" y="34"/>
                  <a:pt x="98" y="32"/>
                  <a:pt x="96" y="32"/>
                </a:cubicBezTo>
                <a:close/>
                <a:moveTo>
                  <a:pt x="112" y="0"/>
                </a:moveTo>
                <a:cubicBezTo>
                  <a:pt x="16" y="0"/>
                  <a:pt x="16" y="0"/>
                  <a:pt x="16" y="0"/>
                </a:cubicBezTo>
                <a:cubicBezTo>
                  <a:pt x="7" y="0"/>
                  <a:pt x="0" y="8"/>
                  <a:pt x="0" y="17"/>
                </a:cubicBezTo>
                <a:cubicBezTo>
                  <a:pt x="0" y="112"/>
                  <a:pt x="0" y="112"/>
                  <a:pt x="0" y="112"/>
                </a:cubicBezTo>
                <a:cubicBezTo>
                  <a:pt x="0" y="121"/>
                  <a:pt x="7" y="128"/>
                  <a:pt x="16" y="128"/>
                </a:cubicBezTo>
                <a:cubicBezTo>
                  <a:pt x="111" y="128"/>
                  <a:pt x="111" y="128"/>
                  <a:pt x="111" y="128"/>
                </a:cubicBezTo>
                <a:cubicBezTo>
                  <a:pt x="120" y="128"/>
                  <a:pt x="128" y="121"/>
                  <a:pt x="128" y="112"/>
                </a:cubicBezTo>
                <a:cubicBezTo>
                  <a:pt x="128" y="16"/>
                  <a:pt x="128" y="16"/>
                  <a:pt x="128" y="16"/>
                </a:cubicBezTo>
                <a:cubicBezTo>
                  <a:pt x="128" y="7"/>
                  <a:pt x="121" y="0"/>
                  <a:pt x="112" y="0"/>
                </a:cubicBezTo>
                <a:close/>
                <a:moveTo>
                  <a:pt x="120" y="112"/>
                </a:moveTo>
                <a:cubicBezTo>
                  <a:pt x="120" y="116"/>
                  <a:pt x="116" y="120"/>
                  <a:pt x="111" y="120"/>
                </a:cubicBezTo>
                <a:cubicBezTo>
                  <a:pt x="16" y="120"/>
                  <a:pt x="16" y="120"/>
                  <a:pt x="16" y="120"/>
                </a:cubicBezTo>
                <a:cubicBezTo>
                  <a:pt x="12" y="120"/>
                  <a:pt x="8" y="116"/>
                  <a:pt x="8" y="112"/>
                </a:cubicBezTo>
                <a:cubicBezTo>
                  <a:pt x="8" y="17"/>
                  <a:pt x="8" y="17"/>
                  <a:pt x="8" y="17"/>
                </a:cubicBezTo>
                <a:cubicBezTo>
                  <a:pt x="8" y="12"/>
                  <a:pt x="12" y="8"/>
                  <a:pt x="16" y="8"/>
                </a:cubicBezTo>
                <a:cubicBezTo>
                  <a:pt x="112" y="8"/>
                  <a:pt x="112" y="8"/>
                  <a:pt x="112" y="8"/>
                </a:cubicBezTo>
                <a:cubicBezTo>
                  <a:pt x="116" y="8"/>
                  <a:pt x="120" y="12"/>
                  <a:pt x="120" y="16"/>
                </a:cubicBezTo>
                <a:lnTo>
                  <a:pt x="120" y="112"/>
                </a:lnTo>
                <a:close/>
              </a:path>
            </a:pathLst>
          </a:custGeom>
          <a:solidFill>
            <a:srgbClr val="BD392F"/>
          </a:solidFill>
          <a:ln>
            <a:noFill/>
          </a:ln>
        </p:spPr>
        <p:txBody>
          <a:bodyPr lIns="68580" tIns="34290" rIns="68580" bIns="34290"/>
          <a:lstStyle/>
          <a:p>
            <a:endParaRPr lang="zh-CN" altLang="en-US">
              <a:solidFill>
                <a:schemeClr val="tx1">
                  <a:lumMod val="50000"/>
                  <a:lumOff val="50000"/>
                </a:schemeClr>
              </a:solidFill>
            </a:endParaRPr>
          </a:p>
        </p:txBody>
      </p:sp>
      <p:sp>
        <p:nvSpPr>
          <p:cNvPr id="31" name="KSO_Shape"/>
          <p:cNvSpPr/>
          <p:nvPr/>
        </p:nvSpPr>
        <p:spPr>
          <a:xfrm>
            <a:off x="3352480" y="2586911"/>
            <a:ext cx="284893" cy="342785"/>
          </a:xfrm>
          <a:custGeom>
            <a:avLst/>
            <a:gdLst/>
            <a:ahLst/>
            <a:cxnLst/>
            <a:rect l="l" t="t" r="r" b="b"/>
            <a:pathLst>
              <a:path w="1674290" h="2018114">
                <a:moveTo>
                  <a:pt x="307141" y="691642"/>
                </a:moveTo>
                <a:lnTo>
                  <a:pt x="1378912" y="691642"/>
                </a:lnTo>
                <a:lnTo>
                  <a:pt x="1369387" y="1458335"/>
                </a:lnTo>
                <a:cubicBezTo>
                  <a:pt x="1369387" y="1541769"/>
                  <a:pt x="1301750" y="1609406"/>
                  <a:pt x="1218316" y="1609406"/>
                </a:cubicBezTo>
                <a:lnTo>
                  <a:pt x="1158892" y="1609406"/>
                </a:lnTo>
                <a:lnTo>
                  <a:pt x="1158892" y="1898352"/>
                </a:lnTo>
                <a:cubicBezTo>
                  <a:pt x="1158892" y="1964495"/>
                  <a:pt x="1105273" y="2018114"/>
                  <a:pt x="1039130" y="2018114"/>
                </a:cubicBezTo>
                <a:cubicBezTo>
                  <a:pt x="972987" y="2018114"/>
                  <a:pt x="919368" y="1964495"/>
                  <a:pt x="919368" y="1898352"/>
                </a:cubicBezTo>
                <a:lnTo>
                  <a:pt x="919368" y="1609406"/>
                </a:lnTo>
                <a:lnTo>
                  <a:pt x="765901" y="1609406"/>
                </a:lnTo>
                <a:lnTo>
                  <a:pt x="765901" y="1898351"/>
                </a:lnTo>
                <a:cubicBezTo>
                  <a:pt x="765901" y="1964494"/>
                  <a:pt x="712282" y="2018113"/>
                  <a:pt x="646139" y="2018113"/>
                </a:cubicBezTo>
                <a:cubicBezTo>
                  <a:pt x="579996" y="2018113"/>
                  <a:pt x="526377" y="1964494"/>
                  <a:pt x="526377" y="1898351"/>
                </a:cubicBezTo>
                <a:lnTo>
                  <a:pt x="526377" y="1609406"/>
                </a:lnTo>
                <a:lnTo>
                  <a:pt x="458213" y="1609406"/>
                </a:lnTo>
                <a:cubicBezTo>
                  <a:pt x="374779" y="1609406"/>
                  <a:pt x="307141" y="1541769"/>
                  <a:pt x="307141" y="1458335"/>
                </a:cubicBezTo>
                <a:lnTo>
                  <a:pt x="307141" y="1156202"/>
                </a:lnTo>
                <a:lnTo>
                  <a:pt x="307141" y="854070"/>
                </a:lnTo>
                <a:close/>
                <a:moveTo>
                  <a:pt x="1554528" y="683951"/>
                </a:moveTo>
                <a:cubicBezTo>
                  <a:pt x="1620671" y="683951"/>
                  <a:pt x="1674290" y="737570"/>
                  <a:pt x="1674290" y="803713"/>
                </a:cubicBezTo>
                <a:lnTo>
                  <a:pt x="1674290" y="1299148"/>
                </a:lnTo>
                <a:cubicBezTo>
                  <a:pt x="1674290" y="1365291"/>
                  <a:pt x="1620671" y="1418910"/>
                  <a:pt x="1554528" y="1418910"/>
                </a:cubicBezTo>
                <a:cubicBezTo>
                  <a:pt x="1488385" y="1418910"/>
                  <a:pt x="1434766" y="1365291"/>
                  <a:pt x="1434766" y="1299148"/>
                </a:cubicBezTo>
                <a:lnTo>
                  <a:pt x="1434766" y="803713"/>
                </a:lnTo>
                <a:cubicBezTo>
                  <a:pt x="1434766" y="737570"/>
                  <a:pt x="1488385" y="683951"/>
                  <a:pt x="1554528" y="683951"/>
                </a:cubicBezTo>
                <a:close/>
                <a:moveTo>
                  <a:pt x="119762" y="683950"/>
                </a:moveTo>
                <a:cubicBezTo>
                  <a:pt x="185905" y="683950"/>
                  <a:pt x="239524" y="737569"/>
                  <a:pt x="239524" y="803712"/>
                </a:cubicBezTo>
                <a:lnTo>
                  <a:pt x="239524" y="1299147"/>
                </a:lnTo>
                <a:cubicBezTo>
                  <a:pt x="239524" y="1365290"/>
                  <a:pt x="185905" y="1418909"/>
                  <a:pt x="119762" y="1418909"/>
                </a:cubicBezTo>
                <a:cubicBezTo>
                  <a:pt x="53619" y="1418909"/>
                  <a:pt x="0" y="1365290"/>
                  <a:pt x="0" y="1299147"/>
                </a:cubicBezTo>
                <a:lnTo>
                  <a:pt x="0" y="803712"/>
                </a:lnTo>
                <a:cubicBezTo>
                  <a:pt x="0" y="737569"/>
                  <a:pt x="53619" y="683950"/>
                  <a:pt x="119762" y="683950"/>
                </a:cubicBezTo>
                <a:close/>
                <a:moveTo>
                  <a:pt x="1058285" y="381191"/>
                </a:moveTo>
                <a:cubicBezTo>
                  <a:pt x="1028091" y="381191"/>
                  <a:pt x="1003614" y="405668"/>
                  <a:pt x="1003614" y="435862"/>
                </a:cubicBezTo>
                <a:cubicBezTo>
                  <a:pt x="1003614" y="466056"/>
                  <a:pt x="1028091" y="490533"/>
                  <a:pt x="1058285" y="490533"/>
                </a:cubicBezTo>
                <a:cubicBezTo>
                  <a:pt x="1088479" y="490533"/>
                  <a:pt x="1112956" y="466056"/>
                  <a:pt x="1112956" y="435862"/>
                </a:cubicBezTo>
                <a:cubicBezTo>
                  <a:pt x="1112956" y="405668"/>
                  <a:pt x="1088479" y="381191"/>
                  <a:pt x="1058285" y="381191"/>
                </a:cubicBezTo>
                <a:close/>
                <a:moveTo>
                  <a:pt x="620445" y="381191"/>
                </a:moveTo>
                <a:cubicBezTo>
                  <a:pt x="590251" y="381191"/>
                  <a:pt x="565774" y="405668"/>
                  <a:pt x="565774" y="435862"/>
                </a:cubicBezTo>
                <a:cubicBezTo>
                  <a:pt x="565774" y="466056"/>
                  <a:pt x="590251" y="490533"/>
                  <a:pt x="620445" y="490533"/>
                </a:cubicBezTo>
                <a:cubicBezTo>
                  <a:pt x="650639" y="490533"/>
                  <a:pt x="675116" y="466056"/>
                  <a:pt x="675116" y="435862"/>
                </a:cubicBezTo>
                <a:cubicBezTo>
                  <a:pt x="675116" y="405668"/>
                  <a:pt x="650639" y="381191"/>
                  <a:pt x="620445" y="381191"/>
                </a:cubicBezTo>
                <a:close/>
                <a:moveTo>
                  <a:pt x="508384" y="1373"/>
                </a:moveTo>
                <a:cubicBezTo>
                  <a:pt x="515956" y="3701"/>
                  <a:pt x="522639" y="8917"/>
                  <a:pt x="526639" y="16470"/>
                </a:cubicBezTo>
                <a:lnTo>
                  <a:pt x="615978" y="185144"/>
                </a:lnTo>
                <a:cubicBezTo>
                  <a:pt x="687009" y="148129"/>
                  <a:pt x="767930" y="128483"/>
                  <a:pt x="853439" y="128483"/>
                </a:cubicBezTo>
                <a:cubicBezTo>
                  <a:pt x="932860" y="128483"/>
                  <a:pt x="1008322" y="145431"/>
                  <a:pt x="1075718" y="177325"/>
                </a:cubicBezTo>
                <a:lnTo>
                  <a:pt x="1150798" y="40824"/>
                </a:lnTo>
                <a:cubicBezTo>
                  <a:pt x="1154917" y="33335"/>
                  <a:pt x="1161682" y="28224"/>
                  <a:pt x="1169289" y="26016"/>
                </a:cubicBezTo>
                <a:cubicBezTo>
                  <a:pt x="1176896" y="23808"/>
                  <a:pt x="1185346" y="24501"/>
                  <a:pt x="1192835" y="28621"/>
                </a:cubicBezTo>
                <a:cubicBezTo>
                  <a:pt x="1207813" y="36859"/>
                  <a:pt x="1213277" y="55680"/>
                  <a:pt x="1205038" y="70658"/>
                </a:cubicBezTo>
                <a:lnTo>
                  <a:pt x="1130773" y="205677"/>
                </a:lnTo>
                <a:cubicBezTo>
                  <a:pt x="1280708" y="293097"/>
                  <a:pt x="1383706" y="450928"/>
                  <a:pt x="1395615" y="633899"/>
                </a:cubicBezTo>
                <a:lnTo>
                  <a:pt x="311263" y="633899"/>
                </a:lnTo>
                <a:cubicBezTo>
                  <a:pt x="322782" y="456918"/>
                  <a:pt x="419524" y="303459"/>
                  <a:pt x="560939" y="213488"/>
                </a:cubicBezTo>
                <a:lnTo>
                  <a:pt x="471935" y="45445"/>
                </a:lnTo>
                <a:cubicBezTo>
                  <a:pt x="463934" y="30339"/>
                  <a:pt x="469694" y="11606"/>
                  <a:pt x="484800" y="3605"/>
                </a:cubicBezTo>
                <a:cubicBezTo>
                  <a:pt x="492353" y="-395"/>
                  <a:pt x="500812" y="-955"/>
                  <a:pt x="508384" y="1373"/>
                </a:cubicBezTo>
                <a:close/>
              </a:path>
            </a:pathLst>
          </a:custGeom>
          <a:solidFill>
            <a:srgbClr val="BD392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50000"/>
                  <a:lumOff val="50000"/>
                </a:schemeClr>
              </a:solidFill>
            </a:endParaRPr>
          </a:p>
        </p:txBody>
      </p:sp>
      <p:sp>
        <p:nvSpPr>
          <p:cNvPr id="32" name="KSO_Shape"/>
          <p:cNvSpPr/>
          <p:nvPr/>
        </p:nvSpPr>
        <p:spPr bwMode="auto">
          <a:xfrm>
            <a:off x="4869874" y="1651489"/>
            <a:ext cx="441812" cy="32755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rgbClr val="BD392F"/>
          </a:solidFill>
          <a:ln>
            <a:noFill/>
          </a:ln>
        </p:spPr>
        <p:txBody>
          <a:bodyPr lIns="51435" tIns="25718" rIns="51435" bIns="405000"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50000"/>
                  <a:lumOff val="50000"/>
                </a:schemeClr>
              </a:solidFill>
            </a:endParaRPr>
          </a:p>
        </p:txBody>
      </p:sp>
      <p:sp>
        <p:nvSpPr>
          <p:cNvPr id="33" name="KSO_Shape"/>
          <p:cNvSpPr/>
          <p:nvPr/>
        </p:nvSpPr>
        <p:spPr bwMode="auto">
          <a:xfrm>
            <a:off x="4920150" y="3531473"/>
            <a:ext cx="341261" cy="353450"/>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rgbClr val="BD392F"/>
          </a:solidFill>
          <a:ln>
            <a:noFill/>
          </a:ln>
        </p:spPr>
        <p:txBody>
          <a:bodyPr lIns="68580" tIns="34290" rIns="68580" bIns="34290" anchor="ctr">
            <a:scene3d>
              <a:camera prst="orthographicFront"/>
              <a:lightRig rig="threePt" dir="t"/>
            </a:scene3d>
            <a:sp3d contourW="12700">
              <a:contourClr>
                <a:srgbClr val="FFFFFF"/>
              </a:contourClr>
            </a:sp3d>
          </a:bodyPr>
          <a:lstStyle/>
          <a:p>
            <a:pPr algn="ctr">
              <a:defRPr/>
            </a:pPr>
            <a:endParaRPr lang="zh-CN" altLang="en-US">
              <a:solidFill>
                <a:schemeClr val="tx1">
                  <a:lumMod val="50000"/>
                  <a:lumOff val="50000"/>
                </a:schemeClr>
              </a:solidFill>
            </a:endParaRPr>
          </a:p>
        </p:txBody>
      </p:sp>
      <p:grpSp>
        <p:nvGrpSpPr>
          <p:cNvPr id="34" name="组合 33"/>
          <p:cNvGrpSpPr/>
          <p:nvPr/>
        </p:nvGrpSpPr>
        <p:grpSpPr>
          <a:xfrm>
            <a:off x="4071566" y="2184711"/>
            <a:ext cx="985698" cy="1134998"/>
            <a:chOff x="4006786" y="1929859"/>
            <a:chExt cx="985698" cy="1134998"/>
          </a:xfrm>
          <a:solidFill>
            <a:schemeClr val="tx1">
              <a:lumMod val="50000"/>
              <a:lumOff val="50000"/>
            </a:schemeClr>
          </a:solidFill>
        </p:grpSpPr>
        <p:sp>
          <p:nvSpPr>
            <p:cNvPr id="35" name="任意多边形 34"/>
            <p:cNvSpPr/>
            <p:nvPr/>
          </p:nvSpPr>
          <p:spPr>
            <a:xfrm>
              <a:off x="4006786" y="1929859"/>
              <a:ext cx="985698"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BD392F"/>
            </a:solidFill>
            <a:ln>
              <a:noFill/>
            </a:ln>
          </p:spPr>
          <p:txBody>
            <a:bodyPr vert="horz" wrap="square" lIns="68580" tIns="34290" rIns="68580" bIns="34290" numCol="1" anchor="t" anchorCtr="0" compatLnSpc="1"/>
            <a:lstStyle/>
            <a:p>
              <a:endParaRPr lang="zh-CN" altLang="en-US" dirty="0">
                <a:solidFill>
                  <a:schemeClr val="tx1">
                    <a:lumMod val="50000"/>
                    <a:lumOff val="50000"/>
                  </a:schemeClr>
                </a:solidFill>
              </a:endParaRPr>
            </a:p>
          </p:txBody>
        </p:sp>
        <p:sp>
          <p:nvSpPr>
            <p:cNvPr id="36" name="KSO_Shape"/>
            <p:cNvSpPr/>
            <p:nvPr/>
          </p:nvSpPr>
          <p:spPr bwMode="auto">
            <a:xfrm>
              <a:off x="4257847" y="2149549"/>
              <a:ext cx="493926" cy="673536"/>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solidFill>
              <a:schemeClr val="bg1"/>
            </a:solidFill>
            <a:ln>
              <a:noFill/>
            </a:ln>
          </p:spPr>
          <p:txBody>
            <a:bodyPr lIns="68580" tIns="34290" rIns="68580" bIns="34290" anchor="ctr">
              <a:scene3d>
                <a:camera prst="orthographicFront"/>
                <a:lightRig rig="threePt" dir="t"/>
              </a:scene3d>
              <a:sp3d>
                <a:contourClr>
                  <a:srgbClr val="FFFFFF"/>
                </a:contourClr>
              </a:sp3d>
            </a:bodyPr>
            <a:lstStyle/>
            <a:p>
              <a:pPr algn="ctr">
                <a:defRPr/>
              </a:pPr>
              <a:endParaRPr lang="zh-CN" altLang="en-US">
                <a:solidFill>
                  <a:schemeClr val="tx1">
                    <a:lumMod val="50000"/>
                    <a:lumOff val="50000"/>
                  </a:schemeClr>
                </a:solidFill>
              </a:endParaRPr>
            </a:p>
          </p:txBody>
        </p:sp>
      </p:grpSp>
      <p:sp>
        <p:nvSpPr>
          <p:cNvPr id="37" name="Content Placeholder 2"/>
          <p:cNvSpPr txBox="1"/>
          <p:nvPr/>
        </p:nvSpPr>
        <p:spPr bwMode="auto">
          <a:xfrm>
            <a:off x="1137043" y="128504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8" name="Content Placeholder 2"/>
          <p:cNvSpPr txBox="1"/>
          <p:nvPr/>
        </p:nvSpPr>
        <p:spPr bwMode="auto">
          <a:xfrm>
            <a:off x="593126" y="2361171"/>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9" name="Content Placeholder 2"/>
          <p:cNvSpPr txBox="1"/>
          <p:nvPr/>
        </p:nvSpPr>
        <p:spPr bwMode="auto">
          <a:xfrm>
            <a:off x="1145586" y="3341661"/>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0" name="Content Placeholder 2"/>
          <p:cNvSpPr txBox="1"/>
          <p:nvPr/>
        </p:nvSpPr>
        <p:spPr bwMode="auto">
          <a:xfrm>
            <a:off x="5599216" y="128504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1" name="Content Placeholder 2"/>
          <p:cNvSpPr txBox="1"/>
          <p:nvPr/>
        </p:nvSpPr>
        <p:spPr bwMode="auto">
          <a:xfrm>
            <a:off x="6102136" y="235184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2" name="Content Placeholder 2"/>
          <p:cNvSpPr txBox="1"/>
          <p:nvPr/>
        </p:nvSpPr>
        <p:spPr bwMode="auto">
          <a:xfrm>
            <a:off x="5622076" y="338816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Tree>
    <p:extLst>
      <p:ext uri="{BB962C8B-B14F-4D97-AF65-F5344CB8AC3E}">
        <p14:creationId xmlns:p14="http://schemas.microsoft.com/office/powerpoint/2010/main" val="96068534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53" presetClass="entr" presetSubtype="16" fill="hold" nodeType="with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p:cTn id="24" dur="500" fill="hold"/>
                                        <p:tgtEl>
                                          <p:spTgt spid="34"/>
                                        </p:tgtEl>
                                        <p:attrNameLst>
                                          <p:attrName>ppt_w</p:attrName>
                                        </p:attrNameLst>
                                      </p:cBhvr>
                                      <p:tavLst>
                                        <p:tav tm="0">
                                          <p:val>
                                            <p:fltVal val="0"/>
                                          </p:val>
                                        </p:tav>
                                        <p:tav tm="100000">
                                          <p:val>
                                            <p:strVal val="#ppt_w"/>
                                          </p:val>
                                        </p:tav>
                                      </p:tavLst>
                                    </p:anim>
                                    <p:anim calcmode="lin" valueType="num">
                                      <p:cBhvr>
                                        <p:cTn id="25" dur="500" fill="hold"/>
                                        <p:tgtEl>
                                          <p:spTgt spid="34"/>
                                        </p:tgtEl>
                                        <p:attrNameLst>
                                          <p:attrName>ppt_h</p:attrName>
                                        </p:attrNameLst>
                                      </p:cBhvr>
                                      <p:tavLst>
                                        <p:tav tm="0">
                                          <p:val>
                                            <p:fltVal val="0"/>
                                          </p:val>
                                        </p:tav>
                                        <p:tav tm="100000">
                                          <p:val>
                                            <p:strVal val="#ppt_h"/>
                                          </p:val>
                                        </p:tav>
                                      </p:tavLst>
                                    </p:anim>
                                    <p:animEffect transition="in" filter="fade">
                                      <p:cBhvr>
                                        <p:cTn id="26" dur="500"/>
                                        <p:tgtEl>
                                          <p:spTgt spid="34"/>
                                        </p:tgtEl>
                                      </p:cBhvr>
                                    </p:animEffect>
                                  </p:childTnLst>
                                </p:cTn>
                              </p:par>
                            </p:childTnLst>
                          </p:cTn>
                        </p:par>
                        <p:par>
                          <p:cTn id="27" fill="hold">
                            <p:stCondLst>
                              <p:cond delay="850"/>
                            </p:stCondLst>
                            <p:childTnLst>
                              <p:par>
                                <p:cTn id="28" presetID="1" presetClass="entr" presetSubtype="0" fill="hold" grpId="0" nodeType="afterEffect">
                                  <p:stCondLst>
                                    <p:cond delay="0"/>
                                  </p:stCondLst>
                                  <p:childTnLst>
                                    <p:set>
                                      <p:cBhvr>
                                        <p:cTn id="29" dur="1" fill="hold">
                                          <p:stCondLst>
                                            <p:cond delay="0"/>
                                          </p:stCondLst>
                                        </p:cTn>
                                        <p:tgtEl>
                                          <p:spTgt spid="30"/>
                                        </p:tgtEl>
                                        <p:attrNameLst>
                                          <p:attrName>style.visibility</p:attrName>
                                        </p:attrNameLst>
                                      </p:cBhvr>
                                      <p:to>
                                        <p:strVal val="visible"/>
                                      </p:to>
                                    </p:set>
                                  </p:childTnLst>
                                </p:cTn>
                              </p:par>
                            </p:childTnLst>
                          </p:cTn>
                        </p:par>
                        <p:par>
                          <p:cTn id="30" fill="hold">
                            <p:stCondLst>
                              <p:cond delay="850"/>
                            </p:stCondLst>
                            <p:childTnLst>
                              <p:par>
                                <p:cTn id="31" presetID="10" presetClass="entr" presetSubtype="0"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500"/>
                                        <p:tgtEl>
                                          <p:spTgt spid="37"/>
                                        </p:tgtEl>
                                      </p:cBhvr>
                                    </p:animEffect>
                                  </p:childTnLst>
                                </p:cTn>
                              </p:par>
                            </p:childTnLst>
                          </p:cTn>
                        </p:par>
                        <p:par>
                          <p:cTn id="34" fill="hold">
                            <p:stCondLst>
                              <p:cond delay="1350"/>
                            </p:stCondLst>
                            <p:childTnLst>
                              <p:par>
                                <p:cTn id="35" presetID="1" presetClass="entr" presetSubtype="0"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childTnLst>
                                </p:cTn>
                              </p:par>
                            </p:childTnLst>
                          </p:cTn>
                        </p:par>
                        <p:par>
                          <p:cTn id="37" fill="hold">
                            <p:stCondLst>
                              <p:cond delay="1350"/>
                            </p:stCondLst>
                            <p:childTnLst>
                              <p:par>
                                <p:cTn id="38" presetID="10" presetClass="entr" presetSubtype="0" fill="hold" grpId="0" nodeType="after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500"/>
                                        <p:tgtEl>
                                          <p:spTgt spid="40"/>
                                        </p:tgtEl>
                                      </p:cBhvr>
                                    </p:animEffect>
                                  </p:childTnLst>
                                </p:cTn>
                              </p:par>
                            </p:childTnLst>
                          </p:cTn>
                        </p:par>
                        <p:par>
                          <p:cTn id="41" fill="hold">
                            <p:stCondLst>
                              <p:cond delay="1850"/>
                            </p:stCondLst>
                            <p:childTnLst>
                              <p:par>
                                <p:cTn id="42" presetID="1" presetClass="entr" presetSubtype="0" fill="hold" grpId="0" nodeType="afterEffect">
                                  <p:stCondLst>
                                    <p:cond delay="0"/>
                                  </p:stCondLst>
                                  <p:childTnLst>
                                    <p:set>
                                      <p:cBhvr>
                                        <p:cTn id="43" dur="1" fill="hold">
                                          <p:stCondLst>
                                            <p:cond delay="0"/>
                                          </p:stCondLst>
                                        </p:cTn>
                                        <p:tgtEl>
                                          <p:spTgt spid="31"/>
                                        </p:tgtEl>
                                        <p:attrNameLst>
                                          <p:attrName>style.visibility</p:attrName>
                                        </p:attrNameLst>
                                      </p:cBhvr>
                                      <p:to>
                                        <p:strVal val="visible"/>
                                      </p:to>
                                    </p:set>
                                  </p:childTnLst>
                                </p:cTn>
                              </p:par>
                            </p:childTnLst>
                          </p:cTn>
                        </p:par>
                        <p:par>
                          <p:cTn id="44" fill="hold">
                            <p:stCondLst>
                              <p:cond delay="1850"/>
                            </p:stCondLst>
                            <p:childTnLst>
                              <p:par>
                                <p:cTn id="45" presetID="10" presetClass="entr" presetSubtype="0" fill="hold" grpId="0" nodeType="after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fade">
                                      <p:cBhvr>
                                        <p:cTn id="47" dur="500"/>
                                        <p:tgtEl>
                                          <p:spTgt spid="38"/>
                                        </p:tgtEl>
                                      </p:cBhvr>
                                    </p:animEffect>
                                  </p:childTnLst>
                                </p:cTn>
                              </p:par>
                            </p:childTnLst>
                          </p:cTn>
                        </p:par>
                        <p:par>
                          <p:cTn id="48" fill="hold">
                            <p:stCondLst>
                              <p:cond delay="2350"/>
                            </p:stCondLst>
                            <p:childTnLst>
                              <p:par>
                                <p:cTn id="49" presetID="1" presetClass="entr" presetSubtype="0"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childTnLst>
                                </p:cTn>
                              </p:par>
                            </p:childTnLst>
                          </p:cTn>
                        </p:par>
                        <p:par>
                          <p:cTn id="51" fill="hold">
                            <p:stCondLst>
                              <p:cond delay="2350"/>
                            </p:stCondLst>
                            <p:childTnLst>
                              <p:par>
                                <p:cTn id="52" presetID="10" presetClass="entr" presetSubtype="0" fill="hold" grpId="0" nodeType="afterEffect">
                                  <p:stCondLst>
                                    <p:cond delay="0"/>
                                  </p:stCondLst>
                                  <p:childTnLst>
                                    <p:set>
                                      <p:cBhvr>
                                        <p:cTn id="53" dur="1" fill="hold">
                                          <p:stCondLst>
                                            <p:cond delay="0"/>
                                          </p:stCondLst>
                                        </p:cTn>
                                        <p:tgtEl>
                                          <p:spTgt spid="41"/>
                                        </p:tgtEl>
                                        <p:attrNameLst>
                                          <p:attrName>style.visibility</p:attrName>
                                        </p:attrNameLst>
                                      </p:cBhvr>
                                      <p:to>
                                        <p:strVal val="visible"/>
                                      </p:to>
                                    </p:set>
                                    <p:animEffect transition="in" filter="fade">
                                      <p:cBhvr>
                                        <p:cTn id="54" dur="500"/>
                                        <p:tgtEl>
                                          <p:spTgt spid="41"/>
                                        </p:tgtEl>
                                      </p:cBhvr>
                                    </p:animEffect>
                                  </p:childTnLst>
                                </p:cTn>
                              </p:par>
                            </p:childTnLst>
                          </p:cTn>
                        </p:par>
                        <p:par>
                          <p:cTn id="55" fill="hold">
                            <p:stCondLst>
                              <p:cond delay="2850"/>
                            </p:stCondLst>
                            <p:childTnLst>
                              <p:par>
                                <p:cTn id="56" presetID="1" presetClass="entr" presetSubtype="0" fill="hold" grpId="0" nodeType="afterEffect">
                                  <p:stCondLst>
                                    <p:cond delay="0"/>
                                  </p:stCondLst>
                                  <p:childTnLst>
                                    <p:set>
                                      <p:cBhvr>
                                        <p:cTn id="57" dur="1" fill="hold">
                                          <p:stCondLst>
                                            <p:cond delay="0"/>
                                          </p:stCondLst>
                                        </p:cTn>
                                        <p:tgtEl>
                                          <p:spTgt spid="28"/>
                                        </p:tgtEl>
                                        <p:attrNameLst>
                                          <p:attrName>style.visibility</p:attrName>
                                        </p:attrNameLst>
                                      </p:cBhvr>
                                      <p:to>
                                        <p:strVal val="visible"/>
                                      </p:to>
                                    </p:set>
                                  </p:childTnLst>
                                </p:cTn>
                              </p:par>
                            </p:childTnLst>
                          </p:cTn>
                        </p:par>
                        <p:par>
                          <p:cTn id="58" fill="hold">
                            <p:stCondLst>
                              <p:cond delay="2850"/>
                            </p:stCondLst>
                            <p:childTnLst>
                              <p:par>
                                <p:cTn id="59" presetID="10" presetClass="entr" presetSubtype="0" fill="hold" grpId="0" nodeType="afterEffect">
                                  <p:stCondLst>
                                    <p:cond delay="0"/>
                                  </p:stCondLst>
                                  <p:childTnLst>
                                    <p:set>
                                      <p:cBhvr>
                                        <p:cTn id="60" dur="1" fill="hold">
                                          <p:stCondLst>
                                            <p:cond delay="0"/>
                                          </p:stCondLst>
                                        </p:cTn>
                                        <p:tgtEl>
                                          <p:spTgt spid="39"/>
                                        </p:tgtEl>
                                        <p:attrNameLst>
                                          <p:attrName>style.visibility</p:attrName>
                                        </p:attrNameLst>
                                      </p:cBhvr>
                                      <p:to>
                                        <p:strVal val="visible"/>
                                      </p:to>
                                    </p:set>
                                    <p:animEffect transition="in" filter="fade">
                                      <p:cBhvr>
                                        <p:cTn id="61" dur="500"/>
                                        <p:tgtEl>
                                          <p:spTgt spid="39"/>
                                        </p:tgtEl>
                                      </p:cBhvr>
                                    </p:animEffect>
                                  </p:childTnLst>
                                </p:cTn>
                              </p:par>
                            </p:childTnLst>
                          </p:cTn>
                        </p:par>
                        <p:par>
                          <p:cTn id="62" fill="hold">
                            <p:stCondLst>
                              <p:cond delay="3350"/>
                            </p:stCondLst>
                            <p:childTnLst>
                              <p:par>
                                <p:cTn id="63" presetID="1" presetClass="entr" presetSubtype="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childTnLst>
                                </p:cTn>
                              </p:par>
                            </p:childTnLst>
                          </p:cTn>
                        </p:par>
                        <p:par>
                          <p:cTn id="65" fill="hold">
                            <p:stCondLst>
                              <p:cond delay="3350"/>
                            </p:stCondLst>
                            <p:childTnLst>
                              <p:par>
                                <p:cTn id="66" presetID="10" presetClass="entr" presetSubtype="0" fill="hold" grpId="0" nodeType="afterEffect">
                                  <p:stCondLst>
                                    <p:cond delay="0"/>
                                  </p:stCondLst>
                                  <p:childTnLst>
                                    <p:set>
                                      <p:cBhvr>
                                        <p:cTn id="67" dur="1" fill="hold">
                                          <p:stCondLst>
                                            <p:cond delay="0"/>
                                          </p:stCondLst>
                                        </p:cTn>
                                        <p:tgtEl>
                                          <p:spTgt spid="42"/>
                                        </p:tgtEl>
                                        <p:attrNameLst>
                                          <p:attrName>style.visibility</p:attrName>
                                        </p:attrNameLst>
                                      </p:cBhvr>
                                      <p:to>
                                        <p:strVal val="visible"/>
                                      </p:to>
                                    </p:set>
                                    <p:animEffect transition="in" filter="fade">
                                      <p:cBhvr>
                                        <p:cTn id="6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8" grpId="0" animBg="1"/>
      <p:bldP spid="29" grpId="0" animBg="1"/>
      <p:bldP spid="30" grpId="0" animBg="1"/>
      <p:bldP spid="31" grpId="0" animBg="1"/>
      <p:bldP spid="32" grpId="0" animBg="1"/>
      <p:bldP spid="33" grpId="0" animBg="1"/>
      <p:bldP spid="37" grpId="0"/>
      <p:bldP spid="38" grpId="0"/>
      <p:bldP spid="39" grpId="0"/>
      <p:bldP spid="40" grpId="0"/>
      <p:bldP spid="41" grpId="0"/>
      <p:bldP spid="4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dirty="0">
                  <a:solidFill>
                    <a:schemeClr val="bg1"/>
                  </a:solidFill>
                </a:rPr>
                <a:t>2</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777702" y="1347614"/>
            <a:ext cx="3224824" cy="3255087"/>
          </a:xfrm>
          <a:prstGeom prst="rect">
            <a:avLst/>
          </a:prstGeom>
        </p:spPr>
      </p:pic>
      <p:sp>
        <p:nvSpPr>
          <p:cNvPr id="10" name="Freeform 7"/>
          <p:cNvSpPr/>
          <p:nvPr/>
        </p:nvSpPr>
        <p:spPr bwMode="auto">
          <a:xfrm>
            <a:off x="3973889" y="1574096"/>
            <a:ext cx="964850" cy="921030"/>
          </a:xfrm>
          <a:custGeom>
            <a:avLst/>
            <a:gdLst>
              <a:gd name="T0" fmla="*/ 551 w 1102"/>
              <a:gd name="T1" fmla="*/ 1051 h 1051"/>
              <a:gd name="T2" fmla="*/ 544 w 1102"/>
              <a:gd name="T3" fmla="*/ 1051 h 1051"/>
              <a:gd name="T4" fmla="*/ 188 w 1102"/>
              <a:gd name="T5" fmla="*/ 629 h 1051"/>
              <a:gd name="T6" fmla="*/ 1 w 1102"/>
              <a:gd name="T7" fmla="*/ 109 h 1051"/>
              <a:gd name="T8" fmla="*/ 8 w 1102"/>
              <a:gd name="T9" fmla="*/ 97 h 1051"/>
              <a:gd name="T10" fmla="*/ 551 w 1102"/>
              <a:gd name="T11" fmla="*/ 0 h 1051"/>
              <a:gd name="T12" fmla="*/ 1094 w 1102"/>
              <a:gd name="T13" fmla="*/ 97 h 1051"/>
              <a:gd name="T14" fmla="*/ 1101 w 1102"/>
              <a:gd name="T15" fmla="*/ 109 h 1051"/>
              <a:gd name="T16" fmla="*/ 914 w 1102"/>
              <a:gd name="T17" fmla="*/ 629 h 1051"/>
              <a:gd name="T18" fmla="*/ 558 w 1102"/>
              <a:gd name="T19" fmla="*/ 1051 h 1051"/>
              <a:gd name="T20" fmla="*/ 551 w 1102"/>
              <a:gd name="T21" fmla="*/ 10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2" h="1051">
                <a:moveTo>
                  <a:pt x="551" y="1051"/>
                </a:moveTo>
                <a:cubicBezTo>
                  <a:pt x="548" y="1051"/>
                  <a:pt x="545" y="1051"/>
                  <a:pt x="544" y="1051"/>
                </a:cubicBezTo>
                <a:cubicBezTo>
                  <a:pt x="527" y="1041"/>
                  <a:pt x="372" y="948"/>
                  <a:pt x="188" y="629"/>
                </a:cubicBezTo>
                <a:cubicBezTo>
                  <a:pt x="4" y="309"/>
                  <a:pt x="0" y="129"/>
                  <a:pt x="1" y="109"/>
                </a:cubicBezTo>
                <a:cubicBezTo>
                  <a:pt x="2" y="106"/>
                  <a:pt x="5" y="100"/>
                  <a:pt x="8" y="97"/>
                </a:cubicBezTo>
                <a:cubicBezTo>
                  <a:pt x="24" y="87"/>
                  <a:pt x="182" y="0"/>
                  <a:pt x="551" y="0"/>
                </a:cubicBezTo>
                <a:cubicBezTo>
                  <a:pt x="927" y="0"/>
                  <a:pt x="1082" y="90"/>
                  <a:pt x="1094" y="97"/>
                </a:cubicBezTo>
                <a:cubicBezTo>
                  <a:pt x="1097" y="100"/>
                  <a:pt x="1100" y="106"/>
                  <a:pt x="1101" y="109"/>
                </a:cubicBezTo>
                <a:cubicBezTo>
                  <a:pt x="1102" y="129"/>
                  <a:pt x="1098" y="309"/>
                  <a:pt x="914" y="629"/>
                </a:cubicBezTo>
                <a:cubicBezTo>
                  <a:pt x="726" y="954"/>
                  <a:pt x="571" y="1043"/>
                  <a:pt x="558" y="1051"/>
                </a:cubicBezTo>
                <a:cubicBezTo>
                  <a:pt x="557" y="1051"/>
                  <a:pt x="554" y="1051"/>
                  <a:pt x="551" y="1051"/>
                </a:cubicBezTo>
                <a:close/>
              </a:path>
            </a:pathLst>
          </a:custGeom>
          <a:gradFill>
            <a:gsLst>
              <a:gs pos="0">
                <a:schemeClr val="bg1">
                  <a:lumMod val="85000"/>
                </a:schemeClr>
              </a:gs>
              <a:gs pos="1000">
                <a:schemeClr val="bg1"/>
              </a:gs>
              <a:gs pos="100000">
                <a:schemeClr val="bg1">
                  <a:lumMod val="85000"/>
                </a:schemeClr>
              </a:gs>
            </a:gsLst>
            <a:lin ang="16200000" scaled="1"/>
          </a:gradFill>
          <a:ln>
            <a:noFill/>
          </a:ln>
        </p:spPr>
        <p:txBody>
          <a:bodyPr vert="horz" wrap="square" lIns="68580" tIns="34290" rIns="68580" bIns="34290" numCol="1" anchor="t" anchorCtr="0" compatLnSpc="1"/>
          <a:lstStyle/>
          <a:p>
            <a:endParaRPr lang="zh-CN" altLang="en-US" sz="1400" dirty="0"/>
          </a:p>
        </p:txBody>
      </p:sp>
      <p:sp>
        <p:nvSpPr>
          <p:cNvPr id="11" name="文本框 68"/>
          <p:cNvSpPr txBox="1"/>
          <p:nvPr/>
        </p:nvSpPr>
        <p:spPr>
          <a:xfrm>
            <a:off x="4317658" y="2096987"/>
            <a:ext cx="284160" cy="239861"/>
          </a:xfrm>
          <a:prstGeom prst="rect">
            <a:avLst/>
          </a:prstGeom>
          <a:noFill/>
        </p:spPr>
        <p:txBody>
          <a:bodyPr wrap="none" lIns="68580" tIns="34290" rIns="68580" bIns="34290" rtlCol="0">
            <a:spAutoFit/>
          </a:bodyPr>
          <a:lstStyle/>
          <a:p>
            <a:r>
              <a:rPr lang="en-US" altLang="zh-CN" sz="1400" dirty="0">
                <a:latin typeface="Arial" panose="020B0604020202020204" pitchFamily="34" charset="0"/>
                <a:ea typeface="Microsoft YaHei UI" panose="020B0503020204020204" pitchFamily="34" charset="-122"/>
                <a:cs typeface="Arial" panose="020B0604020202020204" pitchFamily="34" charset="0"/>
              </a:rPr>
              <a:t>02</a:t>
            </a:r>
            <a:endParaRPr lang="zh-CN" altLang="en-US" sz="1400" dirty="0">
              <a:latin typeface="Arial" panose="020B0604020202020204" pitchFamily="34" charset="0"/>
              <a:ea typeface="Microsoft YaHei UI" panose="020B0503020204020204" pitchFamily="34" charset="-122"/>
              <a:cs typeface="Arial" panose="020B0604020202020204" pitchFamily="34" charset="0"/>
            </a:endParaRPr>
          </a:p>
        </p:txBody>
      </p:sp>
      <p:sp>
        <p:nvSpPr>
          <p:cNvPr id="12" name="Freeform 6"/>
          <p:cNvSpPr/>
          <p:nvPr/>
        </p:nvSpPr>
        <p:spPr bwMode="auto">
          <a:xfrm>
            <a:off x="4818030" y="1870909"/>
            <a:ext cx="964023" cy="921030"/>
          </a:xfrm>
          <a:custGeom>
            <a:avLst/>
            <a:gdLst>
              <a:gd name="T0" fmla="*/ 550 w 1101"/>
              <a:gd name="T1" fmla="*/ 1051 h 1051"/>
              <a:gd name="T2" fmla="*/ 7 w 1101"/>
              <a:gd name="T3" fmla="*/ 954 h 1051"/>
              <a:gd name="T4" fmla="*/ 0 w 1101"/>
              <a:gd name="T5" fmla="*/ 942 h 1051"/>
              <a:gd name="T6" fmla="*/ 187 w 1101"/>
              <a:gd name="T7" fmla="*/ 422 h 1051"/>
              <a:gd name="T8" fmla="*/ 543 w 1101"/>
              <a:gd name="T9" fmla="*/ 0 h 1051"/>
              <a:gd name="T10" fmla="*/ 550 w 1101"/>
              <a:gd name="T11" fmla="*/ 0 h 1051"/>
              <a:gd name="T12" fmla="*/ 557 w 1101"/>
              <a:gd name="T13" fmla="*/ 0 h 1051"/>
              <a:gd name="T14" fmla="*/ 913 w 1101"/>
              <a:gd name="T15" fmla="*/ 422 h 1051"/>
              <a:gd name="T16" fmla="*/ 1101 w 1101"/>
              <a:gd name="T17" fmla="*/ 941 h 1051"/>
              <a:gd name="T18" fmla="*/ 1094 w 1101"/>
              <a:gd name="T19" fmla="*/ 954 h 1051"/>
              <a:gd name="T20" fmla="*/ 550 w 1101"/>
              <a:gd name="T21" fmla="*/ 10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1" h="1051">
                <a:moveTo>
                  <a:pt x="550" y="1051"/>
                </a:moveTo>
                <a:cubicBezTo>
                  <a:pt x="174" y="1051"/>
                  <a:pt x="19" y="961"/>
                  <a:pt x="7" y="954"/>
                </a:cubicBezTo>
                <a:cubicBezTo>
                  <a:pt x="4" y="951"/>
                  <a:pt x="1" y="945"/>
                  <a:pt x="0" y="942"/>
                </a:cubicBezTo>
                <a:cubicBezTo>
                  <a:pt x="0" y="922"/>
                  <a:pt x="3" y="742"/>
                  <a:pt x="187" y="422"/>
                </a:cubicBezTo>
                <a:cubicBezTo>
                  <a:pt x="371" y="103"/>
                  <a:pt x="526" y="10"/>
                  <a:pt x="543" y="0"/>
                </a:cubicBezTo>
                <a:cubicBezTo>
                  <a:pt x="544" y="0"/>
                  <a:pt x="547" y="0"/>
                  <a:pt x="550" y="0"/>
                </a:cubicBezTo>
                <a:cubicBezTo>
                  <a:pt x="553" y="0"/>
                  <a:pt x="556" y="0"/>
                  <a:pt x="557" y="0"/>
                </a:cubicBezTo>
                <a:cubicBezTo>
                  <a:pt x="574" y="10"/>
                  <a:pt x="729" y="103"/>
                  <a:pt x="913" y="422"/>
                </a:cubicBezTo>
                <a:cubicBezTo>
                  <a:pt x="1101" y="748"/>
                  <a:pt x="1101" y="927"/>
                  <a:pt x="1101" y="941"/>
                </a:cubicBezTo>
                <a:cubicBezTo>
                  <a:pt x="1099" y="945"/>
                  <a:pt x="1096" y="951"/>
                  <a:pt x="1094" y="954"/>
                </a:cubicBezTo>
                <a:cubicBezTo>
                  <a:pt x="1077" y="964"/>
                  <a:pt x="919" y="1051"/>
                  <a:pt x="550" y="1051"/>
                </a:cubicBezTo>
                <a:close/>
              </a:path>
            </a:pathLst>
          </a:custGeom>
          <a:gradFill>
            <a:gsLst>
              <a:gs pos="0">
                <a:schemeClr val="bg1">
                  <a:lumMod val="85000"/>
                </a:schemeClr>
              </a:gs>
              <a:gs pos="1000">
                <a:schemeClr val="bg1"/>
              </a:gs>
              <a:gs pos="100000">
                <a:schemeClr val="bg1">
                  <a:lumMod val="85000"/>
                </a:schemeClr>
              </a:gs>
            </a:gsLst>
            <a:lin ang="16200000" scaled="1"/>
          </a:gradFill>
          <a:ln>
            <a:noFill/>
          </a:ln>
        </p:spPr>
        <p:txBody>
          <a:bodyPr vert="horz" wrap="square" lIns="68580" tIns="34290" rIns="68580" bIns="34290" numCol="1" anchor="t" anchorCtr="0" compatLnSpc="1"/>
          <a:lstStyle/>
          <a:p>
            <a:endParaRPr lang="zh-CN" altLang="en-US" sz="1400"/>
          </a:p>
        </p:txBody>
      </p:sp>
      <p:sp>
        <p:nvSpPr>
          <p:cNvPr id="13" name="文本框 69"/>
          <p:cNvSpPr txBox="1"/>
          <p:nvPr/>
        </p:nvSpPr>
        <p:spPr>
          <a:xfrm>
            <a:off x="5164278" y="2096987"/>
            <a:ext cx="284160" cy="239861"/>
          </a:xfrm>
          <a:prstGeom prst="rect">
            <a:avLst/>
          </a:prstGeom>
          <a:noFill/>
        </p:spPr>
        <p:txBody>
          <a:bodyPr wrap="none" lIns="68580" tIns="34290" rIns="68580" bIns="34290" rtlCol="0">
            <a:spAutoFit/>
          </a:bodyPr>
          <a:lstStyle/>
          <a:p>
            <a:r>
              <a:rPr lang="en-US" altLang="zh-CN" sz="1400" dirty="0">
                <a:latin typeface="Arial" panose="020B0604020202020204" pitchFamily="34" charset="0"/>
                <a:ea typeface="Microsoft YaHei UI" panose="020B0503020204020204" pitchFamily="34" charset="-122"/>
                <a:cs typeface="Arial" panose="020B0604020202020204" pitchFamily="34" charset="0"/>
              </a:rPr>
              <a:t>03</a:t>
            </a:r>
            <a:endParaRPr lang="zh-CN" altLang="en-US" sz="1400" dirty="0">
              <a:latin typeface="Arial" panose="020B0604020202020204" pitchFamily="34" charset="0"/>
              <a:ea typeface="Microsoft YaHei UI" panose="020B0503020204020204" pitchFamily="34" charset="-122"/>
              <a:cs typeface="Arial" panose="020B0604020202020204" pitchFamily="34" charset="0"/>
            </a:endParaRPr>
          </a:p>
        </p:txBody>
      </p:sp>
      <p:sp>
        <p:nvSpPr>
          <p:cNvPr id="14" name="Freeform 9"/>
          <p:cNvSpPr/>
          <p:nvPr/>
        </p:nvSpPr>
        <p:spPr bwMode="auto">
          <a:xfrm>
            <a:off x="3132230" y="1875042"/>
            <a:ext cx="964850" cy="921030"/>
          </a:xfrm>
          <a:custGeom>
            <a:avLst/>
            <a:gdLst>
              <a:gd name="T0" fmla="*/ 551 w 1102"/>
              <a:gd name="T1" fmla="*/ 1051 h 1051"/>
              <a:gd name="T2" fmla="*/ 7 w 1102"/>
              <a:gd name="T3" fmla="*/ 954 h 1051"/>
              <a:gd name="T4" fmla="*/ 1 w 1102"/>
              <a:gd name="T5" fmla="*/ 942 h 1051"/>
              <a:gd name="T6" fmla="*/ 188 w 1102"/>
              <a:gd name="T7" fmla="*/ 423 h 1051"/>
              <a:gd name="T8" fmla="*/ 544 w 1102"/>
              <a:gd name="T9" fmla="*/ 1 h 1051"/>
              <a:gd name="T10" fmla="*/ 551 w 1102"/>
              <a:gd name="T11" fmla="*/ 0 h 1051"/>
              <a:gd name="T12" fmla="*/ 558 w 1102"/>
              <a:gd name="T13" fmla="*/ 1 h 1051"/>
              <a:gd name="T14" fmla="*/ 914 w 1102"/>
              <a:gd name="T15" fmla="*/ 423 h 1051"/>
              <a:gd name="T16" fmla="*/ 1101 w 1102"/>
              <a:gd name="T17" fmla="*/ 942 h 1051"/>
              <a:gd name="T18" fmla="*/ 1094 w 1102"/>
              <a:gd name="T19" fmla="*/ 954 h 1051"/>
              <a:gd name="T20" fmla="*/ 551 w 1102"/>
              <a:gd name="T21" fmla="*/ 10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2" h="1051">
                <a:moveTo>
                  <a:pt x="551" y="1051"/>
                </a:moveTo>
                <a:cubicBezTo>
                  <a:pt x="182" y="1051"/>
                  <a:pt x="24" y="964"/>
                  <a:pt x="7" y="954"/>
                </a:cubicBezTo>
                <a:cubicBezTo>
                  <a:pt x="5" y="951"/>
                  <a:pt x="2" y="945"/>
                  <a:pt x="1" y="942"/>
                </a:cubicBezTo>
                <a:cubicBezTo>
                  <a:pt x="0" y="922"/>
                  <a:pt x="4" y="742"/>
                  <a:pt x="188" y="423"/>
                </a:cubicBezTo>
                <a:cubicBezTo>
                  <a:pt x="372" y="104"/>
                  <a:pt x="527" y="10"/>
                  <a:pt x="544" y="1"/>
                </a:cubicBezTo>
                <a:cubicBezTo>
                  <a:pt x="545" y="0"/>
                  <a:pt x="548" y="0"/>
                  <a:pt x="551" y="0"/>
                </a:cubicBezTo>
                <a:cubicBezTo>
                  <a:pt x="554" y="0"/>
                  <a:pt x="557" y="0"/>
                  <a:pt x="558" y="1"/>
                </a:cubicBezTo>
                <a:cubicBezTo>
                  <a:pt x="575" y="10"/>
                  <a:pt x="729" y="104"/>
                  <a:pt x="914" y="423"/>
                </a:cubicBezTo>
                <a:cubicBezTo>
                  <a:pt x="1102" y="748"/>
                  <a:pt x="1102" y="927"/>
                  <a:pt x="1101" y="942"/>
                </a:cubicBezTo>
                <a:cubicBezTo>
                  <a:pt x="1100" y="945"/>
                  <a:pt x="1097" y="951"/>
                  <a:pt x="1094" y="954"/>
                </a:cubicBezTo>
                <a:cubicBezTo>
                  <a:pt x="1078" y="964"/>
                  <a:pt x="920" y="1051"/>
                  <a:pt x="551" y="1051"/>
                </a:cubicBezTo>
                <a:close/>
              </a:path>
            </a:pathLst>
          </a:custGeom>
          <a:gradFill>
            <a:gsLst>
              <a:gs pos="0">
                <a:schemeClr val="bg1">
                  <a:lumMod val="85000"/>
                </a:schemeClr>
              </a:gs>
              <a:gs pos="1000">
                <a:schemeClr val="bg1"/>
              </a:gs>
              <a:gs pos="100000">
                <a:schemeClr val="bg1">
                  <a:lumMod val="85000"/>
                </a:schemeClr>
              </a:gs>
            </a:gsLst>
            <a:lin ang="16200000" scaled="1"/>
          </a:gradFill>
          <a:ln>
            <a:noFill/>
          </a:ln>
        </p:spPr>
        <p:txBody>
          <a:bodyPr vert="horz" wrap="square" lIns="68580" tIns="34290" rIns="68580" bIns="34290" numCol="1" anchor="t" anchorCtr="0" compatLnSpc="1"/>
          <a:lstStyle/>
          <a:p>
            <a:endParaRPr lang="zh-CN" altLang="en-US" sz="1400"/>
          </a:p>
        </p:txBody>
      </p:sp>
      <p:sp>
        <p:nvSpPr>
          <p:cNvPr id="15" name="文本框 60"/>
          <p:cNvSpPr txBox="1"/>
          <p:nvPr/>
        </p:nvSpPr>
        <p:spPr>
          <a:xfrm>
            <a:off x="3475998" y="2096987"/>
            <a:ext cx="284160" cy="239861"/>
          </a:xfrm>
          <a:prstGeom prst="rect">
            <a:avLst/>
          </a:prstGeom>
          <a:noFill/>
        </p:spPr>
        <p:txBody>
          <a:bodyPr wrap="none" lIns="68580" tIns="34290" rIns="68580" bIns="34290" rtlCol="0">
            <a:spAutoFit/>
          </a:bodyPr>
          <a:lstStyle/>
          <a:p>
            <a:r>
              <a:rPr lang="en-US" altLang="zh-CN" sz="1400" dirty="0">
                <a:latin typeface="Arial" panose="020B0604020202020204" pitchFamily="34" charset="0"/>
                <a:ea typeface="Microsoft YaHei UI" panose="020B0503020204020204" pitchFamily="34" charset="-122"/>
                <a:cs typeface="Arial" panose="020B0604020202020204" pitchFamily="34" charset="0"/>
              </a:rPr>
              <a:t>01</a:t>
            </a:r>
            <a:endParaRPr lang="zh-CN" altLang="en-US" sz="1400" dirty="0">
              <a:latin typeface="Arial" panose="020B0604020202020204" pitchFamily="34" charset="0"/>
              <a:ea typeface="Microsoft YaHei UI" panose="020B0503020204020204" pitchFamily="34" charset="-122"/>
              <a:cs typeface="Arial" panose="020B0604020202020204" pitchFamily="34" charset="0"/>
            </a:endParaRPr>
          </a:p>
        </p:txBody>
      </p:sp>
      <p:sp>
        <p:nvSpPr>
          <p:cNvPr id="16" name="Freeform 11"/>
          <p:cNvSpPr/>
          <p:nvPr/>
        </p:nvSpPr>
        <p:spPr bwMode="auto">
          <a:xfrm>
            <a:off x="3133884" y="3035013"/>
            <a:ext cx="964023" cy="921030"/>
          </a:xfrm>
          <a:custGeom>
            <a:avLst/>
            <a:gdLst>
              <a:gd name="T0" fmla="*/ 551 w 1101"/>
              <a:gd name="T1" fmla="*/ 1051 h 1051"/>
              <a:gd name="T2" fmla="*/ 544 w 1101"/>
              <a:gd name="T3" fmla="*/ 1051 h 1051"/>
              <a:gd name="T4" fmla="*/ 188 w 1101"/>
              <a:gd name="T5" fmla="*/ 629 h 1051"/>
              <a:gd name="T6" fmla="*/ 0 w 1101"/>
              <a:gd name="T7" fmla="*/ 109 h 1051"/>
              <a:gd name="T8" fmla="*/ 7 w 1101"/>
              <a:gd name="T9" fmla="*/ 97 h 1051"/>
              <a:gd name="T10" fmla="*/ 551 w 1101"/>
              <a:gd name="T11" fmla="*/ 0 h 1051"/>
              <a:gd name="T12" fmla="*/ 1094 w 1101"/>
              <a:gd name="T13" fmla="*/ 97 h 1051"/>
              <a:gd name="T14" fmla="*/ 1101 w 1101"/>
              <a:gd name="T15" fmla="*/ 109 h 1051"/>
              <a:gd name="T16" fmla="*/ 914 w 1101"/>
              <a:gd name="T17" fmla="*/ 629 h 1051"/>
              <a:gd name="T18" fmla="*/ 558 w 1101"/>
              <a:gd name="T19" fmla="*/ 1051 h 1051"/>
              <a:gd name="T20" fmla="*/ 551 w 1101"/>
              <a:gd name="T21" fmla="*/ 10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1" h="1051">
                <a:moveTo>
                  <a:pt x="551" y="1051"/>
                </a:moveTo>
                <a:cubicBezTo>
                  <a:pt x="548" y="1051"/>
                  <a:pt x="545" y="1051"/>
                  <a:pt x="544" y="1051"/>
                </a:cubicBezTo>
                <a:cubicBezTo>
                  <a:pt x="527" y="1041"/>
                  <a:pt x="372" y="948"/>
                  <a:pt x="188" y="629"/>
                </a:cubicBezTo>
                <a:cubicBezTo>
                  <a:pt x="0" y="303"/>
                  <a:pt x="0" y="124"/>
                  <a:pt x="0" y="109"/>
                </a:cubicBezTo>
                <a:cubicBezTo>
                  <a:pt x="1" y="106"/>
                  <a:pt x="5" y="100"/>
                  <a:pt x="7" y="97"/>
                </a:cubicBezTo>
                <a:cubicBezTo>
                  <a:pt x="24" y="87"/>
                  <a:pt x="182" y="0"/>
                  <a:pt x="551" y="0"/>
                </a:cubicBezTo>
                <a:cubicBezTo>
                  <a:pt x="919" y="0"/>
                  <a:pt x="1077" y="87"/>
                  <a:pt x="1094" y="97"/>
                </a:cubicBezTo>
                <a:cubicBezTo>
                  <a:pt x="1097" y="100"/>
                  <a:pt x="1100" y="106"/>
                  <a:pt x="1101" y="109"/>
                </a:cubicBezTo>
                <a:cubicBezTo>
                  <a:pt x="1101" y="129"/>
                  <a:pt x="1098" y="309"/>
                  <a:pt x="914" y="629"/>
                </a:cubicBezTo>
                <a:cubicBezTo>
                  <a:pt x="729" y="948"/>
                  <a:pt x="575" y="1041"/>
                  <a:pt x="558" y="1051"/>
                </a:cubicBezTo>
                <a:cubicBezTo>
                  <a:pt x="556" y="1051"/>
                  <a:pt x="554" y="1051"/>
                  <a:pt x="551" y="1051"/>
                </a:cubicBezTo>
                <a:close/>
              </a:path>
            </a:pathLst>
          </a:custGeom>
          <a:gradFill>
            <a:gsLst>
              <a:gs pos="0">
                <a:schemeClr val="bg1">
                  <a:lumMod val="85000"/>
                </a:schemeClr>
              </a:gs>
              <a:gs pos="1000">
                <a:schemeClr val="bg1"/>
              </a:gs>
              <a:gs pos="100000">
                <a:schemeClr val="bg1">
                  <a:lumMod val="85000"/>
                </a:schemeClr>
              </a:gs>
            </a:gsLst>
            <a:lin ang="16200000" scaled="1"/>
          </a:gradFill>
          <a:ln>
            <a:noFill/>
          </a:ln>
        </p:spPr>
        <p:txBody>
          <a:bodyPr vert="horz" wrap="square" lIns="68580" tIns="34290" rIns="68580" bIns="34290" numCol="1" anchor="t" anchorCtr="0" compatLnSpc="1"/>
          <a:lstStyle/>
          <a:p>
            <a:endParaRPr lang="zh-CN" altLang="en-US" sz="1400"/>
          </a:p>
        </p:txBody>
      </p:sp>
      <p:sp>
        <p:nvSpPr>
          <p:cNvPr id="17" name="文本框 89"/>
          <p:cNvSpPr txBox="1"/>
          <p:nvPr/>
        </p:nvSpPr>
        <p:spPr>
          <a:xfrm>
            <a:off x="3475998" y="3464613"/>
            <a:ext cx="337272" cy="284693"/>
          </a:xfrm>
          <a:prstGeom prst="rect">
            <a:avLst/>
          </a:prstGeom>
          <a:noFill/>
        </p:spPr>
        <p:txBody>
          <a:bodyPr wrap="none" lIns="68580" tIns="34290" rIns="68580" bIns="34290" rtlCol="0">
            <a:spAutoFit/>
          </a:bodyPr>
          <a:lstStyle/>
          <a:p>
            <a:r>
              <a:rPr lang="en-US" altLang="zh-CN" sz="1400" dirty="0" smtClean="0">
                <a:latin typeface="Arial" panose="020B0604020202020204" pitchFamily="34" charset="0"/>
                <a:ea typeface="Microsoft YaHei UI" panose="020B0503020204020204" pitchFamily="34" charset="-122"/>
                <a:cs typeface="Arial" panose="020B0604020202020204" pitchFamily="34" charset="0"/>
              </a:rPr>
              <a:t>06</a:t>
            </a:r>
            <a:endParaRPr lang="zh-CN" altLang="en-US" sz="1400" dirty="0">
              <a:latin typeface="Arial" panose="020B0604020202020204" pitchFamily="34" charset="0"/>
              <a:ea typeface="Microsoft YaHei UI" panose="020B0503020204020204" pitchFamily="34" charset="-122"/>
              <a:cs typeface="Arial" panose="020B0604020202020204" pitchFamily="34" charset="0"/>
            </a:endParaRPr>
          </a:p>
        </p:txBody>
      </p:sp>
      <p:sp>
        <p:nvSpPr>
          <p:cNvPr id="18" name="Freeform 10"/>
          <p:cNvSpPr/>
          <p:nvPr/>
        </p:nvSpPr>
        <p:spPr bwMode="auto">
          <a:xfrm>
            <a:off x="3977196" y="3334305"/>
            <a:ext cx="964023" cy="920204"/>
          </a:xfrm>
          <a:custGeom>
            <a:avLst/>
            <a:gdLst>
              <a:gd name="T0" fmla="*/ 551 w 1101"/>
              <a:gd name="T1" fmla="*/ 1051 h 1051"/>
              <a:gd name="T2" fmla="*/ 7 w 1101"/>
              <a:gd name="T3" fmla="*/ 954 h 1051"/>
              <a:gd name="T4" fmla="*/ 0 w 1101"/>
              <a:gd name="T5" fmla="*/ 942 h 1051"/>
              <a:gd name="T6" fmla="*/ 188 w 1101"/>
              <a:gd name="T7" fmla="*/ 422 h 1051"/>
              <a:gd name="T8" fmla="*/ 544 w 1101"/>
              <a:gd name="T9" fmla="*/ 0 h 1051"/>
              <a:gd name="T10" fmla="*/ 551 w 1101"/>
              <a:gd name="T11" fmla="*/ 0 h 1051"/>
              <a:gd name="T12" fmla="*/ 558 w 1101"/>
              <a:gd name="T13" fmla="*/ 0 h 1051"/>
              <a:gd name="T14" fmla="*/ 914 w 1101"/>
              <a:gd name="T15" fmla="*/ 422 h 1051"/>
              <a:gd name="T16" fmla="*/ 1101 w 1101"/>
              <a:gd name="T17" fmla="*/ 942 h 1051"/>
              <a:gd name="T18" fmla="*/ 1094 w 1101"/>
              <a:gd name="T19" fmla="*/ 954 h 1051"/>
              <a:gd name="T20" fmla="*/ 551 w 1101"/>
              <a:gd name="T21" fmla="*/ 10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1" h="1051">
                <a:moveTo>
                  <a:pt x="551" y="1051"/>
                </a:moveTo>
                <a:cubicBezTo>
                  <a:pt x="182" y="1051"/>
                  <a:pt x="24" y="964"/>
                  <a:pt x="7" y="954"/>
                </a:cubicBezTo>
                <a:cubicBezTo>
                  <a:pt x="5" y="951"/>
                  <a:pt x="2" y="945"/>
                  <a:pt x="0" y="942"/>
                </a:cubicBezTo>
                <a:cubicBezTo>
                  <a:pt x="0" y="922"/>
                  <a:pt x="4" y="742"/>
                  <a:pt x="188" y="422"/>
                </a:cubicBezTo>
                <a:cubicBezTo>
                  <a:pt x="372" y="103"/>
                  <a:pt x="527" y="10"/>
                  <a:pt x="544" y="0"/>
                </a:cubicBezTo>
                <a:cubicBezTo>
                  <a:pt x="545" y="0"/>
                  <a:pt x="548" y="0"/>
                  <a:pt x="551" y="0"/>
                </a:cubicBezTo>
                <a:cubicBezTo>
                  <a:pt x="554" y="0"/>
                  <a:pt x="556" y="0"/>
                  <a:pt x="558" y="0"/>
                </a:cubicBezTo>
                <a:cubicBezTo>
                  <a:pt x="575" y="10"/>
                  <a:pt x="729" y="103"/>
                  <a:pt x="914" y="422"/>
                </a:cubicBezTo>
                <a:cubicBezTo>
                  <a:pt x="1098" y="742"/>
                  <a:pt x="1101" y="922"/>
                  <a:pt x="1101" y="942"/>
                </a:cubicBezTo>
                <a:cubicBezTo>
                  <a:pt x="1100" y="945"/>
                  <a:pt x="1097" y="951"/>
                  <a:pt x="1094" y="954"/>
                </a:cubicBezTo>
                <a:cubicBezTo>
                  <a:pt x="1077" y="964"/>
                  <a:pt x="920" y="1051"/>
                  <a:pt x="551" y="1051"/>
                </a:cubicBezTo>
                <a:close/>
              </a:path>
            </a:pathLst>
          </a:custGeom>
          <a:gradFill>
            <a:gsLst>
              <a:gs pos="0">
                <a:schemeClr val="bg1">
                  <a:lumMod val="85000"/>
                </a:schemeClr>
              </a:gs>
              <a:gs pos="1000">
                <a:schemeClr val="bg1"/>
              </a:gs>
              <a:gs pos="100000">
                <a:schemeClr val="bg1">
                  <a:lumMod val="85000"/>
                </a:schemeClr>
              </a:gs>
            </a:gsLst>
            <a:lin ang="16200000" scaled="1"/>
          </a:gradFill>
          <a:ln>
            <a:noFill/>
          </a:ln>
        </p:spPr>
        <p:txBody>
          <a:bodyPr vert="horz" wrap="square" lIns="68580" tIns="34290" rIns="68580" bIns="34290" numCol="1" anchor="t" anchorCtr="0" compatLnSpc="1"/>
          <a:lstStyle/>
          <a:p>
            <a:endParaRPr lang="zh-CN" altLang="en-US" sz="1400"/>
          </a:p>
        </p:txBody>
      </p:sp>
      <p:sp>
        <p:nvSpPr>
          <p:cNvPr id="19" name="文本框 91"/>
          <p:cNvSpPr txBox="1"/>
          <p:nvPr/>
        </p:nvSpPr>
        <p:spPr>
          <a:xfrm>
            <a:off x="4317658" y="3464613"/>
            <a:ext cx="284160" cy="239861"/>
          </a:xfrm>
          <a:prstGeom prst="rect">
            <a:avLst/>
          </a:prstGeom>
          <a:noFill/>
        </p:spPr>
        <p:txBody>
          <a:bodyPr wrap="none" lIns="68580" tIns="34290" rIns="68580" bIns="34290" rtlCol="0">
            <a:spAutoFit/>
          </a:bodyPr>
          <a:lstStyle/>
          <a:p>
            <a:r>
              <a:rPr lang="en-US" altLang="zh-CN" sz="1400" dirty="0">
                <a:latin typeface="Arial" panose="020B0604020202020204" pitchFamily="34" charset="0"/>
                <a:ea typeface="Microsoft YaHei UI" panose="020B0503020204020204" pitchFamily="34" charset="-122"/>
                <a:cs typeface="Arial" panose="020B0604020202020204" pitchFamily="34" charset="0"/>
              </a:rPr>
              <a:t>05</a:t>
            </a:r>
            <a:endParaRPr lang="zh-CN" altLang="en-US" sz="1400" dirty="0">
              <a:latin typeface="Arial" panose="020B0604020202020204" pitchFamily="34" charset="0"/>
              <a:ea typeface="Microsoft YaHei UI" panose="020B0503020204020204" pitchFamily="34" charset="-122"/>
              <a:cs typeface="Arial" panose="020B0604020202020204" pitchFamily="34" charset="0"/>
            </a:endParaRPr>
          </a:p>
        </p:txBody>
      </p:sp>
      <p:sp>
        <p:nvSpPr>
          <p:cNvPr id="20" name="Freeform 8"/>
          <p:cNvSpPr/>
          <p:nvPr/>
        </p:nvSpPr>
        <p:spPr bwMode="auto">
          <a:xfrm>
            <a:off x="4818856" y="3032531"/>
            <a:ext cx="964850" cy="921030"/>
          </a:xfrm>
          <a:custGeom>
            <a:avLst/>
            <a:gdLst>
              <a:gd name="T0" fmla="*/ 551 w 1102"/>
              <a:gd name="T1" fmla="*/ 1051 h 1051"/>
              <a:gd name="T2" fmla="*/ 544 w 1102"/>
              <a:gd name="T3" fmla="*/ 1050 h 1051"/>
              <a:gd name="T4" fmla="*/ 188 w 1102"/>
              <a:gd name="T5" fmla="*/ 628 h 1051"/>
              <a:gd name="T6" fmla="*/ 1 w 1102"/>
              <a:gd name="T7" fmla="*/ 109 h 1051"/>
              <a:gd name="T8" fmla="*/ 7 w 1102"/>
              <a:gd name="T9" fmla="*/ 97 h 1051"/>
              <a:gd name="T10" fmla="*/ 551 w 1102"/>
              <a:gd name="T11" fmla="*/ 0 h 1051"/>
              <a:gd name="T12" fmla="*/ 1094 w 1102"/>
              <a:gd name="T13" fmla="*/ 97 h 1051"/>
              <a:gd name="T14" fmla="*/ 1101 w 1102"/>
              <a:gd name="T15" fmla="*/ 109 h 1051"/>
              <a:gd name="T16" fmla="*/ 914 w 1102"/>
              <a:gd name="T17" fmla="*/ 628 h 1051"/>
              <a:gd name="T18" fmla="*/ 558 w 1102"/>
              <a:gd name="T19" fmla="*/ 1050 h 1051"/>
              <a:gd name="T20" fmla="*/ 551 w 1102"/>
              <a:gd name="T21" fmla="*/ 10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2" h="1051">
                <a:moveTo>
                  <a:pt x="551" y="1051"/>
                </a:moveTo>
                <a:cubicBezTo>
                  <a:pt x="548" y="1051"/>
                  <a:pt x="545" y="1051"/>
                  <a:pt x="544" y="1050"/>
                </a:cubicBezTo>
                <a:cubicBezTo>
                  <a:pt x="527" y="1041"/>
                  <a:pt x="372" y="947"/>
                  <a:pt x="188" y="628"/>
                </a:cubicBezTo>
                <a:cubicBezTo>
                  <a:pt x="4" y="309"/>
                  <a:pt x="0" y="129"/>
                  <a:pt x="1" y="109"/>
                </a:cubicBezTo>
                <a:cubicBezTo>
                  <a:pt x="2" y="106"/>
                  <a:pt x="5" y="100"/>
                  <a:pt x="7" y="97"/>
                </a:cubicBezTo>
                <a:cubicBezTo>
                  <a:pt x="24" y="87"/>
                  <a:pt x="182" y="0"/>
                  <a:pt x="551" y="0"/>
                </a:cubicBezTo>
                <a:cubicBezTo>
                  <a:pt x="920" y="0"/>
                  <a:pt x="1078" y="87"/>
                  <a:pt x="1094" y="97"/>
                </a:cubicBezTo>
                <a:cubicBezTo>
                  <a:pt x="1097" y="100"/>
                  <a:pt x="1100" y="106"/>
                  <a:pt x="1101" y="109"/>
                </a:cubicBezTo>
                <a:cubicBezTo>
                  <a:pt x="1102" y="128"/>
                  <a:pt x="1098" y="309"/>
                  <a:pt x="914" y="628"/>
                </a:cubicBezTo>
                <a:cubicBezTo>
                  <a:pt x="730" y="947"/>
                  <a:pt x="575" y="1041"/>
                  <a:pt x="558" y="1050"/>
                </a:cubicBezTo>
                <a:cubicBezTo>
                  <a:pt x="557" y="1051"/>
                  <a:pt x="554" y="1051"/>
                  <a:pt x="551" y="1051"/>
                </a:cubicBezTo>
                <a:close/>
              </a:path>
            </a:pathLst>
          </a:custGeom>
          <a:gradFill>
            <a:gsLst>
              <a:gs pos="0">
                <a:schemeClr val="bg1">
                  <a:lumMod val="85000"/>
                </a:schemeClr>
              </a:gs>
              <a:gs pos="1000">
                <a:schemeClr val="bg1"/>
              </a:gs>
              <a:gs pos="100000">
                <a:schemeClr val="bg1">
                  <a:lumMod val="85000"/>
                </a:schemeClr>
              </a:gs>
            </a:gsLst>
            <a:lin ang="16200000" scaled="1"/>
          </a:gradFill>
          <a:ln>
            <a:noFill/>
          </a:ln>
        </p:spPr>
        <p:txBody>
          <a:bodyPr vert="horz" wrap="square" lIns="68580" tIns="34290" rIns="68580" bIns="34290" numCol="1" anchor="t" anchorCtr="0" compatLnSpc="1"/>
          <a:lstStyle/>
          <a:p>
            <a:endParaRPr lang="zh-CN" altLang="en-US" sz="1400"/>
          </a:p>
        </p:txBody>
      </p:sp>
      <p:sp>
        <p:nvSpPr>
          <p:cNvPr id="21" name="文本框 92"/>
          <p:cNvSpPr txBox="1"/>
          <p:nvPr/>
        </p:nvSpPr>
        <p:spPr>
          <a:xfrm>
            <a:off x="5108338" y="3453167"/>
            <a:ext cx="337272" cy="284693"/>
          </a:xfrm>
          <a:prstGeom prst="rect">
            <a:avLst/>
          </a:prstGeom>
          <a:noFill/>
        </p:spPr>
        <p:txBody>
          <a:bodyPr wrap="none" lIns="68580" tIns="34290" rIns="68580" bIns="34290" rtlCol="0">
            <a:spAutoFit/>
          </a:bodyPr>
          <a:lstStyle/>
          <a:p>
            <a:r>
              <a:rPr lang="en-US" altLang="zh-CN" sz="1400" dirty="0" smtClean="0">
                <a:latin typeface="Arial" panose="020B0604020202020204" pitchFamily="34" charset="0"/>
                <a:ea typeface="Microsoft YaHei UI" panose="020B0503020204020204" pitchFamily="34" charset="-122"/>
                <a:cs typeface="Arial" panose="020B0604020202020204" pitchFamily="34" charset="0"/>
              </a:rPr>
              <a:t>04</a:t>
            </a:r>
            <a:endParaRPr lang="zh-CN" altLang="en-US" sz="1400" dirty="0">
              <a:latin typeface="Arial" panose="020B0604020202020204" pitchFamily="34" charset="0"/>
              <a:ea typeface="Microsoft YaHei UI" panose="020B0503020204020204" pitchFamily="34" charset="-122"/>
              <a:cs typeface="Arial" panose="020B0604020202020204" pitchFamily="34" charset="0"/>
            </a:endParaRPr>
          </a:p>
        </p:txBody>
      </p:sp>
      <p:sp>
        <p:nvSpPr>
          <p:cNvPr id="22" name="Freeform 119"/>
          <p:cNvSpPr>
            <a:spLocks noChangeArrowheads="1"/>
          </p:cNvSpPr>
          <p:nvPr/>
        </p:nvSpPr>
        <p:spPr bwMode="auto">
          <a:xfrm>
            <a:off x="3437217" y="2373779"/>
            <a:ext cx="361723" cy="323054"/>
          </a:xfrm>
          <a:custGeom>
            <a:avLst/>
            <a:gdLst>
              <a:gd name="T0" fmla="*/ 531268 w 497"/>
              <a:gd name="T1" fmla="*/ 83989 h 444"/>
              <a:gd name="T2" fmla="*/ 531268 w 497"/>
              <a:gd name="T3" fmla="*/ 83989 h 444"/>
              <a:gd name="T4" fmla="*/ 510880 w 497"/>
              <a:gd name="T5" fmla="*/ 83989 h 444"/>
              <a:gd name="T6" fmla="*/ 510880 w 497"/>
              <a:gd name="T7" fmla="*/ 531532 h 444"/>
              <a:gd name="T8" fmla="*/ 531268 w 497"/>
              <a:gd name="T9" fmla="*/ 531532 h 444"/>
              <a:gd name="T10" fmla="*/ 594828 w 497"/>
              <a:gd name="T11" fmla="*/ 477539 h 444"/>
              <a:gd name="T12" fmla="*/ 594828 w 497"/>
              <a:gd name="T13" fmla="*/ 148781 h 444"/>
              <a:gd name="T14" fmla="*/ 531268 w 497"/>
              <a:gd name="T15" fmla="*/ 83989 h 444"/>
              <a:gd name="T16" fmla="*/ 0 w 497"/>
              <a:gd name="T17" fmla="*/ 148781 h 444"/>
              <a:gd name="T18" fmla="*/ 0 w 497"/>
              <a:gd name="T19" fmla="*/ 148781 h 444"/>
              <a:gd name="T20" fmla="*/ 0 w 497"/>
              <a:gd name="T21" fmla="*/ 477539 h 444"/>
              <a:gd name="T22" fmla="*/ 63560 w 497"/>
              <a:gd name="T23" fmla="*/ 531532 h 444"/>
              <a:gd name="T24" fmla="*/ 85147 w 497"/>
              <a:gd name="T25" fmla="*/ 531532 h 444"/>
              <a:gd name="T26" fmla="*/ 85147 w 497"/>
              <a:gd name="T27" fmla="*/ 83989 h 444"/>
              <a:gd name="T28" fmla="*/ 63560 w 497"/>
              <a:gd name="T29" fmla="*/ 83989 h 444"/>
              <a:gd name="T30" fmla="*/ 0 w 497"/>
              <a:gd name="T31" fmla="*/ 148781 h 444"/>
              <a:gd name="T32" fmla="*/ 404147 w 497"/>
              <a:gd name="T33" fmla="*/ 31196 h 444"/>
              <a:gd name="T34" fmla="*/ 404147 w 497"/>
              <a:gd name="T35" fmla="*/ 31196 h 444"/>
              <a:gd name="T36" fmla="*/ 297414 w 497"/>
              <a:gd name="T37" fmla="*/ 0 h 444"/>
              <a:gd name="T38" fmla="*/ 191880 w 497"/>
              <a:gd name="T39" fmla="*/ 31196 h 444"/>
              <a:gd name="T40" fmla="*/ 191880 w 497"/>
              <a:gd name="T41" fmla="*/ 83989 h 444"/>
              <a:gd name="T42" fmla="*/ 128320 w 497"/>
              <a:gd name="T43" fmla="*/ 83989 h 444"/>
              <a:gd name="T44" fmla="*/ 128320 w 497"/>
              <a:gd name="T45" fmla="*/ 531532 h 444"/>
              <a:gd name="T46" fmla="*/ 467707 w 497"/>
              <a:gd name="T47" fmla="*/ 531532 h 444"/>
              <a:gd name="T48" fmla="*/ 467707 w 497"/>
              <a:gd name="T49" fmla="*/ 83989 h 444"/>
              <a:gd name="T50" fmla="*/ 404147 w 497"/>
              <a:gd name="T51" fmla="*/ 83989 h 444"/>
              <a:gd name="T52" fmla="*/ 404147 w 497"/>
              <a:gd name="T53" fmla="*/ 31196 h 444"/>
              <a:gd name="T54" fmla="*/ 360974 w 497"/>
              <a:gd name="T55" fmla="*/ 83989 h 444"/>
              <a:gd name="T56" fmla="*/ 360974 w 497"/>
              <a:gd name="T57" fmla="*/ 83989 h 444"/>
              <a:gd name="T58" fmla="*/ 233854 w 497"/>
              <a:gd name="T59" fmla="*/ 83989 h 444"/>
              <a:gd name="T60" fmla="*/ 233854 w 497"/>
              <a:gd name="T61" fmla="*/ 52793 h 444"/>
              <a:gd name="T62" fmla="*/ 297414 w 497"/>
              <a:gd name="T63" fmla="*/ 31196 h 444"/>
              <a:gd name="T64" fmla="*/ 360974 w 497"/>
              <a:gd name="T65" fmla="*/ 52793 h 444"/>
              <a:gd name="T66" fmla="*/ 360974 w 497"/>
              <a:gd name="T67" fmla="*/ 83989 h 4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23" name="Freeform 23"/>
          <p:cNvSpPr>
            <a:spLocks noChangeArrowheads="1"/>
          </p:cNvSpPr>
          <p:nvPr/>
        </p:nvSpPr>
        <p:spPr bwMode="auto">
          <a:xfrm>
            <a:off x="4350102" y="1751559"/>
            <a:ext cx="292057" cy="286540"/>
          </a:xfrm>
          <a:custGeom>
            <a:avLst/>
            <a:gdLst>
              <a:gd name="T0" fmla="*/ 498453 w 427"/>
              <a:gd name="T1" fmla="*/ 63687 h 417"/>
              <a:gd name="T2" fmla="*/ 498453 w 427"/>
              <a:gd name="T3" fmla="*/ 63687 h 417"/>
              <a:gd name="T4" fmla="*/ 424164 w 427"/>
              <a:gd name="T5" fmla="*/ 10815 h 417"/>
              <a:gd name="T6" fmla="*/ 393011 w 427"/>
              <a:gd name="T7" fmla="*/ 0 h 417"/>
              <a:gd name="T8" fmla="*/ 106640 w 427"/>
              <a:gd name="T9" fmla="*/ 0 h 417"/>
              <a:gd name="T10" fmla="*/ 74289 w 427"/>
              <a:gd name="T11" fmla="*/ 10815 h 417"/>
              <a:gd name="T12" fmla="*/ 10784 w 427"/>
              <a:gd name="T13" fmla="*/ 63687 h 417"/>
              <a:gd name="T14" fmla="*/ 0 w 427"/>
              <a:gd name="T15" fmla="*/ 96132 h 417"/>
              <a:gd name="T16" fmla="*/ 52721 w 427"/>
              <a:gd name="T17" fmla="*/ 479457 h 417"/>
              <a:gd name="T18" fmla="*/ 86271 w 427"/>
              <a:gd name="T19" fmla="*/ 499885 h 417"/>
              <a:gd name="T20" fmla="*/ 424164 w 427"/>
              <a:gd name="T21" fmla="*/ 499885 h 417"/>
              <a:gd name="T22" fmla="*/ 456516 w 427"/>
              <a:gd name="T23" fmla="*/ 479457 h 417"/>
              <a:gd name="T24" fmla="*/ 510435 w 427"/>
              <a:gd name="T25" fmla="*/ 96132 h 417"/>
              <a:gd name="T26" fmla="*/ 498453 w 427"/>
              <a:gd name="T27" fmla="*/ 63687 h 417"/>
              <a:gd name="T28" fmla="*/ 255217 w 427"/>
              <a:gd name="T29" fmla="*/ 319638 h 417"/>
              <a:gd name="T30" fmla="*/ 255217 w 427"/>
              <a:gd name="T31" fmla="*/ 319638 h 417"/>
              <a:gd name="T32" fmla="*/ 128208 w 427"/>
              <a:gd name="T33" fmla="*/ 149004 h 417"/>
              <a:gd name="T34" fmla="*/ 191713 w 427"/>
              <a:gd name="T35" fmla="*/ 149004 h 417"/>
              <a:gd name="T36" fmla="*/ 255217 w 427"/>
              <a:gd name="T37" fmla="*/ 266766 h 417"/>
              <a:gd name="T38" fmla="*/ 318722 w 427"/>
              <a:gd name="T39" fmla="*/ 149004 h 417"/>
              <a:gd name="T40" fmla="*/ 371443 w 427"/>
              <a:gd name="T41" fmla="*/ 149004 h 417"/>
              <a:gd name="T42" fmla="*/ 255217 w 427"/>
              <a:gd name="T43" fmla="*/ 319638 h 417"/>
              <a:gd name="T44" fmla="*/ 43135 w 427"/>
              <a:gd name="T45" fmla="*/ 96132 h 417"/>
              <a:gd name="T46" fmla="*/ 43135 w 427"/>
              <a:gd name="T47" fmla="*/ 96132 h 417"/>
              <a:gd name="T48" fmla="*/ 106640 w 427"/>
              <a:gd name="T49" fmla="*/ 32444 h 417"/>
              <a:gd name="T50" fmla="*/ 393011 w 427"/>
              <a:gd name="T51" fmla="*/ 32444 h 417"/>
              <a:gd name="T52" fmla="*/ 468498 w 427"/>
              <a:gd name="T53" fmla="*/ 96132 h 417"/>
              <a:gd name="T54" fmla="*/ 43135 w 427"/>
              <a:gd name="T55" fmla="*/ 96132 h 41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27" h="417">
                <a:moveTo>
                  <a:pt x="416" y="53"/>
                </a:moveTo>
                <a:lnTo>
                  <a:pt x="416" y="53"/>
                </a:lnTo>
                <a:cubicBezTo>
                  <a:pt x="408" y="44"/>
                  <a:pt x="363" y="9"/>
                  <a:pt x="354" y="9"/>
                </a:cubicBezTo>
                <a:cubicBezTo>
                  <a:pt x="354" y="0"/>
                  <a:pt x="337" y="0"/>
                  <a:pt x="328" y="0"/>
                </a:cubicBezTo>
                <a:cubicBezTo>
                  <a:pt x="89" y="0"/>
                  <a:pt x="89" y="0"/>
                  <a:pt x="89" y="0"/>
                </a:cubicBezTo>
                <a:cubicBezTo>
                  <a:pt x="89" y="0"/>
                  <a:pt x="72" y="0"/>
                  <a:pt x="62" y="9"/>
                </a:cubicBezTo>
                <a:cubicBezTo>
                  <a:pt x="62" y="9"/>
                  <a:pt x="18" y="44"/>
                  <a:pt x="9" y="53"/>
                </a:cubicBezTo>
                <a:cubicBezTo>
                  <a:pt x="0" y="53"/>
                  <a:pt x="0" y="62"/>
                  <a:pt x="0" y="80"/>
                </a:cubicBezTo>
                <a:cubicBezTo>
                  <a:pt x="0" y="88"/>
                  <a:pt x="44" y="399"/>
                  <a:pt x="44" y="399"/>
                </a:cubicBezTo>
                <a:cubicBezTo>
                  <a:pt x="53" y="407"/>
                  <a:pt x="62" y="416"/>
                  <a:pt x="72" y="416"/>
                </a:cubicBezTo>
                <a:cubicBezTo>
                  <a:pt x="354" y="416"/>
                  <a:pt x="354" y="416"/>
                  <a:pt x="354" y="416"/>
                </a:cubicBezTo>
                <a:cubicBezTo>
                  <a:pt x="363" y="416"/>
                  <a:pt x="372" y="407"/>
                  <a:pt x="381" y="399"/>
                </a:cubicBezTo>
                <a:cubicBezTo>
                  <a:pt x="381" y="399"/>
                  <a:pt x="426" y="88"/>
                  <a:pt x="426" y="80"/>
                </a:cubicBezTo>
                <a:cubicBezTo>
                  <a:pt x="426" y="62"/>
                  <a:pt x="416" y="53"/>
                  <a:pt x="416" y="53"/>
                </a:cubicBezTo>
                <a:close/>
                <a:moveTo>
                  <a:pt x="213" y="266"/>
                </a:moveTo>
                <a:lnTo>
                  <a:pt x="213" y="266"/>
                </a:lnTo>
                <a:cubicBezTo>
                  <a:pt x="133" y="266"/>
                  <a:pt x="116" y="150"/>
                  <a:pt x="107" y="124"/>
                </a:cubicBezTo>
                <a:cubicBezTo>
                  <a:pt x="160" y="124"/>
                  <a:pt x="160" y="124"/>
                  <a:pt x="160" y="124"/>
                </a:cubicBezTo>
                <a:cubicBezTo>
                  <a:pt x="160" y="159"/>
                  <a:pt x="178" y="222"/>
                  <a:pt x="213" y="222"/>
                </a:cubicBezTo>
                <a:cubicBezTo>
                  <a:pt x="248" y="222"/>
                  <a:pt x="257" y="159"/>
                  <a:pt x="266" y="124"/>
                </a:cubicBezTo>
                <a:cubicBezTo>
                  <a:pt x="310" y="124"/>
                  <a:pt x="310" y="124"/>
                  <a:pt x="310" y="124"/>
                </a:cubicBezTo>
                <a:cubicBezTo>
                  <a:pt x="310" y="150"/>
                  <a:pt x="293" y="266"/>
                  <a:pt x="213" y="266"/>
                </a:cubicBezTo>
                <a:close/>
                <a:moveTo>
                  <a:pt x="36" y="80"/>
                </a:moveTo>
                <a:lnTo>
                  <a:pt x="36" y="80"/>
                </a:lnTo>
                <a:cubicBezTo>
                  <a:pt x="89" y="27"/>
                  <a:pt x="89" y="27"/>
                  <a:pt x="89" y="27"/>
                </a:cubicBezTo>
                <a:cubicBezTo>
                  <a:pt x="328" y="27"/>
                  <a:pt x="328" y="27"/>
                  <a:pt x="328" y="27"/>
                </a:cubicBezTo>
                <a:cubicBezTo>
                  <a:pt x="391" y="80"/>
                  <a:pt x="391" y="80"/>
                  <a:pt x="391" y="80"/>
                </a:cubicBezTo>
                <a:lnTo>
                  <a:pt x="36" y="80"/>
                </a:ln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24" name="Freeform 79"/>
          <p:cNvSpPr>
            <a:spLocks noChangeArrowheads="1"/>
          </p:cNvSpPr>
          <p:nvPr/>
        </p:nvSpPr>
        <p:spPr bwMode="auto">
          <a:xfrm>
            <a:off x="5006326" y="2373779"/>
            <a:ext cx="315904" cy="316694"/>
          </a:xfrm>
          <a:custGeom>
            <a:avLst/>
            <a:gdLst>
              <a:gd name="T0" fmla="*/ 286865 w 479"/>
              <a:gd name="T1" fmla="*/ 0 h 479"/>
              <a:gd name="T2" fmla="*/ 286865 w 479"/>
              <a:gd name="T3" fmla="*/ 0 h 479"/>
              <a:gd name="T4" fmla="*/ 0 w 479"/>
              <a:gd name="T5" fmla="*/ 286865 h 479"/>
              <a:gd name="T6" fmla="*/ 286865 w 479"/>
              <a:gd name="T7" fmla="*/ 573730 h 479"/>
              <a:gd name="T8" fmla="*/ 573730 w 479"/>
              <a:gd name="T9" fmla="*/ 286865 h 479"/>
              <a:gd name="T10" fmla="*/ 286865 w 479"/>
              <a:gd name="T11" fmla="*/ 0 h 479"/>
              <a:gd name="T12" fmla="*/ 531720 w 479"/>
              <a:gd name="T13" fmla="*/ 286865 h 479"/>
              <a:gd name="T14" fmla="*/ 531720 w 479"/>
              <a:gd name="T15" fmla="*/ 286865 h 479"/>
              <a:gd name="T16" fmla="*/ 478908 w 479"/>
              <a:gd name="T17" fmla="*/ 435699 h 479"/>
              <a:gd name="T18" fmla="*/ 468106 w 479"/>
              <a:gd name="T19" fmla="*/ 393689 h 479"/>
              <a:gd name="T20" fmla="*/ 478908 w 479"/>
              <a:gd name="T21" fmla="*/ 308470 h 479"/>
              <a:gd name="T22" fmla="*/ 446501 w 479"/>
              <a:gd name="T23" fmla="*/ 244855 h 479"/>
              <a:gd name="T24" fmla="*/ 382887 w 479"/>
              <a:gd name="T25" fmla="*/ 213648 h 479"/>
              <a:gd name="T26" fmla="*/ 415294 w 479"/>
              <a:gd name="T27" fmla="*/ 105624 h 479"/>
              <a:gd name="T28" fmla="*/ 351680 w 479"/>
              <a:gd name="T29" fmla="*/ 74417 h 479"/>
              <a:gd name="T30" fmla="*/ 361282 w 479"/>
              <a:gd name="T31" fmla="*/ 63614 h 479"/>
              <a:gd name="T32" fmla="*/ 531720 w 479"/>
              <a:gd name="T33" fmla="*/ 286865 h 479"/>
              <a:gd name="T34" fmla="*/ 254458 w 479"/>
              <a:gd name="T35" fmla="*/ 52812 h 479"/>
              <a:gd name="T36" fmla="*/ 254458 w 479"/>
              <a:gd name="T37" fmla="*/ 52812 h 479"/>
              <a:gd name="T38" fmla="*/ 223250 w 479"/>
              <a:gd name="T39" fmla="*/ 74417 h 479"/>
              <a:gd name="T40" fmla="*/ 180041 w 479"/>
              <a:gd name="T41" fmla="*/ 105624 h 479"/>
              <a:gd name="T42" fmla="*/ 138031 w 479"/>
              <a:gd name="T43" fmla="*/ 159636 h 479"/>
              <a:gd name="T44" fmla="*/ 159636 w 479"/>
              <a:gd name="T45" fmla="*/ 190843 h 479"/>
              <a:gd name="T46" fmla="*/ 212448 w 479"/>
              <a:gd name="T47" fmla="*/ 190843 h 479"/>
              <a:gd name="T48" fmla="*/ 297667 w 479"/>
              <a:gd name="T49" fmla="*/ 286865 h 479"/>
              <a:gd name="T50" fmla="*/ 223250 w 479"/>
              <a:gd name="T51" fmla="*/ 350479 h 479"/>
              <a:gd name="T52" fmla="*/ 212448 w 479"/>
              <a:gd name="T53" fmla="*/ 404491 h 479"/>
              <a:gd name="T54" fmla="*/ 212448 w 479"/>
              <a:gd name="T55" fmla="*/ 468106 h 479"/>
              <a:gd name="T56" fmla="*/ 159636 w 479"/>
              <a:gd name="T57" fmla="*/ 414094 h 479"/>
              <a:gd name="T58" fmla="*/ 148834 w 479"/>
              <a:gd name="T59" fmla="*/ 340877 h 479"/>
              <a:gd name="T60" fmla="*/ 105624 w 479"/>
              <a:gd name="T61" fmla="*/ 286865 h 479"/>
              <a:gd name="T62" fmla="*/ 127229 w 479"/>
              <a:gd name="T63" fmla="*/ 223250 h 479"/>
              <a:gd name="T64" fmla="*/ 63614 w 479"/>
              <a:gd name="T65" fmla="*/ 202846 h 479"/>
              <a:gd name="T66" fmla="*/ 254458 w 479"/>
              <a:gd name="T67" fmla="*/ 52812 h 479"/>
              <a:gd name="T68" fmla="*/ 212448 w 479"/>
              <a:gd name="T69" fmla="*/ 520918 h 479"/>
              <a:gd name="T70" fmla="*/ 212448 w 479"/>
              <a:gd name="T71" fmla="*/ 520918 h 479"/>
              <a:gd name="T72" fmla="*/ 244855 w 479"/>
              <a:gd name="T73" fmla="*/ 499313 h 479"/>
              <a:gd name="T74" fmla="*/ 286865 w 479"/>
              <a:gd name="T75" fmla="*/ 488510 h 479"/>
              <a:gd name="T76" fmla="*/ 351680 w 479"/>
              <a:gd name="T77" fmla="*/ 468106 h 479"/>
              <a:gd name="T78" fmla="*/ 424896 w 479"/>
              <a:gd name="T79" fmla="*/ 488510 h 479"/>
              <a:gd name="T80" fmla="*/ 286865 w 479"/>
              <a:gd name="T81" fmla="*/ 531720 h 479"/>
              <a:gd name="T82" fmla="*/ 212448 w 479"/>
              <a:gd name="T83" fmla="*/ 520918 h 47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79" h="479">
                <a:moveTo>
                  <a:pt x="239" y="0"/>
                </a:moveTo>
                <a:lnTo>
                  <a:pt x="239" y="0"/>
                </a:lnTo>
                <a:cubicBezTo>
                  <a:pt x="106" y="0"/>
                  <a:pt x="0" y="106"/>
                  <a:pt x="0" y="239"/>
                </a:cubicBezTo>
                <a:cubicBezTo>
                  <a:pt x="0" y="372"/>
                  <a:pt x="106" y="478"/>
                  <a:pt x="239" y="478"/>
                </a:cubicBezTo>
                <a:cubicBezTo>
                  <a:pt x="372" y="478"/>
                  <a:pt x="478" y="372"/>
                  <a:pt x="478" y="239"/>
                </a:cubicBezTo>
                <a:cubicBezTo>
                  <a:pt x="478" y="106"/>
                  <a:pt x="372" y="0"/>
                  <a:pt x="239" y="0"/>
                </a:cubicBezTo>
                <a:close/>
                <a:moveTo>
                  <a:pt x="443" y="239"/>
                </a:moveTo>
                <a:lnTo>
                  <a:pt x="443" y="239"/>
                </a:lnTo>
                <a:cubicBezTo>
                  <a:pt x="443" y="292"/>
                  <a:pt x="425" y="328"/>
                  <a:pt x="399" y="363"/>
                </a:cubicBezTo>
                <a:cubicBezTo>
                  <a:pt x="390" y="363"/>
                  <a:pt x="381" y="345"/>
                  <a:pt x="390" y="328"/>
                </a:cubicBezTo>
                <a:cubicBezTo>
                  <a:pt x="399" y="310"/>
                  <a:pt x="399" y="275"/>
                  <a:pt x="399" y="257"/>
                </a:cubicBezTo>
                <a:cubicBezTo>
                  <a:pt x="399" y="239"/>
                  <a:pt x="390" y="204"/>
                  <a:pt x="372" y="204"/>
                </a:cubicBezTo>
                <a:cubicBezTo>
                  <a:pt x="346" y="204"/>
                  <a:pt x="337" y="204"/>
                  <a:pt x="319" y="178"/>
                </a:cubicBezTo>
                <a:cubicBezTo>
                  <a:pt x="301" y="124"/>
                  <a:pt x="372" y="115"/>
                  <a:pt x="346" y="88"/>
                </a:cubicBezTo>
                <a:cubicBezTo>
                  <a:pt x="337" y="80"/>
                  <a:pt x="301" y="115"/>
                  <a:pt x="293" y="62"/>
                </a:cubicBezTo>
                <a:lnTo>
                  <a:pt x="301" y="53"/>
                </a:lnTo>
                <a:cubicBezTo>
                  <a:pt x="381" y="80"/>
                  <a:pt x="443" y="150"/>
                  <a:pt x="443" y="239"/>
                </a:cubicBezTo>
                <a:close/>
                <a:moveTo>
                  <a:pt x="212" y="44"/>
                </a:moveTo>
                <a:lnTo>
                  <a:pt x="212" y="44"/>
                </a:lnTo>
                <a:cubicBezTo>
                  <a:pt x="204" y="53"/>
                  <a:pt x="194" y="53"/>
                  <a:pt x="186" y="62"/>
                </a:cubicBezTo>
                <a:cubicBezTo>
                  <a:pt x="168" y="80"/>
                  <a:pt x="159" y="71"/>
                  <a:pt x="150" y="88"/>
                </a:cubicBezTo>
                <a:cubicBezTo>
                  <a:pt x="141" y="106"/>
                  <a:pt x="115" y="124"/>
                  <a:pt x="115" y="133"/>
                </a:cubicBezTo>
                <a:cubicBezTo>
                  <a:pt x="115" y="142"/>
                  <a:pt x="133" y="159"/>
                  <a:pt x="133" y="159"/>
                </a:cubicBezTo>
                <a:cubicBezTo>
                  <a:pt x="141" y="150"/>
                  <a:pt x="159" y="150"/>
                  <a:pt x="177" y="159"/>
                </a:cubicBezTo>
                <a:cubicBezTo>
                  <a:pt x="186" y="159"/>
                  <a:pt x="275" y="169"/>
                  <a:pt x="248" y="239"/>
                </a:cubicBezTo>
                <a:cubicBezTo>
                  <a:pt x="239" y="266"/>
                  <a:pt x="194" y="257"/>
                  <a:pt x="186" y="292"/>
                </a:cubicBezTo>
                <a:cubicBezTo>
                  <a:pt x="186" y="301"/>
                  <a:pt x="186" y="328"/>
                  <a:pt x="177" y="337"/>
                </a:cubicBezTo>
                <a:cubicBezTo>
                  <a:pt x="177" y="345"/>
                  <a:pt x="186" y="390"/>
                  <a:pt x="177" y="390"/>
                </a:cubicBezTo>
                <a:cubicBezTo>
                  <a:pt x="168" y="390"/>
                  <a:pt x="133" y="345"/>
                  <a:pt x="133" y="345"/>
                </a:cubicBezTo>
                <a:cubicBezTo>
                  <a:pt x="133" y="337"/>
                  <a:pt x="124" y="310"/>
                  <a:pt x="124" y="284"/>
                </a:cubicBezTo>
                <a:cubicBezTo>
                  <a:pt x="124" y="266"/>
                  <a:pt x="88" y="266"/>
                  <a:pt x="88" y="239"/>
                </a:cubicBezTo>
                <a:cubicBezTo>
                  <a:pt x="88" y="213"/>
                  <a:pt x="106" y="195"/>
                  <a:pt x="106" y="186"/>
                </a:cubicBezTo>
                <a:cubicBezTo>
                  <a:pt x="97" y="169"/>
                  <a:pt x="62" y="169"/>
                  <a:pt x="53" y="169"/>
                </a:cubicBezTo>
                <a:cubicBezTo>
                  <a:pt x="80" y="97"/>
                  <a:pt x="141" y="53"/>
                  <a:pt x="212" y="44"/>
                </a:cubicBezTo>
                <a:close/>
                <a:moveTo>
                  <a:pt x="177" y="434"/>
                </a:moveTo>
                <a:lnTo>
                  <a:pt x="177" y="434"/>
                </a:lnTo>
                <a:cubicBezTo>
                  <a:pt x="186" y="425"/>
                  <a:pt x="186" y="416"/>
                  <a:pt x="204" y="416"/>
                </a:cubicBezTo>
                <a:cubicBezTo>
                  <a:pt x="212" y="416"/>
                  <a:pt x="221" y="416"/>
                  <a:pt x="239" y="407"/>
                </a:cubicBezTo>
                <a:cubicBezTo>
                  <a:pt x="248" y="407"/>
                  <a:pt x="275" y="398"/>
                  <a:pt x="293" y="390"/>
                </a:cubicBezTo>
                <a:cubicBezTo>
                  <a:pt x="310" y="390"/>
                  <a:pt x="346" y="398"/>
                  <a:pt x="354" y="407"/>
                </a:cubicBezTo>
                <a:cubicBezTo>
                  <a:pt x="319" y="434"/>
                  <a:pt x="284" y="443"/>
                  <a:pt x="239" y="443"/>
                </a:cubicBezTo>
                <a:cubicBezTo>
                  <a:pt x="221" y="443"/>
                  <a:pt x="194" y="443"/>
                  <a:pt x="177" y="434"/>
                </a:cubicBez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25" name="Freeform 70"/>
          <p:cNvSpPr>
            <a:spLocks noChangeArrowheads="1"/>
          </p:cNvSpPr>
          <p:nvPr/>
        </p:nvSpPr>
        <p:spPr bwMode="auto">
          <a:xfrm>
            <a:off x="3460696" y="3161625"/>
            <a:ext cx="338244" cy="302988"/>
          </a:xfrm>
          <a:custGeom>
            <a:avLst/>
            <a:gdLst>
              <a:gd name="T0" fmla="*/ 170295 w 497"/>
              <a:gd name="T1" fmla="*/ 329219 h 445"/>
              <a:gd name="T2" fmla="*/ 170295 w 497"/>
              <a:gd name="T3" fmla="*/ 329219 h 445"/>
              <a:gd name="T4" fmla="*/ 170295 w 497"/>
              <a:gd name="T5" fmla="*/ 149645 h 445"/>
              <a:gd name="T6" fmla="*/ 63561 w 497"/>
              <a:gd name="T7" fmla="*/ 149645 h 445"/>
              <a:gd name="T8" fmla="*/ 0 w 497"/>
              <a:gd name="T9" fmla="*/ 213094 h 445"/>
              <a:gd name="T10" fmla="*/ 0 w 497"/>
              <a:gd name="T11" fmla="*/ 381894 h 445"/>
              <a:gd name="T12" fmla="*/ 63561 w 497"/>
              <a:gd name="T13" fmla="*/ 446541 h 445"/>
              <a:gd name="T14" fmla="*/ 85147 w 497"/>
              <a:gd name="T15" fmla="*/ 446541 h 445"/>
              <a:gd name="T16" fmla="*/ 85147 w 497"/>
              <a:gd name="T17" fmla="*/ 531539 h 445"/>
              <a:gd name="T18" fmla="*/ 181088 w 497"/>
              <a:gd name="T19" fmla="*/ 446541 h 445"/>
              <a:gd name="T20" fmla="*/ 328597 w 497"/>
              <a:gd name="T21" fmla="*/ 446541 h 445"/>
              <a:gd name="T22" fmla="*/ 382563 w 497"/>
              <a:gd name="T23" fmla="*/ 381894 h 445"/>
              <a:gd name="T24" fmla="*/ 382563 w 497"/>
              <a:gd name="T25" fmla="*/ 329219 h 445"/>
              <a:gd name="T26" fmla="*/ 382563 w 497"/>
              <a:gd name="T27" fmla="*/ 329219 h 445"/>
              <a:gd name="T28" fmla="*/ 170295 w 497"/>
              <a:gd name="T29" fmla="*/ 329219 h 445"/>
              <a:gd name="T30" fmla="*/ 531271 w 497"/>
              <a:gd name="T31" fmla="*/ 0 h 445"/>
              <a:gd name="T32" fmla="*/ 531271 w 497"/>
              <a:gd name="T33" fmla="*/ 0 h 445"/>
              <a:gd name="T34" fmla="*/ 265036 w 497"/>
              <a:gd name="T35" fmla="*/ 0 h 445"/>
              <a:gd name="T36" fmla="*/ 212269 w 497"/>
              <a:gd name="T37" fmla="*/ 64647 h 445"/>
              <a:gd name="T38" fmla="*/ 212269 w 497"/>
              <a:gd name="T39" fmla="*/ 296896 h 445"/>
              <a:gd name="T40" fmla="*/ 414943 w 497"/>
              <a:gd name="T41" fmla="*/ 296896 h 445"/>
              <a:gd name="T42" fmla="*/ 509684 w 497"/>
              <a:gd name="T43" fmla="*/ 381894 h 445"/>
              <a:gd name="T44" fmla="*/ 509684 w 497"/>
              <a:gd name="T45" fmla="*/ 296896 h 445"/>
              <a:gd name="T46" fmla="*/ 531271 w 497"/>
              <a:gd name="T47" fmla="*/ 296896 h 445"/>
              <a:gd name="T48" fmla="*/ 594832 w 497"/>
              <a:gd name="T49" fmla="*/ 233446 h 445"/>
              <a:gd name="T50" fmla="*/ 594832 w 497"/>
              <a:gd name="T51" fmla="*/ 64647 h 445"/>
              <a:gd name="T52" fmla="*/ 531271 w 497"/>
              <a:gd name="T53" fmla="*/ 0 h 44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497" h="445">
                <a:moveTo>
                  <a:pt x="142" y="275"/>
                </a:moveTo>
                <a:lnTo>
                  <a:pt x="142" y="275"/>
                </a:lnTo>
                <a:cubicBezTo>
                  <a:pt x="142" y="125"/>
                  <a:pt x="142" y="125"/>
                  <a:pt x="142" y="125"/>
                </a:cubicBezTo>
                <a:cubicBezTo>
                  <a:pt x="53" y="125"/>
                  <a:pt x="53" y="125"/>
                  <a:pt x="53" y="125"/>
                </a:cubicBezTo>
                <a:cubicBezTo>
                  <a:pt x="18" y="125"/>
                  <a:pt x="0" y="151"/>
                  <a:pt x="0" y="178"/>
                </a:cubicBezTo>
                <a:cubicBezTo>
                  <a:pt x="0" y="319"/>
                  <a:pt x="0" y="319"/>
                  <a:pt x="0" y="319"/>
                </a:cubicBezTo>
                <a:cubicBezTo>
                  <a:pt x="0" y="354"/>
                  <a:pt x="18" y="373"/>
                  <a:pt x="53" y="373"/>
                </a:cubicBezTo>
                <a:cubicBezTo>
                  <a:pt x="71" y="373"/>
                  <a:pt x="71" y="373"/>
                  <a:pt x="71" y="373"/>
                </a:cubicBezTo>
                <a:cubicBezTo>
                  <a:pt x="71" y="444"/>
                  <a:pt x="71" y="444"/>
                  <a:pt x="71" y="444"/>
                </a:cubicBezTo>
                <a:cubicBezTo>
                  <a:pt x="151" y="373"/>
                  <a:pt x="151" y="373"/>
                  <a:pt x="151" y="373"/>
                </a:cubicBezTo>
                <a:cubicBezTo>
                  <a:pt x="274" y="373"/>
                  <a:pt x="274" y="373"/>
                  <a:pt x="274" y="373"/>
                </a:cubicBezTo>
                <a:cubicBezTo>
                  <a:pt x="302" y="373"/>
                  <a:pt x="319" y="354"/>
                  <a:pt x="319" y="319"/>
                </a:cubicBezTo>
                <a:cubicBezTo>
                  <a:pt x="319" y="275"/>
                  <a:pt x="319" y="275"/>
                  <a:pt x="319" y="275"/>
                </a:cubicBezTo>
                <a:lnTo>
                  <a:pt x="142" y="275"/>
                </a:lnTo>
                <a:close/>
                <a:moveTo>
                  <a:pt x="443" y="0"/>
                </a:moveTo>
                <a:lnTo>
                  <a:pt x="443" y="0"/>
                </a:lnTo>
                <a:cubicBezTo>
                  <a:pt x="221" y="0"/>
                  <a:pt x="221" y="0"/>
                  <a:pt x="221" y="0"/>
                </a:cubicBezTo>
                <a:cubicBezTo>
                  <a:pt x="195" y="0"/>
                  <a:pt x="177" y="27"/>
                  <a:pt x="177" y="54"/>
                </a:cubicBezTo>
                <a:cubicBezTo>
                  <a:pt x="177" y="248"/>
                  <a:pt x="177" y="248"/>
                  <a:pt x="177" y="248"/>
                </a:cubicBezTo>
                <a:cubicBezTo>
                  <a:pt x="346" y="248"/>
                  <a:pt x="346" y="248"/>
                  <a:pt x="346" y="248"/>
                </a:cubicBezTo>
                <a:cubicBezTo>
                  <a:pt x="425" y="319"/>
                  <a:pt x="425" y="319"/>
                  <a:pt x="425" y="319"/>
                </a:cubicBezTo>
                <a:cubicBezTo>
                  <a:pt x="425" y="248"/>
                  <a:pt x="425" y="248"/>
                  <a:pt x="425" y="248"/>
                </a:cubicBezTo>
                <a:cubicBezTo>
                  <a:pt x="443" y="248"/>
                  <a:pt x="443" y="248"/>
                  <a:pt x="443" y="248"/>
                </a:cubicBezTo>
                <a:cubicBezTo>
                  <a:pt x="470" y="248"/>
                  <a:pt x="496" y="231"/>
                  <a:pt x="496" y="195"/>
                </a:cubicBezTo>
                <a:cubicBezTo>
                  <a:pt x="496" y="54"/>
                  <a:pt x="496" y="54"/>
                  <a:pt x="496" y="54"/>
                </a:cubicBezTo>
                <a:cubicBezTo>
                  <a:pt x="496" y="27"/>
                  <a:pt x="470" y="0"/>
                  <a:pt x="443" y="0"/>
                </a:cubicBez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26" name="Freeform 111"/>
          <p:cNvSpPr>
            <a:spLocks noChangeArrowheads="1"/>
          </p:cNvSpPr>
          <p:nvPr/>
        </p:nvSpPr>
        <p:spPr bwMode="auto">
          <a:xfrm>
            <a:off x="4336090" y="3794407"/>
            <a:ext cx="247296" cy="302376"/>
          </a:xfrm>
          <a:custGeom>
            <a:avLst/>
            <a:gdLst>
              <a:gd name="T0" fmla="*/ 416411 w 355"/>
              <a:gd name="T1" fmla="*/ 339721 h 435"/>
              <a:gd name="T2" fmla="*/ 416411 w 355"/>
              <a:gd name="T3" fmla="*/ 339721 h 435"/>
              <a:gd name="T4" fmla="*/ 214223 w 355"/>
              <a:gd name="T5" fmla="*/ 414148 h 435"/>
              <a:gd name="T6" fmla="*/ 10832 w 355"/>
              <a:gd name="T7" fmla="*/ 339721 h 435"/>
              <a:gd name="T8" fmla="*/ 0 w 355"/>
              <a:gd name="T9" fmla="*/ 339721 h 435"/>
              <a:gd name="T10" fmla="*/ 0 w 355"/>
              <a:gd name="T11" fmla="*/ 403344 h 435"/>
              <a:gd name="T12" fmla="*/ 214223 w 355"/>
              <a:gd name="T13" fmla="*/ 520986 h 435"/>
              <a:gd name="T14" fmla="*/ 426039 w 355"/>
              <a:gd name="T15" fmla="*/ 403344 h 435"/>
              <a:gd name="T16" fmla="*/ 426039 w 355"/>
              <a:gd name="T17" fmla="*/ 339721 h 435"/>
              <a:gd name="T18" fmla="*/ 416411 w 355"/>
              <a:gd name="T19" fmla="*/ 339721 h 435"/>
              <a:gd name="T20" fmla="*/ 416411 w 355"/>
              <a:gd name="T21" fmla="*/ 192068 h 435"/>
              <a:gd name="T22" fmla="*/ 416411 w 355"/>
              <a:gd name="T23" fmla="*/ 192068 h 435"/>
              <a:gd name="T24" fmla="*/ 214223 w 355"/>
              <a:gd name="T25" fmla="*/ 255691 h 435"/>
              <a:gd name="T26" fmla="*/ 10832 w 355"/>
              <a:gd name="T27" fmla="*/ 192068 h 435"/>
              <a:gd name="T28" fmla="*/ 0 w 355"/>
              <a:gd name="T29" fmla="*/ 192068 h 435"/>
              <a:gd name="T30" fmla="*/ 0 w 355"/>
              <a:gd name="T31" fmla="*/ 266495 h 435"/>
              <a:gd name="T32" fmla="*/ 214223 w 355"/>
              <a:gd name="T33" fmla="*/ 350525 h 435"/>
              <a:gd name="T34" fmla="*/ 426039 w 355"/>
              <a:gd name="T35" fmla="*/ 266495 h 435"/>
              <a:gd name="T36" fmla="*/ 426039 w 355"/>
              <a:gd name="T37" fmla="*/ 192068 h 435"/>
              <a:gd name="T38" fmla="*/ 416411 w 355"/>
              <a:gd name="T39" fmla="*/ 192068 h 435"/>
              <a:gd name="T40" fmla="*/ 214223 w 355"/>
              <a:gd name="T41" fmla="*/ 0 h 435"/>
              <a:gd name="T42" fmla="*/ 214223 w 355"/>
              <a:gd name="T43" fmla="*/ 0 h 435"/>
              <a:gd name="T44" fmla="*/ 0 w 355"/>
              <a:gd name="T45" fmla="*/ 74427 h 435"/>
              <a:gd name="T46" fmla="*/ 0 w 355"/>
              <a:gd name="T47" fmla="*/ 116441 h 435"/>
              <a:gd name="T48" fmla="*/ 214223 w 355"/>
              <a:gd name="T49" fmla="*/ 192068 h 435"/>
              <a:gd name="T50" fmla="*/ 426039 w 355"/>
              <a:gd name="T51" fmla="*/ 116441 h 435"/>
              <a:gd name="T52" fmla="*/ 426039 w 355"/>
              <a:gd name="T53" fmla="*/ 74427 h 435"/>
              <a:gd name="T54" fmla="*/ 214223 w 355"/>
              <a:gd name="T55" fmla="*/ 0 h 43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55" h="435">
                <a:moveTo>
                  <a:pt x="346" y="283"/>
                </a:moveTo>
                <a:lnTo>
                  <a:pt x="346" y="283"/>
                </a:lnTo>
                <a:cubicBezTo>
                  <a:pt x="328" y="319"/>
                  <a:pt x="257" y="345"/>
                  <a:pt x="178" y="345"/>
                </a:cubicBezTo>
                <a:cubicBezTo>
                  <a:pt x="97" y="345"/>
                  <a:pt x="36" y="319"/>
                  <a:pt x="9" y="283"/>
                </a:cubicBezTo>
                <a:cubicBezTo>
                  <a:pt x="9" y="275"/>
                  <a:pt x="0" y="283"/>
                  <a:pt x="0" y="283"/>
                </a:cubicBezTo>
                <a:cubicBezTo>
                  <a:pt x="0" y="292"/>
                  <a:pt x="0" y="336"/>
                  <a:pt x="0" y="336"/>
                </a:cubicBezTo>
                <a:cubicBezTo>
                  <a:pt x="0" y="381"/>
                  <a:pt x="80" y="434"/>
                  <a:pt x="178" y="434"/>
                </a:cubicBezTo>
                <a:cubicBezTo>
                  <a:pt x="275" y="434"/>
                  <a:pt x="354" y="381"/>
                  <a:pt x="354" y="336"/>
                </a:cubicBezTo>
                <a:cubicBezTo>
                  <a:pt x="354" y="336"/>
                  <a:pt x="354" y="292"/>
                  <a:pt x="354" y="283"/>
                </a:cubicBezTo>
                <a:cubicBezTo>
                  <a:pt x="354" y="283"/>
                  <a:pt x="346" y="275"/>
                  <a:pt x="346" y="283"/>
                </a:cubicBezTo>
                <a:close/>
                <a:moveTo>
                  <a:pt x="346" y="160"/>
                </a:moveTo>
                <a:lnTo>
                  <a:pt x="346" y="160"/>
                </a:lnTo>
                <a:cubicBezTo>
                  <a:pt x="328" y="186"/>
                  <a:pt x="257" y="213"/>
                  <a:pt x="178" y="213"/>
                </a:cubicBezTo>
                <a:cubicBezTo>
                  <a:pt x="97" y="213"/>
                  <a:pt x="36" y="186"/>
                  <a:pt x="9" y="160"/>
                </a:cubicBezTo>
                <a:cubicBezTo>
                  <a:pt x="9" y="151"/>
                  <a:pt x="0" y="160"/>
                  <a:pt x="0" y="160"/>
                </a:cubicBezTo>
                <a:lnTo>
                  <a:pt x="0" y="222"/>
                </a:lnTo>
                <a:cubicBezTo>
                  <a:pt x="0" y="257"/>
                  <a:pt x="80" y="292"/>
                  <a:pt x="178" y="292"/>
                </a:cubicBezTo>
                <a:cubicBezTo>
                  <a:pt x="275" y="292"/>
                  <a:pt x="354" y="257"/>
                  <a:pt x="354" y="222"/>
                </a:cubicBezTo>
                <a:lnTo>
                  <a:pt x="354" y="160"/>
                </a:lnTo>
                <a:cubicBezTo>
                  <a:pt x="354" y="160"/>
                  <a:pt x="346" y="151"/>
                  <a:pt x="346" y="160"/>
                </a:cubicBezTo>
                <a:close/>
                <a:moveTo>
                  <a:pt x="178" y="0"/>
                </a:moveTo>
                <a:lnTo>
                  <a:pt x="178" y="0"/>
                </a:lnTo>
                <a:cubicBezTo>
                  <a:pt x="80" y="0"/>
                  <a:pt x="0" y="26"/>
                  <a:pt x="0" y="62"/>
                </a:cubicBezTo>
                <a:cubicBezTo>
                  <a:pt x="0" y="97"/>
                  <a:pt x="0" y="97"/>
                  <a:pt x="0" y="97"/>
                </a:cubicBezTo>
                <a:cubicBezTo>
                  <a:pt x="0" y="133"/>
                  <a:pt x="80" y="160"/>
                  <a:pt x="178" y="160"/>
                </a:cubicBezTo>
                <a:cubicBezTo>
                  <a:pt x="275" y="160"/>
                  <a:pt x="354" y="133"/>
                  <a:pt x="354" y="97"/>
                </a:cubicBezTo>
                <a:cubicBezTo>
                  <a:pt x="354" y="62"/>
                  <a:pt x="354" y="62"/>
                  <a:pt x="354" y="62"/>
                </a:cubicBezTo>
                <a:cubicBezTo>
                  <a:pt x="354" y="26"/>
                  <a:pt x="275" y="0"/>
                  <a:pt x="178" y="0"/>
                </a:cubicBez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27" name="Freeform 74"/>
          <p:cNvSpPr>
            <a:spLocks noChangeArrowheads="1"/>
          </p:cNvSpPr>
          <p:nvPr/>
        </p:nvSpPr>
        <p:spPr bwMode="auto">
          <a:xfrm>
            <a:off x="5122368" y="3161625"/>
            <a:ext cx="326070" cy="288622"/>
          </a:xfrm>
          <a:custGeom>
            <a:avLst/>
            <a:gdLst>
              <a:gd name="T0" fmla="*/ 541820 w 461"/>
              <a:gd name="T1" fmla="*/ 255464 h 409"/>
              <a:gd name="T2" fmla="*/ 541820 w 461"/>
              <a:gd name="T3" fmla="*/ 255464 h 409"/>
              <a:gd name="T4" fmla="*/ 296740 w 461"/>
              <a:gd name="T5" fmla="*/ 20389 h 409"/>
              <a:gd name="T6" fmla="*/ 254692 w 461"/>
              <a:gd name="T7" fmla="*/ 20389 h 409"/>
              <a:gd name="T8" fmla="*/ 10812 w 461"/>
              <a:gd name="T9" fmla="*/ 255464 h 409"/>
              <a:gd name="T10" fmla="*/ 21625 w 461"/>
              <a:gd name="T11" fmla="*/ 275853 h 409"/>
              <a:gd name="T12" fmla="*/ 74485 w 461"/>
              <a:gd name="T13" fmla="*/ 275853 h 409"/>
              <a:gd name="T14" fmla="*/ 74485 w 461"/>
              <a:gd name="T15" fmla="*/ 467750 h 409"/>
              <a:gd name="T16" fmla="*/ 94909 w 461"/>
              <a:gd name="T17" fmla="*/ 489339 h 409"/>
              <a:gd name="T18" fmla="*/ 212643 w 461"/>
              <a:gd name="T19" fmla="*/ 489339 h 409"/>
              <a:gd name="T20" fmla="*/ 212643 w 461"/>
              <a:gd name="T21" fmla="*/ 297441 h 409"/>
              <a:gd name="T22" fmla="*/ 339989 w 461"/>
              <a:gd name="T23" fmla="*/ 297441 h 409"/>
              <a:gd name="T24" fmla="*/ 339989 w 461"/>
              <a:gd name="T25" fmla="*/ 489339 h 409"/>
              <a:gd name="T26" fmla="*/ 457724 w 461"/>
              <a:gd name="T27" fmla="*/ 489339 h 409"/>
              <a:gd name="T28" fmla="*/ 478147 w 461"/>
              <a:gd name="T29" fmla="*/ 467750 h 409"/>
              <a:gd name="T30" fmla="*/ 478147 w 461"/>
              <a:gd name="T31" fmla="*/ 275853 h 409"/>
              <a:gd name="T32" fmla="*/ 532209 w 461"/>
              <a:gd name="T33" fmla="*/ 275853 h 409"/>
              <a:gd name="T34" fmla="*/ 541820 w 461"/>
              <a:gd name="T35" fmla="*/ 255464 h 40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61" h="409">
                <a:moveTo>
                  <a:pt x="451" y="213"/>
                </a:moveTo>
                <a:lnTo>
                  <a:pt x="451" y="213"/>
                </a:lnTo>
                <a:cubicBezTo>
                  <a:pt x="247" y="17"/>
                  <a:pt x="247" y="17"/>
                  <a:pt x="247" y="17"/>
                </a:cubicBezTo>
                <a:cubicBezTo>
                  <a:pt x="238" y="0"/>
                  <a:pt x="221" y="0"/>
                  <a:pt x="212" y="17"/>
                </a:cubicBezTo>
                <a:cubicBezTo>
                  <a:pt x="9" y="213"/>
                  <a:pt x="9" y="213"/>
                  <a:pt x="9" y="213"/>
                </a:cubicBezTo>
                <a:cubicBezTo>
                  <a:pt x="0" y="221"/>
                  <a:pt x="9" y="230"/>
                  <a:pt x="18" y="230"/>
                </a:cubicBezTo>
                <a:cubicBezTo>
                  <a:pt x="62" y="230"/>
                  <a:pt x="62" y="230"/>
                  <a:pt x="62" y="230"/>
                </a:cubicBezTo>
                <a:cubicBezTo>
                  <a:pt x="62" y="390"/>
                  <a:pt x="62" y="390"/>
                  <a:pt x="62" y="390"/>
                </a:cubicBezTo>
                <a:cubicBezTo>
                  <a:pt x="62" y="399"/>
                  <a:pt x="62" y="408"/>
                  <a:pt x="79" y="408"/>
                </a:cubicBezTo>
                <a:cubicBezTo>
                  <a:pt x="177" y="408"/>
                  <a:pt x="177" y="408"/>
                  <a:pt x="177" y="408"/>
                </a:cubicBezTo>
                <a:cubicBezTo>
                  <a:pt x="177" y="248"/>
                  <a:pt x="177" y="248"/>
                  <a:pt x="177" y="248"/>
                </a:cubicBezTo>
                <a:cubicBezTo>
                  <a:pt x="283" y="248"/>
                  <a:pt x="283" y="248"/>
                  <a:pt x="283" y="248"/>
                </a:cubicBezTo>
                <a:cubicBezTo>
                  <a:pt x="283" y="408"/>
                  <a:pt x="283" y="408"/>
                  <a:pt x="283" y="408"/>
                </a:cubicBezTo>
                <a:cubicBezTo>
                  <a:pt x="381" y="408"/>
                  <a:pt x="381" y="408"/>
                  <a:pt x="381" y="408"/>
                </a:cubicBezTo>
                <a:cubicBezTo>
                  <a:pt x="398" y="408"/>
                  <a:pt x="398" y="399"/>
                  <a:pt x="398" y="390"/>
                </a:cubicBezTo>
                <a:cubicBezTo>
                  <a:pt x="398" y="230"/>
                  <a:pt x="398" y="230"/>
                  <a:pt x="398" y="230"/>
                </a:cubicBezTo>
                <a:cubicBezTo>
                  <a:pt x="443" y="230"/>
                  <a:pt x="443" y="230"/>
                  <a:pt x="443" y="230"/>
                </a:cubicBezTo>
                <a:cubicBezTo>
                  <a:pt x="451" y="230"/>
                  <a:pt x="460" y="221"/>
                  <a:pt x="451" y="213"/>
                </a:cubicBezTo>
              </a:path>
            </a:pathLst>
          </a:custGeom>
          <a:solidFill>
            <a:srgbClr val="BD392F"/>
          </a:solidFill>
          <a:ln>
            <a:noFill/>
          </a:ln>
          <a:effectLst/>
        </p:spPr>
        <p:txBody>
          <a:bodyPr wrap="none" lIns="34290" tIns="17145" rIns="34290" bIns="17145" anchor="ctr"/>
          <a:lstStyle/>
          <a:p>
            <a:pPr>
              <a:defRPr/>
            </a:pPr>
            <a:endParaRPr lang="zh-CN" altLang="en-US"/>
          </a:p>
        </p:txBody>
      </p:sp>
      <p:sp>
        <p:nvSpPr>
          <p:cNvPr id="28" name="Content Placeholder 2"/>
          <p:cNvSpPr txBox="1"/>
          <p:nvPr/>
        </p:nvSpPr>
        <p:spPr bwMode="auto">
          <a:xfrm>
            <a:off x="5879486" y="2053278"/>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9" name="Content Placeholder 2"/>
          <p:cNvSpPr txBox="1"/>
          <p:nvPr/>
        </p:nvSpPr>
        <p:spPr bwMode="auto">
          <a:xfrm>
            <a:off x="5886112" y="3067070"/>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0" name="Content Placeholder 2"/>
          <p:cNvSpPr txBox="1"/>
          <p:nvPr/>
        </p:nvSpPr>
        <p:spPr bwMode="auto">
          <a:xfrm>
            <a:off x="611560" y="2046652"/>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1" name="Content Placeholder 2"/>
          <p:cNvSpPr txBox="1"/>
          <p:nvPr/>
        </p:nvSpPr>
        <p:spPr bwMode="auto">
          <a:xfrm>
            <a:off x="624812" y="3080322"/>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2" name="Content Placeholder 2"/>
          <p:cNvSpPr txBox="1"/>
          <p:nvPr/>
        </p:nvSpPr>
        <p:spPr bwMode="auto">
          <a:xfrm>
            <a:off x="3336050" y="4346368"/>
            <a:ext cx="2358296" cy="60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的</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3" name="Content Placeholder 2"/>
          <p:cNvSpPr txBox="1"/>
          <p:nvPr/>
        </p:nvSpPr>
        <p:spPr bwMode="auto">
          <a:xfrm>
            <a:off x="3275856" y="915566"/>
            <a:ext cx="2358296" cy="56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的</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Tree>
    <p:extLst>
      <p:ext uri="{BB962C8B-B14F-4D97-AF65-F5344CB8AC3E}">
        <p14:creationId xmlns:p14="http://schemas.microsoft.com/office/powerpoint/2010/main" val="365744085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10" presetClass="entr" presetSubtype="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850"/>
                            </p:stCondLst>
                            <p:childTnLst>
                              <p:par>
                                <p:cTn id="26" presetID="1"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childTnLst>
                                </p:cTn>
                              </p:par>
                            </p:childTnLst>
                          </p:cTn>
                        </p:par>
                        <p:par>
                          <p:cTn id="28" fill="hold">
                            <p:stCondLst>
                              <p:cond delay="850"/>
                            </p:stCondLst>
                            <p:childTnLst>
                              <p:par>
                                <p:cTn id="29" presetID="1"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par>
                          <p:cTn id="31" fill="hold">
                            <p:stCondLst>
                              <p:cond delay="850"/>
                            </p:stCondLst>
                            <p:childTnLst>
                              <p:par>
                                <p:cTn id="32" presetID="53" presetClass="entr" presetSubtype="16"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ppt_w</p:attrName>
                                        </p:attrNameLst>
                                      </p:cBhvr>
                                      <p:tavLst>
                                        <p:tav tm="0">
                                          <p:val>
                                            <p:fltVal val="0"/>
                                          </p:val>
                                        </p:tav>
                                        <p:tav tm="100000">
                                          <p:val>
                                            <p:strVal val="#ppt_w"/>
                                          </p:val>
                                        </p:tav>
                                      </p:tavLst>
                                    </p:anim>
                                    <p:anim calcmode="lin" valueType="num">
                                      <p:cBhvr>
                                        <p:cTn id="35" dur="500" fill="hold"/>
                                        <p:tgtEl>
                                          <p:spTgt spid="22"/>
                                        </p:tgtEl>
                                        <p:attrNameLst>
                                          <p:attrName>ppt_h</p:attrName>
                                        </p:attrNameLst>
                                      </p:cBhvr>
                                      <p:tavLst>
                                        <p:tav tm="0">
                                          <p:val>
                                            <p:fltVal val="0"/>
                                          </p:val>
                                        </p:tav>
                                        <p:tav tm="100000">
                                          <p:val>
                                            <p:strVal val="#ppt_h"/>
                                          </p:val>
                                        </p:tav>
                                      </p:tavLst>
                                    </p:anim>
                                    <p:animEffect transition="in" filter="fade">
                                      <p:cBhvr>
                                        <p:cTn id="36" dur="500"/>
                                        <p:tgtEl>
                                          <p:spTgt spid="22"/>
                                        </p:tgtEl>
                                      </p:cBhvr>
                                    </p:animEffect>
                                  </p:childTnLst>
                                </p:cTn>
                              </p:par>
                            </p:childTnLst>
                          </p:cTn>
                        </p:par>
                        <p:par>
                          <p:cTn id="37" fill="hold">
                            <p:stCondLst>
                              <p:cond delay="1350"/>
                            </p:stCondLst>
                            <p:childTnLst>
                              <p:par>
                                <p:cTn id="38" presetID="10" presetClass="entr" presetSubtype="0" fill="hold" grpId="0" nodeType="after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500"/>
                                        <p:tgtEl>
                                          <p:spTgt spid="30"/>
                                        </p:tgtEl>
                                      </p:cBhvr>
                                    </p:animEffect>
                                  </p:childTnLst>
                                </p:cTn>
                              </p:par>
                            </p:childTnLst>
                          </p:cTn>
                        </p:par>
                        <p:par>
                          <p:cTn id="41" fill="hold">
                            <p:stCondLst>
                              <p:cond delay="1850"/>
                            </p:stCondLst>
                            <p:childTnLst>
                              <p:par>
                                <p:cTn id="42" presetID="1"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childTnLst>
                                </p:cTn>
                              </p:par>
                            </p:childTnLst>
                          </p:cTn>
                        </p:par>
                        <p:par>
                          <p:cTn id="44" fill="hold">
                            <p:stCondLst>
                              <p:cond delay="1850"/>
                            </p:stCondLst>
                            <p:childTnLst>
                              <p:par>
                                <p:cTn id="45" presetID="1" presetClass="entr" presetSubtype="0"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childTnLst>
                                </p:cTn>
                              </p:par>
                            </p:childTnLst>
                          </p:cTn>
                        </p:par>
                        <p:par>
                          <p:cTn id="47" fill="hold">
                            <p:stCondLst>
                              <p:cond delay="1850"/>
                            </p:stCondLst>
                            <p:childTnLst>
                              <p:par>
                                <p:cTn id="48" presetID="53" presetClass="entr" presetSubtype="16" fill="hold" grpId="0" nodeType="after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p:cTn id="50" dur="500" fill="hold"/>
                                        <p:tgtEl>
                                          <p:spTgt spid="23"/>
                                        </p:tgtEl>
                                        <p:attrNameLst>
                                          <p:attrName>ppt_w</p:attrName>
                                        </p:attrNameLst>
                                      </p:cBhvr>
                                      <p:tavLst>
                                        <p:tav tm="0">
                                          <p:val>
                                            <p:fltVal val="0"/>
                                          </p:val>
                                        </p:tav>
                                        <p:tav tm="100000">
                                          <p:val>
                                            <p:strVal val="#ppt_w"/>
                                          </p:val>
                                        </p:tav>
                                      </p:tavLst>
                                    </p:anim>
                                    <p:anim calcmode="lin" valueType="num">
                                      <p:cBhvr>
                                        <p:cTn id="51" dur="500" fill="hold"/>
                                        <p:tgtEl>
                                          <p:spTgt spid="23"/>
                                        </p:tgtEl>
                                        <p:attrNameLst>
                                          <p:attrName>ppt_h</p:attrName>
                                        </p:attrNameLst>
                                      </p:cBhvr>
                                      <p:tavLst>
                                        <p:tav tm="0">
                                          <p:val>
                                            <p:fltVal val="0"/>
                                          </p:val>
                                        </p:tav>
                                        <p:tav tm="100000">
                                          <p:val>
                                            <p:strVal val="#ppt_h"/>
                                          </p:val>
                                        </p:tav>
                                      </p:tavLst>
                                    </p:anim>
                                    <p:animEffect transition="in" filter="fade">
                                      <p:cBhvr>
                                        <p:cTn id="52" dur="500"/>
                                        <p:tgtEl>
                                          <p:spTgt spid="23"/>
                                        </p:tgtEl>
                                      </p:cBhvr>
                                    </p:animEffect>
                                  </p:childTnLst>
                                </p:cTn>
                              </p:par>
                            </p:childTnLst>
                          </p:cTn>
                        </p:par>
                        <p:par>
                          <p:cTn id="53" fill="hold">
                            <p:stCondLst>
                              <p:cond delay="2350"/>
                            </p:stCondLst>
                            <p:childTnLst>
                              <p:par>
                                <p:cTn id="54" presetID="10" presetClass="entr" presetSubtype="0" fill="hold" grpId="0" nodeType="after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fade">
                                      <p:cBhvr>
                                        <p:cTn id="56" dur="500"/>
                                        <p:tgtEl>
                                          <p:spTgt spid="33"/>
                                        </p:tgtEl>
                                      </p:cBhvr>
                                    </p:animEffect>
                                  </p:childTnLst>
                                </p:cTn>
                              </p:par>
                            </p:childTnLst>
                          </p:cTn>
                        </p:par>
                        <p:par>
                          <p:cTn id="57" fill="hold">
                            <p:stCondLst>
                              <p:cond delay="2850"/>
                            </p:stCondLst>
                            <p:childTnLst>
                              <p:par>
                                <p:cTn id="58" presetID="1" presetClass="entr" presetSubtype="0"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childTnLst>
                                </p:cTn>
                              </p:par>
                            </p:childTnLst>
                          </p:cTn>
                        </p:par>
                        <p:par>
                          <p:cTn id="60" fill="hold">
                            <p:stCondLst>
                              <p:cond delay="2850"/>
                            </p:stCondLst>
                            <p:childTnLst>
                              <p:par>
                                <p:cTn id="61" presetID="1" presetClass="entr" presetSubtype="0" fill="hold" grpId="0" nodeType="afterEffect">
                                  <p:stCondLst>
                                    <p:cond delay="0"/>
                                  </p:stCondLst>
                                  <p:childTnLst>
                                    <p:set>
                                      <p:cBhvr>
                                        <p:cTn id="62" dur="1" fill="hold">
                                          <p:stCondLst>
                                            <p:cond delay="0"/>
                                          </p:stCondLst>
                                        </p:cTn>
                                        <p:tgtEl>
                                          <p:spTgt spid="13"/>
                                        </p:tgtEl>
                                        <p:attrNameLst>
                                          <p:attrName>style.visibility</p:attrName>
                                        </p:attrNameLst>
                                      </p:cBhvr>
                                      <p:to>
                                        <p:strVal val="visible"/>
                                      </p:to>
                                    </p:set>
                                  </p:childTnLst>
                                </p:cTn>
                              </p:par>
                            </p:childTnLst>
                          </p:cTn>
                        </p:par>
                        <p:par>
                          <p:cTn id="63" fill="hold">
                            <p:stCondLst>
                              <p:cond delay="2850"/>
                            </p:stCondLst>
                            <p:childTnLst>
                              <p:par>
                                <p:cTn id="64" presetID="53" presetClass="entr" presetSubtype="16" fill="hold" grpId="0" nodeType="after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p:cTn id="66" dur="500" fill="hold"/>
                                        <p:tgtEl>
                                          <p:spTgt spid="24"/>
                                        </p:tgtEl>
                                        <p:attrNameLst>
                                          <p:attrName>ppt_w</p:attrName>
                                        </p:attrNameLst>
                                      </p:cBhvr>
                                      <p:tavLst>
                                        <p:tav tm="0">
                                          <p:val>
                                            <p:fltVal val="0"/>
                                          </p:val>
                                        </p:tav>
                                        <p:tav tm="100000">
                                          <p:val>
                                            <p:strVal val="#ppt_w"/>
                                          </p:val>
                                        </p:tav>
                                      </p:tavLst>
                                    </p:anim>
                                    <p:anim calcmode="lin" valueType="num">
                                      <p:cBhvr>
                                        <p:cTn id="67" dur="500" fill="hold"/>
                                        <p:tgtEl>
                                          <p:spTgt spid="24"/>
                                        </p:tgtEl>
                                        <p:attrNameLst>
                                          <p:attrName>ppt_h</p:attrName>
                                        </p:attrNameLst>
                                      </p:cBhvr>
                                      <p:tavLst>
                                        <p:tav tm="0">
                                          <p:val>
                                            <p:fltVal val="0"/>
                                          </p:val>
                                        </p:tav>
                                        <p:tav tm="100000">
                                          <p:val>
                                            <p:strVal val="#ppt_h"/>
                                          </p:val>
                                        </p:tav>
                                      </p:tavLst>
                                    </p:anim>
                                    <p:animEffect transition="in" filter="fade">
                                      <p:cBhvr>
                                        <p:cTn id="68" dur="500"/>
                                        <p:tgtEl>
                                          <p:spTgt spid="24"/>
                                        </p:tgtEl>
                                      </p:cBhvr>
                                    </p:animEffect>
                                  </p:childTnLst>
                                </p:cTn>
                              </p:par>
                            </p:childTnLst>
                          </p:cTn>
                        </p:par>
                        <p:par>
                          <p:cTn id="69" fill="hold">
                            <p:stCondLst>
                              <p:cond delay="3350"/>
                            </p:stCondLst>
                            <p:childTnLst>
                              <p:par>
                                <p:cTn id="70" presetID="10" presetClass="entr" presetSubtype="0" fill="hold" grpId="0" nodeType="afterEffect">
                                  <p:stCondLst>
                                    <p:cond delay="0"/>
                                  </p:stCondLst>
                                  <p:childTnLst>
                                    <p:set>
                                      <p:cBhvr>
                                        <p:cTn id="71" dur="1" fill="hold">
                                          <p:stCondLst>
                                            <p:cond delay="0"/>
                                          </p:stCondLst>
                                        </p:cTn>
                                        <p:tgtEl>
                                          <p:spTgt spid="28"/>
                                        </p:tgtEl>
                                        <p:attrNameLst>
                                          <p:attrName>style.visibility</p:attrName>
                                        </p:attrNameLst>
                                      </p:cBhvr>
                                      <p:to>
                                        <p:strVal val="visible"/>
                                      </p:to>
                                    </p:set>
                                    <p:animEffect transition="in" filter="fade">
                                      <p:cBhvr>
                                        <p:cTn id="72" dur="500"/>
                                        <p:tgtEl>
                                          <p:spTgt spid="28"/>
                                        </p:tgtEl>
                                      </p:cBhvr>
                                    </p:animEffect>
                                  </p:childTnLst>
                                </p:cTn>
                              </p:par>
                            </p:childTnLst>
                          </p:cTn>
                        </p:par>
                        <p:par>
                          <p:cTn id="73" fill="hold">
                            <p:stCondLst>
                              <p:cond delay="3850"/>
                            </p:stCondLst>
                            <p:childTnLst>
                              <p:par>
                                <p:cTn id="74" presetID="1" presetClass="entr" presetSubtype="0" fill="hold" grpId="0" nodeType="afterEffect">
                                  <p:stCondLst>
                                    <p:cond delay="0"/>
                                  </p:stCondLst>
                                  <p:childTnLst>
                                    <p:set>
                                      <p:cBhvr>
                                        <p:cTn id="75" dur="1" fill="hold">
                                          <p:stCondLst>
                                            <p:cond delay="0"/>
                                          </p:stCondLst>
                                        </p:cTn>
                                        <p:tgtEl>
                                          <p:spTgt spid="20"/>
                                        </p:tgtEl>
                                        <p:attrNameLst>
                                          <p:attrName>style.visibility</p:attrName>
                                        </p:attrNameLst>
                                      </p:cBhvr>
                                      <p:to>
                                        <p:strVal val="visible"/>
                                      </p:to>
                                    </p:set>
                                  </p:childTnLst>
                                </p:cTn>
                              </p:par>
                            </p:childTnLst>
                          </p:cTn>
                        </p:par>
                        <p:par>
                          <p:cTn id="76" fill="hold">
                            <p:stCondLst>
                              <p:cond delay="3850"/>
                            </p:stCondLst>
                            <p:childTnLst>
                              <p:par>
                                <p:cTn id="77" presetID="1" presetClass="entr" presetSubtype="0"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childTnLst>
                                </p:cTn>
                              </p:par>
                            </p:childTnLst>
                          </p:cTn>
                        </p:par>
                        <p:par>
                          <p:cTn id="79" fill="hold">
                            <p:stCondLst>
                              <p:cond delay="3850"/>
                            </p:stCondLst>
                            <p:childTnLst>
                              <p:par>
                                <p:cTn id="80" presetID="53" presetClass="entr" presetSubtype="16" fill="hold" grpId="0" nodeType="after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p:cTn id="82" dur="500" fill="hold"/>
                                        <p:tgtEl>
                                          <p:spTgt spid="27"/>
                                        </p:tgtEl>
                                        <p:attrNameLst>
                                          <p:attrName>ppt_w</p:attrName>
                                        </p:attrNameLst>
                                      </p:cBhvr>
                                      <p:tavLst>
                                        <p:tav tm="0">
                                          <p:val>
                                            <p:fltVal val="0"/>
                                          </p:val>
                                        </p:tav>
                                        <p:tav tm="100000">
                                          <p:val>
                                            <p:strVal val="#ppt_w"/>
                                          </p:val>
                                        </p:tav>
                                      </p:tavLst>
                                    </p:anim>
                                    <p:anim calcmode="lin" valueType="num">
                                      <p:cBhvr>
                                        <p:cTn id="83" dur="500" fill="hold"/>
                                        <p:tgtEl>
                                          <p:spTgt spid="27"/>
                                        </p:tgtEl>
                                        <p:attrNameLst>
                                          <p:attrName>ppt_h</p:attrName>
                                        </p:attrNameLst>
                                      </p:cBhvr>
                                      <p:tavLst>
                                        <p:tav tm="0">
                                          <p:val>
                                            <p:fltVal val="0"/>
                                          </p:val>
                                        </p:tav>
                                        <p:tav tm="100000">
                                          <p:val>
                                            <p:strVal val="#ppt_h"/>
                                          </p:val>
                                        </p:tav>
                                      </p:tavLst>
                                    </p:anim>
                                    <p:animEffect transition="in" filter="fade">
                                      <p:cBhvr>
                                        <p:cTn id="84" dur="500"/>
                                        <p:tgtEl>
                                          <p:spTgt spid="27"/>
                                        </p:tgtEl>
                                      </p:cBhvr>
                                    </p:animEffect>
                                  </p:childTnLst>
                                </p:cTn>
                              </p:par>
                            </p:childTnLst>
                          </p:cTn>
                        </p:par>
                        <p:par>
                          <p:cTn id="85" fill="hold">
                            <p:stCondLst>
                              <p:cond delay="4350"/>
                            </p:stCondLst>
                            <p:childTnLst>
                              <p:par>
                                <p:cTn id="86" presetID="10" presetClass="entr" presetSubtype="0"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fade">
                                      <p:cBhvr>
                                        <p:cTn id="88" dur="500"/>
                                        <p:tgtEl>
                                          <p:spTgt spid="29"/>
                                        </p:tgtEl>
                                      </p:cBhvr>
                                    </p:animEffect>
                                  </p:childTnLst>
                                </p:cTn>
                              </p:par>
                            </p:childTnLst>
                          </p:cTn>
                        </p:par>
                        <p:par>
                          <p:cTn id="89" fill="hold">
                            <p:stCondLst>
                              <p:cond delay="4850"/>
                            </p:stCondLst>
                            <p:childTnLst>
                              <p:par>
                                <p:cTn id="90" presetID="1" presetClass="entr" presetSubtype="0" fill="hold" grpId="0" nodeType="afterEffect">
                                  <p:stCondLst>
                                    <p:cond delay="0"/>
                                  </p:stCondLst>
                                  <p:childTnLst>
                                    <p:set>
                                      <p:cBhvr>
                                        <p:cTn id="91" dur="1" fill="hold">
                                          <p:stCondLst>
                                            <p:cond delay="0"/>
                                          </p:stCondLst>
                                        </p:cTn>
                                        <p:tgtEl>
                                          <p:spTgt spid="18"/>
                                        </p:tgtEl>
                                        <p:attrNameLst>
                                          <p:attrName>style.visibility</p:attrName>
                                        </p:attrNameLst>
                                      </p:cBhvr>
                                      <p:to>
                                        <p:strVal val="visible"/>
                                      </p:to>
                                    </p:set>
                                  </p:childTnLst>
                                </p:cTn>
                              </p:par>
                            </p:childTnLst>
                          </p:cTn>
                        </p:par>
                        <p:par>
                          <p:cTn id="92" fill="hold">
                            <p:stCondLst>
                              <p:cond delay="4850"/>
                            </p:stCondLst>
                            <p:childTnLst>
                              <p:par>
                                <p:cTn id="93" presetID="1" presetClass="entr" presetSubtype="0" fill="hold" grpId="0" nodeType="afterEffect">
                                  <p:stCondLst>
                                    <p:cond delay="0"/>
                                  </p:stCondLst>
                                  <p:childTnLst>
                                    <p:set>
                                      <p:cBhvr>
                                        <p:cTn id="94" dur="1" fill="hold">
                                          <p:stCondLst>
                                            <p:cond delay="0"/>
                                          </p:stCondLst>
                                        </p:cTn>
                                        <p:tgtEl>
                                          <p:spTgt spid="19"/>
                                        </p:tgtEl>
                                        <p:attrNameLst>
                                          <p:attrName>style.visibility</p:attrName>
                                        </p:attrNameLst>
                                      </p:cBhvr>
                                      <p:to>
                                        <p:strVal val="visible"/>
                                      </p:to>
                                    </p:set>
                                  </p:childTnLst>
                                </p:cTn>
                              </p:par>
                            </p:childTnLst>
                          </p:cTn>
                        </p:par>
                        <p:par>
                          <p:cTn id="95" fill="hold">
                            <p:stCondLst>
                              <p:cond delay="4850"/>
                            </p:stCondLst>
                            <p:childTnLst>
                              <p:par>
                                <p:cTn id="96" presetID="53" presetClass="entr" presetSubtype="16" fill="hold" grpId="0" nodeType="after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p:cTn id="98" dur="500" fill="hold"/>
                                        <p:tgtEl>
                                          <p:spTgt spid="26"/>
                                        </p:tgtEl>
                                        <p:attrNameLst>
                                          <p:attrName>ppt_w</p:attrName>
                                        </p:attrNameLst>
                                      </p:cBhvr>
                                      <p:tavLst>
                                        <p:tav tm="0">
                                          <p:val>
                                            <p:fltVal val="0"/>
                                          </p:val>
                                        </p:tav>
                                        <p:tav tm="100000">
                                          <p:val>
                                            <p:strVal val="#ppt_w"/>
                                          </p:val>
                                        </p:tav>
                                      </p:tavLst>
                                    </p:anim>
                                    <p:anim calcmode="lin" valueType="num">
                                      <p:cBhvr>
                                        <p:cTn id="99" dur="500" fill="hold"/>
                                        <p:tgtEl>
                                          <p:spTgt spid="26"/>
                                        </p:tgtEl>
                                        <p:attrNameLst>
                                          <p:attrName>ppt_h</p:attrName>
                                        </p:attrNameLst>
                                      </p:cBhvr>
                                      <p:tavLst>
                                        <p:tav tm="0">
                                          <p:val>
                                            <p:fltVal val="0"/>
                                          </p:val>
                                        </p:tav>
                                        <p:tav tm="100000">
                                          <p:val>
                                            <p:strVal val="#ppt_h"/>
                                          </p:val>
                                        </p:tav>
                                      </p:tavLst>
                                    </p:anim>
                                    <p:animEffect transition="in" filter="fade">
                                      <p:cBhvr>
                                        <p:cTn id="100" dur="500"/>
                                        <p:tgtEl>
                                          <p:spTgt spid="26"/>
                                        </p:tgtEl>
                                      </p:cBhvr>
                                    </p:animEffect>
                                  </p:childTnLst>
                                </p:cTn>
                              </p:par>
                            </p:childTnLst>
                          </p:cTn>
                        </p:par>
                        <p:par>
                          <p:cTn id="101" fill="hold">
                            <p:stCondLst>
                              <p:cond delay="5350"/>
                            </p:stCondLst>
                            <p:childTnLst>
                              <p:par>
                                <p:cTn id="102" presetID="10" presetClass="entr" presetSubtype="0" fill="hold" grpId="0" nodeType="afterEffect">
                                  <p:stCondLst>
                                    <p:cond delay="0"/>
                                  </p:stCondLst>
                                  <p:childTnLst>
                                    <p:set>
                                      <p:cBhvr>
                                        <p:cTn id="103" dur="1" fill="hold">
                                          <p:stCondLst>
                                            <p:cond delay="0"/>
                                          </p:stCondLst>
                                        </p:cTn>
                                        <p:tgtEl>
                                          <p:spTgt spid="32"/>
                                        </p:tgtEl>
                                        <p:attrNameLst>
                                          <p:attrName>style.visibility</p:attrName>
                                        </p:attrNameLst>
                                      </p:cBhvr>
                                      <p:to>
                                        <p:strVal val="visible"/>
                                      </p:to>
                                    </p:set>
                                    <p:animEffect transition="in" filter="fade">
                                      <p:cBhvr>
                                        <p:cTn id="104" dur="500"/>
                                        <p:tgtEl>
                                          <p:spTgt spid="32"/>
                                        </p:tgtEl>
                                      </p:cBhvr>
                                    </p:animEffect>
                                  </p:childTnLst>
                                </p:cTn>
                              </p:par>
                            </p:childTnLst>
                          </p:cTn>
                        </p:par>
                        <p:par>
                          <p:cTn id="105" fill="hold">
                            <p:stCondLst>
                              <p:cond delay="5850"/>
                            </p:stCondLst>
                            <p:childTnLst>
                              <p:par>
                                <p:cTn id="106" presetID="1" presetClass="entr" presetSubtype="0" fill="hold" grpId="0" nodeType="afterEffect">
                                  <p:stCondLst>
                                    <p:cond delay="0"/>
                                  </p:stCondLst>
                                  <p:childTnLst>
                                    <p:set>
                                      <p:cBhvr>
                                        <p:cTn id="107" dur="1" fill="hold">
                                          <p:stCondLst>
                                            <p:cond delay="0"/>
                                          </p:stCondLst>
                                        </p:cTn>
                                        <p:tgtEl>
                                          <p:spTgt spid="16"/>
                                        </p:tgtEl>
                                        <p:attrNameLst>
                                          <p:attrName>style.visibility</p:attrName>
                                        </p:attrNameLst>
                                      </p:cBhvr>
                                      <p:to>
                                        <p:strVal val="visible"/>
                                      </p:to>
                                    </p:set>
                                  </p:childTnLst>
                                </p:cTn>
                              </p:par>
                            </p:childTnLst>
                          </p:cTn>
                        </p:par>
                        <p:par>
                          <p:cTn id="108" fill="hold">
                            <p:stCondLst>
                              <p:cond delay="5850"/>
                            </p:stCondLst>
                            <p:childTnLst>
                              <p:par>
                                <p:cTn id="109" presetID="53" presetClass="entr" presetSubtype="16"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500" fill="hold"/>
                                        <p:tgtEl>
                                          <p:spTgt spid="25"/>
                                        </p:tgtEl>
                                        <p:attrNameLst>
                                          <p:attrName>ppt_w</p:attrName>
                                        </p:attrNameLst>
                                      </p:cBhvr>
                                      <p:tavLst>
                                        <p:tav tm="0">
                                          <p:val>
                                            <p:fltVal val="0"/>
                                          </p:val>
                                        </p:tav>
                                        <p:tav tm="100000">
                                          <p:val>
                                            <p:strVal val="#ppt_w"/>
                                          </p:val>
                                        </p:tav>
                                      </p:tavLst>
                                    </p:anim>
                                    <p:anim calcmode="lin" valueType="num">
                                      <p:cBhvr>
                                        <p:cTn id="112" dur="500" fill="hold"/>
                                        <p:tgtEl>
                                          <p:spTgt spid="25"/>
                                        </p:tgtEl>
                                        <p:attrNameLst>
                                          <p:attrName>ppt_h</p:attrName>
                                        </p:attrNameLst>
                                      </p:cBhvr>
                                      <p:tavLst>
                                        <p:tav tm="0">
                                          <p:val>
                                            <p:fltVal val="0"/>
                                          </p:val>
                                        </p:tav>
                                        <p:tav tm="100000">
                                          <p:val>
                                            <p:strVal val="#ppt_h"/>
                                          </p:val>
                                        </p:tav>
                                      </p:tavLst>
                                    </p:anim>
                                    <p:animEffect transition="in" filter="fade">
                                      <p:cBhvr>
                                        <p:cTn id="113" dur="500"/>
                                        <p:tgtEl>
                                          <p:spTgt spid="25"/>
                                        </p:tgtEl>
                                      </p:cBhvr>
                                    </p:animEffect>
                                  </p:childTnLst>
                                </p:cTn>
                              </p:par>
                            </p:childTnLst>
                          </p:cTn>
                        </p:par>
                        <p:par>
                          <p:cTn id="114" fill="hold">
                            <p:stCondLst>
                              <p:cond delay="6350"/>
                            </p:stCondLst>
                            <p:childTnLst>
                              <p:par>
                                <p:cTn id="115" presetID="1" presetClass="entr" presetSubtype="0" fill="hold" grpId="0" nodeType="afterEffect">
                                  <p:stCondLst>
                                    <p:cond delay="0"/>
                                  </p:stCondLst>
                                  <p:childTnLst>
                                    <p:set>
                                      <p:cBhvr>
                                        <p:cTn id="116" dur="1" fill="hold">
                                          <p:stCondLst>
                                            <p:cond delay="0"/>
                                          </p:stCondLst>
                                        </p:cTn>
                                        <p:tgtEl>
                                          <p:spTgt spid="17"/>
                                        </p:tgtEl>
                                        <p:attrNameLst>
                                          <p:attrName>style.visibility</p:attrName>
                                        </p:attrNameLst>
                                      </p:cBhvr>
                                      <p:to>
                                        <p:strVal val="visible"/>
                                      </p:to>
                                    </p:set>
                                  </p:childTnLst>
                                </p:cTn>
                              </p:par>
                            </p:childTnLst>
                          </p:cTn>
                        </p:par>
                        <p:par>
                          <p:cTn id="117" fill="hold">
                            <p:stCondLst>
                              <p:cond delay="6350"/>
                            </p:stCondLst>
                            <p:childTnLst>
                              <p:par>
                                <p:cTn id="118" presetID="10" presetClass="entr" presetSubtype="0" fill="hold" grpId="0" nodeType="afterEffect">
                                  <p:stCondLst>
                                    <p:cond delay="0"/>
                                  </p:stCondLst>
                                  <p:childTnLst>
                                    <p:set>
                                      <p:cBhvr>
                                        <p:cTn id="119" dur="1" fill="hold">
                                          <p:stCondLst>
                                            <p:cond delay="0"/>
                                          </p:stCondLst>
                                        </p:cTn>
                                        <p:tgtEl>
                                          <p:spTgt spid="31"/>
                                        </p:tgtEl>
                                        <p:attrNameLst>
                                          <p:attrName>style.visibility</p:attrName>
                                        </p:attrNameLst>
                                      </p:cBhvr>
                                      <p:to>
                                        <p:strVal val="visible"/>
                                      </p:to>
                                    </p:set>
                                    <p:animEffect transition="in" filter="fade">
                                      <p:cBhvr>
                                        <p:cTn id="12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animBg="1"/>
      <p:bldP spid="24" grpId="0" animBg="1"/>
      <p:bldP spid="25" grpId="0" animBg="1"/>
      <p:bldP spid="26" grpId="0" animBg="1"/>
      <p:bldP spid="27" grpId="0" animBg="1"/>
      <p:bldP spid="28" grpId="0"/>
      <p:bldP spid="29" grpId="0"/>
      <p:bldP spid="30" grpId="0"/>
      <p:bldP spid="31" grpId="0"/>
      <p:bldP spid="32" grpId="0"/>
      <p:bldP spid="3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06325" y="1275944"/>
            <a:ext cx="6331351" cy="2761799"/>
          </a:xfrm>
          <a:prstGeom prst="rect">
            <a:avLst/>
          </a:prstGeom>
          <a:noFill/>
          <a:ln w="76200">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grpSp>
        <p:nvGrpSpPr>
          <p:cNvPr id="3" name="组合 2"/>
          <p:cNvGrpSpPr/>
          <p:nvPr/>
        </p:nvGrpSpPr>
        <p:grpSpPr>
          <a:xfrm>
            <a:off x="1062524" y="682032"/>
            <a:ext cx="1295807" cy="1295807"/>
            <a:chOff x="1417067" y="908720"/>
            <a:chExt cx="1728192" cy="1728192"/>
          </a:xfrm>
        </p:grpSpPr>
        <p:grpSp>
          <p:nvGrpSpPr>
            <p:cNvPr id="4" name="组合 3"/>
            <p:cNvGrpSpPr/>
            <p:nvPr/>
          </p:nvGrpSpPr>
          <p:grpSpPr>
            <a:xfrm>
              <a:off x="1417067" y="908720"/>
              <a:ext cx="1728192" cy="172819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6" name="椭圆 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BD392F"/>
                  </a:solidFill>
                </a:endParaRPr>
              </a:p>
            </p:txBody>
          </p:sp>
          <p:sp>
            <p:nvSpPr>
              <p:cNvPr id="7" name="椭圆 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BD392F"/>
                  </a:solidFill>
                </a:endParaRPr>
              </a:p>
            </p:txBody>
          </p:sp>
        </p:grpSp>
        <p:sp>
          <p:nvSpPr>
            <p:cNvPr id="5" name="TextBox 7"/>
            <p:cNvSpPr>
              <a:spLocks noChangeArrowheads="1"/>
            </p:cNvSpPr>
            <p:nvPr/>
          </p:nvSpPr>
          <p:spPr bwMode="auto">
            <a:xfrm>
              <a:off x="1489075" y="1340768"/>
              <a:ext cx="1487075" cy="831041"/>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4049" b="1" dirty="0">
                  <a:solidFill>
                    <a:srgbClr val="BD392F"/>
                  </a:solidFill>
                  <a:latin typeface="Impact MT Std" pitchFamily="34" charset="0"/>
                  <a:ea typeface="微软雅黑" pitchFamily="34" charset="-122"/>
                  <a:sym typeface="微软雅黑" pitchFamily="34" charset="-122"/>
                </a:rPr>
                <a:t>3</a:t>
              </a:r>
              <a:endParaRPr lang="zh-CN" altLang="en-US" sz="4049" b="1" dirty="0">
                <a:solidFill>
                  <a:srgbClr val="BD392F"/>
                </a:solidFill>
                <a:latin typeface="Impact MT Std" pitchFamily="34" charset="0"/>
                <a:ea typeface="微软雅黑" pitchFamily="34" charset="-122"/>
                <a:sym typeface="微软雅黑" pitchFamily="34" charset="-122"/>
              </a:endParaRPr>
            </a:p>
          </p:txBody>
        </p:sp>
      </p:grpSp>
      <p:sp>
        <p:nvSpPr>
          <p:cNvPr id="8" name="TextBox 7"/>
          <p:cNvSpPr>
            <a:spLocks noChangeArrowheads="1"/>
          </p:cNvSpPr>
          <p:nvPr/>
        </p:nvSpPr>
        <p:spPr bwMode="auto">
          <a:xfrm>
            <a:off x="2628290" y="1330806"/>
            <a:ext cx="2753589" cy="369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2399" b="1" dirty="0" smtClean="0">
                <a:solidFill>
                  <a:srgbClr val="606060"/>
                </a:solidFill>
                <a:latin typeface="微软雅黑" pitchFamily="34" charset="-122"/>
                <a:ea typeface="微软雅黑" pitchFamily="34" charset="-122"/>
                <a:sym typeface="微软雅黑" pitchFamily="34" charset="-122"/>
              </a:rPr>
              <a:t>单击添加标题</a:t>
            </a:r>
            <a:endParaRPr lang="zh-CN" altLang="en-US" sz="2399" b="1" dirty="0">
              <a:solidFill>
                <a:srgbClr val="606060"/>
              </a:solidFill>
              <a:latin typeface="微软雅黑" pitchFamily="34" charset="-122"/>
              <a:ea typeface="微软雅黑" pitchFamily="34" charset="-122"/>
              <a:sym typeface="微软雅黑" pitchFamily="34" charset="-122"/>
            </a:endParaRPr>
          </a:p>
        </p:txBody>
      </p:sp>
      <p:grpSp>
        <p:nvGrpSpPr>
          <p:cNvPr id="9" name="组合 8"/>
          <p:cNvGrpSpPr/>
          <p:nvPr/>
        </p:nvGrpSpPr>
        <p:grpSpPr>
          <a:xfrm>
            <a:off x="2628291" y="1815861"/>
            <a:ext cx="1039725" cy="161583"/>
            <a:chOff x="3505299" y="2420888"/>
            <a:chExt cx="1386661" cy="215501"/>
          </a:xfrm>
        </p:grpSpPr>
        <p:sp>
          <p:nvSpPr>
            <p:cNvPr id="10" name="等腰三角形 9"/>
            <p:cNvSpPr/>
            <p:nvPr/>
          </p:nvSpPr>
          <p:spPr>
            <a:xfrm rot="5400000">
              <a:off x="3505299"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1" name="TextBox 7"/>
            <p:cNvSpPr>
              <a:spLocks noChangeArrowheads="1"/>
            </p:cNvSpPr>
            <p:nvPr/>
          </p:nvSpPr>
          <p:spPr bwMode="auto">
            <a:xfrm>
              <a:off x="3748216"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smtClean="0">
                  <a:solidFill>
                    <a:srgbClr val="606060"/>
                  </a:solidFill>
                  <a:latin typeface="微软雅黑" pitchFamily="34" charset="-122"/>
                  <a:ea typeface="微软雅黑" pitchFamily="34" charset="-122"/>
                  <a:sym typeface="微软雅黑" pitchFamily="34" charset="-122"/>
                </a:rPr>
                <a:t>添加标题</a:t>
              </a:r>
              <a:endParaRPr lang="zh-CN" altLang="en-US" sz="1050" dirty="0">
                <a:solidFill>
                  <a:srgbClr val="606060"/>
                </a:solidFill>
                <a:latin typeface="微软雅黑" pitchFamily="34" charset="-122"/>
                <a:ea typeface="微软雅黑" pitchFamily="34" charset="-122"/>
                <a:sym typeface="微软雅黑" pitchFamily="34" charset="-122"/>
              </a:endParaRPr>
            </a:p>
          </p:txBody>
        </p:sp>
      </p:grpSp>
      <p:grpSp>
        <p:nvGrpSpPr>
          <p:cNvPr id="12" name="组合 11"/>
          <p:cNvGrpSpPr/>
          <p:nvPr/>
        </p:nvGrpSpPr>
        <p:grpSpPr>
          <a:xfrm>
            <a:off x="3762121" y="1815861"/>
            <a:ext cx="1039725" cy="161583"/>
            <a:chOff x="5017467" y="2420888"/>
            <a:chExt cx="1386661" cy="215501"/>
          </a:xfrm>
        </p:grpSpPr>
        <p:sp>
          <p:nvSpPr>
            <p:cNvPr id="13" name="等腰三角形 12"/>
            <p:cNvSpPr/>
            <p:nvPr/>
          </p:nvSpPr>
          <p:spPr>
            <a:xfrm rot="5400000">
              <a:off x="5017467"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4" name="TextBox 7"/>
            <p:cNvSpPr>
              <a:spLocks noChangeArrowheads="1"/>
            </p:cNvSpPr>
            <p:nvPr/>
          </p:nvSpPr>
          <p:spPr bwMode="auto">
            <a:xfrm>
              <a:off x="5260384"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5" name="组合 14"/>
          <p:cNvGrpSpPr/>
          <p:nvPr/>
        </p:nvGrpSpPr>
        <p:grpSpPr>
          <a:xfrm>
            <a:off x="2628291" y="2032264"/>
            <a:ext cx="1039725" cy="161583"/>
            <a:chOff x="3505299" y="2709500"/>
            <a:chExt cx="1386661" cy="215501"/>
          </a:xfrm>
        </p:grpSpPr>
        <p:sp>
          <p:nvSpPr>
            <p:cNvPr id="16" name="等腰三角形 15"/>
            <p:cNvSpPr/>
            <p:nvPr/>
          </p:nvSpPr>
          <p:spPr>
            <a:xfrm rot="5400000">
              <a:off x="3505299"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7" name="TextBox 7"/>
            <p:cNvSpPr>
              <a:spLocks noChangeArrowheads="1"/>
            </p:cNvSpPr>
            <p:nvPr/>
          </p:nvSpPr>
          <p:spPr bwMode="auto">
            <a:xfrm>
              <a:off x="3748216"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8" name="组合 17"/>
          <p:cNvGrpSpPr/>
          <p:nvPr/>
        </p:nvGrpSpPr>
        <p:grpSpPr>
          <a:xfrm>
            <a:off x="3762121" y="2032264"/>
            <a:ext cx="1039725" cy="161583"/>
            <a:chOff x="5017467" y="2709500"/>
            <a:chExt cx="1386661" cy="215501"/>
          </a:xfrm>
        </p:grpSpPr>
        <p:sp>
          <p:nvSpPr>
            <p:cNvPr id="19" name="等腰三角形 18"/>
            <p:cNvSpPr/>
            <p:nvPr/>
          </p:nvSpPr>
          <p:spPr>
            <a:xfrm rot="5400000">
              <a:off x="5017467"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0" name="TextBox 7"/>
            <p:cNvSpPr>
              <a:spLocks noChangeArrowheads="1"/>
            </p:cNvSpPr>
            <p:nvPr/>
          </p:nvSpPr>
          <p:spPr bwMode="auto">
            <a:xfrm>
              <a:off x="5260384"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sp>
        <p:nvSpPr>
          <p:cNvPr id="21" name="TextBox 7"/>
          <p:cNvSpPr>
            <a:spLocks noChangeArrowheads="1"/>
          </p:cNvSpPr>
          <p:nvPr/>
        </p:nvSpPr>
        <p:spPr bwMode="auto">
          <a:xfrm>
            <a:off x="1710427" y="2413691"/>
            <a:ext cx="5781001" cy="9344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a:t>
            </a: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文字介绍，表达主题的含义合图表的意义。</a:t>
            </a:r>
          </a:p>
        </p:txBody>
      </p:sp>
      <p:grpSp>
        <p:nvGrpSpPr>
          <p:cNvPr id="22" name="组合 21"/>
          <p:cNvGrpSpPr/>
          <p:nvPr/>
        </p:nvGrpSpPr>
        <p:grpSpPr>
          <a:xfrm>
            <a:off x="8401315" y="3900043"/>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3" name="椭圆 22"/>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4" name="椭圆 23"/>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5" name="组合 24"/>
          <p:cNvGrpSpPr/>
          <p:nvPr/>
        </p:nvGrpSpPr>
        <p:grpSpPr>
          <a:xfrm>
            <a:off x="8239339" y="4429696"/>
            <a:ext cx="269960" cy="269960"/>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6" name="椭圆 2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7" name="椭圆 2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8" name="组合 27"/>
          <p:cNvGrpSpPr/>
          <p:nvPr/>
        </p:nvGrpSpPr>
        <p:grpSpPr>
          <a:xfrm>
            <a:off x="6583039" y="3932488"/>
            <a:ext cx="709536" cy="709536"/>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9" name="椭圆 28"/>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0" name="椭圆 29"/>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1" name="组合 30"/>
          <p:cNvGrpSpPr/>
          <p:nvPr/>
        </p:nvGrpSpPr>
        <p:grpSpPr>
          <a:xfrm>
            <a:off x="7433573" y="4720183"/>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2" name="椭圆 31"/>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3" name="椭圆 32"/>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4" name="组合 33"/>
          <p:cNvGrpSpPr/>
          <p:nvPr/>
        </p:nvGrpSpPr>
        <p:grpSpPr>
          <a:xfrm>
            <a:off x="7945918" y="3170040"/>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5" name="椭圆 34"/>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6" name="椭圆 35"/>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7" name="组合 36"/>
          <p:cNvGrpSpPr/>
          <p:nvPr/>
        </p:nvGrpSpPr>
        <p:grpSpPr>
          <a:xfrm>
            <a:off x="8194654" y="3780369"/>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8" name="椭圆 37"/>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9" name="椭圆 38"/>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spTree>
    <p:extLst>
      <p:ext uri="{BB962C8B-B14F-4D97-AF65-F5344CB8AC3E}">
        <p14:creationId xmlns:p14="http://schemas.microsoft.com/office/powerpoint/2010/main" val="91335060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par>
                          <p:cTn id="25" fill="hold">
                            <p:stCondLst>
                              <p:cond delay="4500"/>
                            </p:stCondLst>
                            <p:childTnLst>
                              <p:par>
                                <p:cTn id="26" presetID="2"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0-#ppt_w/2"/>
                                          </p:val>
                                        </p:tav>
                                        <p:tav tm="100000">
                                          <p:val>
                                            <p:strVal val="#ppt_x"/>
                                          </p:val>
                                        </p:tav>
                                      </p:tavLst>
                                    </p:anim>
                                    <p:anim calcmode="lin" valueType="num">
                                      <p:cBhvr additive="base">
                                        <p:cTn id="29" dur="500" fill="hold"/>
                                        <p:tgtEl>
                                          <p:spTgt spid="12"/>
                                        </p:tgtEl>
                                        <p:attrNameLst>
                                          <p:attrName>ppt_y</p:attrName>
                                        </p:attrNameLst>
                                      </p:cBhvr>
                                      <p:tavLst>
                                        <p:tav tm="0">
                                          <p:val>
                                            <p:strVal val="#ppt_y"/>
                                          </p:val>
                                        </p:tav>
                                        <p:tav tm="100000">
                                          <p:val>
                                            <p:strVal val="#ppt_y"/>
                                          </p:val>
                                        </p:tav>
                                      </p:tavLst>
                                    </p:anim>
                                  </p:childTnLst>
                                </p:cTn>
                              </p:par>
                            </p:childTnLst>
                          </p:cTn>
                        </p:par>
                        <p:par>
                          <p:cTn id="30" fill="hold">
                            <p:stCondLst>
                              <p:cond delay="5000"/>
                            </p:stCondLst>
                            <p:childTnLst>
                              <p:par>
                                <p:cTn id="31" presetID="2" presetClass="entr" presetSubtype="8"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0-#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childTnLst>
                          </p:cTn>
                        </p:par>
                        <p:par>
                          <p:cTn id="35" fill="hold">
                            <p:stCondLst>
                              <p:cond delay="5500"/>
                            </p:stCondLst>
                            <p:childTnLst>
                              <p:par>
                                <p:cTn id="36" presetID="2" presetClass="entr" presetSubtype="8"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0-#ppt_w/2"/>
                                          </p:val>
                                        </p:tav>
                                        <p:tav tm="100000">
                                          <p:val>
                                            <p:strVal val="#ppt_x"/>
                                          </p:val>
                                        </p:tav>
                                      </p:tavLst>
                                    </p:anim>
                                    <p:anim calcmode="lin" valueType="num">
                                      <p:cBhvr additive="base">
                                        <p:cTn id="39" dur="500" fill="hold"/>
                                        <p:tgtEl>
                                          <p:spTgt spid="18"/>
                                        </p:tgtEl>
                                        <p:attrNameLst>
                                          <p:attrName>ppt_y</p:attrName>
                                        </p:attrNameLst>
                                      </p:cBhvr>
                                      <p:tavLst>
                                        <p:tav tm="0">
                                          <p:val>
                                            <p:strVal val="#ppt_y"/>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anim calcmode="lin" valueType="num">
                                      <p:cBhvr>
                                        <p:cTn id="44" dur="1000" fill="hold"/>
                                        <p:tgtEl>
                                          <p:spTgt spid="21"/>
                                        </p:tgtEl>
                                        <p:attrNameLst>
                                          <p:attrName>ppt_x</p:attrName>
                                        </p:attrNameLst>
                                      </p:cBhvr>
                                      <p:tavLst>
                                        <p:tav tm="0">
                                          <p:val>
                                            <p:strVal val="#ppt_x"/>
                                          </p:val>
                                        </p:tav>
                                        <p:tav tm="100000">
                                          <p:val>
                                            <p:strVal val="#ppt_x"/>
                                          </p:val>
                                        </p:tav>
                                      </p:tavLst>
                                    </p:anim>
                                    <p:anim calcmode="lin" valueType="num">
                                      <p:cBhvr>
                                        <p:cTn id="45" dur="1000" fill="hold"/>
                                        <p:tgtEl>
                                          <p:spTgt spid="21"/>
                                        </p:tgtEl>
                                        <p:attrNameLst>
                                          <p:attrName>ppt_y</p:attrName>
                                        </p:attrNameLst>
                                      </p:cBhvr>
                                      <p:tavLst>
                                        <p:tav tm="0">
                                          <p:val>
                                            <p:strVal val="#ppt_y+.1"/>
                                          </p:val>
                                        </p:tav>
                                        <p:tav tm="100000">
                                          <p:val>
                                            <p:strVal val="#ppt_y"/>
                                          </p:val>
                                        </p:tav>
                                      </p:tavLst>
                                    </p:anim>
                                  </p:childTnLst>
                                </p:cTn>
                              </p:par>
                              <p:par>
                                <p:cTn id="46" presetID="2" presetClass="entr" presetSubtype="6" fill="hold" nodeType="withEffect">
                                  <p:stCondLst>
                                    <p:cond delay="75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1+#ppt_w/2"/>
                                          </p:val>
                                        </p:tav>
                                        <p:tav tm="100000">
                                          <p:val>
                                            <p:strVal val="#ppt_x"/>
                                          </p:val>
                                        </p:tav>
                                      </p:tavLst>
                                    </p:anim>
                                    <p:anim calcmode="lin" valueType="num">
                                      <p:cBhvr additive="base">
                                        <p:cTn id="49" dur="500" fill="hold"/>
                                        <p:tgtEl>
                                          <p:spTgt spid="22"/>
                                        </p:tgtEl>
                                        <p:attrNameLst>
                                          <p:attrName>ppt_y</p:attrName>
                                        </p:attrNameLst>
                                      </p:cBhvr>
                                      <p:tavLst>
                                        <p:tav tm="0">
                                          <p:val>
                                            <p:strVal val="1+#ppt_h/2"/>
                                          </p:val>
                                        </p:tav>
                                        <p:tav tm="100000">
                                          <p:val>
                                            <p:strVal val="#ppt_y"/>
                                          </p:val>
                                        </p:tav>
                                      </p:tavLst>
                                    </p:anim>
                                  </p:childTnLst>
                                </p:cTn>
                              </p:par>
                              <p:par>
                                <p:cTn id="50" presetID="2" presetClass="entr" presetSubtype="6" fill="hold" nodeType="withEffect">
                                  <p:stCondLst>
                                    <p:cond delay="75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500" fill="hold"/>
                                        <p:tgtEl>
                                          <p:spTgt spid="25"/>
                                        </p:tgtEl>
                                        <p:attrNameLst>
                                          <p:attrName>ppt_x</p:attrName>
                                        </p:attrNameLst>
                                      </p:cBhvr>
                                      <p:tavLst>
                                        <p:tav tm="0">
                                          <p:val>
                                            <p:strVal val="1+#ppt_w/2"/>
                                          </p:val>
                                        </p:tav>
                                        <p:tav tm="100000">
                                          <p:val>
                                            <p:strVal val="#ppt_x"/>
                                          </p:val>
                                        </p:tav>
                                      </p:tavLst>
                                    </p:anim>
                                    <p:anim calcmode="lin" valueType="num">
                                      <p:cBhvr additive="base">
                                        <p:cTn id="53" dur="500" fill="hold"/>
                                        <p:tgtEl>
                                          <p:spTgt spid="25"/>
                                        </p:tgtEl>
                                        <p:attrNameLst>
                                          <p:attrName>ppt_y</p:attrName>
                                        </p:attrNameLst>
                                      </p:cBhvr>
                                      <p:tavLst>
                                        <p:tav tm="0">
                                          <p:val>
                                            <p:strVal val="1+#ppt_h/2"/>
                                          </p:val>
                                        </p:tav>
                                        <p:tav tm="100000">
                                          <p:val>
                                            <p:strVal val="#ppt_y"/>
                                          </p:val>
                                        </p:tav>
                                      </p:tavLst>
                                    </p:anim>
                                  </p:childTnLst>
                                </p:cTn>
                              </p:par>
                              <p:par>
                                <p:cTn id="54" presetID="2" presetClass="entr" presetSubtype="6" fill="hold" nodeType="withEffect">
                                  <p:stCondLst>
                                    <p:cond delay="750"/>
                                  </p:stCondLst>
                                  <p:childTnLst>
                                    <p:set>
                                      <p:cBhvr>
                                        <p:cTn id="55" dur="1" fill="hold">
                                          <p:stCondLst>
                                            <p:cond delay="0"/>
                                          </p:stCondLst>
                                        </p:cTn>
                                        <p:tgtEl>
                                          <p:spTgt spid="28"/>
                                        </p:tgtEl>
                                        <p:attrNameLst>
                                          <p:attrName>style.visibility</p:attrName>
                                        </p:attrNameLst>
                                      </p:cBhvr>
                                      <p:to>
                                        <p:strVal val="visible"/>
                                      </p:to>
                                    </p:set>
                                    <p:anim calcmode="lin" valueType="num">
                                      <p:cBhvr additive="base">
                                        <p:cTn id="56" dur="500" fill="hold"/>
                                        <p:tgtEl>
                                          <p:spTgt spid="28"/>
                                        </p:tgtEl>
                                        <p:attrNameLst>
                                          <p:attrName>ppt_x</p:attrName>
                                        </p:attrNameLst>
                                      </p:cBhvr>
                                      <p:tavLst>
                                        <p:tav tm="0">
                                          <p:val>
                                            <p:strVal val="1+#ppt_w/2"/>
                                          </p:val>
                                        </p:tav>
                                        <p:tav tm="100000">
                                          <p:val>
                                            <p:strVal val="#ppt_x"/>
                                          </p:val>
                                        </p:tav>
                                      </p:tavLst>
                                    </p:anim>
                                    <p:anim calcmode="lin" valueType="num">
                                      <p:cBhvr additive="base">
                                        <p:cTn id="57" dur="500" fill="hold"/>
                                        <p:tgtEl>
                                          <p:spTgt spid="28"/>
                                        </p:tgtEl>
                                        <p:attrNameLst>
                                          <p:attrName>ppt_y</p:attrName>
                                        </p:attrNameLst>
                                      </p:cBhvr>
                                      <p:tavLst>
                                        <p:tav tm="0">
                                          <p:val>
                                            <p:strVal val="1+#ppt_h/2"/>
                                          </p:val>
                                        </p:tav>
                                        <p:tav tm="100000">
                                          <p:val>
                                            <p:strVal val="#ppt_y"/>
                                          </p:val>
                                        </p:tav>
                                      </p:tavLst>
                                    </p:anim>
                                  </p:childTnLst>
                                </p:cTn>
                              </p:par>
                              <p:par>
                                <p:cTn id="58" presetID="2" presetClass="entr" presetSubtype="6" fill="hold" nodeType="withEffect">
                                  <p:stCondLst>
                                    <p:cond delay="75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500" fill="hold"/>
                                        <p:tgtEl>
                                          <p:spTgt spid="31"/>
                                        </p:tgtEl>
                                        <p:attrNameLst>
                                          <p:attrName>ppt_x</p:attrName>
                                        </p:attrNameLst>
                                      </p:cBhvr>
                                      <p:tavLst>
                                        <p:tav tm="0">
                                          <p:val>
                                            <p:strVal val="1+#ppt_w/2"/>
                                          </p:val>
                                        </p:tav>
                                        <p:tav tm="100000">
                                          <p:val>
                                            <p:strVal val="#ppt_x"/>
                                          </p:val>
                                        </p:tav>
                                      </p:tavLst>
                                    </p:anim>
                                    <p:anim calcmode="lin" valueType="num">
                                      <p:cBhvr additive="base">
                                        <p:cTn id="61" dur="500" fill="hold"/>
                                        <p:tgtEl>
                                          <p:spTgt spid="31"/>
                                        </p:tgtEl>
                                        <p:attrNameLst>
                                          <p:attrName>ppt_y</p:attrName>
                                        </p:attrNameLst>
                                      </p:cBhvr>
                                      <p:tavLst>
                                        <p:tav tm="0">
                                          <p:val>
                                            <p:strVal val="1+#ppt_h/2"/>
                                          </p:val>
                                        </p:tav>
                                        <p:tav tm="100000">
                                          <p:val>
                                            <p:strVal val="#ppt_y"/>
                                          </p:val>
                                        </p:tav>
                                      </p:tavLst>
                                    </p:anim>
                                  </p:childTnLst>
                                </p:cTn>
                              </p:par>
                              <p:par>
                                <p:cTn id="62" presetID="2" presetClass="entr" presetSubtype="6" fill="hold" nodeType="withEffect">
                                  <p:stCondLst>
                                    <p:cond delay="75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1+#ppt_w/2"/>
                                          </p:val>
                                        </p:tav>
                                        <p:tav tm="100000">
                                          <p:val>
                                            <p:strVal val="#ppt_x"/>
                                          </p:val>
                                        </p:tav>
                                      </p:tavLst>
                                    </p:anim>
                                    <p:anim calcmode="lin" valueType="num">
                                      <p:cBhvr additive="base">
                                        <p:cTn id="65" dur="500" fill="hold"/>
                                        <p:tgtEl>
                                          <p:spTgt spid="34"/>
                                        </p:tgtEl>
                                        <p:attrNameLst>
                                          <p:attrName>ppt_y</p:attrName>
                                        </p:attrNameLst>
                                      </p:cBhvr>
                                      <p:tavLst>
                                        <p:tav tm="0">
                                          <p:val>
                                            <p:strVal val="1+#ppt_h/2"/>
                                          </p:val>
                                        </p:tav>
                                        <p:tav tm="100000">
                                          <p:val>
                                            <p:strVal val="#ppt_y"/>
                                          </p:val>
                                        </p:tav>
                                      </p:tavLst>
                                    </p:anim>
                                  </p:childTnLst>
                                </p:cTn>
                              </p:par>
                              <p:par>
                                <p:cTn id="66" presetID="2" presetClass="entr" presetSubtype="6" fill="hold" nodeType="withEffect">
                                  <p:stCondLst>
                                    <p:cond delay="750"/>
                                  </p:stCondLst>
                                  <p:childTnLst>
                                    <p:set>
                                      <p:cBhvr>
                                        <p:cTn id="67" dur="1" fill="hold">
                                          <p:stCondLst>
                                            <p:cond delay="0"/>
                                          </p:stCondLst>
                                        </p:cTn>
                                        <p:tgtEl>
                                          <p:spTgt spid="37"/>
                                        </p:tgtEl>
                                        <p:attrNameLst>
                                          <p:attrName>style.visibility</p:attrName>
                                        </p:attrNameLst>
                                      </p:cBhvr>
                                      <p:to>
                                        <p:strVal val="visible"/>
                                      </p:to>
                                    </p:set>
                                    <p:anim calcmode="lin" valueType="num">
                                      <p:cBhvr additive="base">
                                        <p:cTn id="68" dur="500" fill="hold"/>
                                        <p:tgtEl>
                                          <p:spTgt spid="37"/>
                                        </p:tgtEl>
                                        <p:attrNameLst>
                                          <p:attrName>ppt_x</p:attrName>
                                        </p:attrNameLst>
                                      </p:cBhvr>
                                      <p:tavLst>
                                        <p:tav tm="0">
                                          <p:val>
                                            <p:strVal val="1+#ppt_w/2"/>
                                          </p:val>
                                        </p:tav>
                                        <p:tav tm="100000">
                                          <p:val>
                                            <p:strVal val="#ppt_x"/>
                                          </p:val>
                                        </p:tav>
                                      </p:tavLst>
                                    </p:anim>
                                    <p:anim calcmode="lin" valueType="num">
                                      <p:cBhvr additive="base">
                                        <p:cTn id="69"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p:bldP spid="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noProof="0" dirty="0" smtClean="0">
                  <a:solidFill>
                    <a:schemeClr val="bg1"/>
                  </a:solidFill>
                </a:rPr>
                <a:t>3</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pic>
        <p:nvPicPr>
          <p:cNvPr id="9" name="Picture 4"/>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3911289" y="697082"/>
            <a:ext cx="1321422" cy="16421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0" name="组合 9"/>
          <p:cNvGrpSpPr/>
          <p:nvPr/>
        </p:nvGrpSpPr>
        <p:grpSpPr>
          <a:xfrm>
            <a:off x="4069379" y="2497685"/>
            <a:ext cx="927950" cy="927949"/>
            <a:chOff x="5004048" y="3459215"/>
            <a:chExt cx="1265929" cy="1265929"/>
          </a:xfrm>
        </p:grpSpPr>
        <p:sp>
          <p:nvSpPr>
            <p:cNvPr id="11" name="椭圆 10"/>
            <p:cNvSpPr/>
            <p:nvPr/>
          </p:nvSpPr>
          <p:spPr>
            <a:xfrm>
              <a:off x="5004048" y="3459215"/>
              <a:ext cx="1265929" cy="126592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132956" y="3588123"/>
              <a:ext cx="1008112" cy="1008112"/>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1331640" y="2507897"/>
            <a:ext cx="927950" cy="927949"/>
            <a:chOff x="1547664" y="2507897"/>
            <a:chExt cx="927950" cy="927949"/>
          </a:xfrm>
        </p:grpSpPr>
        <p:sp>
          <p:nvSpPr>
            <p:cNvPr id="14" name="椭圆 13"/>
            <p:cNvSpPr/>
            <p:nvPr/>
          </p:nvSpPr>
          <p:spPr>
            <a:xfrm>
              <a:off x="1547664" y="2507897"/>
              <a:ext cx="927950" cy="92794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651681" y="2602135"/>
              <a:ext cx="738965" cy="738964"/>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1613854" y="2771473"/>
            <a:ext cx="382570" cy="353118"/>
            <a:chOff x="1763688" y="4459554"/>
            <a:chExt cx="521910" cy="481732"/>
          </a:xfrm>
        </p:grpSpPr>
        <p:sp>
          <p:nvSpPr>
            <p:cNvPr id="17" name="圆角矩形 16"/>
            <p:cNvSpPr/>
            <p:nvPr/>
          </p:nvSpPr>
          <p:spPr>
            <a:xfrm>
              <a:off x="1763688" y="4459554"/>
              <a:ext cx="521910" cy="481732"/>
            </a:xfrm>
            <a:prstGeom prst="roundRect">
              <a:avLst/>
            </a:prstGeom>
            <a:noFill/>
            <a:ln>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a:off x="1815281" y="4501204"/>
              <a:ext cx="419016" cy="396147"/>
            </a:xfrm>
            <a:prstGeom prst="round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五角星 18"/>
            <p:cNvSpPr/>
            <p:nvPr/>
          </p:nvSpPr>
          <p:spPr>
            <a:xfrm>
              <a:off x="1880627" y="4541264"/>
              <a:ext cx="288032" cy="288032"/>
            </a:xfrm>
            <a:prstGeom prst="star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2699792" y="2507897"/>
            <a:ext cx="927950" cy="927949"/>
            <a:chOff x="5004048" y="3459215"/>
            <a:chExt cx="1265929" cy="1265929"/>
          </a:xfrm>
        </p:grpSpPr>
        <p:sp>
          <p:nvSpPr>
            <p:cNvPr id="21" name="椭圆 20"/>
            <p:cNvSpPr/>
            <p:nvPr/>
          </p:nvSpPr>
          <p:spPr>
            <a:xfrm>
              <a:off x="5004048" y="3459215"/>
              <a:ext cx="1265929" cy="126592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132956" y="3588123"/>
              <a:ext cx="1008112" cy="1008112"/>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2943770" y="2797449"/>
            <a:ext cx="439990" cy="353118"/>
            <a:chOff x="3448702" y="4519092"/>
            <a:chExt cx="600244" cy="396148"/>
          </a:xfrm>
        </p:grpSpPr>
        <p:sp>
          <p:nvSpPr>
            <p:cNvPr id="24" name="圆角矩形 23"/>
            <p:cNvSpPr/>
            <p:nvPr/>
          </p:nvSpPr>
          <p:spPr>
            <a:xfrm>
              <a:off x="3448702" y="4519092"/>
              <a:ext cx="600244" cy="396148"/>
            </a:xfrm>
            <a:prstGeom prst="round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圆角矩形 24"/>
            <p:cNvSpPr/>
            <p:nvPr/>
          </p:nvSpPr>
          <p:spPr>
            <a:xfrm>
              <a:off x="3535313" y="4703313"/>
              <a:ext cx="432048" cy="7417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p:nvPr/>
          </p:nvSpPr>
          <p:spPr>
            <a:xfrm>
              <a:off x="3813814" y="4802630"/>
              <a:ext cx="153547" cy="4749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3535313" y="4593260"/>
              <a:ext cx="432048" cy="7417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5516258" y="2507897"/>
            <a:ext cx="927950" cy="927949"/>
            <a:chOff x="5004048" y="3459215"/>
            <a:chExt cx="1265929" cy="1265929"/>
          </a:xfrm>
        </p:grpSpPr>
        <p:sp>
          <p:nvSpPr>
            <p:cNvPr id="29" name="椭圆 28"/>
            <p:cNvSpPr/>
            <p:nvPr/>
          </p:nvSpPr>
          <p:spPr>
            <a:xfrm>
              <a:off x="5004048" y="3459215"/>
              <a:ext cx="1265929" cy="126592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5132956" y="3588123"/>
              <a:ext cx="1008112" cy="1008112"/>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3978521" y="1112762"/>
            <a:ext cx="1189634" cy="1189634"/>
            <a:chOff x="3978521" y="628076"/>
            <a:chExt cx="1189634" cy="1189634"/>
          </a:xfrm>
        </p:grpSpPr>
        <p:sp>
          <p:nvSpPr>
            <p:cNvPr id="32" name="椭圆 31"/>
            <p:cNvSpPr/>
            <p:nvPr/>
          </p:nvSpPr>
          <p:spPr>
            <a:xfrm>
              <a:off x="3978521" y="628076"/>
              <a:ext cx="1189634" cy="1189634"/>
            </a:xfrm>
            <a:prstGeom prst="ellipse">
              <a:avLst/>
            </a:prstGeom>
            <a:gradFill>
              <a:gsLst>
                <a:gs pos="0">
                  <a:srgbClr val="BFBFBF"/>
                </a:gs>
                <a:gs pos="100000">
                  <a:srgbClr val="FFFFFF"/>
                </a:gs>
              </a:gsLst>
              <a:lin ang="8400000" scaled="1"/>
            </a:gradFill>
            <a:ln w="3175">
              <a:solidFill>
                <a:schemeClr val="bg1">
                  <a:lumMod val="75000"/>
                </a:schemeClr>
              </a:solidFill>
            </a:ln>
            <a:effectLst>
              <a:outerShdw blurRad="63500" dist="38100" dir="540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44"/>
            <p:cNvSpPr txBox="1"/>
            <p:nvPr/>
          </p:nvSpPr>
          <p:spPr>
            <a:xfrm>
              <a:off x="4052163" y="1033457"/>
              <a:ext cx="1115992" cy="584775"/>
            </a:xfrm>
            <a:prstGeom prst="rect">
              <a:avLst/>
            </a:prstGeom>
            <a:noFill/>
          </p:spPr>
          <p:txBody>
            <a:bodyPr wrap="square" rtlCol="0">
              <a:spAutoFit/>
            </a:bodyPr>
            <a:lstStyle/>
            <a:p>
              <a:r>
                <a:rPr lang="zh-CN" altLang="en-US" sz="3200" b="1" dirty="0">
                  <a:solidFill>
                    <a:schemeClr val="tx1">
                      <a:lumMod val="65000"/>
                      <a:lumOff val="35000"/>
                    </a:schemeClr>
                  </a:solidFill>
                  <a:latin typeface="Arial Unicode MS" pitchFamily="34" charset="-120"/>
                  <a:ea typeface="Arial Unicode MS" pitchFamily="34" charset="-120"/>
                  <a:cs typeface="Arial Unicode MS" pitchFamily="34" charset="-120"/>
                </a:rPr>
                <a:t>文本</a:t>
              </a:r>
            </a:p>
          </p:txBody>
        </p:sp>
      </p:grpSp>
      <p:sp>
        <p:nvSpPr>
          <p:cNvPr id="34" name="Freeform 10"/>
          <p:cNvSpPr>
            <a:spLocks noEditPoints="1"/>
          </p:cNvSpPr>
          <p:nvPr/>
        </p:nvSpPr>
        <p:spPr bwMode="auto">
          <a:xfrm>
            <a:off x="5886951" y="2728095"/>
            <a:ext cx="247345" cy="438198"/>
          </a:xfrm>
          <a:custGeom>
            <a:avLst/>
            <a:gdLst>
              <a:gd name="T0" fmla="*/ 1428 w 1428"/>
              <a:gd name="T1" fmla="*/ 546 h 2532"/>
              <a:gd name="T2" fmla="*/ 1194 w 1428"/>
              <a:gd name="T3" fmla="*/ 0 h 2532"/>
              <a:gd name="T4" fmla="*/ 0 w 1428"/>
              <a:gd name="T5" fmla="*/ 563 h 2532"/>
              <a:gd name="T6" fmla="*/ 404 w 1428"/>
              <a:gd name="T7" fmla="*/ 2332 h 2532"/>
              <a:gd name="T8" fmla="*/ 988 w 1428"/>
              <a:gd name="T9" fmla="*/ 2532 h 2532"/>
              <a:gd name="T10" fmla="*/ 1265 w 1428"/>
              <a:gd name="T11" fmla="*/ 2532 h 2532"/>
              <a:gd name="T12" fmla="*/ 1428 w 1428"/>
              <a:gd name="T13" fmla="*/ 2332 h 2532"/>
              <a:gd name="T14" fmla="*/ 173 w 1428"/>
              <a:gd name="T15" fmla="*/ 660 h 2532"/>
              <a:gd name="T16" fmla="*/ 644 w 1428"/>
              <a:gd name="T17" fmla="*/ 533 h 2532"/>
              <a:gd name="T18" fmla="*/ 173 w 1428"/>
              <a:gd name="T19" fmla="*/ 660 h 2532"/>
              <a:gd name="T20" fmla="*/ 644 w 1428"/>
              <a:gd name="T21" fmla="*/ 617 h 2532"/>
              <a:gd name="T22" fmla="*/ 173 w 1428"/>
              <a:gd name="T23" fmla="*/ 894 h 2532"/>
              <a:gd name="T24" fmla="*/ 417 w 1428"/>
              <a:gd name="T25" fmla="*/ 2258 h 2532"/>
              <a:gd name="T26" fmla="*/ 301 w 1428"/>
              <a:gd name="T27" fmla="*/ 1680 h 2532"/>
              <a:gd name="T28" fmla="*/ 1143 w 1428"/>
              <a:gd name="T29" fmla="*/ 1393 h 2532"/>
              <a:gd name="T30" fmla="*/ 191 w 1428"/>
              <a:gd name="T31" fmla="*/ 1957 h 2532"/>
              <a:gd name="T32" fmla="*/ 988 w 1428"/>
              <a:gd name="T33" fmla="*/ 2182 h 2532"/>
              <a:gd name="T34" fmla="*/ 417 w 1428"/>
              <a:gd name="T35" fmla="*/ 2258 h 2532"/>
              <a:gd name="T36" fmla="*/ 988 w 1428"/>
              <a:gd name="T37" fmla="*/ 2032 h 2532"/>
              <a:gd name="T38" fmla="*/ 972 w 1428"/>
              <a:gd name="T39" fmla="*/ 2107 h 2532"/>
              <a:gd name="T40" fmla="*/ 297 w 1428"/>
              <a:gd name="T41" fmla="*/ 2032 h 2532"/>
              <a:gd name="T42" fmla="*/ 1265 w 1428"/>
              <a:gd name="T43" fmla="*/ 2258 h 2532"/>
              <a:gd name="T44" fmla="*/ 1353 w 1428"/>
              <a:gd name="T45" fmla="*/ 2182 h 2532"/>
              <a:gd name="T46" fmla="*/ 1353 w 1428"/>
              <a:gd name="T47" fmla="*/ 2107 h 2532"/>
              <a:gd name="T48" fmla="*/ 1265 w 1428"/>
              <a:gd name="T49" fmla="*/ 2032 h 2532"/>
              <a:gd name="T50" fmla="*/ 1353 w 1428"/>
              <a:gd name="T51" fmla="*/ 2107 h 2532"/>
              <a:gd name="T52" fmla="*/ 276 w 1428"/>
              <a:gd name="T53" fmla="*/ 1955 h 2532"/>
              <a:gd name="T54" fmla="*/ 295 w 1428"/>
              <a:gd name="T55" fmla="*/ 1880 h 2532"/>
              <a:gd name="T56" fmla="*/ 1353 w 1428"/>
              <a:gd name="T57" fmla="*/ 1955 h 2532"/>
              <a:gd name="T58" fmla="*/ 390 w 1428"/>
              <a:gd name="T59" fmla="*/ 1805 h 2532"/>
              <a:gd name="T60" fmla="*/ 1194 w 1428"/>
              <a:gd name="T61" fmla="*/ 1409 h 2532"/>
              <a:gd name="T62" fmla="*/ 1353 w 1428"/>
              <a:gd name="T63" fmla="*/ 621 h 2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28" h="2532">
                <a:moveTo>
                  <a:pt x="1428" y="1941"/>
                </a:moveTo>
                <a:lnTo>
                  <a:pt x="1428" y="546"/>
                </a:lnTo>
                <a:lnTo>
                  <a:pt x="1194" y="546"/>
                </a:lnTo>
                <a:lnTo>
                  <a:pt x="1194" y="0"/>
                </a:lnTo>
                <a:lnTo>
                  <a:pt x="73" y="478"/>
                </a:lnTo>
                <a:cubicBezTo>
                  <a:pt x="24" y="504"/>
                  <a:pt x="0" y="534"/>
                  <a:pt x="0" y="563"/>
                </a:cubicBezTo>
                <a:lnTo>
                  <a:pt x="0" y="1875"/>
                </a:lnTo>
                <a:cubicBezTo>
                  <a:pt x="0" y="2135"/>
                  <a:pt x="159" y="2332"/>
                  <a:pt x="404" y="2332"/>
                </a:cubicBezTo>
                <a:lnTo>
                  <a:pt x="988" y="2332"/>
                </a:lnTo>
                <a:lnTo>
                  <a:pt x="988" y="2532"/>
                </a:lnTo>
                <a:lnTo>
                  <a:pt x="1130" y="2369"/>
                </a:lnTo>
                <a:lnTo>
                  <a:pt x="1265" y="2532"/>
                </a:lnTo>
                <a:lnTo>
                  <a:pt x="1265" y="2332"/>
                </a:lnTo>
                <a:lnTo>
                  <a:pt x="1428" y="2332"/>
                </a:lnTo>
                <a:lnTo>
                  <a:pt x="1428" y="1941"/>
                </a:lnTo>
                <a:close/>
                <a:moveTo>
                  <a:pt x="173" y="660"/>
                </a:moveTo>
                <a:lnTo>
                  <a:pt x="644" y="458"/>
                </a:lnTo>
                <a:lnTo>
                  <a:pt x="644" y="533"/>
                </a:lnTo>
                <a:lnTo>
                  <a:pt x="173" y="735"/>
                </a:lnTo>
                <a:lnTo>
                  <a:pt x="173" y="660"/>
                </a:lnTo>
                <a:close/>
                <a:moveTo>
                  <a:pt x="173" y="819"/>
                </a:moveTo>
                <a:lnTo>
                  <a:pt x="644" y="617"/>
                </a:lnTo>
                <a:lnTo>
                  <a:pt x="644" y="692"/>
                </a:lnTo>
                <a:lnTo>
                  <a:pt x="173" y="894"/>
                </a:lnTo>
                <a:lnTo>
                  <a:pt x="173" y="819"/>
                </a:lnTo>
                <a:close/>
                <a:moveTo>
                  <a:pt x="417" y="2258"/>
                </a:moveTo>
                <a:cubicBezTo>
                  <a:pt x="251" y="2258"/>
                  <a:pt x="116" y="2123"/>
                  <a:pt x="116" y="1957"/>
                </a:cubicBezTo>
                <a:cubicBezTo>
                  <a:pt x="116" y="1835"/>
                  <a:pt x="189" y="1727"/>
                  <a:pt x="301" y="1680"/>
                </a:cubicBezTo>
                <a:cubicBezTo>
                  <a:pt x="332" y="1667"/>
                  <a:pt x="1136" y="1314"/>
                  <a:pt x="1143" y="1311"/>
                </a:cubicBezTo>
                <a:lnTo>
                  <a:pt x="1143" y="1393"/>
                </a:lnTo>
                <a:cubicBezTo>
                  <a:pt x="1143" y="1393"/>
                  <a:pt x="361" y="1736"/>
                  <a:pt x="330" y="1749"/>
                </a:cubicBezTo>
                <a:cubicBezTo>
                  <a:pt x="246" y="1784"/>
                  <a:pt x="191" y="1866"/>
                  <a:pt x="191" y="1957"/>
                </a:cubicBezTo>
                <a:cubicBezTo>
                  <a:pt x="191" y="2081"/>
                  <a:pt x="292" y="2182"/>
                  <a:pt x="417" y="2182"/>
                </a:cubicBezTo>
                <a:lnTo>
                  <a:pt x="988" y="2182"/>
                </a:lnTo>
                <a:lnTo>
                  <a:pt x="988" y="2258"/>
                </a:lnTo>
                <a:lnTo>
                  <a:pt x="417" y="2258"/>
                </a:lnTo>
                <a:close/>
                <a:moveTo>
                  <a:pt x="297" y="2032"/>
                </a:moveTo>
                <a:lnTo>
                  <a:pt x="988" y="2032"/>
                </a:lnTo>
                <a:lnTo>
                  <a:pt x="988" y="2107"/>
                </a:lnTo>
                <a:lnTo>
                  <a:pt x="972" y="2107"/>
                </a:lnTo>
                <a:lnTo>
                  <a:pt x="428" y="2107"/>
                </a:lnTo>
                <a:cubicBezTo>
                  <a:pt x="372" y="2107"/>
                  <a:pt x="323" y="2077"/>
                  <a:pt x="297" y="2032"/>
                </a:cubicBezTo>
                <a:close/>
                <a:moveTo>
                  <a:pt x="1353" y="2258"/>
                </a:moveTo>
                <a:lnTo>
                  <a:pt x="1265" y="2258"/>
                </a:lnTo>
                <a:lnTo>
                  <a:pt x="1265" y="2182"/>
                </a:lnTo>
                <a:lnTo>
                  <a:pt x="1353" y="2182"/>
                </a:lnTo>
                <a:lnTo>
                  <a:pt x="1353" y="2258"/>
                </a:lnTo>
                <a:close/>
                <a:moveTo>
                  <a:pt x="1353" y="2107"/>
                </a:moveTo>
                <a:lnTo>
                  <a:pt x="1265" y="2107"/>
                </a:lnTo>
                <a:lnTo>
                  <a:pt x="1265" y="2032"/>
                </a:lnTo>
                <a:lnTo>
                  <a:pt x="1353" y="2032"/>
                </a:lnTo>
                <a:lnTo>
                  <a:pt x="1353" y="2107"/>
                </a:lnTo>
                <a:close/>
                <a:moveTo>
                  <a:pt x="1353" y="1955"/>
                </a:moveTo>
                <a:lnTo>
                  <a:pt x="276" y="1955"/>
                </a:lnTo>
                <a:cubicBezTo>
                  <a:pt x="276" y="1955"/>
                  <a:pt x="276" y="1955"/>
                  <a:pt x="276" y="1954"/>
                </a:cubicBezTo>
                <a:cubicBezTo>
                  <a:pt x="276" y="1927"/>
                  <a:pt x="283" y="1902"/>
                  <a:pt x="295" y="1880"/>
                </a:cubicBezTo>
                <a:lnTo>
                  <a:pt x="1353" y="1880"/>
                </a:lnTo>
                <a:lnTo>
                  <a:pt x="1353" y="1955"/>
                </a:lnTo>
                <a:close/>
                <a:moveTo>
                  <a:pt x="1353" y="1805"/>
                </a:moveTo>
                <a:lnTo>
                  <a:pt x="390" y="1805"/>
                </a:lnTo>
                <a:lnTo>
                  <a:pt x="1152" y="1471"/>
                </a:lnTo>
                <a:cubicBezTo>
                  <a:pt x="1177" y="1460"/>
                  <a:pt x="1194" y="1435"/>
                  <a:pt x="1194" y="1409"/>
                </a:cubicBezTo>
                <a:lnTo>
                  <a:pt x="1194" y="621"/>
                </a:lnTo>
                <a:lnTo>
                  <a:pt x="1353" y="621"/>
                </a:lnTo>
                <a:lnTo>
                  <a:pt x="1353" y="1805"/>
                </a:lnTo>
                <a:close/>
              </a:path>
            </a:pathLst>
          </a:custGeom>
          <a:solidFill>
            <a:srgbClr val="BD392F"/>
          </a:solidFill>
          <a:ln w="0">
            <a:noFill/>
            <a:prstDash val="solid"/>
            <a:round/>
          </a:ln>
        </p:spPr>
        <p:txBody>
          <a:bodyPr vert="horz" wrap="square" lIns="68580" tIns="34290" rIns="68580" bIns="34290" numCol="1" anchor="t" anchorCtr="0" compatLnSpc="1"/>
          <a:lstStyle/>
          <a:p>
            <a:endParaRPr lang="th-TH"/>
          </a:p>
        </p:txBody>
      </p:sp>
      <p:grpSp>
        <p:nvGrpSpPr>
          <p:cNvPr id="35" name="Group 34"/>
          <p:cNvGrpSpPr/>
          <p:nvPr/>
        </p:nvGrpSpPr>
        <p:grpSpPr>
          <a:xfrm>
            <a:off x="4366597" y="2718076"/>
            <a:ext cx="344819" cy="394578"/>
            <a:chOff x="3526798" y="4057329"/>
            <a:chExt cx="284519" cy="359394"/>
          </a:xfrm>
          <a:solidFill>
            <a:srgbClr val="BD392F"/>
          </a:solidFill>
        </p:grpSpPr>
        <p:sp>
          <p:nvSpPr>
            <p:cNvPr id="36" name="Freeform 107"/>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7" name="Freeform 108"/>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8" name="Freeform 109"/>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39" name="组合 38"/>
          <p:cNvGrpSpPr/>
          <p:nvPr/>
        </p:nvGrpSpPr>
        <p:grpSpPr>
          <a:xfrm>
            <a:off x="6884410" y="2490378"/>
            <a:ext cx="927950" cy="927949"/>
            <a:chOff x="5004048" y="3459215"/>
            <a:chExt cx="1265929" cy="1265929"/>
          </a:xfrm>
        </p:grpSpPr>
        <p:sp>
          <p:nvSpPr>
            <p:cNvPr id="40" name="椭圆 39"/>
            <p:cNvSpPr/>
            <p:nvPr/>
          </p:nvSpPr>
          <p:spPr>
            <a:xfrm>
              <a:off x="5004048" y="3459215"/>
              <a:ext cx="1265929" cy="126592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5132956" y="3588123"/>
              <a:ext cx="1008112" cy="1008112"/>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Group 42"/>
          <p:cNvGrpSpPr/>
          <p:nvPr/>
        </p:nvGrpSpPr>
        <p:grpSpPr bwMode="auto">
          <a:xfrm>
            <a:off x="7083264" y="2782438"/>
            <a:ext cx="530242" cy="331188"/>
            <a:chOff x="0" y="0"/>
            <a:chExt cx="1485900" cy="927101"/>
          </a:xfrm>
          <a:solidFill>
            <a:srgbClr val="BD392F"/>
          </a:solidFill>
        </p:grpSpPr>
        <p:sp>
          <p:nvSpPr>
            <p:cNvPr id="43" name="AutoShape 43"/>
            <p:cNvSpPr/>
            <p:nvPr/>
          </p:nvSpPr>
          <p:spPr bwMode="auto">
            <a:xfrm>
              <a:off x="0" y="0"/>
              <a:ext cx="1485900" cy="9271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9438"/>
                  </a:moveTo>
                  <a:cubicBezTo>
                    <a:pt x="7005" y="19438"/>
                    <a:pt x="3289" y="15988"/>
                    <a:pt x="1437" y="10797"/>
                  </a:cubicBezTo>
                  <a:cubicBezTo>
                    <a:pt x="3298" y="5598"/>
                    <a:pt x="7009" y="2161"/>
                    <a:pt x="10800" y="2161"/>
                  </a:cubicBezTo>
                  <a:cubicBezTo>
                    <a:pt x="14595" y="2161"/>
                    <a:pt x="18310" y="5611"/>
                    <a:pt x="20162" y="10802"/>
                  </a:cubicBezTo>
                  <a:cubicBezTo>
                    <a:pt x="18301" y="16000"/>
                    <a:pt x="14590" y="19438"/>
                    <a:pt x="10800" y="19438"/>
                  </a:cubicBezTo>
                  <a:moveTo>
                    <a:pt x="21576" y="10561"/>
                  </a:moveTo>
                  <a:cubicBezTo>
                    <a:pt x="21569" y="10516"/>
                    <a:pt x="21573" y="10467"/>
                    <a:pt x="21562" y="10423"/>
                  </a:cubicBezTo>
                  <a:cubicBezTo>
                    <a:pt x="21558" y="10406"/>
                    <a:pt x="21548" y="10395"/>
                    <a:pt x="21544" y="10378"/>
                  </a:cubicBezTo>
                  <a:cubicBezTo>
                    <a:pt x="21537" y="10352"/>
                    <a:pt x="21539" y="10322"/>
                    <a:pt x="21530" y="10297"/>
                  </a:cubicBezTo>
                  <a:cubicBezTo>
                    <a:pt x="19569" y="4298"/>
                    <a:pt x="15302" y="0"/>
                    <a:pt x="10800" y="0"/>
                  </a:cubicBezTo>
                  <a:cubicBezTo>
                    <a:pt x="6297" y="0"/>
                    <a:pt x="2030" y="4290"/>
                    <a:pt x="69" y="10290"/>
                  </a:cubicBezTo>
                  <a:cubicBezTo>
                    <a:pt x="61" y="10316"/>
                    <a:pt x="62" y="10344"/>
                    <a:pt x="55" y="10370"/>
                  </a:cubicBezTo>
                  <a:cubicBezTo>
                    <a:pt x="51" y="10387"/>
                    <a:pt x="41" y="10398"/>
                    <a:pt x="37" y="10415"/>
                  </a:cubicBezTo>
                  <a:cubicBezTo>
                    <a:pt x="26" y="10459"/>
                    <a:pt x="30" y="10508"/>
                    <a:pt x="24" y="10554"/>
                  </a:cubicBezTo>
                  <a:cubicBezTo>
                    <a:pt x="12" y="10635"/>
                    <a:pt x="0" y="10714"/>
                    <a:pt x="0" y="10796"/>
                  </a:cubicBezTo>
                  <a:cubicBezTo>
                    <a:pt x="0" y="10878"/>
                    <a:pt x="12" y="10955"/>
                    <a:pt x="24" y="11038"/>
                  </a:cubicBezTo>
                  <a:cubicBezTo>
                    <a:pt x="30" y="11083"/>
                    <a:pt x="26" y="11131"/>
                    <a:pt x="37" y="11175"/>
                  </a:cubicBezTo>
                  <a:cubicBezTo>
                    <a:pt x="41" y="11193"/>
                    <a:pt x="51" y="11204"/>
                    <a:pt x="55" y="11220"/>
                  </a:cubicBezTo>
                  <a:cubicBezTo>
                    <a:pt x="62" y="11247"/>
                    <a:pt x="61" y="11276"/>
                    <a:pt x="69" y="11302"/>
                  </a:cubicBezTo>
                  <a:cubicBezTo>
                    <a:pt x="2030" y="17300"/>
                    <a:pt x="6297" y="21600"/>
                    <a:pt x="10800" y="21600"/>
                  </a:cubicBezTo>
                  <a:cubicBezTo>
                    <a:pt x="15302" y="21600"/>
                    <a:pt x="19569" y="17308"/>
                    <a:pt x="21530" y="11309"/>
                  </a:cubicBezTo>
                  <a:cubicBezTo>
                    <a:pt x="21539" y="11283"/>
                    <a:pt x="21537" y="11255"/>
                    <a:pt x="21544" y="11228"/>
                  </a:cubicBezTo>
                  <a:cubicBezTo>
                    <a:pt x="21548" y="11212"/>
                    <a:pt x="21558" y="11201"/>
                    <a:pt x="21562" y="11183"/>
                  </a:cubicBezTo>
                  <a:cubicBezTo>
                    <a:pt x="21573" y="11139"/>
                    <a:pt x="21569" y="11089"/>
                    <a:pt x="21576" y="11044"/>
                  </a:cubicBezTo>
                  <a:cubicBezTo>
                    <a:pt x="21587" y="10963"/>
                    <a:pt x="21599" y="10885"/>
                    <a:pt x="21599" y="10803"/>
                  </a:cubicBezTo>
                  <a:cubicBezTo>
                    <a:pt x="21599" y="10721"/>
                    <a:pt x="21587" y="10642"/>
                    <a:pt x="21576" y="10561"/>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342900"/>
              <a:endParaRPr lang="en-US" sz="2300">
                <a:solidFill>
                  <a:srgbClr val="FFFFFF"/>
                </a:solidFill>
                <a:effectLst>
                  <a:outerShdw blurRad="38100" dist="38100" dir="2700000" algn="tl">
                    <a:srgbClr val="000000"/>
                  </a:outerShdw>
                </a:effectLst>
              </a:endParaRPr>
            </a:p>
          </p:txBody>
        </p:sp>
        <p:sp>
          <p:nvSpPr>
            <p:cNvPr id="44" name="AutoShape 44"/>
            <p:cNvSpPr/>
            <p:nvPr/>
          </p:nvSpPr>
          <p:spPr bwMode="auto">
            <a:xfrm>
              <a:off x="558012" y="278340"/>
              <a:ext cx="209075" cy="20862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2" y="0"/>
                  </a:moveTo>
                  <a:cubicBezTo>
                    <a:pt x="19193" y="0"/>
                    <a:pt x="19183" y="4"/>
                    <a:pt x="19174" y="4"/>
                  </a:cubicBezTo>
                  <a:cubicBezTo>
                    <a:pt x="8585" y="23"/>
                    <a:pt x="0" y="8607"/>
                    <a:pt x="0" y="19198"/>
                  </a:cubicBezTo>
                  <a:cubicBezTo>
                    <a:pt x="0" y="20523"/>
                    <a:pt x="1076" y="21599"/>
                    <a:pt x="2402" y="21599"/>
                  </a:cubicBezTo>
                  <a:cubicBezTo>
                    <a:pt x="3722" y="21599"/>
                    <a:pt x="4799" y="20523"/>
                    <a:pt x="4799" y="19198"/>
                  </a:cubicBezTo>
                  <a:cubicBezTo>
                    <a:pt x="4799" y="11262"/>
                    <a:pt x="11262" y="4803"/>
                    <a:pt x="19202" y="4803"/>
                  </a:cubicBezTo>
                  <a:lnTo>
                    <a:pt x="19202" y="4798"/>
                  </a:lnTo>
                  <a:cubicBezTo>
                    <a:pt x="20523" y="4798"/>
                    <a:pt x="21600" y="3721"/>
                    <a:pt x="21600" y="2401"/>
                  </a:cubicBezTo>
                  <a:cubicBezTo>
                    <a:pt x="21600" y="1076"/>
                    <a:pt x="20523" y="0"/>
                    <a:pt x="19202"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342900"/>
              <a:endParaRPr lang="en-US" sz="2300">
                <a:solidFill>
                  <a:srgbClr val="FFFFFF"/>
                </a:solidFill>
                <a:effectLst>
                  <a:outerShdw blurRad="38100" dist="38100" dir="2700000" algn="tl">
                    <a:srgbClr val="000000"/>
                  </a:outerShdw>
                </a:effectLst>
              </a:endParaRPr>
            </a:p>
          </p:txBody>
        </p:sp>
        <p:sp>
          <p:nvSpPr>
            <p:cNvPr id="45" name="AutoShape 45"/>
            <p:cNvSpPr/>
            <p:nvPr/>
          </p:nvSpPr>
          <p:spPr bwMode="auto">
            <a:xfrm>
              <a:off x="418509" y="139170"/>
              <a:ext cx="651016" cy="6494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057"/>
                  </a:moveTo>
                  <a:cubicBezTo>
                    <a:pt x="5694" y="20057"/>
                    <a:pt x="1542" y="15905"/>
                    <a:pt x="1542" y="10800"/>
                  </a:cubicBezTo>
                  <a:cubicBezTo>
                    <a:pt x="1542" y="5694"/>
                    <a:pt x="5694" y="1542"/>
                    <a:pt x="10800" y="1542"/>
                  </a:cubicBezTo>
                  <a:cubicBezTo>
                    <a:pt x="15905" y="1542"/>
                    <a:pt x="20057" y="5694"/>
                    <a:pt x="20057" y="10800"/>
                  </a:cubicBezTo>
                  <a:cubicBezTo>
                    <a:pt x="20057" y="15905"/>
                    <a:pt x="15905" y="20057"/>
                    <a:pt x="10800" y="20057"/>
                  </a:cubicBezTo>
                  <a:moveTo>
                    <a:pt x="10800" y="0"/>
                  </a:moveTo>
                  <a:cubicBezTo>
                    <a:pt x="4834" y="0"/>
                    <a:pt x="0" y="4834"/>
                    <a:pt x="0" y="10800"/>
                  </a:cubicBezTo>
                  <a:cubicBezTo>
                    <a:pt x="0" y="16765"/>
                    <a:pt x="4834" y="21600"/>
                    <a:pt x="10800" y="21600"/>
                  </a:cubicBezTo>
                  <a:cubicBezTo>
                    <a:pt x="16765" y="21600"/>
                    <a:pt x="21600" y="16765"/>
                    <a:pt x="21600" y="10800"/>
                  </a:cubicBezTo>
                  <a:cubicBezTo>
                    <a:pt x="21600" y="4834"/>
                    <a:pt x="16765"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342900"/>
              <a:endParaRPr lang="en-US" sz="2300">
                <a:solidFill>
                  <a:srgbClr val="FFFFFF"/>
                </a:solidFill>
                <a:effectLst>
                  <a:outerShdw blurRad="38100" dist="38100" dir="2700000" algn="tl">
                    <a:srgbClr val="000000"/>
                  </a:outerShdw>
                </a:effectLst>
              </a:endParaRPr>
            </a:p>
          </p:txBody>
        </p:sp>
      </p:grpSp>
      <p:sp>
        <p:nvSpPr>
          <p:cNvPr id="46" name="TextBox 63"/>
          <p:cNvSpPr txBox="1"/>
          <p:nvPr/>
        </p:nvSpPr>
        <p:spPr>
          <a:xfrm>
            <a:off x="1164673" y="3507854"/>
            <a:ext cx="1261884" cy="307777"/>
          </a:xfrm>
          <a:prstGeom prst="rect">
            <a:avLst/>
          </a:prstGeom>
          <a:noFill/>
        </p:spPr>
        <p:txBody>
          <a:bodyPr wrap="none" rtlCol="0">
            <a:spAutoFit/>
          </a:bodyPr>
          <a:lstStyle/>
          <a:p>
            <a:pPr lvl="0" algn="ct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a:t>
            </a: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47" name="TextBox 64"/>
          <p:cNvSpPr txBox="1"/>
          <p:nvPr/>
        </p:nvSpPr>
        <p:spPr>
          <a:xfrm>
            <a:off x="2509768" y="3507854"/>
            <a:ext cx="1261884" cy="307777"/>
          </a:xfrm>
          <a:prstGeom prst="rect">
            <a:avLst/>
          </a:prstGeom>
          <a:noFill/>
        </p:spPr>
        <p:txBody>
          <a:bodyPr wrap="none" rtlCol="0">
            <a:spAutoFit/>
          </a:bodyPr>
          <a:lstStyle/>
          <a:p>
            <a:pPr lvl="0" algn="ct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a:t>
            </a: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48" name="TextBox 65"/>
          <p:cNvSpPr txBox="1"/>
          <p:nvPr/>
        </p:nvSpPr>
        <p:spPr>
          <a:xfrm>
            <a:off x="3879298" y="3507854"/>
            <a:ext cx="1261884" cy="307777"/>
          </a:xfrm>
          <a:prstGeom prst="rect">
            <a:avLst/>
          </a:prstGeom>
          <a:noFill/>
        </p:spPr>
        <p:txBody>
          <a:bodyPr wrap="none" rtlCol="0">
            <a:spAutoFit/>
          </a:bodyPr>
          <a:lstStyle/>
          <a:p>
            <a:pPr lvl="0" algn="ct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a:t>
            </a: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49" name="TextBox 66"/>
          <p:cNvSpPr txBox="1"/>
          <p:nvPr/>
        </p:nvSpPr>
        <p:spPr>
          <a:xfrm>
            <a:off x="5290654" y="3507854"/>
            <a:ext cx="1261884" cy="307777"/>
          </a:xfrm>
          <a:prstGeom prst="rect">
            <a:avLst/>
          </a:prstGeom>
          <a:noFill/>
        </p:spPr>
        <p:txBody>
          <a:bodyPr wrap="none" rtlCol="0">
            <a:spAutoFit/>
          </a:bodyPr>
          <a:lstStyle/>
          <a:p>
            <a:pPr lvl="0" algn="ct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a:t>
            </a: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50" name="TextBox 67"/>
          <p:cNvSpPr txBox="1"/>
          <p:nvPr/>
        </p:nvSpPr>
        <p:spPr>
          <a:xfrm>
            <a:off x="6821280" y="3507854"/>
            <a:ext cx="1261884" cy="307777"/>
          </a:xfrm>
          <a:prstGeom prst="rect">
            <a:avLst/>
          </a:prstGeom>
          <a:noFill/>
        </p:spPr>
        <p:txBody>
          <a:bodyPr wrap="none" rtlCol="0">
            <a:spAutoFit/>
          </a:bodyPr>
          <a:lstStyle/>
          <a:p>
            <a:pPr lvl="0" algn="ct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a:t>
            </a: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Tree>
    <p:extLst>
      <p:ext uri="{BB962C8B-B14F-4D97-AF65-F5344CB8AC3E}">
        <p14:creationId xmlns:p14="http://schemas.microsoft.com/office/powerpoint/2010/main" val="53761822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2" presetClass="entr" presetSubtype="1"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0-#ppt_h/2"/>
                                          </p:val>
                                        </p:tav>
                                        <p:tav tm="100000">
                                          <p:val>
                                            <p:strVal val="#ppt_y"/>
                                          </p:val>
                                        </p:tav>
                                      </p:tavLst>
                                    </p:anim>
                                  </p:childTnLst>
                                </p:cTn>
                              </p:par>
                            </p:childTnLst>
                          </p:cTn>
                        </p:par>
                        <p:par>
                          <p:cTn id="26" fill="hold">
                            <p:stCondLst>
                              <p:cond delay="850"/>
                            </p:stCondLst>
                            <p:childTnLst>
                              <p:par>
                                <p:cTn id="27" presetID="2" presetClass="entr" presetSubtype="1" fill="hold" nodeType="after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500" fill="hold"/>
                                        <p:tgtEl>
                                          <p:spTgt spid="31"/>
                                        </p:tgtEl>
                                        <p:attrNameLst>
                                          <p:attrName>ppt_x</p:attrName>
                                        </p:attrNameLst>
                                      </p:cBhvr>
                                      <p:tavLst>
                                        <p:tav tm="0">
                                          <p:val>
                                            <p:strVal val="#ppt_x"/>
                                          </p:val>
                                        </p:tav>
                                        <p:tav tm="100000">
                                          <p:val>
                                            <p:strVal val="#ppt_x"/>
                                          </p:val>
                                        </p:tav>
                                      </p:tavLst>
                                    </p:anim>
                                    <p:anim calcmode="lin" valueType="num">
                                      <p:cBhvr additive="base">
                                        <p:cTn id="30" dur="500" fill="hold"/>
                                        <p:tgtEl>
                                          <p:spTgt spid="31"/>
                                        </p:tgtEl>
                                        <p:attrNameLst>
                                          <p:attrName>ppt_y</p:attrName>
                                        </p:attrNameLst>
                                      </p:cBhvr>
                                      <p:tavLst>
                                        <p:tav tm="0">
                                          <p:val>
                                            <p:strVal val="0-#ppt_h/2"/>
                                          </p:val>
                                        </p:tav>
                                        <p:tav tm="100000">
                                          <p:val>
                                            <p:strVal val="#ppt_y"/>
                                          </p:val>
                                        </p:tav>
                                      </p:tavLst>
                                    </p:anim>
                                  </p:childTnLst>
                                </p:cTn>
                              </p:par>
                            </p:childTnLst>
                          </p:cTn>
                        </p:par>
                        <p:par>
                          <p:cTn id="31" fill="hold">
                            <p:stCondLst>
                              <p:cond delay="1350"/>
                            </p:stCondLst>
                            <p:childTnLst>
                              <p:par>
                                <p:cTn id="32" presetID="53" presetClass="entr" presetSubtype="16"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500" fill="hold"/>
                                        <p:tgtEl>
                                          <p:spTgt spid="13"/>
                                        </p:tgtEl>
                                        <p:attrNameLst>
                                          <p:attrName>ppt_w</p:attrName>
                                        </p:attrNameLst>
                                      </p:cBhvr>
                                      <p:tavLst>
                                        <p:tav tm="0">
                                          <p:val>
                                            <p:fltVal val="0"/>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animEffect transition="in" filter="fade">
                                      <p:cBhvr>
                                        <p:cTn id="36" dur="500"/>
                                        <p:tgtEl>
                                          <p:spTgt spid="13"/>
                                        </p:tgtEl>
                                      </p:cBhvr>
                                    </p:animEffect>
                                  </p:childTnLst>
                                </p:cTn>
                              </p:par>
                            </p:childTnLst>
                          </p:cTn>
                        </p:par>
                        <p:par>
                          <p:cTn id="37" fill="hold">
                            <p:stCondLst>
                              <p:cond delay="1850"/>
                            </p:stCondLst>
                            <p:childTnLst>
                              <p:par>
                                <p:cTn id="38" presetID="53" presetClass="entr" presetSubtype="16"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350"/>
                            </p:stCondLst>
                            <p:childTnLst>
                              <p:par>
                                <p:cTn id="44" presetID="16" presetClass="entr" presetSubtype="21" fill="hold" grpId="0" nodeType="after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barn(inVertical)">
                                      <p:cBhvr>
                                        <p:cTn id="46" dur="500"/>
                                        <p:tgtEl>
                                          <p:spTgt spid="46"/>
                                        </p:tgtEl>
                                      </p:cBhvr>
                                    </p:animEffect>
                                  </p:childTnLst>
                                </p:cTn>
                              </p:par>
                            </p:childTnLst>
                          </p:cTn>
                        </p:par>
                        <p:par>
                          <p:cTn id="47" fill="hold">
                            <p:stCondLst>
                              <p:cond delay="2850"/>
                            </p:stCondLst>
                            <p:childTnLst>
                              <p:par>
                                <p:cTn id="48" presetID="53" presetClass="entr" presetSubtype="16" fill="hold" nodeType="after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p:cTn id="50" dur="500" fill="hold"/>
                                        <p:tgtEl>
                                          <p:spTgt spid="20"/>
                                        </p:tgtEl>
                                        <p:attrNameLst>
                                          <p:attrName>ppt_w</p:attrName>
                                        </p:attrNameLst>
                                      </p:cBhvr>
                                      <p:tavLst>
                                        <p:tav tm="0">
                                          <p:val>
                                            <p:fltVal val="0"/>
                                          </p:val>
                                        </p:tav>
                                        <p:tav tm="100000">
                                          <p:val>
                                            <p:strVal val="#ppt_w"/>
                                          </p:val>
                                        </p:tav>
                                      </p:tavLst>
                                    </p:anim>
                                    <p:anim calcmode="lin" valueType="num">
                                      <p:cBhvr>
                                        <p:cTn id="51" dur="500" fill="hold"/>
                                        <p:tgtEl>
                                          <p:spTgt spid="20"/>
                                        </p:tgtEl>
                                        <p:attrNameLst>
                                          <p:attrName>ppt_h</p:attrName>
                                        </p:attrNameLst>
                                      </p:cBhvr>
                                      <p:tavLst>
                                        <p:tav tm="0">
                                          <p:val>
                                            <p:fltVal val="0"/>
                                          </p:val>
                                        </p:tav>
                                        <p:tav tm="100000">
                                          <p:val>
                                            <p:strVal val="#ppt_h"/>
                                          </p:val>
                                        </p:tav>
                                      </p:tavLst>
                                    </p:anim>
                                    <p:animEffect transition="in" filter="fade">
                                      <p:cBhvr>
                                        <p:cTn id="52" dur="500"/>
                                        <p:tgtEl>
                                          <p:spTgt spid="20"/>
                                        </p:tgtEl>
                                      </p:cBhvr>
                                    </p:animEffect>
                                  </p:childTnLst>
                                </p:cTn>
                              </p:par>
                            </p:childTnLst>
                          </p:cTn>
                        </p:par>
                        <p:par>
                          <p:cTn id="53" fill="hold">
                            <p:stCondLst>
                              <p:cond delay="3350"/>
                            </p:stCondLst>
                            <p:childTnLst>
                              <p:par>
                                <p:cTn id="54" presetID="53" presetClass="entr" presetSubtype="16" fill="hold" nodeType="after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p:cTn id="56" dur="500" fill="hold"/>
                                        <p:tgtEl>
                                          <p:spTgt spid="23"/>
                                        </p:tgtEl>
                                        <p:attrNameLst>
                                          <p:attrName>ppt_w</p:attrName>
                                        </p:attrNameLst>
                                      </p:cBhvr>
                                      <p:tavLst>
                                        <p:tav tm="0">
                                          <p:val>
                                            <p:fltVal val="0"/>
                                          </p:val>
                                        </p:tav>
                                        <p:tav tm="100000">
                                          <p:val>
                                            <p:strVal val="#ppt_w"/>
                                          </p:val>
                                        </p:tav>
                                      </p:tavLst>
                                    </p:anim>
                                    <p:anim calcmode="lin" valueType="num">
                                      <p:cBhvr>
                                        <p:cTn id="57" dur="500" fill="hold"/>
                                        <p:tgtEl>
                                          <p:spTgt spid="23"/>
                                        </p:tgtEl>
                                        <p:attrNameLst>
                                          <p:attrName>ppt_h</p:attrName>
                                        </p:attrNameLst>
                                      </p:cBhvr>
                                      <p:tavLst>
                                        <p:tav tm="0">
                                          <p:val>
                                            <p:fltVal val="0"/>
                                          </p:val>
                                        </p:tav>
                                        <p:tav tm="100000">
                                          <p:val>
                                            <p:strVal val="#ppt_h"/>
                                          </p:val>
                                        </p:tav>
                                      </p:tavLst>
                                    </p:anim>
                                    <p:animEffect transition="in" filter="fade">
                                      <p:cBhvr>
                                        <p:cTn id="58" dur="500"/>
                                        <p:tgtEl>
                                          <p:spTgt spid="23"/>
                                        </p:tgtEl>
                                      </p:cBhvr>
                                    </p:animEffect>
                                  </p:childTnLst>
                                </p:cTn>
                              </p:par>
                            </p:childTnLst>
                          </p:cTn>
                        </p:par>
                        <p:par>
                          <p:cTn id="59" fill="hold">
                            <p:stCondLst>
                              <p:cond delay="3850"/>
                            </p:stCondLst>
                            <p:childTnLst>
                              <p:par>
                                <p:cTn id="60" presetID="16" presetClass="entr" presetSubtype="21" fill="hold" grpId="0" nodeType="after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barn(inVertical)">
                                      <p:cBhvr>
                                        <p:cTn id="62" dur="500"/>
                                        <p:tgtEl>
                                          <p:spTgt spid="47"/>
                                        </p:tgtEl>
                                      </p:cBhvr>
                                    </p:animEffect>
                                  </p:childTnLst>
                                </p:cTn>
                              </p:par>
                            </p:childTnLst>
                          </p:cTn>
                        </p:par>
                        <p:par>
                          <p:cTn id="63" fill="hold">
                            <p:stCondLst>
                              <p:cond delay="4350"/>
                            </p:stCondLst>
                            <p:childTnLst>
                              <p:par>
                                <p:cTn id="64" presetID="53" presetClass="entr" presetSubtype="16" fill="hold" nodeType="after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500" fill="hold"/>
                                        <p:tgtEl>
                                          <p:spTgt spid="10"/>
                                        </p:tgtEl>
                                        <p:attrNameLst>
                                          <p:attrName>ppt_w</p:attrName>
                                        </p:attrNameLst>
                                      </p:cBhvr>
                                      <p:tavLst>
                                        <p:tav tm="0">
                                          <p:val>
                                            <p:fltVal val="0"/>
                                          </p:val>
                                        </p:tav>
                                        <p:tav tm="100000">
                                          <p:val>
                                            <p:strVal val="#ppt_w"/>
                                          </p:val>
                                        </p:tav>
                                      </p:tavLst>
                                    </p:anim>
                                    <p:anim calcmode="lin" valueType="num">
                                      <p:cBhvr>
                                        <p:cTn id="67" dur="500" fill="hold"/>
                                        <p:tgtEl>
                                          <p:spTgt spid="10"/>
                                        </p:tgtEl>
                                        <p:attrNameLst>
                                          <p:attrName>ppt_h</p:attrName>
                                        </p:attrNameLst>
                                      </p:cBhvr>
                                      <p:tavLst>
                                        <p:tav tm="0">
                                          <p:val>
                                            <p:fltVal val="0"/>
                                          </p:val>
                                        </p:tav>
                                        <p:tav tm="100000">
                                          <p:val>
                                            <p:strVal val="#ppt_h"/>
                                          </p:val>
                                        </p:tav>
                                      </p:tavLst>
                                    </p:anim>
                                    <p:animEffect transition="in" filter="fade">
                                      <p:cBhvr>
                                        <p:cTn id="68" dur="500"/>
                                        <p:tgtEl>
                                          <p:spTgt spid="10"/>
                                        </p:tgtEl>
                                      </p:cBhvr>
                                    </p:animEffect>
                                  </p:childTnLst>
                                </p:cTn>
                              </p:par>
                            </p:childTnLst>
                          </p:cTn>
                        </p:par>
                        <p:par>
                          <p:cTn id="69" fill="hold">
                            <p:stCondLst>
                              <p:cond delay="4850"/>
                            </p:stCondLst>
                            <p:childTnLst>
                              <p:par>
                                <p:cTn id="70" presetID="53" presetClass="entr" presetSubtype="16" fill="hold" nodeType="afterEffect">
                                  <p:stCondLst>
                                    <p:cond delay="0"/>
                                  </p:stCondLst>
                                  <p:childTnLst>
                                    <p:set>
                                      <p:cBhvr>
                                        <p:cTn id="71" dur="1" fill="hold">
                                          <p:stCondLst>
                                            <p:cond delay="0"/>
                                          </p:stCondLst>
                                        </p:cTn>
                                        <p:tgtEl>
                                          <p:spTgt spid="35"/>
                                        </p:tgtEl>
                                        <p:attrNameLst>
                                          <p:attrName>style.visibility</p:attrName>
                                        </p:attrNameLst>
                                      </p:cBhvr>
                                      <p:to>
                                        <p:strVal val="visible"/>
                                      </p:to>
                                    </p:set>
                                    <p:anim calcmode="lin" valueType="num">
                                      <p:cBhvr>
                                        <p:cTn id="72" dur="500" fill="hold"/>
                                        <p:tgtEl>
                                          <p:spTgt spid="35"/>
                                        </p:tgtEl>
                                        <p:attrNameLst>
                                          <p:attrName>ppt_w</p:attrName>
                                        </p:attrNameLst>
                                      </p:cBhvr>
                                      <p:tavLst>
                                        <p:tav tm="0">
                                          <p:val>
                                            <p:fltVal val="0"/>
                                          </p:val>
                                        </p:tav>
                                        <p:tav tm="100000">
                                          <p:val>
                                            <p:strVal val="#ppt_w"/>
                                          </p:val>
                                        </p:tav>
                                      </p:tavLst>
                                    </p:anim>
                                    <p:anim calcmode="lin" valueType="num">
                                      <p:cBhvr>
                                        <p:cTn id="73" dur="500" fill="hold"/>
                                        <p:tgtEl>
                                          <p:spTgt spid="35"/>
                                        </p:tgtEl>
                                        <p:attrNameLst>
                                          <p:attrName>ppt_h</p:attrName>
                                        </p:attrNameLst>
                                      </p:cBhvr>
                                      <p:tavLst>
                                        <p:tav tm="0">
                                          <p:val>
                                            <p:fltVal val="0"/>
                                          </p:val>
                                        </p:tav>
                                        <p:tav tm="100000">
                                          <p:val>
                                            <p:strVal val="#ppt_h"/>
                                          </p:val>
                                        </p:tav>
                                      </p:tavLst>
                                    </p:anim>
                                    <p:animEffect transition="in" filter="fade">
                                      <p:cBhvr>
                                        <p:cTn id="74" dur="500"/>
                                        <p:tgtEl>
                                          <p:spTgt spid="35"/>
                                        </p:tgtEl>
                                      </p:cBhvr>
                                    </p:animEffect>
                                  </p:childTnLst>
                                </p:cTn>
                              </p:par>
                            </p:childTnLst>
                          </p:cTn>
                        </p:par>
                        <p:par>
                          <p:cTn id="75" fill="hold">
                            <p:stCondLst>
                              <p:cond delay="5350"/>
                            </p:stCondLst>
                            <p:childTnLst>
                              <p:par>
                                <p:cTn id="76" presetID="16" presetClass="entr" presetSubtype="21" fill="hold" grpId="0" nodeType="afterEffect">
                                  <p:stCondLst>
                                    <p:cond delay="0"/>
                                  </p:stCondLst>
                                  <p:childTnLst>
                                    <p:set>
                                      <p:cBhvr>
                                        <p:cTn id="77" dur="1" fill="hold">
                                          <p:stCondLst>
                                            <p:cond delay="0"/>
                                          </p:stCondLst>
                                        </p:cTn>
                                        <p:tgtEl>
                                          <p:spTgt spid="48"/>
                                        </p:tgtEl>
                                        <p:attrNameLst>
                                          <p:attrName>style.visibility</p:attrName>
                                        </p:attrNameLst>
                                      </p:cBhvr>
                                      <p:to>
                                        <p:strVal val="visible"/>
                                      </p:to>
                                    </p:set>
                                    <p:animEffect transition="in" filter="barn(inVertical)">
                                      <p:cBhvr>
                                        <p:cTn id="78" dur="500"/>
                                        <p:tgtEl>
                                          <p:spTgt spid="48"/>
                                        </p:tgtEl>
                                      </p:cBhvr>
                                    </p:animEffect>
                                  </p:childTnLst>
                                </p:cTn>
                              </p:par>
                            </p:childTnLst>
                          </p:cTn>
                        </p:par>
                        <p:par>
                          <p:cTn id="79" fill="hold">
                            <p:stCondLst>
                              <p:cond delay="5850"/>
                            </p:stCondLst>
                            <p:childTnLst>
                              <p:par>
                                <p:cTn id="80" presetID="53" presetClass="entr" presetSubtype="16" fill="hold" nodeType="afterEffect">
                                  <p:stCondLst>
                                    <p:cond delay="0"/>
                                  </p:stCondLst>
                                  <p:childTnLst>
                                    <p:set>
                                      <p:cBhvr>
                                        <p:cTn id="81" dur="1" fill="hold">
                                          <p:stCondLst>
                                            <p:cond delay="0"/>
                                          </p:stCondLst>
                                        </p:cTn>
                                        <p:tgtEl>
                                          <p:spTgt spid="28"/>
                                        </p:tgtEl>
                                        <p:attrNameLst>
                                          <p:attrName>style.visibility</p:attrName>
                                        </p:attrNameLst>
                                      </p:cBhvr>
                                      <p:to>
                                        <p:strVal val="visible"/>
                                      </p:to>
                                    </p:set>
                                    <p:anim calcmode="lin" valueType="num">
                                      <p:cBhvr>
                                        <p:cTn id="82" dur="500" fill="hold"/>
                                        <p:tgtEl>
                                          <p:spTgt spid="28"/>
                                        </p:tgtEl>
                                        <p:attrNameLst>
                                          <p:attrName>ppt_w</p:attrName>
                                        </p:attrNameLst>
                                      </p:cBhvr>
                                      <p:tavLst>
                                        <p:tav tm="0">
                                          <p:val>
                                            <p:fltVal val="0"/>
                                          </p:val>
                                        </p:tav>
                                        <p:tav tm="100000">
                                          <p:val>
                                            <p:strVal val="#ppt_w"/>
                                          </p:val>
                                        </p:tav>
                                      </p:tavLst>
                                    </p:anim>
                                    <p:anim calcmode="lin" valueType="num">
                                      <p:cBhvr>
                                        <p:cTn id="83" dur="500" fill="hold"/>
                                        <p:tgtEl>
                                          <p:spTgt spid="28"/>
                                        </p:tgtEl>
                                        <p:attrNameLst>
                                          <p:attrName>ppt_h</p:attrName>
                                        </p:attrNameLst>
                                      </p:cBhvr>
                                      <p:tavLst>
                                        <p:tav tm="0">
                                          <p:val>
                                            <p:fltVal val="0"/>
                                          </p:val>
                                        </p:tav>
                                        <p:tav tm="100000">
                                          <p:val>
                                            <p:strVal val="#ppt_h"/>
                                          </p:val>
                                        </p:tav>
                                      </p:tavLst>
                                    </p:anim>
                                    <p:animEffect transition="in" filter="fade">
                                      <p:cBhvr>
                                        <p:cTn id="84" dur="500"/>
                                        <p:tgtEl>
                                          <p:spTgt spid="28"/>
                                        </p:tgtEl>
                                      </p:cBhvr>
                                    </p:animEffect>
                                  </p:childTnLst>
                                </p:cTn>
                              </p:par>
                            </p:childTnLst>
                          </p:cTn>
                        </p:par>
                        <p:par>
                          <p:cTn id="85" fill="hold">
                            <p:stCondLst>
                              <p:cond delay="6350"/>
                            </p:stCondLst>
                            <p:childTnLst>
                              <p:par>
                                <p:cTn id="86" presetID="53" presetClass="entr" presetSubtype="16" fill="hold" grpId="0" nodeType="afterEffect">
                                  <p:stCondLst>
                                    <p:cond delay="0"/>
                                  </p:stCondLst>
                                  <p:childTnLst>
                                    <p:set>
                                      <p:cBhvr>
                                        <p:cTn id="87" dur="1" fill="hold">
                                          <p:stCondLst>
                                            <p:cond delay="0"/>
                                          </p:stCondLst>
                                        </p:cTn>
                                        <p:tgtEl>
                                          <p:spTgt spid="34"/>
                                        </p:tgtEl>
                                        <p:attrNameLst>
                                          <p:attrName>style.visibility</p:attrName>
                                        </p:attrNameLst>
                                      </p:cBhvr>
                                      <p:to>
                                        <p:strVal val="visible"/>
                                      </p:to>
                                    </p:set>
                                    <p:anim calcmode="lin" valueType="num">
                                      <p:cBhvr>
                                        <p:cTn id="88" dur="500" fill="hold"/>
                                        <p:tgtEl>
                                          <p:spTgt spid="34"/>
                                        </p:tgtEl>
                                        <p:attrNameLst>
                                          <p:attrName>ppt_w</p:attrName>
                                        </p:attrNameLst>
                                      </p:cBhvr>
                                      <p:tavLst>
                                        <p:tav tm="0">
                                          <p:val>
                                            <p:fltVal val="0"/>
                                          </p:val>
                                        </p:tav>
                                        <p:tav tm="100000">
                                          <p:val>
                                            <p:strVal val="#ppt_w"/>
                                          </p:val>
                                        </p:tav>
                                      </p:tavLst>
                                    </p:anim>
                                    <p:anim calcmode="lin" valueType="num">
                                      <p:cBhvr>
                                        <p:cTn id="89" dur="500" fill="hold"/>
                                        <p:tgtEl>
                                          <p:spTgt spid="34"/>
                                        </p:tgtEl>
                                        <p:attrNameLst>
                                          <p:attrName>ppt_h</p:attrName>
                                        </p:attrNameLst>
                                      </p:cBhvr>
                                      <p:tavLst>
                                        <p:tav tm="0">
                                          <p:val>
                                            <p:fltVal val="0"/>
                                          </p:val>
                                        </p:tav>
                                        <p:tav tm="100000">
                                          <p:val>
                                            <p:strVal val="#ppt_h"/>
                                          </p:val>
                                        </p:tav>
                                      </p:tavLst>
                                    </p:anim>
                                    <p:animEffect transition="in" filter="fade">
                                      <p:cBhvr>
                                        <p:cTn id="90" dur="500"/>
                                        <p:tgtEl>
                                          <p:spTgt spid="34"/>
                                        </p:tgtEl>
                                      </p:cBhvr>
                                    </p:animEffect>
                                  </p:childTnLst>
                                </p:cTn>
                              </p:par>
                            </p:childTnLst>
                          </p:cTn>
                        </p:par>
                        <p:par>
                          <p:cTn id="91" fill="hold">
                            <p:stCondLst>
                              <p:cond delay="6850"/>
                            </p:stCondLst>
                            <p:childTnLst>
                              <p:par>
                                <p:cTn id="92" presetID="16" presetClass="entr" presetSubtype="21" fill="hold" grpId="0" nodeType="afterEffect">
                                  <p:stCondLst>
                                    <p:cond delay="0"/>
                                  </p:stCondLst>
                                  <p:childTnLst>
                                    <p:set>
                                      <p:cBhvr>
                                        <p:cTn id="93" dur="1" fill="hold">
                                          <p:stCondLst>
                                            <p:cond delay="0"/>
                                          </p:stCondLst>
                                        </p:cTn>
                                        <p:tgtEl>
                                          <p:spTgt spid="49"/>
                                        </p:tgtEl>
                                        <p:attrNameLst>
                                          <p:attrName>style.visibility</p:attrName>
                                        </p:attrNameLst>
                                      </p:cBhvr>
                                      <p:to>
                                        <p:strVal val="visible"/>
                                      </p:to>
                                    </p:set>
                                    <p:animEffect transition="in" filter="barn(inVertical)">
                                      <p:cBhvr>
                                        <p:cTn id="94" dur="500"/>
                                        <p:tgtEl>
                                          <p:spTgt spid="49"/>
                                        </p:tgtEl>
                                      </p:cBhvr>
                                    </p:animEffect>
                                  </p:childTnLst>
                                </p:cTn>
                              </p:par>
                            </p:childTnLst>
                          </p:cTn>
                        </p:par>
                        <p:par>
                          <p:cTn id="95" fill="hold">
                            <p:stCondLst>
                              <p:cond delay="7350"/>
                            </p:stCondLst>
                            <p:childTnLst>
                              <p:par>
                                <p:cTn id="96" presetID="53" presetClass="entr" presetSubtype="16" fill="hold" nodeType="afterEffect">
                                  <p:stCondLst>
                                    <p:cond delay="0"/>
                                  </p:stCondLst>
                                  <p:childTnLst>
                                    <p:set>
                                      <p:cBhvr>
                                        <p:cTn id="97" dur="1" fill="hold">
                                          <p:stCondLst>
                                            <p:cond delay="0"/>
                                          </p:stCondLst>
                                        </p:cTn>
                                        <p:tgtEl>
                                          <p:spTgt spid="39"/>
                                        </p:tgtEl>
                                        <p:attrNameLst>
                                          <p:attrName>style.visibility</p:attrName>
                                        </p:attrNameLst>
                                      </p:cBhvr>
                                      <p:to>
                                        <p:strVal val="visible"/>
                                      </p:to>
                                    </p:set>
                                    <p:anim calcmode="lin" valueType="num">
                                      <p:cBhvr>
                                        <p:cTn id="98" dur="500" fill="hold"/>
                                        <p:tgtEl>
                                          <p:spTgt spid="39"/>
                                        </p:tgtEl>
                                        <p:attrNameLst>
                                          <p:attrName>ppt_w</p:attrName>
                                        </p:attrNameLst>
                                      </p:cBhvr>
                                      <p:tavLst>
                                        <p:tav tm="0">
                                          <p:val>
                                            <p:fltVal val="0"/>
                                          </p:val>
                                        </p:tav>
                                        <p:tav tm="100000">
                                          <p:val>
                                            <p:strVal val="#ppt_w"/>
                                          </p:val>
                                        </p:tav>
                                      </p:tavLst>
                                    </p:anim>
                                    <p:anim calcmode="lin" valueType="num">
                                      <p:cBhvr>
                                        <p:cTn id="99" dur="500" fill="hold"/>
                                        <p:tgtEl>
                                          <p:spTgt spid="39"/>
                                        </p:tgtEl>
                                        <p:attrNameLst>
                                          <p:attrName>ppt_h</p:attrName>
                                        </p:attrNameLst>
                                      </p:cBhvr>
                                      <p:tavLst>
                                        <p:tav tm="0">
                                          <p:val>
                                            <p:fltVal val="0"/>
                                          </p:val>
                                        </p:tav>
                                        <p:tav tm="100000">
                                          <p:val>
                                            <p:strVal val="#ppt_h"/>
                                          </p:val>
                                        </p:tav>
                                      </p:tavLst>
                                    </p:anim>
                                    <p:animEffect transition="in" filter="fade">
                                      <p:cBhvr>
                                        <p:cTn id="100" dur="500"/>
                                        <p:tgtEl>
                                          <p:spTgt spid="39"/>
                                        </p:tgtEl>
                                      </p:cBhvr>
                                    </p:animEffect>
                                  </p:childTnLst>
                                </p:cTn>
                              </p:par>
                            </p:childTnLst>
                          </p:cTn>
                        </p:par>
                        <p:par>
                          <p:cTn id="101" fill="hold">
                            <p:stCondLst>
                              <p:cond delay="7850"/>
                            </p:stCondLst>
                            <p:childTnLst>
                              <p:par>
                                <p:cTn id="102" presetID="53" presetClass="entr" presetSubtype="16" fill="hold" nodeType="afterEffect">
                                  <p:stCondLst>
                                    <p:cond delay="0"/>
                                  </p:stCondLst>
                                  <p:childTnLst>
                                    <p:set>
                                      <p:cBhvr>
                                        <p:cTn id="103" dur="1" fill="hold">
                                          <p:stCondLst>
                                            <p:cond delay="0"/>
                                          </p:stCondLst>
                                        </p:cTn>
                                        <p:tgtEl>
                                          <p:spTgt spid="42"/>
                                        </p:tgtEl>
                                        <p:attrNameLst>
                                          <p:attrName>style.visibility</p:attrName>
                                        </p:attrNameLst>
                                      </p:cBhvr>
                                      <p:to>
                                        <p:strVal val="visible"/>
                                      </p:to>
                                    </p:set>
                                    <p:anim calcmode="lin" valueType="num">
                                      <p:cBhvr>
                                        <p:cTn id="104" dur="500" fill="hold"/>
                                        <p:tgtEl>
                                          <p:spTgt spid="42"/>
                                        </p:tgtEl>
                                        <p:attrNameLst>
                                          <p:attrName>ppt_w</p:attrName>
                                        </p:attrNameLst>
                                      </p:cBhvr>
                                      <p:tavLst>
                                        <p:tav tm="0">
                                          <p:val>
                                            <p:fltVal val="0"/>
                                          </p:val>
                                        </p:tav>
                                        <p:tav tm="100000">
                                          <p:val>
                                            <p:strVal val="#ppt_w"/>
                                          </p:val>
                                        </p:tav>
                                      </p:tavLst>
                                    </p:anim>
                                    <p:anim calcmode="lin" valueType="num">
                                      <p:cBhvr>
                                        <p:cTn id="105" dur="500" fill="hold"/>
                                        <p:tgtEl>
                                          <p:spTgt spid="42"/>
                                        </p:tgtEl>
                                        <p:attrNameLst>
                                          <p:attrName>ppt_h</p:attrName>
                                        </p:attrNameLst>
                                      </p:cBhvr>
                                      <p:tavLst>
                                        <p:tav tm="0">
                                          <p:val>
                                            <p:fltVal val="0"/>
                                          </p:val>
                                        </p:tav>
                                        <p:tav tm="100000">
                                          <p:val>
                                            <p:strVal val="#ppt_h"/>
                                          </p:val>
                                        </p:tav>
                                      </p:tavLst>
                                    </p:anim>
                                    <p:animEffect transition="in" filter="fade">
                                      <p:cBhvr>
                                        <p:cTn id="106" dur="500"/>
                                        <p:tgtEl>
                                          <p:spTgt spid="42"/>
                                        </p:tgtEl>
                                      </p:cBhvr>
                                    </p:animEffect>
                                  </p:childTnLst>
                                </p:cTn>
                              </p:par>
                            </p:childTnLst>
                          </p:cTn>
                        </p:par>
                        <p:par>
                          <p:cTn id="107" fill="hold">
                            <p:stCondLst>
                              <p:cond delay="8350"/>
                            </p:stCondLst>
                            <p:childTnLst>
                              <p:par>
                                <p:cTn id="108" presetID="16" presetClass="entr" presetSubtype="21" fill="hold" grpId="0" nodeType="afterEffect">
                                  <p:stCondLst>
                                    <p:cond delay="0"/>
                                  </p:stCondLst>
                                  <p:childTnLst>
                                    <p:set>
                                      <p:cBhvr>
                                        <p:cTn id="109" dur="1" fill="hold">
                                          <p:stCondLst>
                                            <p:cond delay="0"/>
                                          </p:stCondLst>
                                        </p:cTn>
                                        <p:tgtEl>
                                          <p:spTgt spid="50"/>
                                        </p:tgtEl>
                                        <p:attrNameLst>
                                          <p:attrName>style.visibility</p:attrName>
                                        </p:attrNameLst>
                                      </p:cBhvr>
                                      <p:to>
                                        <p:strVal val="visible"/>
                                      </p:to>
                                    </p:set>
                                    <p:animEffect transition="in" filter="barn(inVertical)">
                                      <p:cBhvr>
                                        <p:cTn id="11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4" grpId="0" animBg="1"/>
      <p:bldP spid="46" grpId="0"/>
      <p:bldP spid="47" grpId="0"/>
      <p:bldP spid="48" grpId="0"/>
      <p:bldP spid="49" grpId="0"/>
      <p:bldP spid="5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noProof="0" dirty="0" smtClean="0">
                  <a:solidFill>
                    <a:schemeClr val="bg1"/>
                  </a:solidFill>
                </a:rPr>
                <a:t>3</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sp>
        <p:nvSpPr>
          <p:cNvPr id="33" name="任意多边形 32"/>
          <p:cNvSpPr/>
          <p:nvPr/>
        </p:nvSpPr>
        <p:spPr>
          <a:xfrm rot="18900000">
            <a:off x="1554677" y="909043"/>
            <a:ext cx="5768491" cy="4029813"/>
          </a:xfrm>
          <a:custGeom>
            <a:avLst/>
            <a:gdLst>
              <a:gd name="connsiteX0" fmla="*/ 7587321 w 7691321"/>
              <a:gd name="connsiteY0" fmla="*/ 4766931 h 5373084"/>
              <a:gd name="connsiteX1" fmla="*/ 7691321 w 7691321"/>
              <a:gd name="connsiteY1" fmla="*/ 5018008 h 5373084"/>
              <a:gd name="connsiteX2" fmla="*/ 7691320 w 7691321"/>
              <a:gd name="connsiteY2" fmla="*/ 5018008 h 5373084"/>
              <a:gd name="connsiteX3" fmla="*/ 7336244 w 7691321"/>
              <a:gd name="connsiteY3" fmla="*/ 5373084 h 5373084"/>
              <a:gd name="connsiteX4" fmla="*/ 5018008 w 7691321"/>
              <a:gd name="connsiteY4" fmla="*/ 5373083 h 5373084"/>
              <a:gd name="connsiteX5" fmla="*/ 4766931 w 7691321"/>
              <a:gd name="connsiteY5" fmla="*/ 5269083 h 5373084"/>
              <a:gd name="connsiteX6" fmla="*/ 4762547 w 7691321"/>
              <a:gd name="connsiteY6" fmla="*/ 5263771 h 5373084"/>
              <a:gd name="connsiteX7" fmla="*/ 4757230 w 7691321"/>
              <a:gd name="connsiteY7" fmla="*/ 5259383 h 5373084"/>
              <a:gd name="connsiteX8" fmla="*/ 4653231 w 7691321"/>
              <a:gd name="connsiteY8" fmla="*/ 5008306 h 5373084"/>
              <a:gd name="connsiteX9" fmla="*/ 4653232 w 7691321"/>
              <a:gd name="connsiteY9" fmla="*/ 3041618 h 5373084"/>
              <a:gd name="connsiteX10" fmla="*/ 2686542 w 7691321"/>
              <a:gd name="connsiteY10" fmla="*/ 3041617 h 5373084"/>
              <a:gd name="connsiteX11" fmla="*/ 2435466 w 7691321"/>
              <a:gd name="connsiteY11" fmla="*/ 2937618 h 5373084"/>
              <a:gd name="connsiteX12" fmla="*/ 2431081 w 7691321"/>
              <a:gd name="connsiteY12" fmla="*/ 2932304 h 5373084"/>
              <a:gd name="connsiteX13" fmla="*/ 2425764 w 7691321"/>
              <a:gd name="connsiteY13" fmla="*/ 2927917 h 5373084"/>
              <a:gd name="connsiteX14" fmla="*/ 2321765 w 7691321"/>
              <a:gd name="connsiteY14" fmla="*/ 2676840 h 5373084"/>
              <a:gd name="connsiteX15" fmla="*/ 2321766 w 7691321"/>
              <a:gd name="connsiteY15" fmla="*/ 710152 h 5373084"/>
              <a:gd name="connsiteX16" fmla="*/ 355076 w 7691321"/>
              <a:gd name="connsiteY16" fmla="*/ 710151 h 5373084"/>
              <a:gd name="connsiteX17" fmla="*/ 0 w 7691321"/>
              <a:gd name="connsiteY17" fmla="*/ 355075 h 5373084"/>
              <a:gd name="connsiteX18" fmla="*/ 0 w 7691321"/>
              <a:gd name="connsiteY18" fmla="*/ 355076 h 5373084"/>
              <a:gd name="connsiteX19" fmla="*/ 355076 w 7691321"/>
              <a:gd name="connsiteY19" fmla="*/ 0 h 5373084"/>
              <a:gd name="connsiteX20" fmla="*/ 2673313 w 7691321"/>
              <a:gd name="connsiteY20" fmla="*/ 0 h 5373084"/>
              <a:gd name="connsiteX21" fmla="*/ 2924390 w 7691321"/>
              <a:gd name="connsiteY21" fmla="*/ 103999 h 5373084"/>
              <a:gd name="connsiteX22" fmla="*/ 2925987 w 7691321"/>
              <a:gd name="connsiteY22" fmla="*/ 105936 h 5373084"/>
              <a:gd name="connsiteX23" fmla="*/ 2927917 w 7691321"/>
              <a:gd name="connsiteY23" fmla="*/ 107528 h 5373084"/>
              <a:gd name="connsiteX24" fmla="*/ 3031917 w 7691321"/>
              <a:gd name="connsiteY24" fmla="*/ 358605 h 5373084"/>
              <a:gd name="connsiteX25" fmla="*/ 3031916 w 7691321"/>
              <a:gd name="connsiteY25" fmla="*/ 2331466 h 5373084"/>
              <a:gd name="connsiteX26" fmla="*/ 5004779 w 7691321"/>
              <a:gd name="connsiteY26" fmla="*/ 2331466 h 5373084"/>
              <a:gd name="connsiteX27" fmla="*/ 5255856 w 7691321"/>
              <a:gd name="connsiteY27" fmla="*/ 2435466 h 5373084"/>
              <a:gd name="connsiteX28" fmla="*/ 5257453 w 7691321"/>
              <a:gd name="connsiteY28" fmla="*/ 2437402 h 5373084"/>
              <a:gd name="connsiteX29" fmla="*/ 5259383 w 7691321"/>
              <a:gd name="connsiteY29" fmla="*/ 2438994 h 5373084"/>
              <a:gd name="connsiteX30" fmla="*/ 5363383 w 7691321"/>
              <a:gd name="connsiteY30" fmla="*/ 2690071 h 5373084"/>
              <a:gd name="connsiteX31" fmla="*/ 5363383 w 7691321"/>
              <a:gd name="connsiteY31" fmla="*/ 4662932 h 5373084"/>
              <a:gd name="connsiteX32" fmla="*/ 7336245 w 7691321"/>
              <a:gd name="connsiteY32" fmla="*/ 4662932 h 5373084"/>
              <a:gd name="connsiteX33" fmla="*/ 7587321 w 7691321"/>
              <a:gd name="connsiteY33" fmla="*/ 4766931 h 5373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7691321" h="5373084">
                <a:moveTo>
                  <a:pt x="7587321" y="4766931"/>
                </a:moveTo>
                <a:cubicBezTo>
                  <a:pt x="7651577" y="4831187"/>
                  <a:pt x="7691321" y="4919956"/>
                  <a:pt x="7691321" y="5018008"/>
                </a:cubicBezTo>
                <a:lnTo>
                  <a:pt x="7691320" y="5018008"/>
                </a:lnTo>
                <a:cubicBezTo>
                  <a:pt x="7691320" y="5214111"/>
                  <a:pt x="7532347" y="5373084"/>
                  <a:pt x="7336244" y="5373084"/>
                </a:cubicBezTo>
                <a:lnTo>
                  <a:pt x="5018008" y="5373083"/>
                </a:lnTo>
                <a:cubicBezTo>
                  <a:pt x="4919956" y="5373083"/>
                  <a:pt x="4831187" y="5333339"/>
                  <a:pt x="4766931" y="5269083"/>
                </a:cubicBezTo>
                <a:lnTo>
                  <a:pt x="4762547" y="5263771"/>
                </a:lnTo>
                <a:lnTo>
                  <a:pt x="4757230" y="5259383"/>
                </a:lnTo>
                <a:cubicBezTo>
                  <a:pt x="4692974" y="5195127"/>
                  <a:pt x="4653231" y="5106358"/>
                  <a:pt x="4653231" y="5008306"/>
                </a:cubicBezTo>
                <a:lnTo>
                  <a:pt x="4653232" y="3041618"/>
                </a:lnTo>
                <a:lnTo>
                  <a:pt x="2686542" y="3041617"/>
                </a:lnTo>
                <a:cubicBezTo>
                  <a:pt x="2588491" y="3041618"/>
                  <a:pt x="2499722" y="3001874"/>
                  <a:pt x="2435466" y="2937618"/>
                </a:cubicBezTo>
                <a:lnTo>
                  <a:pt x="2431081" y="2932304"/>
                </a:lnTo>
                <a:lnTo>
                  <a:pt x="2425764" y="2927917"/>
                </a:lnTo>
                <a:cubicBezTo>
                  <a:pt x="2361508" y="2863661"/>
                  <a:pt x="2321765" y="2774892"/>
                  <a:pt x="2321765" y="2676840"/>
                </a:cubicBezTo>
                <a:lnTo>
                  <a:pt x="2321766" y="710152"/>
                </a:lnTo>
                <a:lnTo>
                  <a:pt x="355076" y="710151"/>
                </a:lnTo>
                <a:cubicBezTo>
                  <a:pt x="158973" y="710151"/>
                  <a:pt x="0" y="551178"/>
                  <a:pt x="0" y="355075"/>
                </a:cubicBezTo>
                <a:lnTo>
                  <a:pt x="0" y="355076"/>
                </a:lnTo>
                <a:cubicBezTo>
                  <a:pt x="0" y="158973"/>
                  <a:pt x="158973" y="0"/>
                  <a:pt x="355076" y="0"/>
                </a:cubicBezTo>
                <a:lnTo>
                  <a:pt x="2673313" y="0"/>
                </a:lnTo>
                <a:cubicBezTo>
                  <a:pt x="2771365" y="0"/>
                  <a:pt x="2860134" y="39743"/>
                  <a:pt x="2924390" y="103999"/>
                </a:cubicBezTo>
                <a:lnTo>
                  <a:pt x="2925987" y="105936"/>
                </a:lnTo>
                <a:lnTo>
                  <a:pt x="2927917" y="107528"/>
                </a:lnTo>
                <a:cubicBezTo>
                  <a:pt x="2992173" y="171784"/>
                  <a:pt x="3031916" y="260553"/>
                  <a:pt x="3031917" y="358605"/>
                </a:cubicBezTo>
                <a:lnTo>
                  <a:pt x="3031916" y="2331466"/>
                </a:lnTo>
                <a:lnTo>
                  <a:pt x="5004779" y="2331466"/>
                </a:lnTo>
                <a:cubicBezTo>
                  <a:pt x="5102831" y="2331466"/>
                  <a:pt x="5191600" y="2371210"/>
                  <a:pt x="5255856" y="2435466"/>
                </a:cubicBezTo>
                <a:lnTo>
                  <a:pt x="5257453" y="2437402"/>
                </a:lnTo>
                <a:lnTo>
                  <a:pt x="5259383" y="2438994"/>
                </a:lnTo>
                <a:cubicBezTo>
                  <a:pt x="5323640" y="2503250"/>
                  <a:pt x="5363383" y="2592019"/>
                  <a:pt x="5363383" y="2690071"/>
                </a:cubicBezTo>
                <a:lnTo>
                  <a:pt x="5363383" y="4662932"/>
                </a:lnTo>
                <a:lnTo>
                  <a:pt x="7336245" y="4662932"/>
                </a:lnTo>
                <a:cubicBezTo>
                  <a:pt x="7434296" y="4662931"/>
                  <a:pt x="7523065" y="4702675"/>
                  <a:pt x="7587321" y="4766931"/>
                </a:cubicBezTo>
                <a:close/>
              </a:path>
            </a:pathLst>
          </a:custGeom>
          <a:gradFill>
            <a:gsLst>
              <a:gs pos="0">
                <a:srgbClr val="BFBFBF"/>
              </a:gs>
              <a:gs pos="100000">
                <a:srgbClr val="FFFFFF"/>
              </a:gs>
            </a:gsLst>
            <a:lin ang="8400000" scaled="1"/>
          </a:gradFill>
          <a:ln w="19050">
            <a:solidFill>
              <a:schemeClr val="bg1">
                <a:lumMod val="85000"/>
              </a:schemeClr>
            </a:solid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lumMod val="50000"/>
                  <a:lumOff val="50000"/>
                </a:schemeClr>
              </a:solidFill>
            </a:endParaRPr>
          </a:p>
        </p:txBody>
      </p:sp>
      <p:sp>
        <p:nvSpPr>
          <p:cNvPr id="34" name="Content Placeholder 2"/>
          <p:cNvSpPr txBox="1"/>
          <p:nvPr/>
        </p:nvSpPr>
        <p:spPr bwMode="auto">
          <a:xfrm>
            <a:off x="251520" y="3805509"/>
            <a:ext cx="216903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grpSp>
        <p:nvGrpSpPr>
          <p:cNvPr id="35" name="组合 34"/>
          <p:cNvGrpSpPr/>
          <p:nvPr/>
        </p:nvGrpSpPr>
        <p:grpSpPr>
          <a:xfrm>
            <a:off x="2325246" y="2149324"/>
            <a:ext cx="481731" cy="417822"/>
            <a:chOff x="2325246" y="1923678"/>
            <a:chExt cx="481731" cy="417822"/>
          </a:xfrm>
        </p:grpSpPr>
        <p:sp>
          <p:nvSpPr>
            <p:cNvPr id="36"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900" b="0" i="0" u="none" strike="noStrike" kern="0" cap="none" spc="0" normalizeH="0" baseline="0" noProof="0" smtClean="0">
                <a:ln>
                  <a:noFill/>
                </a:ln>
                <a:solidFill>
                  <a:srgbClr val="BD392F"/>
                </a:solidFill>
                <a:effectLst>
                  <a:innerShdw blurRad="114300">
                    <a:prstClr val="black"/>
                  </a:innerShdw>
                </a:effectLst>
                <a:uLnTx/>
                <a:uFillTx/>
                <a:latin typeface="Open Sans"/>
                <a:ea typeface="MS PGothic" panose="020B0600070205080204" charset="-128"/>
                <a:cs typeface="+mn-cs"/>
              </a:endParaRPr>
            </a:p>
          </p:txBody>
        </p:sp>
        <p:sp>
          <p:nvSpPr>
            <p:cNvPr id="37" name="矩形 36"/>
            <p:cNvSpPr/>
            <p:nvPr/>
          </p:nvSpPr>
          <p:spPr>
            <a:xfrm>
              <a:off x="2325246" y="1923678"/>
              <a:ext cx="481731" cy="415498"/>
            </a:xfrm>
            <a:prstGeom prst="rect">
              <a:avLst/>
            </a:prstGeom>
          </p:spPr>
          <p:txBody>
            <a:bodyPr wrap="square">
              <a:spAutoFit/>
            </a:bodyPr>
            <a:lstStyle/>
            <a:p>
              <a:pPr algn="ctr"/>
              <a:r>
                <a:rPr lang="en-US" altLang="zh-CN" sz="2000" b="1" dirty="0" smtClean="0">
                  <a:solidFill>
                    <a:srgbClr val="BD392F"/>
                  </a:solidFill>
                  <a:effectLst>
                    <a:innerShdw blurRad="114300">
                      <a:prstClr val="black"/>
                    </a:innerShdw>
                  </a:effectLst>
                  <a:latin typeface="Agency FB" panose="020B0503020202020204" pitchFamily="34" charset="0"/>
                  <a:ea typeface="微软雅黑" panose="020B0503020204020204" pitchFamily="34" charset="-122"/>
                </a:rPr>
                <a:t>02</a:t>
              </a:r>
              <a:endParaRPr lang="en-US" altLang="zh-CN" sz="2000" b="1" dirty="0">
                <a:solidFill>
                  <a:srgbClr val="BD392F"/>
                </a:solidFill>
                <a:effectLst>
                  <a:innerShdw blurRad="114300">
                    <a:prstClr val="black"/>
                  </a:innerShdw>
                </a:effectLst>
                <a:latin typeface="Agency FB" panose="020B0503020202020204" pitchFamily="34" charset="0"/>
                <a:ea typeface="微软雅黑" panose="020B0503020204020204" pitchFamily="34" charset="-122"/>
              </a:endParaRPr>
            </a:p>
          </p:txBody>
        </p:sp>
      </p:grpSp>
      <p:grpSp>
        <p:nvGrpSpPr>
          <p:cNvPr id="38" name="组合 37"/>
          <p:cNvGrpSpPr/>
          <p:nvPr/>
        </p:nvGrpSpPr>
        <p:grpSpPr>
          <a:xfrm>
            <a:off x="1130555" y="3315184"/>
            <a:ext cx="481731" cy="417822"/>
            <a:chOff x="2325246" y="1923678"/>
            <a:chExt cx="481731" cy="417822"/>
          </a:xfrm>
        </p:grpSpPr>
        <p:sp>
          <p:nvSpPr>
            <p:cNvPr id="39"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900" b="0" i="0" u="none" strike="noStrike" kern="0" cap="none" spc="0" normalizeH="0" baseline="0" noProof="0" smtClean="0">
                <a:ln>
                  <a:noFill/>
                </a:ln>
                <a:solidFill>
                  <a:srgbClr val="BD392F"/>
                </a:solidFill>
                <a:effectLst>
                  <a:innerShdw blurRad="114300">
                    <a:prstClr val="black"/>
                  </a:innerShdw>
                </a:effectLst>
                <a:uLnTx/>
                <a:uFillTx/>
                <a:latin typeface="Open Sans"/>
                <a:ea typeface="MS PGothic" panose="020B0600070205080204" charset="-128"/>
                <a:cs typeface="+mn-cs"/>
              </a:endParaRPr>
            </a:p>
          </p:txBody>
        </p:sp>
        <p:sp>
          <p:nvSpPr>
            <p:cNvPr id="40" name="矩形 39"/>
            <p:cNvSpPr/>
            <p:nvPr/>
          </p:nvSpPr>
          <p:spPr>
            <a:xfrm>
              <a:off x="2325246" y="1923678"/>
              <a:ext cx="481731" cy="415498"/>
            </a:xfrm>
            <a:prstGeom prst="rect">
              <a:avLst/>
            </a:prstGeom>
          </p:spPr>
          <p:txBody>
            <a:bodyPr wrap="square">
              <a:spAutoFit/>
            </a:bodyPr>
            <a:lstStyle/>
            <a:p>
              <a:pPr algn="ctr"/>
              <a:r>
                <a:rPr lang="en-US" altLang="zh-CN" sz="2000" b="1" dirty="0" smtClean="0">
                  <a:solidFill>
                    <a:srgbClr val="BD392F"/>
                  </a:solidFill>
                  <a:effectLst>
                    <a:innerShdw blurRad="114300">
                      <a:prstClr val="black"/>
                    </a:innerShdw>
                  </a:effectLst>
                  <a:latin typeface="Agency FB" panose="020B0503020202020204" pitchFamily="34" charset="0"/>
                  <a:ea typeface="微软雅黑" panose="020B0503020204020204" pitchFamily="34" charset="-122"/>
                </a:rPr>
                <a:t>01</a:t>
              </a:r>
              <a:endParaRPr lang="en-US" altLang="zh-CN" sz="2000" b="1" dirty="0">
                <a:solidFill>
                  <a:srgbClr val="BD392F"/>
                </a:solidFill>
                <a:effectLst>
                  <a:innerShdw blurRad="114300">
                    <a:prstClr val="black"/>
                  </a:innerShdw>
                </a:effectLst>
                <a:latin typeface="Agency FB" panose="020B0503020202020204" pitchFamily="34" charset="0"/>
                <a:ea typeface="微软雅黑" panose="020B0503020204020204" pitchFamily="34" charset="-122"/>
              </a:endParaRPr>
            </a:p>
          </p:txBody>
        </p:sp>
      </p:grpSp>
      <p:grpSp>
        <p:nvGrpSpPr>
          <p:cNvPr id="41" name="组合 40"/>
          <p:cNvGrpSpPr/>
          <p:nvPr/>
        </p:nvGrpSpPr>
        <p:grpSpPr>
          <a:xfrm>
            <a:off x="3586213" y="3292324"/>
            <a:ext cx="481731" cy="417822"/>
            <a:chOff x="2325246" y="1923678"/>
            <a:chExt cx="481731" cy="417822"/>
          </a:xfrm>
        </p:grpSpPr>
        <p:sp>
          <p:nvSpPr>
            <p:cNvPr id="42"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900" b="0" i="0" u="none" strike="noStrike" kern="0" cap="none" spc="0" normalizeH="0" baseline="0" noProof="0" smtClean="0">
                <a:ln>
                  <a:noFill/>
                </a:ln>
                <a:solidFill>
                  <a:srgbClr val="BD392F"/>
                </a:solidFill>
                <a:effectLst>
                  <a:innerShdw blurRad="114300">
                    <a:prstClr val="black"/>
                  </a:innerShdw>
                </a:effectLst>
                <a:uLnTx/>
                <a:uFillTx/>
                <a:latin typeface="Open Sans"/>
                <a:ea typeface="MS PGothic" panose="020B0600070205080204" charset="-128"/>
                <a:cs typeface="+mn-cs"/>
              </a:endParaRPr>
            </a:p>
          </p:txBody>
        </p:sp>
        <p:sp>
          <p:nvSpPr>
            <p:cNvPr id="43" name="矩形 42"/>
            <p:cNvSpPr/>
            <p:nvPr/>
          </p:nvSpPr>
          <p:spPr>
            <a:xfrm>
              <a:off x="2325246" y="1923678"/>
              <a:ext cx="481731" cy="415498"/>
            </a:xfrm>
            <a:prstGeom prst="rect">
              <a:avLst/>
            </a:prstGeom>
          </p:spPr>
          <p:txBody>
            <a:bodyPr wrap="square">
              <a:spAutoFit/>
            </a:bodyPr>
            <a:lstStyle/>
            <a:p>
              <a:pPr algn="ctr"/>
              <a:r>
                <a:rPr lang="en-US" altLang="zh-CN" sz="2000" b="1" dirty="0" smtClean="0">
                  <a:solidFill>
                    <a:srgbClr val="BD392F"/>
                  </a:solidFill>
                  <a:effectLst>
                    <a:innerShdw blurRad="114300">
                      <a:prstClr val="black"/>
                    </a:innerShdw>
                  </a:effectLst>
                  <a:latin typeface="Agency FB" panose="020B0503020202020204" pitchFamily="34" charset="0"/>
                  <a:ea typeface="微软雅黑" panose="020B0503020204020204" pitchFamily="34" charset="-122"/>
                </a:rPr>
                <a:t>03</a:t>
              </a:r>
              <a:endParaRPr lang="en-US" altLang="zh-CN" sz="2000" b="1" dirty="0">
                <a:solidFill>
                  <a:srgbClr val="BD392F"/>
                </a:solidFill>
                <a:effectLst>
                  <a:innerShdw blurRad="114300">
                    <a:prstClr val="black"/>
                  </a:innerShdw>
                </a:effectLst>
                <a:latin typeface="Agency FB" panose="020B0503020202020204" pitchFamily="34" charset="0"/>
                <a:ea typeface="微软雅黑" panose="020B0503020204020204" pitchFamily="34" charset="-122"/>
              </a:endParaRPr>
            </a:p>
          </p:txBody>
        </p:sp>
      </p:grpSp>
      <p:grpSp>
        <p:nvGrpSpPr>
          <p:cNvPr id="44" name="组合 43"/>
          <p:cNvGrpSpPr/>
          <p:nvPr/>
        </p:nvGrpSpPr>
        <p:grpSpPr>
          <a:xfrm>
            <a:off x="4797793" y="2149324"/>
            <a:ext cx="481731" cy="417822"/>
            <a:chOff x="2325246" y="1923678"/>
            <a:chExt cx="481731" cy="417822"/>
          </a:xfrm>
        </p:grpSpPr>
        <p:sp>
          <p:nvSpPr>
            <p:cNvPr id="45"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900" b="0" i="0" u="none" strike="noStrike" kern="0" cap="none" spc="0" normalizeH="0" baseline="0" noProof="0" smtClean="0">
                <a:ln>
                  <a:noFill/>
                </a:ln>
                <a:solidFill>
                  <a:srgbClr val="BD392F"/>
                </a:solidFill>
                <a:effectLst>
                  <a:innerShdw blurRad="114300">
                    <a:prstClr val="black"/>
                  </a:innerShdw>
                </a:effectLst>
                <a:uLnTx/>
                <a:uFillTx/>
                <a:latin typeface="Open Sans"/>
                <a:ea typeface="MS PGothic" panose="020B0600070205080204" charset="-128"/>
                <a:cs typeface="+mn-cs"/>
              </a:endParaRPr>
            </a:p>
          </p:txBody>
        </p:sp>
        <p:sp>
          <p:nvSpPr>
            <p:cNvPr id="46" name="矩形 45"/>
            <p:cNvSpPr/>
            <p:nvPr/>
          </p:nvSpPr>
          <p:spPr>
            <a:xfrm>
              <a:off x="2325246" y="1923678"/>
              <a:ext cx="481731" cy="415498"/>
            </a:xfrm>
            <a:prstGeom prst="rect">
              <a:avLst/>
            </a:prstGeom>
          </p:spPr>
          <p:txBody>
            <a:bodyPr wrap="square">
              <a:spAutoFit/>
            </a:bodyPr>
            <a:lstStyle/>
            <a:p>
              <a:pPr algn="ctr"/>
              <a:r>
                <a:rPr lang="en-US" altLang="zh-CN" sz="2000" b="1" dirty="0" smtClean="0">
                  <a:solidFill>
                    <a:srgbClr val="BD392F"/>
                  </a:solidFill>
                  <a:effectLst>
                    <a:innerShdw blurRad="114300">
                      <a:prstClr val="black"/>
                    </a:innerShdw>
                  </a:effectLst>
                  <a:latin typeface="Agency FB" panose="020B0503020202020204" pitchFamily="34" charset="0"/>
                  <a:ea typeface="微软雅黑" panose="020B0503020204020204" pitchFamily="34" charset="-122"/>
                </a:rPr>
                <a:t>04</a:t>
              </a:r>
              <a:endParaRPr lang="en-US" altLang="zh-CN" sz="2000" b="1" dirty="0">
                <a:solidFill>
                  <a:srgbClr val="BD392F"/>
                </a:solidFill>
                <a:effectLst>
                  <a:innerShdw blurRad="114300">
                    <a:prstClr val="black"/>
                  </a:innerShdw>
                </a:effectLst>
                <a:latin typeface="Agency FB" panose="020B0503020202020204" pitchFamily="34" charset="0"/>
                <a:ea typeface="微软雅黑" panose="020B0503020204020204" pitchFamily="34" charset="-122"/>
              </a:endParaRPr>
            </a:p>
          </p:txBody>
        </p:sp>
      </p:grpSp>
      <p:grpSp>
        <p:nvGrpSpPr>
          <p:cNvPr id="47" name="组合 46"/>
          <p:cNvGrpSpPr/>
          <p:nvPr/>
        </p:nvGrpSpPr>
        <p:grpSpPr>
          <a:xfrm>
            <a:off x="6039853" y="3261844"/>
            <a:ext cx="481731" cy="417822"/>
            <a:chOff x="2325246" y="1923678"/>
            <a:chExt cx="481731" cy="417822"/>
          </a:xfrm>
        </p:grpSpPr>
        <p:sp>
          <p:nvSpPr>
            <p:cNvPr id="48"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900" b="0" i="0" u="none" strike="noStrike" kern="0" cap="none" spc="0" normalizeH="0" baseline="0" noProof="0" smtClean="0">
                <a:ln>
                  <a:noFill/>
                </a:ln>
                <a:solidFill>
                  <a:srgbClr val="BD392F"/>
                </a:solidFill>
                <a:effectLst>
                  <a:innerShdw blurRad="114300">
                    <a:prstClr val="black"/>
                  </a:innerShdw>
                </a:effectLst>
                <a:uLnTx/>
                <a:uFillTx/>
                <a:latin typeface="Open Sans"/>
                <a:ea typeface="MS PGothic" panose="020B0600070205080204" charset="-128"/>
                <a:cs typeface="+mn-cs"/>
              </a:endParaRPr>
            </a:p>
          </p:txBody>
        </p:sp>
        <p:sp>
          <p:nvSpPr>
            <p:cNvPr id="49" name="矩形 48"/>
            <p:cNvSpPr/>
            <p:nvPr/>
          </p:nvSpPr>
          <p:spPr>
            <a:xfrm>
              <a:off x="2325246" y="1923678"/>
              <a:ext cx="481731" cy="415498"/>
            </a:xfrm>
            <a:prstGeom prst="rect">
              <a:avLst/>
            </a:prstGeom>
          </p:spPr>
          <p:txBody>
            <a:bodyPr wrap="square">
              <a:spAutoFit/>
            </a:bodyPr>
            <a:lstStyle/>
            <a:p>
              <a:pPr algn="ctr"/>
              <a:r>
                <a:rPr lang="en-US" altLang="zh-CN" sz="2000" b="1" dirty="0" smtClean="0">
                  <a:solidFill>
                    <a:srgbClr val="BD392F"/>
                  </a:solidFill>
                  <a:effectLst>
                    <a:innerShdw blurRad="114300">
                      <a:prstClr val="black"/>
                    </a:innerShdw>
                  </a:effectLst>
                  <a:latin typeface="Agency FB" panose="020B0503020202020204" pitchFamily="34" charset="0"/>
                  <a:ea typeface="微软雅黑" panose="020B0503020204020204" pitchFamily="34" charset="-122"/>
                </a:rPr>
                <a:t>05</a:t>
              </a:r>
              <a:endParaRPr lang="en-US" altLang="zh-CN" sz="2000" b="1" dirty="0">
                <a:solidFill>
                  <a:srgbClr val="BD392F"/>
                </a:solidFill>
                <a:effectLst>
                  <a:innerShdw blurRad="114300">
                    <a:prstClr val="black"/>
                  </a:innerShdw>
                </a:effectLst>
                <a:latin typeface="Agency FB" panose="020B0503020202020204" pitchFamily="34" charset="0"/>
                <a:ea typeface="微软雅黑" panose="020B0503020204020204" pitchFamily="34" charset="-122"/>
              </a:endParaRPr>
            </a:p>
          </p:txBody>
        </p:sp>
      </p:grpSp>
      <p:grpSp>
        <p:nvGrpSpPr>
          <p:cNvPr id="50" name="组合 49"/>
          <p:cNvGrpSpPr/>
          <p:nvPr/>
        </p:nvGrpSpPr>
        <p:grpSpPr>
          <a:xfrm>
            <a:off x="7272645" y="2110425"/>
            <a:ext cx="481731" cy="417822"/>
            <a:chOff x="2325246" y="1923678"/>
            <a:chExt cx="481731" cy="417822"/>
          </a:xfrm>
        </p:grpSpPr>
        <p:sp>
          <p:nvSpPr>
            <p:cNvPr id="51"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900" b="0" i="0" u="none" strike="noStrike" kern="0" cap="none" spc="0" normalizeH="0" baseline="0" noProof="0" smtClean="0">
                <a:ln>
                  <a:noFill/>
                </a:ln>
                <a:solidFill>
                  <a:srgbClr val="BD392F"/>
                </a:solidFill>
                <a:effectLst>
                  <a:innerShdw blurRad="114300">
                    <a:prstClr val="black"/>
                  </a:innerShdw>
                </a:effectLst>
                <a:uLnTx/>
                <a:uFillTx/>
                <a:latin typeface="Open Sans"/>
                <a:ea typeface="MS PGothic" panose="020B0600070205080204" charset="-128"/>
                <a:cs typeface="+mn-cs"/>
              </a:endParaRPr>
            </a:p>
          </p:txBody>
        </p:sp>
        <p:sp>
          <p:nvSpPr>
            <p:cNvPr id="52" name="矩形 51"/>
            <p:cNvSpPr/>
            <p:nvPr/>
          </p:nvSpPr>
          <p:spPr>
            <a:xfrm>
              <a:off x="2325246" y="1923678"/>
              <a:ext cx="481731" cy="415498"/>
            </a:xfrm>
            <a:prstGeom prst="rect">
              <a:avLst/>
            </a:prstGeom>
          </p:spPr>
          <p:txBody>
            <a:bodyPr wrap="square">
              <a:spAutoFit/>
            </a:bodyPr>
            <a:lstStyle/>
            <a:p>
              <a:pPr algn="ctr"/>
              <a:r>
                <a:rPr lang="en-US" altLang="zh-CN" sz="2000" b="1" dirty="0" smtClean="0">
                  <a:solidFill>
                    <a:srgbClr val="BD392F"/>
                  </a:solidFill>
                  <a:effectLst>
                    <a:innerShdw blurRad="114300">
                      <a:prstClr val="black"/>
                    </a:innerShdw>
                  </a:effectLst>
                  <a:latin typeface="Agency FB" panose="020B0503020202020204" pitchFamily="34" charset="0"/>
                  <a:ea typeface="微软雅黑" panose="020B0503020204020204" pitchFamily="34" charset="-122"/>
                </a:rPr>
                <a:t>06</a:t>
              </a:r>
              <a:endParaRPr lang="en-US" altLang="zh-CN" sz="2000" b="1" dirty="0">
                <a:solidFill>
                  <a:srgbClr val="BD392F"/>
                </a:solidFill>
                <a:effectLst>
                  <a:innerShdw blurRad="114300">
                    <a:prstClr val="black"/>
                  </a:innerShdw>
                </a:effectLst>
                <a:latin typeface="Agency FB" panose="020B0503020202020204" pitchFamily="34" charset="0"/>
                <a:ea typeface="微软雅黑" panose="020B0503020204020204" pitchFamily="34" charset="-122"/>
              </a:endParaRPr>
            </a:p>
          </p:txBody>
        </p:sp>
      </p:grpSp>
      <p:sp>
        <p:nvSpPr>
          <p:cNvPr id="53" name="Content Placeholder 2"/>
          <p:cNvSpPr txBox="1"/>
          <p:nvPr/>
        </p:nvSpPr>
        <p:spPr bwMode="auto">
          <a:xfrm>
            <a:off x="1575835" y="1342380"/>
            <a:ext cx="216903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4" name="Content Placeholder 2"/>
          <p:cNvSpPr txBox="1"/>
          <p:nvPr/>
        </p:nvSpPr>
        <p:spPr bwMode="auto">
          <a:xfrm>
            <a:off x="2867922" y="3833789"/>
            <a:ext cx="216903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5" name="Content Placeholder 2"/>
          <p:cNvSpPr txBox="1"/>
          <p:nvPr/>
        </p:nvSpPr>
        <p:spPr bwMode="auto">
          <a:xfrm>
            <a:off x="4014235" y="1355633"/>
            <a:ext cx="216903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6" name="Content Placeholder 2"/>
          <p:cNvSpPr txBox="1"/>
          <p:nvPr/>
        </p:nvSpPr>
        <p:spPr bwMode="auto">
          <a:xfrm>
            <a:off x="5094288" y="3813911"/>
            <a:ext cx="216903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7" name="Content Placeholder 2"/>
          <p:cNvSpPr txBox="1"/>
          <p:nvPr/>
        </p:nvSpPr>
        <p:spPr bwMode="auto">
          <a:xfrm>
            <a:off x="6479140" y="1355633"/>
            <a:ext cx="216903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Tree>
    <p:extLst>
      <p:ext uri="{BB962C8B-B14F-4D97-AF65-F5344CB8AC3E}">
        <p14:creationId xmlns:p14="http://schemas.microsoft.com/office/powerpoint/2010/main" val="214591535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barn(inVertical)">
                                      <p:cBhvr>
                                        <p:cTn id="24" dur="1000"/>
                                        <p:tgtEl>
                                          <p:spTgt spid="33"/>
                                        </p:tgtEl>
                                      </p:cBhvr>
                                    </p:animEffec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500"/>
                                        <p:tgtEl>
                                          <p:spTgt spid="53"/>
                                        </p:tgtEl>
                                      </p:cBhvr>
                                    </p:animEffect>
                                  </p:childTnLst>
                                </p:cTn>
                              </p:par>
                            </p:childTnLst>
                          </p:cTn>
                        </p:par>
                        <p:par>
                          <p:cTn id="33" fill="hold">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fade">
                                      <p:cBhvr>
                                        <p:cTn id="36" dur="500"/>
                                        <p:tgtEl>
                                          <p:spTgt spid="54"/>
                                        </p:tgtEl>
                                      </p:cBhvr>
                                    </p:animEffect>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55"/>
                                        </p:tgtEl>
                                        <p:attrNameLst>
                                          <p:attrName>style.visibility</p:attrName>
                                        </p:attrNameLst>
                                      </p:cBhvr>
                                      <p:to>
                                        <p:strVal val="visible"/>
                                      </p:to>
                                    </p:set>
                                    <p:animEffect transition="in" filter="fade">
                                      <p:cBhvr>
                                        <p:cTn id="40" dur="500"/>
                                        <p:tgtEl>
                                          <p:spTgt spid="55"/>
                                        </p:tgtEl>
                                      </p:cBhvr>
                                    </p:animEffect>
                                  </p:childTnLst>
                                </p:cTn>
                              </p:par>
                            </p:childTnLst>
                          </p:cTn>
                        </p:par>
                        <p:par>
                          <p:cTn id="41" fill="hold">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56"/>
                                        </p:tgtEl>
                                        <p:attrNameLst>
                                          <p:attrName>style.visibility</p:attrName>
                                        </p:attrNameLst>
                                      </p:cBhvr>
                                      <p:to>
                                        <p:strVal val="visible"/>
                                      </p:to>
                                    </p:set>
                                    <p:animEffect transition="in" filter="fade">
                                      <p:cBhvr>
                                        <p:cTn id="44" dur="500"/>
                                        <p:tgtEl>
                                          <p:spTgt spid="56"/>
                                        </p:tgtEl>
                                      </p:cBhvr>
                                    </p:animEffect>
                                  </p:childTnLst>
                                </p:cTn>
                              </p:par>
                            </p:childTnLst>
                          </p:cTn>
                        </p:par>
                        <p:par>
                          <p:cTn id="45" fill="hold">
                            <p:stCondLst>
                              <p:cond delay="3500"/>
                            </p:stCondLst>
                            <p:childTnLst>
                              <p:par>
                                <p:cTn id="46" presetID="10" presetClass="entr" presetSubtype="0" fill="hold" grpId="0" nodeType="afterEffect">
                                  <p:stCondLst>
                                    <p:cond delay="0"/>
                                  </p:stCondLst>
                                  <p:childTnLst>
                                    <p:set>
                                      <p:cBhvr>
                                        <p:cTn id="47" dur="1" fill="hold">
                                          <p:stCondLst>
                                            <p:cond delay="0"/>
                                          </p:stCondLst>
                                        </p:cTn>
                                        <p:tgtEl>
                                          <p:spTgt spid="57"/>
                                        </p:tgtEl>
                                        <p:attrNameLst>
                                          <p:attrName>style.visibility</p:attrName>
                                        </p:attrNameLst>
                                      </p:cBhvr>
                                      <p:to>
                                        <p:strVal val="visible"/>
                                      </p:to>
                                    </p:set>
                                    <p:animEffect transition="in" filter="fade">
                                      <p:cBhvr>
                                        <p:cTn id="48"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3" grpId="0" animBg="1"/>
      <p:bldP spid="34" grpId="0"/>
      <p:bldP spid="53" grpId="0"/>
      <p:bldP spid="54" grpId="0"/>
      <p:bldP spid="55" grpId="0"/>
      <p:bldP spid="56" grpId="0"/>
      <p:bldP spid="5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noProof="0" dirty="0" smtClean="0">
                  <a:solidFill>
                    <a:schemeClr val="bg1"/>
                  </a:solidFill>
                </a:rPr>
                <a:t>3</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511073" y="1563638"/>
            <a:ext cx="1135948" cy="1142082"/>
            <a:chOff x="526658" y="1563638"/>
            <a:chExt cx="1135948" cy="1142082"/>
          </a:xfrm>
        </p:grpSpPr>
        <p:sp>
          <p:nvSpPr>
            <p:cNvPr id="10" name="Oval 1"/>
            <p:cNvSpPr/>
            <p:nvPr/>
          </p:nvSpPr>
          <p:spPr bwMode="auto">
            <a:xfrm>
              <a:off x="527543" y="157065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2700000" scaled="0"/>
              <a:tileRect/>
            </a:gradFill>
            <a:ln w="25400" cap="flat" cmpd="sng" algn="ctr">
              <a:noFill/>
              <a:prstDash val="solid"/>
            </a:ln>
            <a:effectLst>
              <a:outerShdw blurRad="241300" dir="57000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1" name="Oval 1"/>
            <p:cNvSpPr/>
            <p:nvPr/>
          </p:nvSpPr>
          <p:spPr bwMode="auto">
            <a:xfrm>
              <a:off x="526658" y="156363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grpSp>
      <p:sp>
        <p:nvSpPr>
          <p:cNvPr id="12" name="Oval 1"/>
          <p:cNvSpPr/>
          <p:nvPr/>
        </p:nvSpPr>
        <p:spPr bwMode="auto">
          <a:xfrm>
            <a:off x="1948934" y="156363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3" name="Oval 1"/>
          <p:cNvSpPr/>
          <p:nvPr/>
        </p:nvSpPr>
        <p:spPr bwMode="auto">
          <a:xfrm>
            <a:off x="3300656" y="156363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4" name="Oval 1"/>
          <p:cNvSpPr/>
          <p:nvPr/>
        </p:nvSpPr>
        <p:spPr bwMode="auto">
          <a:xfrm>
            <a:off x="4731891" y="156363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5" name="Oval 1"/>
          <p:cNvSpPr/>
          <p:nvPr/>
        </p:nvSpPr>
        <p:spPr bwMode="auto">
          <a:xfrm>
            <a:off x="6143248" y="156363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6" name="Oval 1"/>
          <p:cNvSpPr/>
          <p:nvPr/>
        </p:nvSpPr>
        <p:spPr bwMode="auto">
          <a:xfrm>
            <a:off x="7488344" y="156363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7" name="Arc 4"/>
          <p:cNvSpPr/>
          <p:nvPr/>
        </p:nvSpPr>
        <p:spPr>
          <a:xfrm rot="18951345">
            <a:off x="1247673" y="1366809"/>
            <a:ext cx="1011238" cy="1011237"/>
          </a:xfrm>
          <a:prstGeom prst="arc">
            <a:avLst/>
          </a:prstGeom>
          <a:noFill/>
          <a:ln w="19050" cap="flat" cmpd="sng" algn="ctr">
            <a:solidFill>
              <a:srgbClr val="202F3E"/>
            </a:solidFill>
            <a:prstDash val="dash"/>
            <a:tailEnd type="triangle"/>
          </a:ln>
          <a:effectLst/>
        </p:spPr>
        <p:txBody>
          <a:bodyPr anchor="ctr"/>
          <a:lstStyle/>
          <a:p>
            <a:pPr marL="0" marR="0" lvl="0" indent="0" algn="ctr"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rgbClr val="202F3E"/>
              </a:solidFill>
              <a:effectLst/>
              <a:uLnTx/>
              <a:uFillTx/>
              <a:latin typeface="Open Sans"/>
              <a:ea typeface="+mn-ea"/>
              <a:cs typeface="+mn-cs"/>
            </a:endParaRPr>
          </a:p>
        </p:txBody>
      </p:sp>
      <p:sp>
        <p:nvSpPr>
          <p:cNvPr id="18" name="Arc 33"/>
          <p:cNvSpPr/>
          <p:nvPr/>
        </p:nvSpPr>
        <p:spPr>
          <a:xfrm rot="7841635">
            <a:off x="2632767" y="1840677"/>
            <a:ext cx="1011238" cy="1012825"/>
          </a:xfrm>
          <a:prstGeom prst="arc">
            <a:avLst/>
          </a:prstGeom>
          <a:noFill/>
          <a:ln w="19050" cap="flat" cmpd="sng" algn="ctr">
            <a:solidFill>
              <a:srgbClr val="202F3E"/>
            </a:solidFill>
            <a:prstDash val="dash"/>
            <a:headEnd type="triangle"/>
            <a:tailEnd type="none"/>
          </a:ln>
          <a:effectLst/>
        </p:spPr>
        <p:txBody>
          <a:bodyPr anchor="ctr"/>
          <a:lstStyle/>
          <a:p>
            <a:pPr marL="0" marR="0" lvl="0" indent="0" algn="ctr"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rgbClr val="202F3E"/>
              </a:solidFill>
              <a:effectLst/>
              <a:uLnTx/>
              <a:uFillTx/>
              <a:latin typeface="Open Sans"/>
              <a:ea typeface="+mn-ea"/>
              <a:cs typeface="+mn-cs"/>
            </a:endParaRPr>
          </a:p>
        </p:txBody>
      </p:sp>
      <p:sp>
        <p:nvSpPr>
          <p:cNvPr id="19" name="Arc 34"/>
          <p:cNvSpPr/>
          <p:nvPr/>
        </p:nvSpPr>
        <p:spPr>
          <a:xfrm rot="18951345">
            <a:off x="4048023" y="1366809"/>
            <a:ext cx="1011238" cy="1011237"/>
          </a:xfrm>
          <a:prstGeom prst="arc">
            <a:avLst/>
          </a:prstGeom>
          <a:noFill/>
          <a:ln w="19050" cap="flat" cmpd="sng" algn="ctr">
            <a:solidFill>
              <a:srgbClr val="202F3E"/>
            </a:solidFill>
            <a:prstDash val="dash"/>
            <a:tailEnd type="triangle"/>
          </a:ln>
          <a:effectLst/>
        </p:spPr>
        <p:txBody>
          <a:bodyPr anchor="ctr"/>
          <a:lstStyle/>
          <a:p>
            <a:pPr marL="0" marR="0" lvl="0" indent="0" algn="ctr"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rgbClr val="202F3E"/>
              </a:solidFill>
              <a:effectLst/>
              <a:uLnTx/>
              <a:uFillTx/>
              <a:latin typeface="Open Sans"/>
              <a:ea typeface="+mn-ea"/>
              <a:cs typeface="+mn-cs"/>
            </a:endParaRPr>
          </a:p>
        </p:txBody>
      </p:sp>
      <p:sp>
        <p:nvSpPr>
          <p:cNvPr id="20" name="Arc 36"/>
          <p:cNvSpPr/>
          <p:nvPr/>
        </p:nvSpPr>
        <p:spPr>
          <a:xfrm rot="18951345">
            <a:off x="6830911" y="1344584"/>
            <a:ext cx="1012825" cy="1011237"/>
          </a:xfrm>
          <a:prstGeom prst="arc">
            <a:avLst/>
          </a:prstGeom>
          <a:noFill/>
          <a:ln w="19050" cap="flat" cmpd="sng" algn="ctr">
            <a:solidFill>
              <a:srgbClr val="202F3E"/>
            </a:solidFill>
            <a:prstDash val="dash"/>
            <a:tailEnd type="triangle"/>
          </a:ln>
          <a:effectLst/>
        </p:spPr>
        <p:txBody>
          <a:bodyPr anchor="ctr"/>
          <a:lstStyle/>
          <a:p>
            <a:pPr marL="0" marR="0" lvl="0" indent="0" algn="ctr"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rgbClr val="202F3E"/>
              </a:solidFill>
              <a:effectLst/>
              <a:uLnTx/>
              <a:uFillTx/>
              <a:latin typeface="Open Sans"/>
              <a:ea typeface="+mn-ea"/>
              <a:cs typeface="+mn-cs"/>
            </a:endParaRPr>
          </a:p>
        </p:txBody>
      </p:sp>
      <p:sp>
        <p:nvSpPr>
          <p:cNvPr id="21" name="Arc 37"/>
          <p:cNvSpPr/>
          <p:nvPr/>
        </p:nvSpPr>
        <p:spPr>
          <a:xfrm rot="7841635">
            <a:off x="5440261" y="1860521"/>
            <a:ext cx="1011238" cy="1011237"/>
          </a:xfrm>
          <a:prstGeom prst="arc">
            <a:avLst/>
          </a:prstGeom>
          <a:noFill/>
          <a:ln w="19050" cap="flat" cmpd="sng" algn="ctr">
            <a:solidFill>
              <a:srgbClr val="202F3E"/>
            </a:solidFill>
            <a:prstDash val="dash"/>
            <a:headEnd type="triangle"/>
            <a:tailEnd type="none"/>
          </a:ln>
          <a:effectLst/>
        </p:spPr>
        <p:txBody>
          <a:bodyPr anchor="ctr"/>
          <a:lstStyle/>
          <a:p>
            <a:pPr marL="0" marR="0" lvl="0" indent="0" algn="ctr"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rgbClr val="202F3E"/>
              </a:solidFill>
              <a:effectLst/>
              <a:uLnTx/>
              <a:uFillTx/>
              <a:latin typeface="Open Sans"/>
              <a:ea typeface="+mn-ea"/>
              <a:cs typeface="+mn-cs"/>
            </a:endParaRPr>
          </a:p>
        </p:txBody>
      </p:sp>
      <p:grpSp>
        <p:nvGrpSpPr>
          <p:cNvPr id="22" name="Group 38"/>
          <p:cNvGrpSpPr/>
          <p:nvPr/>
        </p:nvGrpSpPr>
        <p:grpSpPr bwMode="auto">
          <a:xfrm>
            <a:off x="7855642" y="1857512"/>
            <a:ext cx="466458" cy="560056"/>
            <a:chOff x="6540501" y="638176"/>
            <a:chExt cx="622301" cy="746125"/>
          </a:xfrm>
          <a:solidFill>
            <a:srgbClr val="BD392F"/>
          </a:solidFill>
          <a:effectLst/>
        </p:grpSpPr>
        <p:sp>
          <p:nvSpPr>
            <p:cNvPr id="23" name="Freeform 13"/>
            <p:cNvSpPr>
              <a:spLocks noEditPoints="1"/>
            </p:cNvSpPr>
            <p:nvPr/>
          </p:nvSpPr>
          <p:spPr bwMode="auto">
            <a:xfrm>
              <a:off x="6616701" y="638176"/>
              <a:ext cx="469900" cy="736600"/>
            </a:xfrm>
            <a:custGeom>
              <a:avLst/>
              <a:gdLst>
                <a:gd name="T0" fmla="*/ 171 w 240"/>
                <a:gd name="T1" fmla="*/ 24 h 376"/>
                <a:gd name="T2" fmla="*/ 63 w 240"/>
                <a:gd name="T3" fmla="*/ 12 h 376"/>
                <a:gd name="T4" fmla="*/ 56 w 240"/>
                <a:gd name="T5" fmla="*/ 25 h 376"/>
                <a:gd name="T6" fmla="*/ 82 w 240"/>
                <a:gd name="T7" fmla="*/ 116 h 376"/>
                <a:gd name="T8" fmla="*/ 82 w 240"/>
                <a:gd name="T9" fmla="*/ 116 h 376"/>
                <a:gd name="T10" fmla="*/ 121 w 240"/>
                <a:gd name="T11" fmla="*/ 257 h 376"/>
                <a:gd name="T12" fmla="*/ 66 w 240"/>
                <a:gd name="T13" fmla="*/ 256 h 376"/>
                <a:gd name="T14" fmla="*/ 9 w 240"/>
                <a:gd name="T15" fmla="*/ 331 h 376"/>
                <a:gd name="T16" fmla="*/ 96 w 240"/>
                <a:gd name="T17" fmla="*/ 364 h 376"/>
                <a:gd name="T18" fmla="*/ 153 w 240"/>
                <a:gd name="T19" fmla="*/ 290 h 376"/>
                <a:gd name="T20" fmla="*/ 106 w 240"/>
                <a:gd name="T21" fmla="*/ 122 h 376"/>
                <a:gd name="T22" fmla="*/ 219 w 240"/>
                <a:gd name="T23" fmla="*/ 159 h 376"/>
                <a:gd name="T24" fmla="*/ 232 w 240"/>
                <a:gd name="T25" fmla="*/ 165 h 376"/>
                <a:gd name="T26" fmla="*/ 232 w 240"/>
                <a:gd name="T27" fmla="*/ 165 h 376"/>
                <a:gd name="T28" fmla="*/ 240 w 240"/>
                <a:gd name="T29" fmla="*/ 153 h 376"/>
                <a:gd name="T30" fmla="*/ 171 w 240"/>
                <a:gd name="T31" fmla="*/ 24 h 376"/>
                <a:gd name="T32" fmla="*/ 90 w 240"/>
                <a:gd name="T33" fmla="*/ 343 h 376"/>
                <a:gd name="T34" fmla="*/ 30 w 240"/>
                <a:gd name="T35" fmla="*/ 325 h 376"/>
                <a:gd name="T36" fmla="*/ 72 w 240"/>
                <a:gd name="T37" fmla="*/ 277 h 376"/>
                <a:gd name="T38" fmla="*/ 132 w 240"/>
                <a:gd name="T39" fmla="*/ 296 h 376"/>
                <a:gd name="T40" fmla="*/ 90 w 240"/>
                <a:gd name="T41" fmla="*/ 343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0" h="376">
                  <a:moveTo>
                    <a:pt x="171" y="24"/>
                  </a:moveTo>
                  <a:cubicBezTo>
                    <a:pt x="141" y="4"/>
                    <a:pt x="105" y="0"/>
                    <a:pt x="63" y="12"/>
                  </a:cubicBezTo>
                  <a:cubicBezTo>
                    <a:pt x="57" y="13"/>
                    <a:pt x="54" y="19"/>
                    <a:pt x="56" y="25"/>
                  </a:cubicBezTo>
                  <a:cubicBezTo>
                    <a:pt x="82" y="116"/>
                    <a:pt x="82" y="116"/>
                    <a:pt x="82" y="116"/>
                  </a:cubicBezTo>
                  <a:cubicBezTo>
                    <a:pt x="82" y="116"/>
                    <a:pt x="82" y="116"/>
                    <a:pt x="82" y="116"/>
                  </a:cubicBezTo>
                  <a:cubicBezTo>
                    <a:pt x="121" y="257"/>
                    <a:pt x="121" y="257"/>
                    <a:pt x="121" y="257"/>
                  </a:cubicBezTo>
                  <a:cubicBezTo>
                    <a:pt x="106" y="251"/>
                    <a:pt x="86" y="251"/>
                    <a:pt x="66" y="256"/>
                  </a:cubicBezTo>
                  <a:cubicBezTo>
                    <a:pt x="25" y="268"/>
                    <a:pt x="0" y="300"/>
                    <a:pt x="9" y="331"/>
                  </a:cubicBezTo>
                  <a:cubicBezTo>
                    <a:pt x="17" y="361"/>
                    <a:pt x="56" y="376"/>
                    <a:pt x="96" y="364"/>
                  </a:cubicBezTo>
                  <a:cubicBezTo>
                    <a:pt x="137" y="353"/>
                    <a:pt x="162" y="320"/>
                    <a:pt x="153" y="290"/>
                  </a:cubicBezTo>
                  <a:cubicBezTo>
                    <a:pt x="106" y="122"/>
                    <a:pt x="106" y="122"/>
                    <a:pt x="106" y="122"/>
                  </a:cubicBezTo>
                  <a:cubicBezTo>
                    <a:pt x="193" y="107"/>
                    <a:pt x="218" y="157"/>
                    <a:pt x="219" y="159"/>
                  </a:cubicBezTo>
                  <a:cubicBezTo>
                    <a:pt x="221" y="164"/>
                    <a:pt x="226" y="167"/>
                    <a:pt x="232" y="165"/>
                  </a:cubicBezTo>
                  <a:cubicBezTo>
                    <a:pt x="232" y="165"/>
                    <a:pt x="232" y="165"/>
                    <a:pt x="232" y="165"/>
                  </a:cubicBezTo>
                  <a:cubicBezTo>
                    <a:pt x="237" y="164"/>
                    <a:pt x="240" y="159"/>
                    <a:pt x="240" y="153"/>
                  </a:cubicBezTo>
                  <a:cubicBezTo>
                    <a:pt x="239" y="150"/>
                    <a:pt x="229" y="63"/>
                    <a:pt x="171" y="24"/>
                  </a:cubicBezTo>
                  <a:close/>
                  <a:moveTo>
                    <a:pt x="90" y="343"/>
                  </a:moveTo>
                  <a:cubicBezTo>
                    <a:pt x="62" y="351"/>
                    <a:pt x="35" y="343"/>
                    <a:pt x="30" y="325"/>
                  </a:cubicBezTo>
                  <a:cubicBezTo>
                    <a:pt x="24" y="307"/>
                    <a:pt x="44" y="285"/>
                    <a:pt x="72" y="277"/>
                  </a:cubicBezTo>
                  <a:cubicBezTo>
                    <a:pt x="99" y="269"/>
                    <a:pt x="127" y="278"/>
                    <a:pt x="132" y="296"/>
                  </a:cubicBezTo>
                  <a:cubicBezTo>
                    <a:pt x="137" y="314"/>
                    <a:pt x="118" y="335"/>
                    <a:pt x="90" y="3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24" name="Freeform 14"/>
            <p:cNvSpPr>
              <a:spLocks noEditPoints="1"/>
            </p:cNvSpPr>
            <p:nvPr/>
          </p:nvSpPr>
          <p:spPr bwMode="auto">
            <a:xfrm>
              <a:off x="6916739" y="996951"/>
              <a:ext cx="246063" cy="387350"/>
            </a:xfrm>
            <a:custGeom>
              <a:avLst/>
              <a:gdLst>
                <a:gd name="T0" fmla="*/ 90 w 126"/>
                <a:gd name="T1" fmla="*/ 13 h 198"/>
                <a:gd name="T2" fmla="*/ 33 w 126"/>
                <a:gd name="T3" fmla="*/ 7 h 198"/>
                <a:gd name="T4" fmla="*/ 30 w 126"/>
                <a:gd name="T5" fmla="*/ 14 h 198"/>
                <a:gd name="T6" fmla="*/ 43 w 126"/>
                <a:gd name="T7" fmla="*/ 62 h 198"/>
                <a:gd name="T8" fmla="*/ 43 w 126"/>
                <a:gd name="T9" fmla="*/ 62 h 198"/>
                <a:gd name="T10" fmla="*/ 64 w 126"/>
                <a:gd name="T11" fmla="*/ 136 h 198"/>
                <a:gd name="T12" fmla="*/ 35 w 126"/>
                <a:gd name="T13" fmla="*/ 135 h 198"/>
                <a:gd name="T14" fmla="*/ 5 w 126"/>
                <a:gd name="T15" fmla="*/ 175 h 198"/>
                <a:gd name="T16" fmla="*/ 51 w 126"/>
                <a:gd name="T17" fmla="*/ 192 h 198"/>
                <a:gd name="T18" fmla="*/ 81 w 126"/>
                <a:gd name="T19" fmla="*/ 153 h 198"/>
                <a:gd name="T20" fmla="*/ 56 w 126"/>
                <a:gd name="T21" fmla="*/ 65 h 198"/>
                <a:gd name="T22" fmla="*/ 115 w 126"/>
                <a:gd name="T23" fmla="*/ 84 h 198"/>
                <a:gd name="T24" fmla="*/ 122 w 126"/>
                <a:gd name="T25" fmla="*/ 87 h 198"/>
                <a:gd name="T26" fmla="*/ 122 w 126"/>
                <a:gd name="T27" fmla="*/ 87 h 198"/>
                <a:gd name="T28" fmla="*/ 126 w 126"/>
                <a:gd name="T29" fmla="*/ 81 h 198"/>
                <a:gd name="T30" fmla="*/ 90 w 126"/>
                <a:gd name="T31" fmla="*/ 13 h 198"/>
                <a:gd name="T32" fmla="*/ 48 w 126"/>
                <a:gd name="T33" fmla="*/ 181 h 198"/>
                <a:gd name="T34" fmla="*/ 16 w 126"/>
                <a:gd name="T35" fmla="*/ 171 h 198"/>
                <a:gd name="T36" fmla="*/ 38 w 126"/>
                <a:gd name="T37" fmla="*/ 146 h 198"/>
                <a:gd name="T38" fmla="*/ 70 w 126"/>
                <a:gd name="T39" fmla="*/ 156 h 198"/>
                <a:gd name="T40" fmla="*/ 48 w 126"/>
                <a:gd name="T41" fmla="*/ 181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6" h="198">
                  <a:moveTo>
                    <a:pt x="90" y="13"/>
                  </a:moveTo>
                  <a:cubicBezTo>
                    <a:pt x="74" y="3"/>
                    <a:pt x="55" y="0"/>
                    <a:pt x="33" y="7"/>
                  </a:cubicBezTo>
                  <a:cubicBezTo>
                    <a:pt x="30" y="8"/>
                    <a:pt x="29" y="11"/>
                    <a:pt x="30" y="14"/>
                  </a:cubicBezTo>
                  <a:cubicBezTo>
                    <a:pt x="43" y="62"/>
                    <a:pt x="43" y="62"/>
                    <a:pt x="43" y="62"/>
                  </a:cubicBezTo>
                  <a:cubicBezTo>
                    <a:pt x="43" y="62"/>
                    <a:pt x="43" y="62"/>
                    <a:pt x="43" y="62"/>
                  </a:cubicBezTo>
                  <a:cubicBezTo>
                    <a:pt x="64" y="136"/>
                    <a:pt x="64" y="136"/>
                    <a:pt x="64" y="136"/>
                  </a:cubicBezTo>
                  <a:cubicBezTo>
                    <a:pt x="56" y="133"/>
                    <a:pt x="45" y="132"/>
                    <a:pt x="35" y="135"/>
                  </a:cubicBezTo>
                  <a:cubicBezTo>
                    <a:pt x="13" y="141"/>
                    <a:pt x="0" y="159"/>
                    <a:pt x="5" y="175"/>
                  </a:cubicBezTo>
                  <a:cubicBezTo>
                    <a:pt x="9" y="190"/>
                    <a:pt x="29" y="198"/>
                    <a:pt x="51" y="192"/>
                  </a:cubicBezTo>
                  <a:cubicBezTo>
                    <a:pt x="72" y="186"/>
                    <a:pt x="85" y="169"/>
                    <a:pt x="81" y="153"/>
                  </a:cubicBezTo>
                  <a:cubicBezTo>
                    <a:pt x="56" y="65"/>
                    <a:pt x="56" y="65"/>
                    <a:pt x="56" y="65"/>
                  </a:cubicBezTo>
                  <a:cubicBezTo>
                    <a:pt x="102" y="57"/>
                    <a:pt x="115" y="83"/>
                    <a:pt x="115" y="84"/>
                  </a:cubicBezTo>
                  <a:cubicBezTo>
                    <a:pt x="116" y="87"/>
                    <a:pt x="119" y="88"/>
                    <a:pt x="122" y="87"/>
                  </a:cubicBezTo>
                  <a:cubicBezTo>
                    <a:pt x="122" y="87"/>
                    <a:pt x="122" y="87"/>
                    <a:pt x="122" y="87"/>
                  </a:cubicBezTo>
                  <a:cubicBezTo>
                    <a:pt x="125" y="87"/>
                    <a:pt x="126" y="84"/>
                    <a:pt x="126" y="81"/>
                  </a:cubicBezTo>
                  <a:cubicBezTo>
                    <a:pt x="126" y="79"/>
                    <a:pt x="121" y="34"/>
                    <a:pt x="90" y="13"/>
                  </a:cubicBezTo>
                  <a:close/>
                  <a:moveTo>
                    <a:pt x="48" y="181"/>
                  </a:moveTo>
                  <a:cubicBezTo>
                    <a:pt x="33" y="185"/>
                    <a:pt x="18" y="181"/>
                    <a:pt x="16" y="171"/>
                  </a:cubicBezTo>
                  <a:cubicBezTo>
                    <a:pt x="13" y="162"/>
                    <a:pt x="23" y="151"/>
                    <a:pt x="38" y="146"/>
                  </a:cubicBezTo>
                  <a:cubicBezTo>
                    <a:pt x="52" y="142"/>
                    <a:pt x="67" y="147"/>
                    <a:pt x="70" y="156"/>
                  </a:cubicBezTo>
                  <a:cubicBezTo>
                    <a:pt x="72" y="166"/>
                    <a:pt x="62" y="177"/>
                    <a:pt x="48" y="1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25" name="Freeform 15"/>
            <p:cNvSpPr>
              <a:spLocks noEditPoints="1"/>
            </p:cNvSpPr>
            <p:nvPr/>
          </p:nvSpPr>
          <p:spPr bwMode="auto">
            <a:xfrm>
              <a:off x="6540501" y="793751"/>
              <a:ext cx="217488" cy="338138"/>
            </a:xfrm>
            <a:custGeom>
              <a:avLst/>
              <a:gdLst>
                <a:gd name="T0" fmla="*/ 79 w 111"/>
                <a:gd name="T1" fmla="*/ 11 h 173"/>
                <a:gd name="T2" fmla="*/ 29 w 111"/>
                <a:gd name="T3" fmla="*/ 6 h 173"/>
                <a:gd name="T4" fmla="*/ 26 w 111"/>
                <a:gd name="T5" fmla="*/ 12 h 173"/>
                <a:gd name="T6" fmla="*/ 38 w 111"/>
                <a:gd name="T7" fmla="*/ 54 h 173"/>
                <a:gd name="T8" fmla="*/ 38 w 111"/>
                <a:gd name="T9" fmla="*/ 54 h 173"/>
                <a:gd name="T10" fmla="*/ 56 w 111"/>
                <a:gd name="T11" fmla="*/ 119 h 173"/>
                <a:gd name="T12" fmla="*/ 31 w 111"/>
                <a:gd name="T13" fmla="*/ 118 h 173"/>
                <a:gd name="T14" fmla="*/ 4 w 111"/>
                <a:gd name="T15" fmla="*/ 152 h 173"/>
                <a:gd name="T16" fmla="*/ 45 w 111"/>
                <a:gd name="T17" fmla="*/ 168 h 173"/>
                <a:gd name="T18" fmla="*/ 71 w 111"/>
                <a:gd name="T19" fmla="*/ 133 h 173"/>
                <a:gd name="T20" fmla="*/ 49 w 111"/>
                <a:gd name="T21" fmla="*/ 56 h 173"/>
                <a:gd name="T22" fmla="*/ 101 w 111"/>
                <a:gd name="T23" fmla="*/ 73 h 173"/>
                <a:gd name="T24" fmla="*/ 107 w 111"/>
                <a:gd name="T25" fmla="*/ 76 h 173"/>
                <a:gd name="T26" fmla="*/ 107 w 111"/>
                <a:gd name="T27" fmla="*/ 76 h 173"/>
                <a:gd name="T28" fmla="*/ 110 w 111"/>
                <a:gd name="T29" fmla="*/ 71 h 173"/>
                <a:gd name="T30" fmla="*/ 79 w 111"/>
                <a:gd name="T31" fmla="*/ 11 h 173"/>
                <a:gd name="T32" fmla="*/ 42 w 111"/>
                <a:gd name="T33" fmla="*/ 158 h 173"/>
                <a:gd name="T34" fmla="*/ 14 w 111"/>
                <a:gd name="T35" fmla="*/ 149 h 173"/>
                <a:gd name="T36" fmla="*/ 33 w 111"/>
                <a:gd name="T37" fmla="*/ 128 h 173"/>
                <a:gd name="T38" fmla="*/ 61 w 111"/>
                <a:gd name="T39" fmla="*/ 136 h 173"/>
                <a:gd name="T40" fmla="*/ 42 w 111"/>
                <a:gd name="T41" fmla="*/ 158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1" h="173">
                  <a:moveTo>
                    <a:pt x="79" y="11"/>
                  </a:moveTo>
                  <a:cubicBezTo>
                    <a:pt x="65" y="2"/>
                    <a:pt x="49" y="0"/>
                    <a:pt x="29" y="6"/>
                  </a:cubicBezTo>
                  <a:cubicBezTo>
                    <a:pt x="27" y="6"/>
                    <a:pt x="25" y="9"/>
                    <a:pt x="26" y="12"/>
                  </a:cubicBezTo>
                  <a:cubicBezTo>
                    <a:pt x="38" y="54"/>
                    <a:pt x="38" y="54"/>
                    <a:pt x="38" y="54"/>
                  </a:cubicBezTo>
                  <a:cubicBezTo>
                    <a:pt x="38" y="54"/>
                    <a:pt x="38" y="54"/>
                    <a:pt x="38" y="54"/>
                  </a:cubicBezTo>
                  <a:cubicBezTo>
                    <a:pt x="56" y="119"/>
                    <a:pt x="56" y="119"/>
                    <a:pt x="56" y="119"/>
                  </a:cubicBezTo>
                  <a:cubicBezTo>
                    <a:pt x="49" y="116"/>
                    <a:pt x="40" y="115"/>
                    <a:pt x="31" y="118"/>
                  </a:cubicBezTo>
                  <a:cubicBezTo>
                    <a:pt x="12" y="123"/>
                    <a:pt x="0" y="138"/>
                    <a:pt x="4" y="152"/>
                  </a:cubicBezTo>
                  <a:cubicBezTo>
                    <a:pt x="8" y="166"/>
                    <a:pt x="26" y="173"/>
                    <a:pt x="45" y="168"/>
                  </a:cubicBezTo>
                  <a:cubicBezTo>
                    <a:pt x="63" y="162"/>
                    <a:pt x="75" y="147"/>
                    <a:pt x="71" y="133"/>
                  </a:cubicBezTo>
                  <a:cubicBezTo>
                    <a:pt x="49" y="56"/>
                    <a:pt x="49" y="56"/>
                    <a:pt x="49" y="56"/>
                  </a:cubicBezTo>
                  <a:cubicBezTo>
                    <a:pt x="89" y="49"/>
                    <a:pt x="100" y="72"/>
                    <a:pt x="101" y="73"/>
                  </a:cubicBezTo>
                  <a:cubicBezTo>
                    <a:pt x="102" y="76"/>
                    <a:pt x="104" y="77"/>
                    <a:pt x="107" y="76"/>
                  </a:cubicBezTo>
                  <a:cubicBezTo>
                    <a:pt x="107" y="76"/>
                    <a:pt x="107" y="76"/>
                    <a:pt x="107" y="76"/>
                  </a:cubicBezTo>
                  <a:cubicBezTo>
                    <a:pt x="109" y="75"/>
                    <a:pt x="111" y="73"/>
                    <a:pt x="110" y="71"/>
                  </a:cubicBezTo>
                  <a:cubicBezTo>
                    <a:pt x="110" y="69"/>
                    <a:pt x="106" y="29"/>
                    <a:pt x="79" y="11"/>
                  </a:cubicBezTo>
                  <a:close/>
                  <a:moveTo>
                    <a:pt x="42" y="158"/>
                  </a:moveTo>
                  <a:cubicBezTo>
                    <a:pt x="29" y="162"/>
                    <a:pt x="16" y="158"/>
                    <a:pt x="14" y="149"/>
                  </a:cubicBezTo>
                  <a:cubicBezTo>
                    <a:pt x="12" y="141"/>
                    <a:pt x="20" y="131"/>
                    <a:pt x="33" y="128"/>
                  </a:cubicBezTo>
                  <a:cubicBezTo>
                    <a:pt x="46" y="124"/>
                    <a:pt x="59" y="128"/>
                    <a:pt x="61" y="136"/>
                  </a:cubicBezTo>
                  <a:cubicBezTo>
                    <a:pt x="63" y="144"/>
                    <a:pt x="55" y="154"/>
                    <a:pt x="42" y="1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26" name="Group 42"/>
          <p:cNvGrpSpPr/>
          <p:nvPr/>
        </p:nvGrpSpPr>
        <p:grpSpPr bwMode="auto">
          <a:xfrm>
            <a:off x="2205844" y="1791141"/>
            <a:ext cx="583170" cy="587103"/>
            <a:chOff x="4802189" y="2176464"/>
            <a:chExt cx="941388" cy="947737"/>
          </a:xfrm>
          <a:solidFill>
            <a:srgbClr val="BD392F"/>
          </a:solidFill>
          <a:effectLst/>
        </p:grpSpPr>
        <p:sp>
          <p:nvSpPr>
            <p:cNvPr id="27" name="Freeform 48"/>
            <p:cNvSpPr>
              <a:spLocks noEditPoints="1"/>
            </p:cNvSpPr>
            <p:nvPr/>
          </p:nvSpPr>
          <p:spPr bwMode="auto">
            <a:xfrm>
              <a:off x="4960939" y="2332039"/>
              <a:ext cx="636588" cy="633413"/>
            </a:xfrm>
            <a:custGeom>
              <a:avLst/>
              <a:gdLst>
                <a:gd name="T0" fmla="*/ 45 w 325"/>
                <a:gd name="T1" fmla="*/ 224 h 324"/>
                <a:gd name="T2" fmla="*/ 100 w 325"/>
                <a:gd name="T3" fmla="*/ 279 h 324"/>
                <a:gd name="T4" fmla="*/ 56 w 325"/>
                <a:gd name="T5" fmla="*/ 324 h 324"/>
                <a:gd name="T6" fmla="*/ 0 w 325"/>
                <a:gd name="T7" fmla="*/ 268 h 324"/>
                <a:gd name="T8" fmla="*/ 45 w 325"/>
                <a:gd name="T9" fmla="*/ 224 h 324"/>
                <a:gd name="T10" fmla="*/ 164 w 325"/>
                <a:gd name="T11" fmla="*/ 238 h 324"/>
                <a:gd name="T12" fmla="*/ 230 w 325"/>
                <a:gd name="T13" fmla="*/ 210 h 324"/>
                <a:gd name="T14" fmla="*/ 258 w 325"/>
                <a:gd name="T15" fmla="*/ 156 h 324"/>
                <a:gd name="T16" fmla="*/ 306 w 325"/>
                <a:gd name="T17" fmla="*/ 50 h 324"/>
                <a:gd name="T18" fmla="*/ 319 w 325"/>
                <a:gd name="T19" fmla="*/ 47 h 324"/>
                <a:gd name="T20" fmla="*/ 319 w 325"/>
                <a:gd name="T21" fmla="*/ 28 h 324"/>
                <a:gd name="T22" fmla="*/ 310 w 325"/>
                <a:gd name="T23" fmla="*/ 24 h 324"/>
                <a:gd name="T24" fmla="*/ 204 w 325"/>
                <a:gd name="T25" fmla="*/ 129 h 324"/>
                <a:gd name="T26" fmla="*/ 200 w 325"/>
                <a:gd name="T27" fmla="*/ 155 h 324"/>
                <a:gd name="T28" fmla="*/ 169 w 325"/>
                <a:gd name="T29" fmla="*/ 155 h 324"/>
                <a:gd name="T30" fmla="*/ 169 w 325"/>
                <a:gd name="T31" fmla="*/ 124 h 324"/>
                <a:gd name="T32" fmla="*/ 195 w 325"/>
                <a:gd name="T33" fmla="*/ 121 h 324"/>
                <a:gd name="T34" fmla="*/ 301 w 325"/>
                <a:gd name="T35" fmla="*/ 15 h 324"/>
                <a:gd name="T36" fmla="*/ 297 w 325"/>
                <a:gd name="T37" fmla="*/ 5 h 324"/>
                <a:gd name="T38" fmla="*/ 278 w 325"/>
                <a:gd name="T39" fmla="*/ 5 h 324"/>
                <a:gd name="T40" fmla="*/ 275 w 325"/>
                <a:gd name="T41" fmla="*/ 19 h 324"/>
                <a:gd name="T42" fmla="*/ 162 w 325"/>
                <a:gd name="T43" fmla="*/ 68 h 324"/>
                <a:gd name="T44" fmla="*/ 115 w 325"/>
                <a:gd name="T45" fmla="*/ 95 h 324"/>
                <a:gd name="T46" fmla="*/ 86 w 325"/>
                <a:gd name="T47" fmla="*/ 160 h 324"/>
                <a:gd name="T48" fmla="*/ 39 w 325"/>
                <a:gd name="T49" fmla="*/ 198 h 324"/>
                <a:gd name="T50" fmla="*/ 126 w 325"/>
                <a:gd name="T51" fmla="*/ 285 h 324"/>
                <a:gd name="T52" fmla="*/ 164 w 325"/>
                <a:gd name="T53" fmla="*/ 238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5" h="324">
                  <a:moveTo>
                    <a:pt x="45" y="224"/>
                  </a:moveTo>
                  <a:cubicBezTo>
                    <a:pt x="100" y="279"/>
                    <a:pt x="100" y="279"/>
                    <a:pt x="100" y="279"/>
                  </a:cubicBezTo>
                  <a:cubicBezTo>
                    <a:pt x="56" y="324"/>
                    <a:pt x="56" y="324"/>
                    <a:pt x="56" y="324"/>
                  </a:cubicBezTo>
                  <a:cubicBezTo>
                    <a:pt x="0" y="268"/>
                    <a:pt x="0" y="268"/>
                    <a:pt x="0" y="268"/>
                  </a:cubicBezTo>
                  <a:lnTo>
                    <a:pt x="45" y="224"/>
                  </a:lnTo>
                  <a:close/>
                  <a:moveTo>
                    <a:pt x="164" y="238"/>
                  </a:moveTo>
                  <a:cubicBezTo>
                    <a:pt x="187" y="238"/>
                    <a:pt x="211" y="229"/>
                    <a:pt x="230" y="210"/>
                  </a:cubicBezTo>
                  <a:cubicBezTo>
                    <a:pt x="245" y="194"/>
                    <a:pt x="255" y="175"/>
                    <a:pt x="258" y="156"/>
                  </a:cubicBezTo>
                  <a:cubicBezTo>
                    <a:pt x="264" y="133"/>
                    <a:pt x="270" y="99"/>
                    <a:pt x="306" y="50"/>
                  </a:cubicBezTo>
                  <a:cubicBezTo>
                    <a:pt x="310" y="52"/>
                    <a:pt x="316" y="51"/>
                    <a:pt x="319" y="47"/>
                  </a:cubicBezTo>
                  <a:cubicBezTo>
                    <a:pt x="325" y="42"/>
                    <a:pt x="325" y="33"/>
                    <a:pt x="319" y="28"/>
                  </a:cubicBezTo>
                  <a:cubicBezTo>
                    <a:pt x="317" y="25"/>
                    <a:pt x="313" y="24"/>
                    <a:pt x="310" y="24"/>
                  </a:cubicBezTo>
                  <a:cubicBezTo>
                    <a:pt x="204" y="129"/>
                    <a:pt x="204" y="129"/>
                    <a:pt x="204" y="129"/>
                  </a:cubicBezTo>
                  <a:cubicBezTo>
                    <a:pt x="208" y="138"/>
                    <a:pt x="207" y="148"/>
                    <a:pt x="200" y="155"/>
                  </a:cubicBezTo>
                  <a:cubicBezTo>
                    <a:pt x="191" y="163"/>
                    <a:pt x="177" y="163"/>
                    <a:pt x="169" y="155"/>
                  </a:cubicBezTo>
                  <a:cubicBezTo>
                    <a:pt x="160" y="146"/>
                    <a:pt x="160" y="132"/>
                    <a:pt x="169" y="124"/>
                  </a:cubicBezTo>
                  <a:cubicBezTo>
                    <a:pt x="176" y="117"/>
                    <a:pt x="187" y="116"/>
                    <a:pt x="195" y="121"/>
                  </a:cubicBezTo>
                  <a:cubicBezTo>
                    <a:pt x="301" y="15"/>
                    <a:pt x="301" y="15"/>
                    <a:pt x="301" y="15"/>
                  </a:cubicBezTo>
                  <a:cubicBezTo>
                    <a:pt x="301" y="12"/>
                    <a:pt x="300" y="8"/>
                    <a:pt x="297" y="5"/>
                  </a:cubicBezTo>
                  <a:cubicBezTo>
                    <a:pt x="292" y="0"/>
                    <a:pt x="283" y="0"/>
                    <a:pt x="278" y="5"/>
                  </a:cubicBezTo>
                  <a:cubicBezTo>
                    <a:pt x="274" y="9"/>
                    <a:pt x="273" y="14"/>
                    <a:pt x="275" y="19"/>
                  </a:cubicBezTo>
                  <a:cubicBezTo>
                    <a:pt x="221" y="58"/>
                    <a:pt x="185" y="61"/>
                    <a:pt x="162" y="68"/>
                  </a:cubicBezTo>
                  <a:cubicBezTo>
                    <a:pt x="145" y="72"/>
                    <a:pt x="129" y="81"/>
                    <a:pt x="115" y="95"/>
                  </a:cubicBezTo>
                  <a:cubicBezTo>
                    <a:pt x="96" y="113"/>
                    <a:pt x="87" y="137"/>
                    <a:pt x="86" y="160"/>
                  </a:cubicBezTo>
                  <a:cubicBezTo>
                    <a:pt x="39" y="198"/>
                    <a:pt x="39" y="198"/>
                    <a:pt x="39" y="198"/>
                  </a:cubicBezTo>
                  <a:cubicBezTo>
                    <a:pt x="126" y="285"/>
                    <a:pt x="126" y="285"/>
                    <a:pt x="126" y="285"/>
                  </a:cubicBezTo>
                  <a:lnTo>
                    <a:pt x="164"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28" name="Freeform 49"/>
            <p:cNvSpPr>
              <a:spLocks noEditPoints="1"/>
            </p:cNvSpPr>
            <p:nvPr/>
          </p:nvSpPr>
          <p:spPr bwMode="auto">
            <a:xfrm>
              <a:off x="4852989" y="2224089"/>
              <a:ext cx="849313" cy="850900"/>
            </a:xfrm>
            <a:custGeom>
              <a:avLst/>
              <a:gdLst>
                <a:gd name="T0" fmla="*/ 535 w 535"/>
                <a:gd name="T1" fmla="*/ 536 h 536"/>
                <a:gd name="T2" fmla="*/ 0 w 535"/>
                <a:gd name="T3" fmla="*/ 536 h 536"/>
                <a:gd name="T4" fmla="*/ 0 w 535"/>
                <a:gd name="T5" fmla="*/ 0 h 536"/>
                <a:gd name="T6" fmla="*/ 535 w 535"/>
                <a:gd name="T7" fmla="*/ 0 h 536"/>
                <a:gd name="T8" fmla="*/ 535 w 535"/>
                <a:gd name="T9" fmla="*/ 536 h 536"/>
                <a:gd name="T10" fmla="*/ 10 w 535"/>
                <a:gd name="T11" fmla="*/ 525 h 536"/>
                <a:gd name="T12" fmla="*/ 525 w 535"/>
                <a:gd name="T13" fmla="*/ 525 h 536"/>
                <a:gd name="T14" fmla="*/ 525 w 535"/>
                <a:gd name="T15" fmla="*/ 11 h 536"/>
                <a:gd name="T16" fmla="*/ 10 w 535"/>
                <a:gd name="T17" fmla="*/ 11 h 536"/>
                <a:gd name="T18" fmla="*/ 10 w 535"/>
                <a:gd name="T19" fmla="*/ 525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5" h="536">
                  <a:moveTo>
                    <a:pt x="535" y="536"/>
                  </a:moveTo>
                  <a:lnTo>
                    <a:pt x="0" y="536"/>
                  </a:lnTo>
                  <a:lnTo>
                    <a:pt x="0" y="0"/>
                  </a:lnTo>
                  <a:lnTo>
                    <a:pt x="535" y="0"/>
                  </a:lnTo>
                  <a:lnTo>
                    <a:pt x="535" y="536"/>
                  </a:lnTo>
                  <a:close/>
                  <a:moveTo>
                    <a:pt x="10" y="525"/>
                  </a:moveTo>
                  <a:lnTo>
                    <a:pt x="525" y="525"/>
                  </a:lnTo>
                  <a:lnTo>
                    <a:pt x="525" y="11"/>
                  </a:lnTo>
                  <a:lnTo>
                    <a:pt x="10" y="11"/>
                  </a:lnTo>
                  <a:lnTo>
                    <a:pt x="10" y="5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29" name="Rectangle 50"/>
            <p:cNvSpPr>
              <a:spLocks noChangeArrowheads="1"/>
            </p:cNvSpPr>
            <p:nvPr/>
          </p:nvSpPr>
          <p:spPr bwMode="auto">
            <a:xfrm>
              <a:off x="5634039" y="2181226"/>
              <a:ext cx="106363"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0" name="Freeform 51"/>
            <p:cNvSpPr>
              <a:spLocks noEditPoints="1"/>
            </p:cNvSpPr>
            <p:nvPr/>
          </p:nvSpPr>
          <p:spPr bwMode="auto">
            <a:xfrm>
              <a:off x="5627689" y="2176464"/>
              <a:ext cx="115888" cy="115888"/>
            </a:xfrm>
            <a:custGeom>
              <a:avLst/>
              <a:gdLst>
                <a:gd name="T0" fmla="*/ 73 w 73"/>
                <a:gd name="T1" fmla="*/ 73 h 73"/>
                <a:gd name="T2" fmla="*/ 0 w 73"/>
                <a:gd name="T3" fmla="*/ 73 h 73"/>
                <a:gd name="T4" fmla="*/ 0 w 73"/>
                <a:gd name="T5" fmla="*/ 0 h 73"/>
                <a:gd name="T6" fmla="*/ 73 w 73"/>
                <a:gd name="T7" fmla="*/ 0 h 73"/>
                <a:gd name="T8" fmla="*/ 73 w 73"/>
                <a:gd name="T9" fmla="*/ 73 h 73"/>
                <a:gd name="T10" fmla="*/ 7 w 73"/>
                <a:gd name="T11" fmla="*/ 66 h 73"/>
                <a:gd name="T12" fmla="*/ 67 w 73"/>
                <a:gd name="T13" fmla="*/ 66 h 73"/>
                <a:gd name="T14" fmla="*/ 67 w 73"/>
                <a:gd name="T15" fmla="*/ 7 h 73"/>
                <a:gd name="T16" fmla="*/ 7 w 73"/>
                <a:gd name="T17" fmla="*/ 7 h 73"/>
                <a:gd name="T18" fmla="*/ 7 w 73"/>
                <a:gd name="T19" fmla="*/ 6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73">
                  <a:moveTo>
                    <a:pt x="73" y="73"/>
                  </a:moveTo>
                  <a:lnTo>
                    <a:pt x="0" y="73"/>
                  </a:lnTo>
                  <a:lnTo>
                    <a:pt x="0" y="0"/>
                  </a:lnTo>
                  <a:lnTo>
                    <a:pt x="73" y="0"/>
                  </a:lnTo>
                  <a:lnTo>
                    <a:pt x="73" y="73"/>
                  </a:lnTo>
                  <a:close/>
                  <a:moveTo>
                    <a:pt x="7" y="66"/>
                  </a:moveTo>
                  <a:lnTo>
                    <a:pt x="67" y="66"/>
                  </a:lnTo>
                  <a:lnTo>
                    <a:pt x="67" y="7"/>
                  </a:lnTo>
                  <a:lnTo>
                    <a:pt x="7" y="7"/>
                  </a:lnTo>
                  <a:lnTo>
                    <a:pt x="7"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1" name="Rectangle 52"/>
            <p:cNvSpPr>
              <a:spLocks noChangeArrowheads="1"/>
            </p:cNvSpPr>
            <p:nvPr/>
          </p:nvSpPr>
          <p:spPr bwMode="auto">
            <a:xfrm>
              <a:off x="5634039" y="3014664"/>
              <a:ext cx="106363"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2" name="Freeform 53"/>
            <p:cNvSpPr>
              <a:spLocks noEditPoints="1"/>
            </p:cNvSpPr>
            <p:nvPr/>
          </p:nvSpPr>
          <p:spPr bwMode="auto">
            <a:xfrm>
              <a:off x="5627689" y="3009901"/>
              <a:ext cx="115888" cy="114300"/>
            </a:xfrm>
            <a:custGeom>
              <a:avLst/>
              <a:gdLst>
                <a:gd name="T0" fmla="*/ 73 w 73"/>
                <a:gd name="T1" fmla="*/ 72 h 72"/>
                <a:gd name="T2" fmla="*/ 0 w 73"/>
                <a:gd name="T3" fmla="*/ 72 h 72"/>
                <a:gd name="T4" fmla="*/ 0 w 73"/>
                <a:gd name="T5" fmla="*/ 0 h 72"/>
                <a:gd name="T6" fmla="*/ 73 w 73"/>
                <a:gd name="T7" fmla="*/ 0 h 72"/>
                <a:gd name="T8" fmla="*/ 73 w 73"/>
                <a:gd name="T9" fmla="*/ 72 h 72"/>
                <a:gd name="T10" fmla="*/ 7 w 73"/>
                <a:gd name="T11" fmla="*/ 66 h 72"/>
                <a:gd name="T12" fmla="*/ 67 w 73"/>
                <a:gd name="T13" fmla="*/ 66 h 72"/>
                <a:gd name="T14" fmla="*/ 67 w 73"/>
                <a:gd name="T15" fmla="*/ 6 h 72"/>
                <a:gd name="T16" fmla="*/ 7 w 73"/>
                <a:gd name="T17" fmla="*/ 6 h 72"/>
                <a:gd name="T18" fmla="*/ 7 w 73"/>
                <a:gd name="T19"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72">
                  <a:moveTo>
                    <a:pt x="73" y="72"/>
                  </a:moveTo>
                  <a:lnTo>
                    <a:pt x="0" y="72"/>
                  </a:lnTo>
                  <a:lnTo>
                    <a:pt x="0" y="0"/>
                  </a:lnTo>
                  <a:lnTo>
                    <a:pt x="73" y="0"/>
                  </a:lnTo>
                  <a:lnTo>
                    <a:pt x="73" y="72"/>
                  </a:lnTo>
                  <a:close/>
                  <a:moveTo>
                    <a:pt x="7" y="66"/>
                  </a:moveTo>
                  <a:lnTo>
                    <a:pt x="67" y="66"/>
                  </a:lnTo>
                  <a:lnTo>
                    <a:pt x="67" y="6"/>
                  </a:lnTo>
                  <a:lnTo>
                    <a:pt x="7" y="6"/>
                  </a:lnTo>
                  <a:lnTo>
                    <a:pt x="7"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3" name="Rectangle 54"/>
            <p:cNvSpPr>
              <a:spLocks noChangeArrowheads="1"/>
            </p:cNvSpPr>
            <p:nvPr/>
          </p:nvSpPr>
          <p:spPr bwMode="auto">
            <a:xfrm>
              <a:off x="4808539" y="3014664"/>
              <a:ext cx="104775"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4" name="Freeform 55"/>
            <p:cNvSpPr>
              <a:spLocks noEditPoints="1"/>
            </p:cNvSpPr>
            <p:nvPr/>
          </p:nvSpPr>
          <p:spPr bwMode="auto">
            <a:xfrm>
              <a:off x="4802189" y="3009901"/>
              <a:ext cx="115888" cy="114300"/>
            </a:xfrm>
            <a:custGeom>
              <a:avLst/>
              <a:gdLst>
                <a:gd name="T0" fmla="*/ 73 w 73"/>
                <a:gd name="T1" fmla="*/ 72 h 72"/>
                <a:gd name="T2" fmla="*/ 0 w 73"/>
                <a:gd name="T3" fmla="*/ 72 h 72"/>
                <a:gd name="T4" fmla="*/ 0 w 73"/>
                <a:gd name="T5" fmla="*/ 0 h 72"/>
                <a:gd name="T6" fmla="*/ 73 w 73"/>
                <a:gd name="T7" fmla="*/ 0 h 72"/>
                <a:gd name="T8" fmla="*/ 73 w 73"/>
                <a:gd name="T9" fmla="*/ 72 h 72"/>
                <a:gd name="T10" fmla="*/ 7 w 73"/>
                <a:gd name="T11" fmla="*/ 66 h 72"/>
                <a:gd name="T12" fmla="*/ 67 w 73"/>
                <a:gd name="T13" fmla="*/ 66 h 72"/>
                <a:gd name="T14" fmla="*/ 67 w 73"/>
                <a:gd name="T15" fmla="*/ 6 h 72"/>
                <a:gd name="T16" fmla="*/ 7 w 73"/>
                <a:gd name="T17" fmla="*/ 6 h 72"/>
                <a:gd name="T18" fmla="*/ 7 w 73"/>
                <a:gd name="T19"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72">
                  <a:moveTo>
                    <a:pt x="73" y="72"/>
                  </a:moveTo>
                  <a:lnTo>
                    <a:pt x="0" y="72"/>
                  </a:lnTo>
                  <a:lnTo>
                    <a:pt x="0" y="0"/>
                  </a:lnTo>
                  <a:lnTo>
                    <a:pt x="73" y="0"/>
                  </a:lnTo>
                  <a:lnTo>
                    <a:pt x="73" y="72"/>
                  </a:lnTo>
                  <a:close/>
                  <a:moveTo>
                    <a:pt x="7" y="66"/>
                  </a:moveTo>
                  <a:lnTo>
                    <a:pt x="67" y="66"/>
                  </a:lnTo>
                  <a:lnTo>
                    <a:pt x="67" y="6"/>
                  </a:lnTo>
                  <a:lnTo>
                    <a:pt x="7" y="6"/>
                  </a:lnTo>
                  <a:lnTo>
                    <a:pt x="7"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5" name="Rectangle 56"/>
            <p:cNvSpPr>
              <a:spLocks noChangeArrowheads="1"/>
            </p:cNvSpPr>
            <p:nvPr/>
          </p:nvSpPr>
          <p:spPr bwMode="auto">
            <a:xfrm>
              <a:off x="4808539" y="2181226"/>
              <a:ext cx="104775"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6" name="Freeform 57"/>
            <p:cNvSpPr>
              <a:spLocks noEditPoints="1"/>
            </p:cNvSpPr>
            <p:nvPr/>
          </p:nvSpPr>
          <p:spPr bwMode="auto">
            <a:xfrm>
              <a:off x="4802189" y="2176464"/>
              <a:ext cx="115888" cy="115888"/>
            </a:xfrm>
            <a:custGeom>
              <a:avLst/>
              <a:gdLst>
                <a:gd name="T0" fmla="*/ 73 w 73"/>
                <a:gd name="T1" fmla="*/ 73 h 73"/>
                <a:gd name="T2" fmla="*/ 0 w 73"/>
                <a:gd name="T3" fmla="*/ 73 h 73"/>
                <a:gd name="T4" fmla="*/ 0 w 73"/>
                <a:gd name="T5" fmla="*/ 0 h 73"/>
                <a:gd name="T6" fmla="*/ 73 w 73"/>
                <a:gd name="T7" fmla="*/ 0 h 73"/>
                <a:gd name="T8" fmla="*/ 73 w 73"/>
                <a:gd name="T9" fmla="*/ 73 h 73"/>
                <a:gd name="T10" fmla="*/ 7 w 73"/>
                <a:gd name="T11" fmla="*/ 66 h 73"/>
                <a:gd name="T12" fmla="*/ 67 w 73"/>
                <a:gd name="T13" fmla="*/ 66 h 73"/>
                <a:gd name="T14" fmla="*/ 67 w 73"/>
                <a:gd name="T15" fmla="*/ 7 h 73"/>
                <a:gd name="T16" fmla="*/ 7 w 73"/>
                <a:gd name="T17" fmla="*/ 7 h 73"/>
                <a:gd name="T18" fmla="*/ 7 w 73"/>
                <a:gd name="T19" fmla="*/ 6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73">
                  <a:moveTo>
                    <a:pt x="73" y="73"/>
                  </a:moveTo>
                  <a:lnTo>
                    <a:pt x="0" y="73"/>
                  </a:lnTo>
                  <a:lnTo>
                    <a:pt x="0" y="0"/>
                  </a:lnTo>
                  <a:lnTo>
                    <a:pt x="73" y="0"/>
                  </a:lnTo>
                  <a:lnTo>
                    <a:pt x="73" y="73"/>
                  </a:lnTo>
                  <a:close/>
                  <a:moveTo>
                    <a:pt x="7" y="66"/>
                  </a:moveTo>
                  <a:lnTo>
                    <a:pt x="67" y="66"/>
                  </a:lnTo>
                  <a:lnTo>
                    <a:pt x="67" y="7"/>
                  </a:lnTo>
                  <a:lnTo>
                    <a:pt x="7" y="7"/>
                  </a:lnTo>
                  <a:lnTo>
                    <a:pt x="7"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7" name="Rectangle 58"/>
            <p:cNvSpPr>
              <a:spLocks noChangeArrowheads="1"/>
            </p:cNvSpPr>
            <p:nvPr/>
          </p:nvSpPr>
          <p:spPr bwMode="auto">
            <a:xfrm>
              <a:off x="5235576" y="2190751"/>
              <a:ext cx="84138" cy="84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8" name="Freeform 59"/>
            <p:cNvSpPr>
              <a:spLocks noEditPoints="1"/>
            </p:cNvSpPr>
            <p:nvPr/>
          </p:nvSpPr>
          <p:spPr bwMode="auto">
            <a:xfrm>
              <a:off x="5230814" y="2184401"/>
              <a:ext cx="93663" cy="96838"/>
            </a:xfrm>
            <a:custGeom>
              <a:avLst/>
              <a:gdLst>
                <a:gd name="T0" fmla="*/ 59 w 59"/>
                <a:gd name="T1" fmla="*/ 61 h 61"/>
                <a:gd name="T2" fmla="*/ 0 w 59"/>
                <a:gd name="T3" fmla="*/ 61 h 61"/>
                <a:gd name="T4" fmla="*/ 0 w 59"/>
                <a:gd name="T5" fmla="*/ 0 h 61"/>
                <a:gd name="T6" fmla="*/ 59 w 59"/>
                <a:gd name="T7" fmla="*/ 0 h 61"/>
                <a:gd name="T8" fmla="*/ 59 w 59"/>
                <a:gd name="T9" fmla="*/ 61 h 61"/>
                <a:gd name="T10" fmla="*/ 6 w 59"/>
                <a:gd name="T11" fmla="*/ 53 h 61"/>
                <a:gd name="T12" fmla="*/ 52 w 59"/>
                <a:gd name="T13" fmla="*/ 53 h 61"/>
                <a:gd name="T14" fmla="*/ 52 w 59"/>
                <a:gd name="T15" fmla="*/ 8 h 61"/>
                <a:gd name="T16" fmla="*/ 6 w 59"/>
                <a:gd name="T17" fmla="*/ 8 h 61"/>
                <a:gd name="T18" fmla="*/ 6 w 59"/>
                <a:gd name="T19" fmla="*/ 5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 h="61">
                  <a:moveTo>
                    <a:pt x="59" y="61"/>
                  </a:moveTo>
                  <a:lnTo>
                    <a:pt x="0" y="61"/>
                  </a:lnTo>
                  <a:lnTo>
                    <a:pt x="0" y="0"/>
                  </a:lnTo>
                  <a:lnTo>
                    <a:pt x="59" y="0"/>
                  </a:lnTo>
                  <a:lnTo>
                    <a:pt x="59" y="61"/>
                  </a:lnTo>
                  <a:close/>
                  <a:moveTo>
                    <a:pt x="6" y="53"/>
                  </a:moveTo>
                  <a:lnTo>
                    <a:pt x="52" y="53"/>
                  </a:lnTo>
                  <a:lnTo>
                    <a:pt x="52" y="8"/>
                  </a:lnTo>
                  <a:lnTo>
                    <a:pt x="6" y="8"/>
                  </a:lnTo>
                  <a:lnTo>
                    <a:pt x="6"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9" name="Rectangle 60"/>
            <p:cNvSpPr>
              <a:spLocks noChangeArrowheads="1"/>
            </p:cNvSpPr>
            <p:nvPr/>
          </p:nvSpPr>
          <p:spPr bwMode="auto">
            <a:xfrm>
              <a:off x="5230814" y="3024189"/>
              <a:ext cx="84138" cy="84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0" name="Freeform 61"/>
            <p:cNvSpPr>
              <a:spLocks noEditPoints="1"/>
            </p:cNvSpPr>
            <p:nvPr/>
          </p:nvSpPr>
          <p:spPr bwMode="auto">
            <a:xfrm>
              <a:off x="5224464" y="3019426"/>
              <a:ext cx="95250" cy="95250"/>
            </a:xfrm>
            <a:custGeom>
              <a:avLst/>
              <a:gdLst>
                <a:gd name="T0" fmla="*/ 60 w 60"/>
                <a:gd name="T1" fmla="*/ 60 h 60"/>
                <a:gd name="T2" fmla="*/ 0 w 60"/>
                <a:gd name="T3" fmla="*/ 60 h 60"/>
                <a:gd name="T4" fmla="*/ 0 w 60"/>
                <a:gd name="T5" fmla="*/ 0 h 60"/>
                <a:gd name="T6" fmla="*/ 60 w 60"/>
                <a:gd name="T7" fmla="*/ 0 h 60"/>
                <a:gd name="T8" fmla="*/ 60 w 60"/>
                <a:gd name="T9" fmla="*/ 60 h 60"/>
                <a:gd name="T10" fmla="*/ 8 w 60"/>
                <a:gd name="T11" fmla="*/ 53 h 60"/>
                <a:gd name="T12" fmla="*/ 53 w 60"/>
                <a:gd name="T13" fmla="*/ 53 h 60"/>
                <a:gd name="T14" fmla="*/ 53 w 60"/>
                <a:gd name="T15" fmla="*/ 7 h 60"/>
                <a:gd name="T16" fmla="*/ 8 w 60"/>
                <a:gd name="T17" fmla="*/ 7 h 60"/>
                <a:gd name="T18" fmla="*/ 8 w 60"/>
                <a:gd name="T19" fmla="*/ 5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60" y="60"/>
                  </a:moveTo>
                  <a:lnTo>
                    <a:pt x="0" y="60"/>
                  </a:lnTo>
                  <a:lnTo>
                    <a:pt x="0" y="0"/>
                  </a:lnTo>
                  <a:lnTo>
                    <a:pt x="60" y="0"/>
                  </a:lnTo>
                  <a:lnTo>
                    <a:pt x="60" y="60"/>
                  </a:lnTo>
                  <a:close/>
                  <a:moveTo>
                    <a:pt x="8" y="53"/>
                  </a:moveTo>
                  <a:lnTo>
                    <a:pt x="53" y="53"/>
                  </a:lnTo>
                  <a:lnTo>
                    <a:pt x="53" y="7"/>
                  </a:lnTo>
                  <a:lnTo>
                    <a:pt x="8" y="7"/>
                  </a:lnTo>
                  <a:lnTo>
                    <a:pt x="8"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1" name="Rectangle 62"/>
            <p:cNvSpPr>
              <a:spLocks noChangeArrowheads="1"/>
            </p:cNvSpPr>
            <p:nvPr/>
          </p:nvSpPr>
          <p:spPr bwMode="auto">
            <a:xfrm>
              <a:off x="4818064" y="2608264"/>
              <a:ext cx="84138" cy="84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2" name="Freeform 63"/>
            <p:cNvSpPr>
              <a:spLocks noEditPoints="1"/>
            </p:cNvSpPr>
            <p:nvPr/>
          </p:nvSpPr>
          <p:spPr bwMode="auto">
            <a:xfrm>
              <a:off x="4813301" y="2601914"/>
              <a:ext cx="95250" cy="95250"/>
            </a:xfrm>
            <a:custGeom>
              <a:avLst/>
              <a:gdLst>
                <a:gd name="T0" fmla="*/ 60 w 60"/>
                <a:gd name="T1" fmla="*/ 60 h 60"/>
                <a:gd name="T2" fmla="*/ 0 w 60"/>
                <a:gd name="T3" fmla="*/ 60 h 60"/>
                <a:gd name="T4" fmla="*/ 0 w 60"/>
                <a:gd name="T5" fmla="*/ 0 h 60"/>
                <a:gd name="T6" fmla="*/ 60 w 60"/>
                <a:gd name="T7" fmla="*/ 0 h 60"/>
                <a:gd name="T8" fmla="*/ 60 w 60"/>
                <a:gd name="T9" fmla="*/ 60 h 60"/>
                <a:gd name="T10" fmla="*/ 7 w 60"/>
                <a:gd name="T11" fmla="*/ 53 h 60"/>
                <a:gd name="T12" fmla="*/ 52 w 60"/>
                <a:gd name="T13" fmla="*/ 53 h 60"/>
                <a:gd name="T14" fmla="*/ 52 w 60"/>
                <a:gd name="T15" fmla="*/ 7 h 60"/>
                <a:gd name="T16" fmla="*/ 7 w 60"/>
                <a:gd name="T17" fmla="*/ 7 h 60"/>
                <a:gd name="T18" fmla="*/ 7 w 60"/>
                <a:gd name="T19" fmla="*/ 5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60" y="60"/>
                  </a:moveTo>
                  <a:lnTo>
                    <a:pt x="0" y="60"/>
                  </a:lnTo>
                  <a:lnTo>
                    <a:pt x="0" y="0"/>
                  </a:lnTo>
                  <a:lnTo>
                    <a:pt x="60" y="0"/>
                  </a:lnTo>
                  <a:lnTo>
                    <a:pt x="60" y="60"/>
                  </a:lnTo>
                  <a:close/>
                  <a:moveTo>
                    <a:pt x="7" y="53"/>
                  </a:moveTo>
                  <a:lnTo>
                    <a:pt x="52" y="53"/>
                  </a:lnTo>
                  <a:lnTo>
                    <a:pt x="52" y="7"/>
                  </a:lnTo>
                  <a:lnTo>
                    <a:pt x="7" y="7"/>
                  </a:lnTo>
                  <a:lnTo>
                    <a:pt x="7"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3" name="Rectangle 64"/>
            <p:cNvSpPr>
              <a:spLocks noChangeArrowheads="1"/>
            </p:cNvSpPr>
            <p:nvPr/>
          </p:nvSpPr>
          <p:spPr bwMode="auto">
            <a:xfrm>
              <a:off x="5643564" y="2608264"/>
              <a:ext cx="84138" cy="84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4" name="Freeform 65"/>
            <p:cNvSpPr>
              <a:spLocks noEditPoints="1"/>
            </p:cNvSpPr>
            <p:nvPr/>
          </p:nvSpPr>
          <p:spPr bwMode="auto">
            <a:xfrm>
              <a:off x="5638801" y="2601914"/>
              <a:ext cx="95250" cy="95250"/>
            </a:xfrm>
            <a:custGeom>
              <a:avLst/>
              <a:gdLst>
                <a:gd name="T0" fmla="*/ 60 w 60"/>
                <a:gd name="T1" fmla="*/ 60 h 60"/>
                <a:gd name="T2" fmla="*/ 0 w 60"/>
                <a:gd name="T3" fmla="*/ 60 h 60"/>
                <a:gd name="T4" fmla="*/ 0 w 60"/>
                <a:gd name="T5" fmla="*/ 0 h 60"/>
                <a:gd name="T6" fmla="*/ 60 w 60"/>
                <a:gd name="T7" fmla="*/ 0 h 60"/>
                <a:gd name="T8" fmla="*/ 60 w 60"/>
                <a:gd name="T9" fmla="*/ 60 h 60"/>
                <a:gd name="T10" fmla="*/ 7 w 60"/>
                <a:gd name="T11" fmla="*/ 53 h 60"/>
                <a:gd name="T12" fmla="*/ 53 w 60"/>
                <a:gd name="T13" fmla="*/ 53 h 60"/>
                <a:gd name="T14" fmla="*/ 53 w 60"/>
                <a:gd name="T15" fmla="*/ 7 h 60"/>
                <a:gd name="T16" fmla="*/ 7 w 60"/>
                <a:gd name="T17" fmla="*/ 7 h 60"/>
                <a:gd name="T18" fmla="*/ 7 w 60"/>
                <a:gd name="T19" fmla="*/ 5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60" y="60"/>
                  </a:moveTo>
                  <a:lnTo>
                    <a:pt x="0" y="60"/>
                  </a:lnTo>
                  <a:lnTo>
                    <a:pt x="0" y="0"/>
                  </a:lnTo>
                  <a:lnTo>
                    <a:pt x="60" y="0"/>
                  </a:lnTo>
                  <a:lnTo>
                    <a:pt x="60" y="60"/>
                  </a:lnTo>
                  <a:close/>
                  <a:moveTo>
                    <a:pt x="7" y="53"/>
                  </a:moveTo>
                  <a:lnTo>
                    <a:pt x="53" y="53"/>
                  </a:lnTo>
                  <a:lnTo>
                    <a:pt x="53" y="7"/>
                  </a:lnTo>
                  <a:lnTo>
                    <a:pt x="7" y="7"/>
                  </a:lnTo>
                  <a:lnTo>
                    <a:pt x="7"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45" name="Group 61"/>
          <p:cNvGrpSpPr/>
          <p:nvPr/>
        </p:nvGrpSpPr>
        <p:grpSpPr bwMode="auto">
          <a:xfrm>
            <a:off x="746595" y="1829989"/>
            <a:ext cx="670551" cy="475560"/>
            <a:chOff x="4760914" y="687389"/>
            <a:chExt cx="982663" cy="696913"/>
          </a:xfrm>
          <a:solidFill>
            <a:srgbClr val="BD392F"/>
          </a:solidFill>
          <a:effectLst/>
        </p:grpSpPr>
        <p:sp>
          <p:nvSpPr>
            <p:cNvPr id="46" name="Freeform 16"/>
            <p:cNvSpPr>
              <a:spLocks noEditPoints="1"/>
            </p:cNvSpPr>
            <p:nvPr/>
          </p:nvSpPr>
          <p:spPr bwMode="auto">
            <a:xfrm>
              <a:off x="4849814" y="833439"/>
              <a:ext cx="844550" cy="550863"/>
            </a:xfrm>
            <a:custGeom>
              <a:avLst/>
              <a:gdLst>
                <a:gd name="T0" fmla="*/ 427 w 432"/>
                <a:gd name="T1" fmla="*/ 129 h 281"/>
                <a:gd name="T2" fmla="*/ 216 w 432"/>
                <a:gd name="T3" fmla="*/ 0 h 281"/>
                <a:gd name="T4" fmla="*/ 5 w 432"/>
                <a:gd name="T5" fmla="*/ 129 h 281"/>
                <a:gd name="T6" fmla="*/ 5 w 432"/>
                <a:gd name="T7" fmla="*/ 152 h 281"/>
                <a:gd name="T8" fmla="*/ 216 w 432"/>
                <a:gd name="T9" fmla="*/ 281 h 281"/>
                <a:gd name="T10" fmla="*/ 427 w 432"/>
                <a:gd name="T11" fmla="*/ 152 h 281"/>
                <a:gd name="T12" fmla="*/ 427 w 432"/>
                <a:gd name="T13" fmla="*/ 129 h 281"/>
                <a:gd name="T14" fmla="*/ 216 w 432"/>
                <a:gd name="T15" fmla="*/ 242 h 281"/>
                <a:gd name="T16" fmla="*/ 45 w 432"/>
                <a:gd name="T17" fmla="*/ 141 h 281"/>
                <a:gd name="T18" fmla="*/ 57 w 432"/>
                <a:gd name="T19" fmla="*/ 129 h 281"/>
                <a:gd name="T20" fmla="*/ 150 w 432"/>
                <a:gd name="T21" fmla="*/ 57 h 281"/>
                <a:gd name="T22" fmla="*/ 216 w 432"/>
                <a:gd name="T23" fmla="*/ 37 h 281"/>
                <a:gd name="T24" fmla="*/ 282 w 432"/>
                <a:gd name="T25" fmla="*/ 56 h 281"/>
                <a:gd name="T26" fmla="*/ 375 w 432"/>
                <a:gd name="T27" fmla="*/ 129 h 281"/>
                <a:gd name="T28" fmla="*/ 387 w 432"/>
                <a:gd name="T29" fmla="*/ 141 h 281"/>
                <a:gd name="T30" fmla="*/ 216 w 432"/>
                <a:gd name="T31" fmla="*/ 242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32" h="281">
                  <a:moveTo>
                    <a:pt x="427" y="129"/>
                  </a:moveTo>
                  <a:cubicBezTo>
                    <a:pt x="424" y="123"/>
                    <a:pt x="333" y="0"/>
                    <a:pt x="216" y="0"/>
                  </a:cubicBezTo>
                  <a:cubicBezTo>
                    <a:pt x="100" y="0"/>
                    <a:pt x="9" y="123"/>
                    <a:pt x="5" y="129"/>
                  </a:cubicBezTo>
                  <a:cubicBezTo>
                    <a:pt x="0" y="136"/>
                    <a:pt x="0" y="145"/>
                    <a:pt x="5" y="152"/>
                  </a:cubicBezTo>
                  <a:cubicBezTo>
                    <a:pt x="9" y="158"/>
                    <a:pt x="100" y="281"/>
                    <a:pt x="216" y="281"/>
                  </a:cubicBezTo>
                  <a:cubicBezTo>
                    <a:pt x="333" y="281"/>
                    <a:pt x="424" y="157"/>
                    <a:pt x="427" y="152"/>
                  </a:cubicBezTo>
                  <a:cubicBezTo>
                    <a:pt x="432" y="145"/>
                    <a:pt x="432" y="136"/>
                    <a:pt x="427" y="129"/>
                  </a:cubicBezTo>
                  <a:close/>
                  <a:moveTo>
                    <a:pt x="216" y="242"/>
                  </a:moveTo>
                  <a:cubicBezTo>
                    <a:pt x="129" y="242"/>
                    <a:pt x="45" y="141"/>
                    <a:pt x="45" y="141"/>
                  </a:cubicBezTo>
                  <a:cubicBezTo>
                    <a:pt x="45" y="141"/>
                    <a:pt x="50" y="136"/>
                    <a:pt x="57" y="129"/>
                  </a:cubicBezTo>
                  <a:cubicBezTo>
                    <a:pt x="77" y="107"/>
                    <a:pt x="110" y="76"/>
                    <a:pt x="150" y="57"/>
                  </a:cubicBezTo>
                  <a:cubicBezTo>
                    <a:pt x="171" y="45"/>
                    <a:pt x="194" y="37"/>
                    <a:pt x="216" y="37"/>
                  </a:cubicBezTo>
                  <a:cubicBezTo>
                    <a:pt x="238" y="37"/>
                    <a:pt x="261" y="45"/>
                    <a:pt x="282" y="56"/>
                  </a:cubicBezTo>
                  <a:cubicBezTo>
                    <a:pt x="322" y="75"/>
                    <a:pt x="355" y="107"/>
                    <a:pt x="375" y="129"/>
                  </a:cubicBezTo>
                  <a:cubicBezTo>
                    <a:pt x="383" y="136"/>
                    <a:pt x="387" y="141"/>
                    <a:pt x="387" y="141"/>
                  </a:cubicBezTo>
                  <a:cubicBezTo>
                    <a:pt x="387" y="141"/>
                    <a:pt x="303" y="242"/>
                    <a:pt x="216" y="2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7" name="Freeform 17"/>
            <p:cNvSpPr>
              <a:spLocks noEditPoints="1"/>
            </p:cNvSpPr>
            <p:nvPr/>
          </p:nvSpPr>
          <p:spPr bwMode="auto">
            <a:xfrm>
              <a:off x="5068889" y="908051"/>
              <a:ext cx="400050" cy="401638"/>
            </a:xfrm>
            <a:custGeom>
              <a:avLst/>
              <a:gdLst>
                <a:gd name="T0" fmla="*/ 102 w 205"/>
                <a:gd name="T1" fmla="*/ 0 h 205"/>
                <a:gd name="T2" fmla="*/ 0 w 205"/>
                <a:gd name="T3" fmla="*/ 102 h 205"/>
                <a:gd name="T4" fmla="*/ 102 w 205"/>
                <a:gd name="T5" fmla="*/ 205 h 205"/>
                <a:gd name="T6" fmla="*/ 205 w 205"/>
                <a:gd name="T7" fmla="*/ 102 h 205"/>
                <a:gd name="T8" fmla="*/ 102 w 205"/>
                <a:gd name="T9" fmla="*/ 0 h 205"/>
                <a:gd name="T10" fmla="*/ 68 w 205"/>
                <a:gd name="T11" fmla="*/ 113 h 205"/>
                <a:gd name="T12" fmla="*/ 54 w 205"/>
                <a:gd name="T13" fmla="*/ 135 h 205"/>
                <a:gd name="T14" fmla="*/ 50 w 205"/>
                <a:gd name="T15" fmla="*/ 136 h 205"/>
                <a:gd name="T16" fmla="*/ 32 w 205"/>
                <a:gd name="T17" fmla="*/ 122 h 205"/>
                <a:gd name="T18" fmla="*/ 44 w 205"/>
                <a:gd name="T19" fmla="*/ 53 h 205"/>
                <a:gd name="T20" fmla="*/ 93 w 205"/>
                <a:gd name="T21" fmla="*/ 26 h 205"/>
                <a:gd name="T22" fmla="*/ 93 w 205"/>
                <a:gd name="T23" fmla="*/ 26 h 205"/>
                <a:gd name="T24" fmla="*/ 112 w 205"/>
                <a:gd name="T25" fmla="*/ 44 h 205"/>
                <a:gd name="T26" fmla="*/ 94 w 205"/>
                <a:gd name="T27" fmla="*/ 62 h 205"/>
                <a:gd name="T28" fmla="*/ 72 w 205"/>
                <a:gd name="T29" fmla="*/ 77 h 205"/>
                <a:gd name="T30" fmla="*/ 68 w 205"/>
                <a:gd name="T31" fmla="*/ 113 h 205"/>
                <a:gd name="T32" fmla="*/ 141 w 205"/>
                <a:gd name="T33" fmla="*/ 118 h 205"/>
                <a:gd name="T34" fmla="*/ 164 w 205"/>
                <a:gd name="T35" fmla="*/ 141 h 205"/>
                <a:gd name="T36" fmla="*/ 141 w 205"/>
                <a:gd name="T37" fmla="*/ 164 h 205"/>
                <a:gd name="T38" fmla="*/ 118 w 205"/>
                <a:gd name="T39" fmla="*/ 141 h 205"/>
                <a:gd name="T40" fmla="*/ 141 w 205"/>
                <a:gd name="T41" fmla="*/ 118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5" h="205">
                  <a:moveTo>
                    <a:pt x="102" y="0"/>
                  </a:moveTo>
                  <a:cubicBezTo>
                    <a:pt x="46" y="0"/>
                    <a:pt x="0" y="46"/>
                    <a:pt x="0" y="102"/>
                  </a:cubicBezTo>
                  <a:cubicBezTo>
                    <a:pt x="0" y="159"/>
                    <a:pt x="46" y="205"/>
                    <a:pt x="102" y="205"/>
                  </a:cubicBezTo>
                  <a:cubicBezTo>
                    <a:pt x="159" y="205"/>
                    <a:pt x="205" y="159"/>
                    <a:pt x="205" y="102"/>
                  </a:cubicBezTo>
                  <a:cubicBezTo>
                    <a:pt x="205" y="46"/>
                    <a:pt x="159" y="0"/>
                    <a:pt x="102" y="0"/>
                  </a:cubicBezTo>
                  <a:close/>
                  <a:moveTo>
                    <a:pt x="68" y="113"/>
                  </a:moveTo>
                  <a:cubicBezTo>
                    <a:pt x="70" y="123"/>
                    <a:pt x="64" y="133"/>
                    <a:pt x="54" y="135"/>
                  </a:cubicBezTo>
                  <a:cubicBezTo>
                    <a:pt x="53" y="136"/>
                    <a:pt x="51" y="136"/>
                    <a:pt x="50" y="136"/>
                  </a:cubicBezTo>
                  <a:cubicBezTo>
                    <a:pt x="41" y="136"/>
                    <a:pt x="34" y="130"/>
                    <a:pt x="32" y="122"/>
                  </a:cubicBezTo>
                  <a:cubicBezTo>
                    <a:pt x="24" y="88"/>
                    <a:pt x="34" y="66"/>
                    <a:pt x="44" y="53"/>
                  </a:cubicBezTo>
                  <a:cubicBezTo>
                    <a:pt x="58" y="35"/>
                    <a:pt x="80" y="26"/>
                    <a:pt x="93" y="26"/>
                  </a:cubicBezTo>
                  <a:cubicBezTo>
                    <a:pt x="93" y="26"/>
                    <a:pt x="93" y="26"/>
                    <a:pt x="93" y="26"/>
                  </a:cubicBezTo>
                  <a:cubicBezTo>
                    <a:pt x="104" y="26"/>
                    <a:pt x="112" y="34"/>
                    <a:pt x="112" y="44"/>
                  </a:cubicBezTo>
                  <a:cubicBezTo>
                    <a:pt x="112" y="54"/>
                    <a:pt x="104" y="62"/>
                    <a:pt x="94" y="62"/>
                  </a:cubicBezTo>
                  <a:cubicBezTo>
                    <a:pt x="90" y="63"/>
                    <a:pt x="79" y="67"/>
                    <a:pt x="72" y="77"/>
                  </a:cubicBezTo>
                  <a:cubicBezTo>
                    <a:pt x="65" y="86"/>
                    <a:pt x="64" y="99"/>
                    <a:pt x="68" y="113"/>
                  </a:cubicBezTo>
                  <a:close/>
                  <a:moveTo>
                    <a:pt x="141" y="118"/>
                  </a:moveTo>
                  <a:cubicBezTo>
                    <a:pt x="154" y="118"/>
                    <a:pt x="164" y="128"/>
                    <a:pt x="164" y="141"/>
                  </a:cubicBezTo>
                  <a:cubicBezTo>
                    <a:pt x="164" y="153"/>
                    <a:pt x="154" y="164"/>
                    <a:pt x="141" y="164"/>
                  </a:cubicBezTo>
                  <a:cubicBezTo>
                    <a:pt x="128" y="164"/>
                    <a:pt x="118" y="153"/>
                    <a:pt x="118" y="141"/>
                  </a:cubicBezTo>
                  <a:cubicBezTo>
                    <a:pt x="118" y="128"/>
                    <a:pt x="128" y="118"/>
                    <a:pt x="141"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8" name="Freeform 18"/>
            <p:cNvSpPr/>
            <p:nvPr/>
          </p:nvSpPr>
          <p:spPr bwMode="auto">
            <a:xfrm>
              <a:off x="4760914" y="933451"/>
              <a:ext cx="114300" cy="88900"/>
            </a:xfrm>
            <a:custGeom>
              <a:avLst/>
              <a:gdLst>
                <a:gd name="T0" fmla="*/ 63 w 72"/>
                <a:gd name="T1" fmla="*/ 56 h 56"/>
                <a:gd name="T2" fmla="*/ 0 w 72"/>
                <a:gd name="T3" fmla="*/ 11 h 56"/>
                <a:gd name="T4" fmla="*/ 9 w 72"/>
                <a:gd name="T5" fmla="*/ 0 h 56"/>
                <a:gd name="T6" fmla="*/ 72 w 72"/>
                <a:gd name="T7" fmla="*/ 45 h 56"/>
                <a:gd name="T8" fmla="*/ 63 w 72"/>
                <a:gd name="T9" fmla="*/ 56 h 56"/>
              </a:gdLst>
              <a:ahLst/>
              <a:cxnLst>
                <a:cxn ang="0">
                  <a:pos x="T0" y="T1"/>
                </a:cxn>
                <a:cxn ang="0">
                  <a:pos x="T2" y="T3"/>
                </a:cxn>
                <a:cxn ang="0">
                  <a:pos x="T4" y="T5"/>
                </a:cxn>
                <a:cxn ang="0">
                  <a:pos x="T6" y="T7"/>
                </a:cxn>
                <a:cxn ang="0">
                  <a:pos x="T8" y="T9"/>
                </a:cxn>
              </a:cxnLst>
              <a:rect l="0" t="0" r="r" b="b"/>
              <a:pathLst>
                <a:path w="72" h="56">
                  <a:moveTo>
                    <a:pt x="63" y="56"/>
                  </a:moveTo>
                  <a:lnTo>
                    <a:pt x="0" y="11"/>
                  </a:lnTo>
                  <a:lnTo>
                    <a:pt x="9" y="0"/>
                  </a:lnTo>
                  <a:lnTo>
                    <a:pt x="72" y="45"/>
                  </a:lnTo>
                  <a:lnTo>
                    <a:pt x="63"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9" name="Freeform 19"/>
            <p:cNvSpPr/>
            <p:nvPr/>
          </p:nvSpPr>
          <p:spPr bwMode="auto">
            <a:xfrm>
              <a:off x="4832351" y="855664"/>
              <a:ext cx="104775" cy="106363"/>
            </a:xfrm>
            <a:custGeom>
              <a:avLst/>
              <a:gdLst>
                <a:gd name="T0" fmla="*/ 57 w 66"/>
                <a:gd name="T1" fmla="*/ 67 h 67"/>
                <a:gd name="T2" fmla="*/ 0 w 66"/>
                <a:gd name="T3" fmla="*/ 9 h 67"/>
                <a:gd name="T4" fmla="*/ 9 w 66"/>
                <a:gd name="T5" fmla="*/ 0 h 67"/>
                <a:gd name="T6" fmla="*/ 66 w 66"/>
                <a:gd name="T7" fmla="*/ 57 h 67"/>
                <a:gd name="T8" fmla="*/ 57 w 66"/>
                <a:gd name="T9" fmla="*/ 67 h 67"/>
              </a:gdLst>
              <a:ahLst/>
              <a:cxnLst>
                <a:cxn ang="0">
                  <a:pos x="T0" y="T1"/>
                </a:cxn>
                <a:cxn ang="0">
                  <a:pos x="T2" y="T3"/>
                </a:cxn>
                <a:cxn ang="0">
                  <a:pos x="T4" y="T5"/>
                </a:cxn>
                <a:cxn ang="0">
                  <a:pos x="T6" y="T7"/>
                </a:cxn>
                <a:cxn ang="0">
                  <a:pos x="T8" y="T9"/>
                </a:cxn>
              </a:cxnLst>
              <a:rect l="0" t="0" r="r" b="b"/>
              <a:pathLst>
                <a:path w="66" h="67">
                  <a:moveTo>
                    <a:pt x="57" y="67"/>
                  </a:moveTo>
                  <a:lnTo>
                    <a:pt x="0" y="9"/>
                  </a:lnTo>
                  <a:lnTo>
                    <a:pt x="9" y="0"/>
                  </a:lnTo>
                  <a:lnTo>
                    <a:pt x="66" y="57"/>
                  </a:lnTo>
                  <a:lnTo>
                    <a:pt x="57" y="6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0" name="Freeform 20"/>
            <p:cNvSpPr/>
            <p:nvPr/>
          </p:nvSpPr>
          <p:spPr bwMode="auto">
            <a:xfrm>
              <a:off x="4911726" y="804864"/>
              <a:ext cx="90488" cy="109538"/>
            </a:xfrm>
            <a:custGeom>
              <a:avLst/>
              <a:gdLst>
                <a:gd name="T0" fmla="*/ 46 w 57"/>
                <a:gd name="T1" fmla="*/ 69 h 69"/>
                <a:gd name="T2" fmla="*/ 0 w 57"/>
                <a:gd name="T3" fmla="*/ 7 h 69"/>
                <a:gd name="T4" fmla="*/ 10 w 57"/>
                <a:gd name="T5" fmla="*/ 0 h 69"/>
                <a:gd name="T6" fmla="*/ 57 w 57"/>
                <a:gd name="T7" fmla="*/ 62 h 69"/>
                <a:gd name="T8" fmla="*/ 46 w 57"/>
                <a:gd name="T9" fmla="*/ 69 h 69"/>
              </a:gdLst>
              <a:ahLst/>
              <a:cxnLst>
                <a:cxn ang="0">
                  <a:pos x="T0" y="T1"/>
                </a:cxn>
                <a:cxn ang="0">
                  <a:pos x="T2" y="T3"/>
                </a:cxn>
                <a:cxn ang="0">
                  <a:pos x="T4" y="T5"/>
                </a:cxn>
                <a:cxn ang="0">
                  <a:pos x="T6" y="T7"/>
                </a:cxn>
                <a:cxn ang="0">
                  <a:pos x="T8" y="T9"/>
                </a:cxn>
              </a:cxnLst>
              <a:rect l="0" t="0" r="r" b="b"/>
              <a:pathLst>
                <a:path w="57" h="69">
                  <a:moveTo>
                    <a:pt x="46" y="69"/>
                  </a:moveTo>
                  <a:lnTo>
                    <a:pt x="0" y="7"/>
                  </a:lnTo>
                  <a:lnTo>
                    <a:pt x="10" y="0"/>
                  </a:lnTo>
                  <a:lnTo>
                    <a:pt x="57" y="62"/>
                  </a:lnTo>
                  <a:lnTo>
                    <a:pt x="46"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1" name="Freeform 21"/>
            <p:cNvSpPr/>
            <p:nvPr/>
          </p:nvSpPr>
          <p:spPr bwMode="auto">
            <a:xfrm>
              <a:off x="4994276" y="752476"/>
              <a:ext cx="76200" cy="117475"/>
            </a:xfrm>
            <a:custGeom>
              <a:avLst/>
              <a:gdLst>
                <a:gd name="T0" fmla="*/ 37 w 48"/>
                <a:gd name="T1" fmla="*/ 74 h 74"/>
                <a:gd name="T2" fmla="*/ 0 w 48"/>
                <a:gd name="T3" fmla="*/ 6 h 74"/>
                <a:gd name="T4" fmla="*/ 11 w 48"/>
                <a:gd name="T5" fmla="*/ 0 h 74"/>
                <a:gd name="T6" fmla="*/ 48 w 48"/>
                <a:gd name="T7" fmla="*/ 67 h 74"/>
                <a:gd name="T8" fmla="*/ 37 w 48"/>
                <a:gd name="T9" fmla="*/ 74 h 74"/>
              </a:gdLst>
              <a:ahLst/>
              <a:cxnLst>
                <a:cxn ang="0">
                  <a:pos x="T0" y="T1"/>
                </a:cxn>
                <a:cxn ang="0">
                  <a:pos x="T2" y="T3"/>
                </a:cxn>
                <a:cxn ang="0">
                  <a:pos x="T4" y="T5"/>
                </a:cxn>
                <a:cxn ang="0">
                  <a:pos x="T6" y="T7"/>
                </a:cxn>
                <a:cxn ang="0">
                  <a:pos x="T8" y="T9"/>
                </a:cxn>
              </a:cxnLst>
              <a:rect l="0" t="0" r="r" b="b"/>
              <a:pathLst>
                <a:path w="48" h="74">
                  <a:moveTo>
                    <a:pt x="37" y="74"/>
                  </a:moveTo>
                  <a:lnTo>
                    <a:pt x="0" y="6"/>
                  </a:lnTo>
                  <a:lnTo>
                    <a:pt x="11" y="0"/>
                  </a:lnTo>
                  <a:lnTo>
                    <a:pt x="48" y="67"/>
                  </a:lnTo>
                  <a:lnTo>
                    <a:pt x="37" y="7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2" name="Freeform 22"/>
            <p:cNvSpPr/>
            <p:nvPr/>
          </p:nvSpPr>
          <p:spPr bwMode="auto">
            <a:xfrm>
              <a:off x="5081589" y="709614"/>
              <a:ext cx="58738" cy="120650"/>
            </a:xfrm>
            <a:custGeom>
              <a:avLst/>
              <a:gdLst>
                <a:gd name="T0" fmla="*/ 25 w 37"/>
                <a:gd name="T1" fmla="*/ 76 h 76"/>
                <a:gd name="T2" fmla="*/ 0 w 37"/>
                <a:gd name="T3" fmla="*/ 4 h 76"/>
                <a:gd name="T4" fmla="*/ 13 w 37"/>
                <a:gd name="T5" fmla="*/ 0 h 76"/>
                <a:gd name="T6" fmla="*/ 37 w 37"/>
                <a:gd name="T7" fmla="*/ 72 h 76"/>
                <a:gd name="T8" fmla="*/ 25 w 37"/>
                <a:gd name="T9" fmla="*/ 76 h 76"/>
              </a:gdLst>
              <a:ahLst/>
              <a:cxnLst>
                <a:cxn ang="0">
                  <a:pos x="T0" y="T1"/>
                </a:cxn>
                <a:cxn ang="0">
                  <a:pos x="T2" y="T3"/>
                </a:cxn>
                <a:cxn ang="0">
                  <a:pos x="T4" y="T5"/>
                </a:cxn>
                <a:cxn ang="0">
                  <a:pos x="T6" y="T7"/>
                </a:cxn>
                <a:cxn ang="0">
                  <a:pos x="T8" y="T9"/>
                </a:cxn>
              </a:cxnLst>
              <a:rect l="0" t="0" r="r" b="b"/>
              <a:pathLst>
                <a:path w="37" h="76">
                  <a:moveTo>
                    <a:pt x="25" y="76"/>
                  </a:moveTo>
                  <a:lnTo>
                    <a:pt x="0" y="4"/>
                  </a:lnTo>
                  <a:lnTo>
                    <a:pt x="13" y="0"/>
                  </a:lnTo>
                  <a:lnTo>
                    <a:pt x="37" y="72"/>
                  </a:lnTo>
                  <a:lnTo>
                    <a:pt x="25" y="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3" name="Freeform 23"/>
            <p:cNvSpPr/>
            <p:nvPr/>
          </p:nvSpPr>
          <p:spPr bwMode="auto">
            <a:xfrm>
              <a:off x="5180014" y="693739"/>
              <a:ext cx="39688" cy="119063"/>
            </a:xfrm>
            <a:custGeom>
              <a:avLst/>
              <a:gdLst>
                <a:gd name="T0" fmla="*/ 12 w 25"/>
                <a:gd name="T1" fmla="*/ 75 h 75"/>
                <a:gd name="T2" fmla="*/ 0 w 25"/>
                <a:gd name="T3" fmla="*/ 2 h 75"/>
                <a:gd name="T4" fmla="*/ 12 w 25"/>
                <a:gd name="T5" fmla="*/ 0 h 75"/>
                <a:gd name="T6" fmla="*/ 25 w 25"/>
                <a:gd name="T7" fmla="*/ 72 h 75"/>
                <a:gd name="T8" fmla="*/ 12 w 25"/>
                <a:gd name="T9" fmla="*/ 75 h 75"/>
              </a:gdLst>
              <a:ahLst/>
              <a:cxnLst>
                <a:cxn ang="0">
                  <a:pos x="T0" y="T1"/>
                </a:cxn>
                <a:cxn ang="0">
                  <a:pos x="T2" y="T3"/>
                </a:cxn>
                <a:cxn ang="0">
                  <a:pos x="T4" y="T5"/>
                </a:cxn>
                <a:cxn ang="0">
                  <a:pos x="T6" y="T7"/>
                </a:cxn>
                <a:cxn ang="0">
                  <a:pos x="T8" y="T9"/>
                </a:cxn>
              </a:cxnLst>
              <a:rect l="0" t="0" r="r" b="b"/>
              <a:pathLst>
                <a:path w="25" h="75">
                  <a:moveTo>
                    <a:pt x="12" y="75"/>
                  </a:moveTo>
                  <a:lnTo>
                    <a:pt x="0" y="2"/>
                  </a:lnTo>
                  <a:lnTo>
                    <a:pt x="12" y="0"/>
                  </a:lnTo>
                  <a:lnTo>
                    <a:pt x="25" y="72"/>
                  </a:lnTo>
                  <a:lnTo>
                    <a:pt x="12" y="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4" name="Freeform 24"/>
            <p:cNvSpPr/>
            <p:nvPr/>
          </p:nvSpPr>
          <p:spPr bwMode="auto">
            <a:xfrm>
              <a:off x="5281614" y="687389"/>
              <a:ext cx="25400" cy="115888"/>
            </a:xfrm>
            <a:custGeom>
              <a:avLst/>
              <a:gdLst>
                <a:gd name="T0" fmla="*/ 12 w 16"/>
                <a:gd name="T1" fmla="*/ 73 h 73"/>
                <a:gd name="T2" fmla="*/ 0 w 16"/>
                <a:gd name="T3" fmla="*/ 73 h 73"/>
                <a:gd name="T4" fmla="*/ 4 w 16"/>
                <a:gd name="T5" fmla="*/ 0 h 73"/>
                <a:gd name="T6" fmla="*/ 16 w 16"/>
                <a:gd name="T7" fmla="*/ 0 h 73"/>
                <a:gd name="T8" fmla="*/ 12 w 16"/>
                <a:gd name="T9" fmla="*/ 73 h 73"/>
              </a:gdLst>
              <a:ahLst/>
              <a:cxnLst>
                <a:cxn ang="0">
                  <a:pos x="T0" y="T1"/>
                </a:cxn>
                <a:cxn ang="0">
                  <a:pos x="T2" y="T3"/>
                </a:cxn>
                <a:cxn ang="0">
                  <a:pos x="T4" y="T5"/>
                </a:cxn>
                <a:cxn ang="0">
                  <a:pos x="T6" y="T7"/>
                </a:cxn>
                <a:cxn ang="0">
                  <a:pos x="T8" y="T9"/>
                </a:cxn>
              </a:cxnLst>
              <a:rect l="0" t="0" r="r" b="b"/>
              <a:pathLst>
                <a:path w="16" h="73">
                  <a:moveTo>
                    <a:pt x="12" y="73"/>
                  </a:moveTo>
                  <a:lnTo>
                    <a:pt x="0" y="73"/>
                  </a:lnTo>
                  <a:lnTo>
                    <a:pt x="4" y="0"/>
                  </a:lnTo>
                  <a:lnTo>
                    <a:pt x="16" y="0"/>
                  </a:lnTo>
                  <a:lnTo>
                    <a:pt x="12"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5" name="Freeform 25"/>
            <p:cNvSpPr/>
            <p:nvPr/>
          </p:nvSpPr>
          <p:spPr bwMode="auto">
            <a:xfrm>
              <a:off x="5356226" y="709614"/>
              <a:ext cx="53975" cy="112713"/>
            </a:xfrm>
            <a:custGeom>
              <a:avLst/>
              <a:gdLst>
                <a:gd name="T0" fmla="*/ 14 w 34"/>
                <a:gd name="T1" fmla="*/ 71 h 71"/>
                <a:gd name="T2" fmla="*/ 0 w 34"/>
                <a:gd name="T3" fmla="*/ 67 h 71"/>
                <a:gd name="T4" fmla="*/ 21 w 34"/>
                <a:gd name="T5" fmla="*/ 0 h 71"/>
                <a:gd name="T6" fmla="*/ 34 w 34"/>
                <a:gd name="T7" fmla="*/ 3 h 71"/>
                <a:gd name="T8" fmla="*/ 14 w 34"/>
                <a:gd name="T9" fmla="*/ 71 h 71"/>
              </a:gdLst>
              <a:ahLst/>
              <a:cxnLst>
                <a:cxn ang="0">
                  <a:pos x="T0" y="T1"/>
                </a:cxn>
                <a:cxn ang="0">
                  <a:pos x="T2" y="T3"/>
                </a:cxn>
                <a:cxn ang="0">
                  <a:pos x="T4" y="T5"/>
                </a:cxn>
                <a:cxn ang="0">
                  <a:pos x="T6" y="T7"/>
                </a:cxn>
                <a:cxn ang="0">
                  <a:pos x="T8" y="T9"/>
                </a:cxn>
              </a:cxnLst>
              <a:rect l="0" t="0" r="r" b="b"/>
              <a:pathLst>
                <a:path w="34" h="71">
                  <a:moveTo>
                    <a:pt x="14" y="71"/>
                  </a:moveTo>
                  <a:lnTo>
                    <a:pt x="0" y="67"/>
                  </a:lnTo>
                  <a:lnTo>
                    <a:pt x="21" y="0"/>
                  </a:lnTo>
                  <a:lnTo>
                    <a:pt x="34" y="3"/>
                  </a:lnTo>
                  <a:lnTo>
                    <a:pt x="14"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6" name="Freeform 26"/>
            <p:cNvSpPr/>
            <p:nvPr/>
          </p:nvSpPr>
          <p:spPr bwMode="auto">
            <a:xfrm>
              <a:off x="5434014" y="739776"/>
              <a:ext cx="63500" cy="104775"/>
            </a:xfrm>
            <a:custGeom>
              <a:avLst/>
              <a:gdLst>
                <a:gd name="T0" fmla="*/ 13 w 40"/>
                <a:gd name="T1" fmla="*/ 66 h 66"/>
                <a:gd name="T2" fmla="*/ 0 w 40"/>
                <a:gd name="T3" fmla="*/ 61 h 66"/>
                <a:gd name="T4" fmla="*/ 27 w 40"/>
                <a:gd name="T5" fmla="*/ 0 h 66"/>
                <a:gd name="T6" fmla="*/ 40 w 40"/>
                <a:gd name="T7" fmla="*/ 6 h 66"/>
                <a:gd name="T8" fmla="*/ 13 w 40"/>
                <a:gd name="T9" fmla="*/ 66 h 66"/>
              </a:gdLst>
              <a:ahLst/>
              <a:cxnLst>
                <a:cxn ang="0">
                  <a:pos x="T0" y="T1"/>
                </a:cxn>
                <a:cxn ang="0">
                  <a:pos x="T2" y="T3"/>
                </a:cxn>
                <a:cxn ang="0">
                  <a:pos x="T4" y="T5"/>
                </a:cxn>
                <a:cxn ang="0">
                  <a:pos x="T6" y="T7"/>
                </a:cxn>
                <a:cxn ang="0">
                  <a:pos x="T8" y="T9"/>
                </a:cxn>
              </a:cxnLst>
              <a:rect l="0" t="0" r="r" b="b"/>
              <a:pathLst>
                <a:path w="40" h="66">
                  <a:moveTo>
                    <a:pt x="13" y="66"/>
                  </a:moveTo>
                  <a:lnTo>
                    <a:pt x="0" y="61"/>
                  </a:lnTo>
                  <a:lnTo>
                    <a:pt x="27" y="0"/>
                  </a:lnTo>
                  <a:lnTo>
                    <a:pt x="40" y="6"/>
                  </a:lnTo>
                  <a:lnTo>
                    <a:pt x="13"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7" name="Freeform 27"/>
            <p:cNvSpPr/>
            <p:nvPr/>
          </p:nvSpPr>
          <p:spPr bwMode="auto">
            <a:xfrm>
              <a:off x="5499101" y="779464"/>
              <a:ext cx="76200" cy="95250"/>
            </a:xfrm>
            <a:custGeom>
              <a:avLst/>
              <a:gdLst>
                <a:gd name="T0" fmla="*/ 11 w 48"/>
                <a:gd name="T1" fmla="*/ 60 h 60"/>
                <a:gd name="T2" fmla="*/ 0 w 48"/>
                <a:gd name="T3" fmla="*/ 53 h 60"/>
                <a:gd name="T4" fmla="*/ 38 w 48"/>
                <a:gd name="T5" fmla="*/ 0 h 60"/>
                <a:gd name="T6" fmla="*/ 48 w 48"/>
                <a:gd name="T7" fmla="*/ 9 h 60"/>
                <a:gd name="T8" fmla="*/ 11 w 48"/>
                <a:gd name="T9" fmla="*/ 60 h 60"/>
              </a:gdLst>
              <a:ahLst/>
              <a:cxnLst>
                <a:cxn ang="0">
                  <a:pos x="T0" y="T1"/>
                </a:cxn>
                <a:cxn ang="0">
                  <a:pos x="T2" y="T3"/>
                </a:cxn>
                <a:cxn ang="0">
                  <a:pos x="T4" y="T5"/>
                </a:cxn>
                <a:cxn ang="0">
                  <a:pos x="T6" y="T7"/>
                </a:cxn>
                <a:cxn ang="0">
                  <a:pos x="T8" y="T9"/>
                </a:cxn>
              </a:cxnLst>
              <a:rect l="0" t="0" r="r" b="b"/>
              <a:pathLst>
                <a:path w="48" h="60">
                  <a:moveTo>
                    <a:pt x="11" y="60"/>
                  </a:moveTo>
                  <a:lnTo>
                    <a:pt x="0" y="53"/>
                  </a:lnTo>
                  <a:lnTo>
                    <a:pt x="38" y="0"/>
                  </a:lnTo>
                  <a:lnTo>
                    <a:pt x="48" y="9"/>
                  </a:lnTo>
                  <a:lnTo>
                    <a:pt x="11" y="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8" name="Freeform 28"/>
            <p:cNvSpPr/>
            <p:nvPr/>
          </p:nvSpPr>
          <p:spPr bwMode="auto">
            <a:xfrm>
              <a:off x="5559426" y="830264"/>
              <a:ext cx="76200" cy="87313"/>
            </a:xfrm>
            <a:custGeom>
              <a:avLst/>
              <a:gdLst>
                <a:gd name="T0" fmla="*/ 10 w 48"/>
                <a:gd name="T1" fmla="*/ 55 h 55"/>
                <a:gd name="T2" fmla="*/ 0 w 48"/>
                <a:gd name="T3" fmla="*/ 48 h 55"/>
                <a:gd name="T4" fmla="*/ 38 w 48"/>
                <a:gd name="T5" fmla="*/ 0 h 55"/>
                <a:gd name="T6" fmla="*/ 48 w 48"/>
                <a:gd name="T7" fmla="*/ 9 h 55"/>
                <a:gd name="T8" fmla="*/ 10 w 48"/>
                <a:gd name="T9" fmla="*/ 55 h 55"/>
              </a:gdLst>
              <a:ahLst/>
              <a:cxnLst>
                <a:cxn ang="0">
                  <a:pos x="T0" y="T1"/>
                </a:cxn>
                <a:cxn ang="0">
                  <a:pos x="T2" y="T3"/>
                </a:cxn>
                <a:cxn ang="0">
                  <a:pos x="T4" y="T5"/>
                </a:cxn>
                <a:cxn ang="0">
                  <a:pos x="T6" y="T7"/>
                </a:cxn>
                <a:cxn ang="0">
                  <a:pos x="T8" y="T9"/>
                </a:cxn>
              </a:cxnLst>
              <a:rect l="0" t="0" r="r" b="b"/>
              <a:pathLst>
                <a:path w="48" h="55">
                  <a:moveTo>
                    <a:pt x="10" y="55"/>
                  </a:moveTo>
                  <a:lnTo>
                    <a:pt x="0" y="48"/>
                  </a:lnTo>
                  <a:lnTo>
                    <a:pt x="38" y="0"/>
                  </a:lnTo>
                  <a:lnTo>
                    <a:pt x="48" y="9"/>
                  </a:lnTo>
                  <a:lnTo>
                    <a:pt x="10"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9" name="Freeform 29"/>
            <p:cNvSpPr/>
            <p:nvPr/>
          </p:nvSpPr>
          <p:spPr bwMode="auto">
            <a:xfrm>
              <a:off x="5614989" y="879476"/>
              <a:ext cx="79375" cy="82550"/>
            </a:xfrm>
            <a:custGeom>
              <a:avLst/>
              <a:gdLst>
                <a:gd name="T0" fmla="*/ 8 w 50"/>
                <a:gd name="T1" fmla="*/ 52 h 52"/>
                <a:gd name="T2" fmla="*/ 0 w 50"/>
                <a:gd name="T3" fmla="*/ 43 h 52"/>
                <a:gd name="T4" fmla="*/ 42 w 50"/>
                <a:gd name="T5" fmla="*/ 0 h 52"/>
                <a:gd name="T6" fmla="*/ 50 w 50"/>
                <a:gd name="T7" fmla="*/ 10 h 52"/>
                <a:gd name="T8" fmla="*/ 8 w 50"/>
                <a:gd name="T9" fmla="*/ 52 h 52"/>
              </a:gdLst>
              <a:ahLst/>
              <a:cxnLst>
                <a:cxn ang="0">
                  <a:pos x="T0" y="T1"/>
                </a:cxn>
                <a:cxn ang="0">
                  <a:pos x="T2" y="T3"/>
                </a:cxn>
                <a:cxn ang="0">
                  <a:pos x="T4" y="T5"/>
                </a:cxn>
                <a:cxn ang="0">
                  <a:pos x="T6" y="T7"/>
                </a:cxn>
                <a:cxn ang="0">
                  <a:pos x="T8" y="T9"/>
                </a:cxn>
              </a:cxnLst>
              <a:rect l="0" t="0" r="r" b="b"/>
              <a:pathLst>
                <a:path w="50" h="52">
                  <a:moveTo>
                    <a:pt x="8" y="52"/>
                  </a:moveTo>
                  <a:lnTo>
                    <a:pt x="0" y="43"/>
                  </a:lnTo>
                  <a:lnTo>
                    <a:pt x="42" y="0"/>
                  </a:lnTo>
                  <a:lnTo>
                    <a:pt x="50" y="10"/>
                  </a:lnTo>
                  <a:lnTo>
                    <a:pt x="8"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0" name="Freeform 30"/>
            <p:cNvSpPr/>
            <p:nvPr/>
          </p:nvSpPr>
          <p:spPr bwMode="auto">
            <a:xfrm>
              <a:off x="5659439" y="933451"/>
              <a:ext cx="84138" cy="71438"/>
            </a:xfrm>
            <a:custGeom>
              <a:avLst/>
              <a:gdLst>
                <a:gd name="T0" fmla="*/ 7 w 53"/>
                <a:gd name="T1" fmla="*/ 45 h 45"/>
                <a:gd name="T2" fmla="*/ 0 w 53"/>
                <a:gd name="T3" fmla="*/ 35 h 45"/>
                <a:gd name="T4" fmla="*/ 46 w 53"/>
                <a:gd name="T5" fmla="*/ 0 h 45"/>
                <a:gd name="T6" fmla="*/ 53 w 53"/>
                <a:gd name="T7" fmla="*/ 11 h 45"/>
                <a:gd name="T8" fmla="*/ 7 w 53"/>
                <a:gd name="T9" fmla="*/ 45 h 45"/>
              </a:gdLst>
              <a:ahLst/>
              <a:cxnLst>
                <a:cxn ang="0">
                  <a:pos x="T0" y="T1"/>
                </a:cxn>
                <a:cxn ang="0">
                  <a:pos x="T2" y="T3"/>
                </a:cxn>
                <a:cxn ang="0">
                  <a:pos x="T4" y="T5"/>
                </a:cxn>
                <a:cxn ang="0">
                  <a:pos x="T6" y="T7"/>
                </a:cxn>
                <a:cxn ang="0">
                  <a:pos x="T8" y="T9"/>
                </a:cxn>
              </a:cxnLst>
              <a:rect l="0" t="0" r="r" b="b"/>
              <a:pathLst>
                <a:path w="53" h="45">
                  <a:moveTo>
                    <a:pt x="7" y="45"/>
                  </a:moveTo>
                  <a:lnTo>
                    <a:pt x="0" y="35"/>
                  </a:lnTo>
                  <a:lnTo>
                    <a:pt x="46" y="0"/>
                  </a:lnTo>
                  <a:lnTo>
                    <a:pt x="53" y="11"/>
                  </a:lnTo>
                  <a:lnTo>
                    <a:pt x="7"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61" name="Group 104"/>
          <p:cNvGrpSpPr/>
          <p:nvPr/>
        </p:nvGrpSpPr>
        <p:grpSpPr bwMode="auto">
          <a:xfrm>
            <a:off x="4999385" y="1786665"/>
            <a:ext cx="496206" cy="625594"/>
            <a:chOff x="8102601" y="593726"/>
            <a:chExt cx="661988" cy="833438"/>
          </a:xfrm>
          <a:solidFill>
            <a:srgbClr val="BD392F"/>
          </a:solidFill>
          <a:effectLst/>
        </p:grpSpPr>
        <p:sp>
          <p:nvSpPr>
            <p:cNvPr id="62" name="Oval 83"/>
            <p:cNvSpPr>
              <a:spLocks noChangeArrowheads="1"/>
            </p:cNvSpPr>
            <p:nvPr/>
          </p:nvSpPr>
          <p:spPr bwMode="auto">
            <a:xfrm>
              <a:off x="8345489" y="744539"/>
              <a:ext cx="176213" cy="2476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3" name="Freeform 84"/>
            <p:cNvSpPr/>
            <p:nvPr/>
          </p:nvSpPr>
          <p:spPr bwMode="auto">
            <a:xfrm>
              <a:off x="8102601" y="973139"/>
              <a:ext cx="201613" cy="439738"/>
            </a:xfrm>
            <a:custGeom>
              <a:avLst/>
              <a:gdLst>
                <a:gd name="T0" fmla="*/ 4 w 103"/>
                <a:gd name="T1" fmla="*/ 220 h 225"/>
                <a:gd name="T2" fmla="*/ 103 w 103"/>
                <a:gd name="T3" fmla="*/ 105 h 225"/>
                <a:gd name="T4" fmla="*/ 101 w 103"/>
                <a:gd name="T5" fmla="*/ 44 h 225"/>
                <a:gd name="T6" fmla="*/ 96 w 103"/>
                <a:gd name="T7" fmla="*/ 0 h 225"/>
                <a:gd name="T8" fmla="*/ 0 w 103"/>
                <a:gd name="T9" fmla="*/ 219 h 225"/>
                <a:gd name="T10" fmla="*/ 4 w 103"/>
                <a:gd name="T11" fmla="*/ 220 h 225"/>
              </a:gdLst>
              <a:ahLst/>
              <a:cxnLst>
                <a:cxn ang="0">
                  <a:pos x="T0" y="T1"/>
                </a:cxn>
                <a:cxn ang="0">
                  <a:pos x="T2" y="T3"/>
                </a:cxn>
                <a:cxn ang="0">
                  <a:pos x="T4" y="T5"/>
                </a:cxn>
                <a:cxn ang="0">
                  <a:pos x="T6" y="T7"/>
                </a:cxn>
                <a:cxn ang="0">
                  <a:pos x="T8" y="T9"/>
                </a:cxn>
                <a:cxn ang="0">
                  <a:pos x="T10" y="T11"/>
                </a:cxn>
              </a:cxnLst>
              <a:rect l="0" t="0" r="r" b="b"/>
              <a:pathLst>
                <a:path w="103" h="225">
                  <a:moveTo>
                    <a:pt x="4" y="220"/>
                  </a:moveTo>
                  <a:cubicBezTo>
                    <a:pt x="18" y="196"/>
                    <a:pt x="62" y="122"/>
                    <a:pt x="103" y="105"/>
                  </a:cubicBezTo>
                  <a:cubicBezTo>
                    <a:pt x="95" y="83"/>
                    <a:pt x="94" y="60"/>
                    <a:pt x="101" y="44"/>
                  </a:cubicBezTo>
                  <a:cubicBezTo>
                    <a:pt x="99" y="30"/>
                    <a:pt x="97" y="15"/>
                    <a:pt x="96" y="0"/>
                  </a:cubicBezTo>
                  <a:cubicBezTo>
                    <a:pt x="68" y="22"/>
                    <a:pt x="5" y="86"/>
                    <a:pt x="0" y="219"/>
                  </a:cubicBezTo>
                  <a:cubicBezTo>
                    <a:pt x="0" y="224"/>
                    <a:pt x="1" y="225"/>
                    <a:pt x="4" y="2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4" name="Freeform 85"/>
            <p:cNvSpPr/>
            <p:nvPr/>
          </p:nvSpPr>
          <p:spPr bwMode="auto">
            <a:xfrm>
              <a:off x="8562976" y="966789"/>
              <a:ext cx="201613" cy="441325"/>
            </a:xfrm>
            <a:custGeom>
              <a:avLst/>
              <a:gdLst>
                <a:gd name="T0" fmla="*/ 99 w 103"/>
                <a:gd name="T1" fmla="*/ 220 h 225"/>
                <a:gd name="T2" fmla="*/ 103 w 103"/>
                <a:gd name="T3" fmla="*/ 219 h 225"/>
                <a:gd name="T4" fmla="*/ 6 w 103"/>
                <a:gd name="T5" fmla="*/ 0 h 225"/>
                <a:gd name="T6" fmla="*/ 1 w 103"/>
                <a:gd name="T7" fmla="*/ 47 h 225"/>
                <a:gd name="T8" fmla="*/ 0 w 103"/>
                <a:gd name="T9" fmla="*/ 105 h 225"/>
                <a:gd name="T10" fmla="*/ 99 w 103"/>
                <a:gd name="T11" fmla="*/ 220 h 225"/>
              </a:gdLst>
              <a:ahLst/>
              <a:cxnLst>
                <a:cxn ang="0">
                  <a:pos x="T0" y="T1"/>
                </a:cxn>
                <a:cxn ang="0">
                  <a:pos x="T2" y="T3"/>
                </a:cxn>
                <a:cxn ang="0">
                  <a:pos x="T4" y="T5"/>
                </a:cxn>
                <a:cxn ang="0">
                  <a:pos x="T6" y="T7"/>
                </a:cxn>
                <a:cxn ang="0">
                  <a:pos x="T8" y="T9"/>
                </a:cxn>
                <a:cxn ang="0">
                  <a:pos x="T10" y="T11"/>
                </a:cxn>
              </a:cxnLst>
              <a:rect l="0" t="0" r="r" b="b"/>
              <a:pathLst>
                <a:path w="103" h="225">
                  <a:moveTo>
                    <a:pt x="99" y="220"/>
                  </a:moveTo>
                  <a:cubicBezTo>
                    <a:pt x="101" y="225"/>
                    <a:pt x="103" y="224"/>
                    <a:pt x="103" y="219"/>
                  </a:cubicBezTo>
                  <a:cubicBezTo>
                    <a:pt x="98" y="86"/>
                    <a:pt x="34" y="22"/>
                    <a:pt x="6" y="0"/>
                  </a:cubicBezTo>
                  <a:cubicBezTo>
                    <a:pt x="5" y="16"/>
                    <a:pt x="4" y="32"/>
                    <a:pt x="1" y="47"/>
                  </a:cubicBezTo>
                  <a:cubicBezTo>
                    <a:pt x="8" y="63"/>
                    <a:pt x="8" y="84"/>
                    <a:pt x="0" y="105"/>
                  </a:cubicBezTo>
                  <a:cubicBezTo>
                    <a:pt x="41" y="123"/>
                    <a:pt x="85" y="196"/>
                    <a:pt x="99" y="2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5" name="Freeform 86"/>
            <p:cNvSpPr/>
            <p:nvPr/>
          </p:nvSpPr>
          <p:spPr bwMode="auto">
            <a:xfrm>
              <a:off x="8369301" y="593726"/>
              <a:ext cx="127000" cy="61913"/>
            </a:xfrm>
            <a:custGeom>
              <a:avLst/>
              <a:gdLst>
                <a:gd name="T0" fmla="*/ 65 w 65"/>
                <a:gd name="T1" fmla="*/ 23 h 32"/>
                <a:gd name="T2" fmla="*/ 58 w 65"/>
                <a:gd name="T3" fmla="*/ 13 h 32"/>
                <a:gd name="T4" fmla="*/ 33 w 65"/>
                <a:gd name="T5" fmla="*/ 0 h 32"/>
                <a:gd name="T6" fmla="*/ 8 w 65"/>
                <a:gd name="T7" fmla="*/ 13 h 32"/>
                <a:gd name="T8" fmla="*/ 0 w 65"/>
                <a:gd name="T9" fmla="*/ 23 h 32"/>
                <a:gd name="T10" fmla="*/ 33 w 65"/>
                <a:gd name="T11" fmla="*/ 32 h 32"/>
                <a:gd name="T12" fmla="*/ 65 w 65"/>
                <a:gd name="T13" fmla="*/ 23 h 32"/>
              </a:gdLst>
              <a:ahLst/>
              <a:cxnLst>
                <a:cxn ang="0">
                  <a:pos x="T0" y="T1"/>
                </a:cxn>
                <a:cxn ang="0">
                  <a:pos x="T2" y="T3"/>
                </a:cxn>
                <a:cxn ang="0">
                  <a:pos x="T4" y="T5"/>
                </a:cxn>
                <a:cxn ang="0">
                  <a:pos x="T6" y="T7"/>
                </a:cxn>
                <a:cxn ang="0">
                  <a:pos x="T8" y="T9"/>
                </a:cxn>
                <a:cxn ang="0">
                  <a:pos x="T10" y="T11"/>
                </a:cxn>
                <a:cxn ang="0">
                  <a:pos x="T12" y="T13"/>
                </a:cxn>
              </a:cxnLst>
              <a:rect l="0" t="0" r="r" b="b"/>
              <a:pathLst>
                <a:path w="65" h="32">
                  <a:moveTo>
                    <a:pt x="65" y="23"/>
                  </a:moveTo>
                  <a:cubicBezTo>
                    <a:pt x="63" y="20"/>
                    <a:pt x="61" y="16"/>
                    <a:pt x="58" y="13"/>
                  </a:cubicBezTo>
                  <a:cubicBezTo>
                    <a:pt x="50" y="4"/>
                    <a:pt x="42" y="0"/>
                    <a:pt x="33" y="0"/>
                  </a:cubicBezTo>
                  <a:cubicBezTo>
                    <a:pt x="24" y="0"/>
                    <a:pt x="15" y="4"/>
                    <a:pt x="8" y="13"/>
                  </a:cubicBezTo>
                  <a:cubicBezTo>
                    <a:pt x="5" y="16"/>
                    <a:pt x="2" y="20"/>
                    <a:pt x="0" y="23"/>
                  </a:cubicBezTo>
                  <a:cubicBezTo>
                    <a:pt x="7" y="28"/>
                    <a:pt x="19" y="32"/>
                    <a:pt x="33" y="32"/>
                  </a:cubicBezTo>
                  <a:cubicBezTo>
                    <a:pt x="47" y="32"/>
                    <a:pt x="58" y="28"/>
                    <a:pt x="65"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6" name="Freeform 87"/>
            <p:cNvSpPr>
              <a:spLocks noEditPoints="1"/>
            </p:cNvSpPr>
            <p:nvPr/>
          </p:nvSpPr>
          <p:spPr bwMode="auto">
            <a:xfrm>
              <a:off x="8369301" y="769939"/>
              <a:ext cx="127000" cy="188913"/>
            </a:xfrm>
            <a:custGeom>
              <a:avLst/>
              <a:gdLst>
                <a:gd name="T0" fmla="*/ 33 w 65"/>
                <a:gd name="T1" fmla="*/ 97 h 97"/>
                <a:gd name="T2" fmla="*/ 65 w 65"/>
                <a:gd name="T3" fmla="*/ 48 h 97"/>
                <a:gd name="T4" fmla="*/ 33 w 65"/>
                <a:gd name="T5" fmla="*/ 0 h 97"/>
                <a:gd name="T6" fmla="*/ 0 w 65"/>
                <a:gd name="T7" fmla="*/ 48 h 97"/>
                <a:gd name="T8" fmla="*/ 33 w 65"/>
                <a:gd name="T9" fmla="*/ 97 h 97"/>
                <a:gd name="T10" fmla="*/ 33 w 65"/>
                <a:gd name="T11" fmla="*/ 16 h 97"/>
                <a:gd name="T12" fmla="*/ 56 w 65"/>
                <a:gd name="T13" fmla="*/ 48 h 97"/>
                <a:gd name="T14" fmla="*/ 33 w 65"/>
                <a:gd name="T15" fmla="*/ 81 h 97"/>
                <a:gd name="T16" fmla="*/ 10 w 65"/>
                <a:gd name="T17" fmla="*/ 48 h 97"/>
                <a:gd name="T18" fmla="*/ 33 w 65"/>
                <a:gd name="T19" fmla="*/ 16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97">
                  <a:moveTo>
                    <a:pt x="33" y="97"/>
                  </a:moveTo>
                  <a:cubicBezTo>
                    <a:pt x="51" y="97"/>
                    <a:pt x="65" y="75"/>
                    <a:pt x="65" y="48"/>
                  </a:cubicBezTo>
                  <a:cubicBezTo>
                    <a:pt x="65" y="22"/>
                    <a:pt x="51" y="0"/>
                    <a:pt x="33" y="0"/>
                  </a:cubicBezTo>
                  <a:cubicBezTo>
                    <a:pt x="15" y="0"/>
                    <a:pt x="0" y="22"/>
                    <a:pt x="0" y="48"/>
                  </a:cubicBezTo>
                  <a:cubicBezTo>
                    <a:pt x="0" y="75"/>
                    <a:pt x="15" y="97"/>
                    <a:pt x="33" y="97"/>
                  </a:cubicBezTo>
                  <a:close/>
                  <a:moveTo>
                    <a:pt x="33" y="16"/>
                  </a:moveTo>
                  <a:cubicBezTo>
                    <a:pt x="45" y="16"/>
                    <a:pt x="56" y="30"/>
                    <a:pt x="56" y="48"/>
                  </a:cubicBezTo>
                  <a:cubicBezTo>
                    <a:pt x="56" y="66"/>
                    <a:pt x="45" y="81"/>
                    <a:pt x="33" y="81"/>
                  </a:cubicBezTo>
                  <a:cubicBezTo>
                    <a:pt x="20" y="81"/>
                    <a:pt x="10" y="66"/>
                    <a:pt x="10" y="48"/>
                  </a:cubicBezTo>
                  <a:cubicBezTo>
                    <a:pt x="10" y="30"/>
                    <a:pt x="20" y="16"/>
                    <a:pt x="33"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7" name="Freeform 88"/>
            <p:cNvSpPr>
              <a:spLocks noEditPoints="1"/>
            </p:cNvSpPr>
            <p:nvPr/>
          </p:nvSpPr>
          <p:spPr bwMode="auto">
            <a:xfrm>
              <a:off x="8304214" y="663576"/>
              <a:ext cx="255588" cy="596900"/>
            </a:xfrm>
            <a:custGeom>
              <a:avLst/>
              <a:gdLst>
                <a:gd name="T0" fmla="*/ 7 w 131"/>
                <a:gd name="T1" fmla="*/ 201 h 305"/>
                <a:gd name="T2" fmla="*/ 8 w 131"/>
                <a:gd name="T3" fmla="*/ 204 h 305"/>
                <a:gd name="T4" fmla="*/ 8 w 131"/>
                <a:gd name="T5" fmla="*/ 204 h 305"/>
                <a:gd name="T6" fmla="*/ 9 w 131"/>
                <a:gd name="T7" fmla="*/ 260 h 305"/>
                <a:gd name="T8" fmla="*/ 53 w 131"/>
                <a:gd name="T9" fmla="*/ 305 h 305"/>
                <a:gd name="T10" fmla="*/ 46 w 131"/>
                <a:gd name="T11" fmla="*/ 204 h 305"/>
                <a:gd name="T12" fmla="*/ 48 w 131"/>
                <a:gd name="T13" fmla="*/ 197 h 305"/>
                <a:gd name="T14" fmla="*/ 55 w 131"/>
                <a:gd name="T15" fmla="*/ 194 h 305"/>
                <a:gd name="T16" fmla="*/ 85 w 131"/>
                <a:gd name="T17" fmla="*/ 194 h 305"/>
                <a:gd name="T18" fmla="*/ 91 w 131"/>
                <a:gd name="T19" fmla="*/ 197 h 305"/>
                <a:gd name="T20" fmla="*/ 94 w 131"/>
                <a:gd name="T21" fmla="*/ 204 h 305"/>
                <a:gd name="T22" fmla="*/ 86 w 131"/>
                <a:gd name="T23" fmla="*/ 302 h 305"/>
                <a:gd name="T24" fmla="*/ 123 w 131"/>
                <a:gd name="T25" fmla="*/ 258 h 305"/>
                <a:gd name="T26" fmla="*/ 124 w 131"/>
                <a:gd name="T27" fmla="*/ 204 h 305"/>
                <a:gd name="T28" fmla="*/ 124 w 131"/>
                <a:gd name="T29" fmla="*/ 204 h 305"/>
                <a:gd name="T30" fmla="*/ 124 w 131"/>
                <a:gd name="T31" fmla="*/ 199 h 305"/>
                <a:gd name="T32" fmla="*/ 129 w 131"/>
                <a:gd name="T33" fmla="*/ 149 h 305"/>
                <a:gd name="T34" fmla="*/ 130 w 131"/>
                <a:gd name="T35" fmla="*/ 132 h 305"/>
                <a:gd name="T36" fmla="*/ 106 w 131"/>
                <a:gd name="T37" fmla="*/ 0 h 305"/>
                <a:gd name="T38" fmla="*/ 66 w 131"/>
                <a:gd name="T39" fmla="*/ 11 h 305"/>
                <a:gd name="T40" fmla="*/ 26 w 131"/>
                <a:gd name="T41" fmla="*/ 0 h 305"/>
                <a:gd name="T42" fmla="*/ 2 w 131"/>
                <a:gd name="T43" fmla="*/ 132 h 305"/>
                <a:gd name="T44" fmla="*/ 2 w 131"/>
                <a:gd name="T45" fmla="*/ 152 h 305"/>
                <a:gd name="T46" fmla="*/ 7 w 131"/>
                <a:gd name="T47" fmla="*/ 201 h 305"/>
                <a:gd name="T48" fmla="*/ 66 w 131"/>
                <a:gd name="T49" fmla="*/ 46 h 305"/>
                <a:gd name="T50" fmla="*/ 107 w 131"/>
                <a:gd name="T51" fmla="*/ 102 h 305"/>
                <a:gd name="T52" fmla="*/ 66 w 131"/>
                <a:gd name="T53" fmla="*/ 159 h 305"/>
                <a:gd name="T54" fmla="*/ 25 w 131"/>
                <a:gd name="T55" fmla="*/ 102 h 305"/>
                <a:gd name="T56" fmla="*/ 66 w 131"/>
                <a:gd name="T57" fmla="*/ 4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1" h="305">
                  <a:moveTo>
                    <a:pt x="7" y="201"/>
                  </a:moveTo>
                  <a:cubicBezTo>
                    <a:pt x="8" y="202"/>
                    <a:pt x="8" y="203"/>
                    <a:pt x="8" y="204"/>
                  </a:cubicBezTo>
                  <a:cubicBezTo>
                    <a:pt x="8" y="204"/>
                    <a:pt x="8" y="204"/>
                    <a:pt x="8" y="204"/>
                  </a:cubicBezTo>
                  <a:cubicBezTo>
                    <a:pt x="0" y="218"/>
                    <a:pt x="1" y="240"/>
                    <a:pt x="9" y="260"/>
                  </a:cubicBezTo>
                  <a:cubicBezTo>
                    <a:pt x="18" y="281"/>
                    <a:pt x="33" y="300"/>
                    <a:pt x="53" y="305"/>
                  </a:cubicBezTo>
                  <a:cubicBezTo>
                    <a:pt x="46" y="204"/>
                    <a:pt x="46" y="204"/>
                    <a:pt x="46" y="204"/>
                  </a:cubicBezTo>
                  <a:cubicBezTo>
                    <a:pt x="46" y="202"/>
                    <a:pt x="46" y="199"/>
                    <a:pt x="48" y="197"/>
                  </a:cubicBezTo>
                  <a:cubicBezTo>
                    <a:pt x="50" y="195"/>
                    <a:pt x="52" y="194"/>
                    <a:pt x="55" y="194"/>
                  </a:cubicBezTo>
                  <a:cubicBezTo>
                    <a:pt x="85" y="194"/>
                    <a:pt x="85" y="194"/>
                    <a:pt x="85" y="194"/>
                  </a:cubicBezTo>
                  <a:cubicBezTo>
                    <a:pt x="87" y="194"/>
                    <a:pt x="90" y="195"/>
                    <a:pt x="91" y="197"/>
                  </a:cubicBezTo>
                  <a:cubicBezTo>
                    <a:pt x="93" y="199"/>
                    <a:pt x="94" y="202"/>
                    <a:pt x="94" y="204"/>
                  </a:cubicBezTo>
                  <a:cubicBezTo>
                    <a:pt x="86" y="302"/>
                    <a:pt x="86" y="302"/>
                    <a:pt x="86" y="302"/>
                  </a:cubicBezTo>
                  <a:cubicBezTo>
                    <a:pt x="104" y="294"/>
                    <a:pt x="116" y="277"/>
                    <a:pt x="123" y="258"/>
                  </a:cubicBezTo>
                  <a:cubicBezTo>
                    <a:pt x="130" y="238"/>
                    <a:pt x="131" y="218"/>
                    <a:pt x="124" y="204"/>
                  </a:cubicBezTo>
                  <a:cubicBezTo>
                    <a:pt x="124" y="204"/>
                    <a:pt x="124" y="204"/>
                    <a:pt x="124" y="204"/>
                  </a:cubicBezTo>
                  <a:cubicBezTo>
                    <a:pt x="124" y="202"/>
                    <a:pt x="124" y="201"/>
                    <a:pt x="124" y="199"/>
                  </a:cubicBezTo>
                  <a:cubicBezTo>
                    <a:pt x="127" y="184"/>
                    <a:pt x="129" y="167"/>
                    <a:pt x="129" y="149"/>
                  </a:cubicBezTo>
                  <a:cubicBezTo>
                    <a:pt x="130" y="143"/>
                    <a:pt x="130" y="138"/>
                    <a:pt x="130" y="132"/>
                  </a:cubicBezTo>
                  <a:cubicBezTo>
                    <a:pt x="130" y="79"/>
                    <a:pt x="120" y="31"/>
                    <a:pt x="106" y="0"/>
                  </a:cubicBezTo>
                  <a:cubicBezTo>
                    <a:pt x="96" y="7"/>
                    <a:pt x="82" y="11"/>
                    <a:pt x="66" y="11"/>
                  </a:cubicBezTo>
                  <a:cubicBezTo>
                    <a:pt x="50" y="11"/>
                    <a:pt x="36" y="7"/>
                    <a:pt x="26" y="0"/>
                  </a:cubicBezTo>
                  <a:cubicBezTo>
                    <a:pt x="11" y="31"/>
                    <a:pt x="2" y="79"/>
                    <a:pt x="2" y="132"/>
                  </a:cubicBezTo>
                  <a:cubicBezTo>
                    <a:pt x="2" y="139"/>
                    <a:pt x="2" y="145"/>
                    <a:pt x="2" y="152"/>
                  </a:cubicBezTo>
                  <a:cubicBezTo>
                    <a:pt x="3" y="169"/>
                    <a:pt x="5" y="186"/>
                    <a:pt x="7" y="201"/>
                  </a:cubicBezTo>
                  <a:close/>
                  <a:moveTo>
                    <a:pt x="66" y="46"/>
                  </a:moveTo>
                  <a:cubicBezTo>
                    <a:pt x="88" y="46"/>
                    <a:pt x="107" y="71"/>
                    <a:pt x="107" y="102"/>
                  </a:cubicBezTo>
                  <a:cubicBezTo>
                    <a:pt x="107" y="134"/>
                    <a:pt x="88" y="159"/>
                    <a:pt x="66" y="159"/>
                  </a:cubicBezTo>
                  <a:cubicBezTo>
                    <a:pt x="43" y="159"/>
                    <a:pt x="25" y="134"/>
                    <a:pt x="25" y="102"/>
                  </a:cubicBezTo>
                  <a:cubicBezTo>
                    <a:pt x="25" y="71"/>
                    <a:pt x="43" y="46"/>
                    <a:pt x="66"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8" name="Freeform 89"/>
            <p:cNvSpPr/>
            <p:nvPr/>
          </p:nvSpPr>
          <p:spPr bwMode="auto">
            <a:xfrm>
              <a:off x="8412164" y="1062039"/>
              <a:ext cx="58738" cy="365125"/>
            </a:xfrm>
            <a:custGeom>
              <a:avLst/>
              <a:gdLst>
                <a:gd name="T0" fmla="*/ 8 w 30"/>
                <a:gd name="T1" fmla="*/ 104 h 187"/>
                <a:gd name="T2" fmla="*/ 8 w 30"/>
                <a:gd name="T3" fmla="*/ 108 h 187"/>
                <a:gd name="T4" fmla="*/ 8 w 30"/>
                <a:gd name="T5" fmla="*/ 113 h 187"/>
                <a:gd name="T6" fmla="*/ 14 w 30"/>
                <a:gd name="T7" fmla="*/ 183 h 187"/>
                <a:gd name="T8" fmla="*/ 15 w 30"/>
                <a:gd name="T9" fmla="*/ 187 h 187"/>
                <a:gd name="T10" fmla="*/ 16 w 30"/>
                <a:gd name="T11" fmla="*/ 183 h 187"/>
                <a:gd name="T12" fmla="*/ 21 w 30"/>
                <a:gd name="T13" fmla="*/ 112 h 187"/>
                <a:gd name="T14" fmla="*/ 22 w 30"/>
                <a:gd name="T15" fmla="*/ 107 h 187"/>
                <a:gd name="T16" fmla="*/ 22 w 30"/>
                <a:gd name="T17" fmla="*/ 103 h 187"/>
                <a:gd name="T18" fmla="*/ 30 w 30"/>
                <a:gd name="T19" fmla="*/ 0 h 187"/>
                <a:gd name="T20" fmla="*/ 0 w 30"/>
                <a:gd name="T21" fmla="*/ 0 h 187"/>
                <a:gd name="T22" fmla="*/ 8 w 30"/>
                <a:gd name="T23" fmla="*/ 104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 h="187">
                  <a:moveTo>
                    <a:pt x="8" y="104"/>
                  </a:moveTo>
                  <a:cubicBezTo>
                    <a:pt x="8" y="108"/>
                    <a:pt x="8" y="108"/>
                    <a:pt x="8" y="108"/>
                  </a:cubicBezTo>
                  <a:cubicBezTo>
                    <a:pt x="8" y="113"/>
                    <a:pt x="8" y="113"/>
                    <a:pt x="8" y="113"/>
                  </a:cubicBezTo>
                  <a:cubicBezTo>
                    <a:pt x="14" y="183"/>
                    <a:pt x="14" y="183"/>
                    <a:pt x="14" y="183"/>
                  </a:cubicBezTo>
                  <a:cubicBezTo>
                    <a:pt x="14" y="186"/>
                    <a:pt x="14" y="187"/>
                    <a:pt x="15" y="187"/>
                  </a:cubicBezTo>
                  <a:cubicBezTo>
                    <a:pt x="15" y="187"/>
                    <a:pt x="16" y="186"/>
                    <a:pt x="16" y="183"/>
                  </a:cubicBezTo>
                  <a:cubicBezTo>
                    <a:pt x="21" y="112"/>
                    <a:pt x="21" y="112"/>
                    <a:pt x="21" y="112"/>
                  </a:cubicBezTo>
                  <a:cubicBezTo>
                    <a:pt x="22" y="107"/>
                    <a:pt x="22" y="107"/>
                    <a:pt x="22" y="107"/>
                  </a:cubicBezTo>
                  <a:cubicBezTo>
                    <a:pt x="22" y="103"/>
                    <a:pt x="22" y="103"/>
                    <a:pt x="22" y="103"/>
                  </a:cubicBezTo>
                  <a:cubicBezTo>
                    <a:pt x="30" y="0"/>
                    <a:pt x="30" y="0"/>
                    <a:pt x="30" y="0"/>
                  </a:cubicBezTo>
                  <a:cubicBezTo>
                    <a:pt x="0" y="0"/>
                    <a:pt x="0" y="0"/>
                    <a:pt x="0" y="0"/>
                  </a:cubicBezTo>
                  <a:lnTo>
                    <a:pt x="8"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69" name="Group 112"/>
          <p:cNvGrpSpPr/>
          <p:nvPr/>
        </p:nvGrpSpPr>
        <p:grpSpPr bwMode="auto">
          <a:xfrm>
            <a:off x="6256658" y="1860815"/>
            <a:ext cx="805915" cy="407826"/>
            <a:chOff x="4686301" y="3816351"/>
            <a:chExt cx="1182688" cy="598488"/>
          </a:xfrm>
          <a:solidFill>
            <a:srgbClr val="BD392F"/>
          </a:solidFill>
          <a:effectLst/>
        </p:grpSpPr>
        <p:sp>
          <p:nvSpPr>
            <p:cNvPr id="70" name="Freeform 102"/>
            <p:cNvSpPr>
              <a:spLocks noEditPoints="1"/>
            </p:cNvSpPr>
            <p:nvPr/>
          </p:nvSpPr>
          <p:spPr bwMode="auto">
            <a:xfrm>
              <a:off x="4916489" y="3816351"/>
              <a:ext cx="723900" cy="476250"/>
            </a:xfrm>
            <a:custGeom>
              <a:avLst/>
              <a:gdLst>
                <a:gd name="T0" fmla="*/ 305 w 370"/>
                <a:gd name="T1" fmla="*/ 45 h 244"/>
                <a:gd name="T2" fmla="*/ 185 w 370"/>
                <a:gd name="T3" fmla="*/ 0 h 244"/>
                <a:gd name="T4" fmla="*/ 0 w 370"/>
                <a:gd name="T5" fmla="*/ 185 h 244"/>
                <a:gd name="T6" fmla="*/ 0 w 370"/>
                <a:gd name="T7" fmla="*/ 216 h 244"/>
                <a:gd name="T8" fmla="*/ 0 w 370"/>
                <a:gd name="T9" fmla="*/ 244 h 244"/>
                <a:gd name="T10" fmla="*/ 369 w 370"/>
                <a:gd name="T11" fmla="*/ 244 h 244"/>
                <a:gd name="T12" fmla="*/ 369 w 370"/>
                <a:gd name="T13" fmla="*/ 219 h 244"/>
                <a:gd name="T14" fmla="*/ 370 w 370"/>
                <a:gd name="T15" fmla="*/ 216 h 244"/>
                <a:gd name="T16" fmla="*/ 370 w 370"/>
                <a:gd name="T17" fmla="*/ 185 h 244"/>
                <a:gd name="T18" fmla="*/ 305 w 370"/>
                <a:gd name="T19" fmla="*/ 45 h 244"/>
                <a:gd name="T20" fmla="*/ 45 w 370"/>
                <a:gd name="T21" fmla="*/ 216 h 244"/>
                <a:gd name="T22" fmla="*/ 45 w 370"/>
                <a:gd name="T23" fmla="*/ 189 h 244"/>
                <a:gd name="T24" fmla="*/ 83 w 370"/>
                <a:gd name="T25" fmla="*/ 189 h 244"/>
                <a:gd name="T26" fmla="*/ 83 w 370"/>
                <a:gd name="T27" fmla="*/ 176 h 244"/>
                <a:gd name="T28" fmla="*/ 48 w 370"/>
                <a:gd name="T29" fmla="*/ 176 h 244"/>
                <a:gd name="T30" fmla="*/ 45 w 370"/>
                <a:gd name="T31" fmla="*/ 176 h 244"/>
                <a:gd name="T32" fmla="*/ 81 w 370"/>
                <a:gd name="T33" fmla="*/ 88 h 244"/>
                <a:gd name="T34" fmla="*/ 82 w 370"/>
                <a:gd name="T35" fmla="*/ 87 h 244"/>
                <a:gd name="T36" fmla="*/ 84 w 370"/>
                <a:gd name="T37" fmla="*/ 88 h 244"/>
                <a:gd name="T38" fmla="*/ 109 w 370"/>
                <a:gd name="T39" fmla="*/ 114 h 244"/>
                <a:gd name="T40" fmla="*/ 117 w 370"/>
                <a:gd name="T41" fmla="*/ 106 h 244"/>
                <a:gd name="T42" fmla="*/ 90 w 370"/>
                <a:gd name="T43" fmla="*/ 79 h 244"/>
                <a:gd name="T44" fmla="*/ 178 w 370"/>
                <a:gd name="T45" fmla="*/ 42 h 244"/>
                <a:gd name="T46" fmla="*/ 180 w 370"/>
                <a:gd name="T47" fmla="*/ 42 h 244"/>
                <a:gd name="T48" fmla="*/ 181 w 370"/>
                <a:gd name="T49" fmla="*/ 43 h 244"/>
                <a:gd name="T50" fmla="*/ 181 w 370"/>
                <a:gd name="T51" fmla="*/ 80 h 244"/>
                <a:gd name="T52" fmla="*/ 191 w 370"/>
                <a:gd name="T53" fmla="*/ 80 h 244"/>
                <a:gd name="T54" fmla="*/ 191 w 370"/>
                <a:gd name="T55" fmla="*/ 42 h 244"/>
                <a:gd name="T56" fmla="*/ 206 w 370"/>
                <a:gd name="T57" fmla="*/ 44 h 244"/>
                <a:gd name="T58" fmla="*/ 282 w 370"/>
                <a:gd name="T59" fmla="*/ 79 h 244"/>
                <a:gd name="T60" fmla="*/ 255 w 370"/>
                <a:gd name="T61" fmla="*/ 106 h 244"/>
                <a:gd name="T62" fmla="*/ 262 w 370"/>
                <a:gd name="T63" fmla="*/ 114 h 244"/>
                <a:gd name="T64" fmla="*/ 288 w 370"/>
                <a:gd name="T65" fmla="*/ 88 h 244"/>
                <a:gd name="T66" fmla="*/ 290 w 370"/>
                <a:gd name="T67" fmla="*/ 87 h 244"/>
                <a:gd name="T68" fmla="*/ 291 w 370"/>
                <a:gd name="T69" fmla="*/ 88 h 244"/>
                <a:gd name="T70" fmla="*/ 327 w 370"/>
                <a:gd name="T71" fmla="*/ 176 h 244"/>
                <a:gd name="T72" fmla="*/ 289 w 370"/>
                <a:gd name="T73" fmla="*/ 176 h 244"/>
                <a:gd name="T74" fmla="*/ 289 w 370"/>
                <a:gd name="T75" fmla="*/ 189 h 244"/>
                <a:gd name="T76" fmla="*/ 327 w 370"/>
                <a:gd name="T77" fmla="*/ 188 h 244"/>
                <a:gd name="T78" fmla="*/ 327 w 370"/>
                <a:gd name="T79" fmla="*/ 216 h 244"/>
                <a:gd name="T80" fmla="*/ 45 w 370"/>
                <a:gd name="T81" fmla="*/ 216 h 244"/>
                <a:gd name="T82" fmla="*/ 235 w 370"/>
                <a:gd name="T83" fmla="*/ 128 h 244"/>
                <a:gd name="T84" fmla="*/ 163 w 370"/>
                <a:gd name="T85" fmla="*/ 158 h 244"/>
                <a:gd name="T86" fmla="*/ 163 w 370"/>
                <a:gd name="T87" fmla="*/ 200 h 244"/>
                <a:gd name="T88" fmla="*/ 205 w 370"/>
                <a:gd name="T89" fmla="*/ 200 h 244"/>
                <a:gd name="T90" fmla="*/ 235 w 370"/>
                <a:gd name="T91" fmla="*/ 128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70" h="244">
                  <a:moveTo>
                    <a:pt x="305" y="45"/>
                  </a:moveTo>
                  <a:cubicBezTo>
                    <a:pt x="273" y="17"/>
                    <a:pt x="231" y="0"/>
                    <a:pt x="185" y="0"/>
                  </a:cubicBezTo>
                  <a:cubicBezTo>
                    <a:pt x="83" y="0"/>
                    <a:pt x="0" y="83"/>
                    <a:pt x="0" y="185"/>
                  </a:cubicBezTo>
                  <a:cubicBezTo>
                    <a:pt x="0" y="188"/>
                    <a:pt x="0" y="214"/>
                    <a:pt x="0" y="216"/>
                  </a:cubicBezTo>
                  <a:cubicBezTo>
                    <a:pt x="0" y="244"/>
                    <a:pt x="0" y="244"/>
                    <a:pt x="0" y="244"/>
                  </a:cubicBezTo>
                  <a:cubicBezTo>
                    <a:pt x="369" y="244"/>
                    <a:pt x="369" y="244"/>
                    <a:pt x="369" y="244"/>
                  </a:cubicBezTo>
                  <a:cubicBezTo>
                    <a:pt x="369" y="219"/>
                    <a:pt x="369" y="219"/>
                    <a:pt x="369" y="219"/>
                  </a:cubicBezTo>
                  <a:cubicBezTo>
                    <a:pt x="370" y="216"/>
                    <a:pt x="370" y="216"/>
                    <a:pt x="370" y="216"/>
                  </a:cubicBezTo>
                  <a:cubicBezTo>
                    <a:pt x="370" y="214"/>
                    <a:pt x="370" y="188"/>
                    <a:pt x="370" y="185"/>
                  </a:cubicBezTo>
                  <a:cubicBezTo>
                    <a:pt x="370" y="95"/>
                    <a:pt x="305" y="45"/>
                    <a:pt x="305" y="45"/>
                  </a:cubicBezTo>
                  <a:close/>
                  <a:moveTo>
                    <a:pt x="45" y="216"/>
                  </a:moveTo>
                  <a:cubicBezTo>
                    <a:pt x="45" y="215"/>
                    <a:pt x="45" y="190"/>
                    <a:pt x="45" y="189"/>
                  </a:cubicBezTo>
                  <a:cubicBezTo>
                    <a:pt x="83" y="189"/>
                    <a:pt x="83" y="189"/>
                    <a:pt x="83" y="189"/>
                  </a:cubicBezTo>
                  <a:cubicBezTo>
                    <a:pt x="83" y="176"/>
                    <a:pt x="83" y="176"/>
                    <a:pt x="83" y="176"/>
                  </a:cubicBezTo>
                  <a:cubicBezTo>
                    <a:pt x="48" y="176"/>
                    <a:pt x="48" y="176"/>
                    <a:pt x="48" y="176"/>
                  </a:cubicBezTo>
                  <a:cubicBezTo>
                    <a:pt x="45" y="176"/>
                    <a:pt x="45" y="176"/>
                    <a:pt x="45" y="176"/>
                  </a:cubicBezTo>
                  <a:cubicBezTo>
                    <a:pt x="46" y="145"/>
                    <a:pt x="59" y="113"/>
                    <a:pt x="81" y="88"/>
                  </a:cubicBezTo>
                  <a:cubicBezTo>
                    <a:pt x="82" y="87"/>
                    <a:pt x="82" y="87"/>
                    <a:pt x="82" y="87"/>
                  </a:cubicBezTo>
                  <a:cubicBezTo>
                    <a:pt x="84" y="88"/>
                    <a:pt x="84" y="88"/>
                    <a:pt x="84" y="88"/>
                  </a:cubicBezTo>
                  <a:cubicBezTo>
                    <a:pt x="109" y="114"/>
                    <a:pt x="109" y="114"/>
                    <a:pt x="109" y="114"/>
                  </a:cubicBezTo>
                  <a:cubicBezTo>
                    <a:pt x="117" y="106"/>
                    <a:pt x="117" y="106"/>
                    <a:pt x="117" y="106"/>
                  </a:cubicBezTo>
                  <a:cubicBezTo>
                    <a:pt x="90" y="79"/>
                    <a:pt x="90" y="79"/>
                    <a:pt x="90" y="79"/>
                  </a:cubicBezTo>
                  <a:cubicBezTo>
                    <a:pt x="115" y="57"/>
                    <a:pt x="145" y="44"/>
                    <a:pt x="178" y="42"/>
                  </a:cubicBezTo>
                  <a:cubicBezTo>
                    <a:pt x="180" y="42"/>
                    <a:pt x="180" y="42"/>
                    <a:pt x="180" y="42"/>
                  </a:cubicBezTo>
                  <a:cubicBezTo>
                    <a:pt x="180" y="42"/>
                    <a:pt x="181" y="42"/>
                    <a:pt x="181" y="43"/>
                  </a:cubicBezTo>
                  <a:cubicBezTo>
                    <a:pt x="181" y="80"/>
                    <a:pt x="181" y="80"/>
                    <a:pt x="181" y="80"/>
                  </a:cubicBezTo>
                  <a:cubicBezTo>
                    <a:pt x="191" y="80"/>
                    <a:pt x="191" y="80"/>
                    <a:pt x="191" y="80"/>
                  </a:cubicBezTo>
                  <a:cubicBezTo>
                    <a:pt x="191" y="42"/>
                    <a:pt x="191" y="42"/>
                    <a:pt x="191" y="42"/>
                  </a:cubicBezTo>
                  <a:cubicBezTo>
                    <a:pt x="196" y="43"/>
                    <a:pt x="201" y="43"/>
                    <a:pt x="206" y="44"/>
                  </a:cubicBezTo>
                  <a:cubicBezTo>
                    <a:pt x="234" y="48"/>
                    <a:pt x="260" y="60"/>
                    <a:pt x="282" y="79"/>
                  </a:cubicBezTo>
                  <a:cubicBezTo>
                    <a:pt x="255" y="106"/>
                    <a:pt x="255" y="106"/>
                    <a:pt x="255" y="106"/>
                  </a:cubicBezTo>
                  <a:cubicBezTo>
                    <a:pt x="262" y="114"/>
                    <a:pt x="262" y="114"/>
                    <a:pt x="262" y="114"/>
                  </a:cubicBezTo>
                  <a:cubicBezTo>
                    <a:pt x="288" y="88"/>
                    <a:pt x="288" y="88"/>
                    <a:pt x="288" y="88"/>
                  </a:cubicBezTo>
                  <a:cubicBezTo>
                    <a:pt x="290" y="87"/>
                    <a:pt x="290" y="87"/>
                    <a:pt x="290" y="87"/>
                  </a:cubicBezTo>
                  <a:cubicBezTo>
                    <a:pt x="291" y="88"/>
                    <a:pt x="291" y="88"/>
                    <a:pt x="291" y="88"/>
                  </a:cubicBezTo>
                  <a:cubicBezTo>
                    <a:pt x="313" y="113"/>
                    <a:pt x="326" y="143"/>
                    <a:pt x="327" y="176"/>
                  </a:cubicBezTo>
                  <a:cubicBezTo>
                    <a:pt x="289" y="176"/>
                    <a:pt x="289" y="176"/>
                    <a:pt x="289" y="176"/>
                  </a:cubicBezTo>
                  <a:cubicBezTo>
                    <a:pt x="289" y="189"/>
                    <a:pt x="289" y="189"/>
                    <a:pt x="289" y="189"/>
                  </a:cubicBezTo>
                  <a:cubicBezTo>
                    <a:pt x="327" y="188"/>
                    <a:pt x="327" y="188"/>
                    <a:pt x="327" y="188"/>
                  </a:cubicBezTo>
                  <a:cubicBezTo>
                    <a:pt x="327" y="188"/>
                    <a:pt x="327" y="215"/>
                    <a:pt x="327" y="216"/>
                  </a:cubicBezTo>
                  <a:lnTo>
                    <a:pt x="45" y="216"/>
                  </a:lnTo>
                  <a:close/>
                  <a:moveTo>
                    <a:pt x="235" y="128"/>
                  </a:moveTo>
                  <a:cubicBezTo>
                    <a:pt x="235" y="128"/>
                    <a:pt x="175" y="147"/>
                    <a:pt x="163" y="158"/>
                  </a:cubicBezTo>
                  <a:cubicBezTo>
                    <a:pt x="152" y="170"/>
                    <a:pt x="152" y="188"/>
                    <a:pt x="163" y="200"/>
                  </a:cubicBezTo>
                  <a:cubicBezTo>
                    <a:pt x="175" y="211"/>
                    <a:pt x="193" y="211"/>
                    <a:pt x="205" y="200"/>
                  </a:cubicBezTo>
                  <a:cubicBezTo>
                    <a:pt x="216" y="188"/>
                    <a:pt x="235" y="128"/>
                    <a:pt x="235" y="1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1" name="Freeform 103"/>
            <p:cNvSpPr/>
            <p:nvPr/>
          </p:nvSpPr>
          <p:spPr bwMode="auto">
            <a:xfrm>
              <a:off x="4745039" y="4202114"/>
              <a:ext cx="1065213" cy="177800"/>
            </a:xfrm>
            <a:custGeom>
              <a:avLst/>
              <a:gdLst>
                <a:gd name="T0" fmla="*/ 544 w 544"/>
                <a:gd name="T1" fmla="*/ 91 h 91"/>
                <a:gd name="T2" fmla="*/ 0 w 544"/>
                <a:gd name="T3" fmla="*/ 91 h 91"/>
                <a:gd name="T4" fmla="*/ 0 w 544"/>
                <a:gd name="T5" fmla="*/ 33 h 91"/>
                <a:gd name="T6" fmla="*/ 141 w 544"/>
                <a:gd name="T7" fmla="*/ 33 h 91"/>
                <a:gd name="T8" fmla="*/ 234 w 544"/>
                <a:gd name="T9" fmla="*/ 6 h 91"/>
                <a:gd name="T10" fmla="*/ 272 w 544"/>
                <a:gd name="T11" fmla="*/ 44 h 91"/>
                <a:gd name="T12" fmla="*/ 319 w 544"/>
                <a:gd name="T13" fmla="*/ 5 h 91"/>
                <a:gd name="T14" fmla="*/ 435 w 544"/>
                <a:gd name="T15" fmla="*/ 37 h 91"/>
                <a:gd name="T16" fmla="*/ 544 w 544"/>
                <a:gd name="T17" fmla="*/ 33 h 91"/>
                <a:gd name="T18" fmla="*/ 544 w 544"/>
                <a:gd name="T19"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4" h="91">
                  <a:moveTo>
                    <a:pt x="544" y="91"/>
                  </a:moveTo>
                  <a:cubicBezTo>
                    <a:pt x="0" y="91"/>
                    <a:pt x="0" y="91"/>
                    <a:pt x="0" y="91"/>
                  </a:cubicBezTo>
                  <a:cubicBezTo>
                    <a:pt x="0" y="33"/>
                    <a:pt x="0" y="33"/>
                    <a:pt x="0" y="33"/>
                  </a:cubicBezTo>
                  <a:cubicBezTo>
                    <a:pt x="141" y="33"/>
                    <a:pt x="141" y="33"/>
                    <a:pt x="141" y="33"/>
                  </a:cubicBezTo>
                  <a:cubicBezTo>
                    <a:pt x="141" y="33"/>
                    <a:pt x="216" y="0"/>
                    <a:pt x="234" y="6"/>
                  </a:cubicBezTo>
                  <a:cubicBezTo>
                    <a:pt x="252" y="12"/>
                    <a:pt x="272" y="44"/>
                    <a:pt x="272" y="44"/>
                  </a:cubicBezTo>
                  <a:cubicBezTo>
                    <a:pt x="272" y="44"/>
                    <a:pt x="282" y="5"/>
                    <a:pt x="319" y="5"/>
                  </a:cubicBezTo>
                  <a:cubicBezTo>
                    <a:pt x="356" y="5"/>
                    <a:pt x="435" y="37"/>
                    <a:pt x="435" y="37"/>
                  </a:cubicBezTo>
                  <a:cubicBezTo>
                    <a:pt x="544" y="33"/>
                    <a:pt x="544" y="33"/>
                    <a:pt x="544" y="33"/>
                  </a:cubicBezTo>
                  <a:lnTo>
                    <a:pt x="544" y="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2" name="Freeform 104"/>
            <p:cNvSpPr>
              <a:spLocks noEditPoints="1"/>
            </p:cNvSpPr>
            <p:nvPr/>
          </p:nvSpPr>
          <p:spPr bwMode="auto">
            <a:xfrm>
              <a:off x="4686301" y="4195764"/>
              <a:ext cx="1182688" cy="219075"/>
            </a:xfrm>
            <a:custGeom>
              <a:avLst/>
              <a:gdLst>
                <a:gd name="T0" fmla="*/ 578 w 604"/>
                <a:gd name="T1" fmla="*/ 85 h 112"/>
                <a:gd name="T2" fmla="*/ 574 w 604"/>
                <a:gd name="T3" fmla="*/ 16 h 112"/>
                <a:gd name="T4" fmla="*/ 566 w 604"/>
                <a:gd name="T5" fmla="*/ 19 h 112"/>
                <a:gd name="T6" fmla="*/ 497 w 604"/>
                <a:gd name="T7" fmla="*/ 32 h 112"/>
                <a:gd name="T8" fmla="*/ 404 w 604"/>
                <a:gd name="T9" fmla="*/ 14 h 112"/>
                <a:gd name="T10" fmla="*/ 345 w 604"/>
                <a:gd name="T11" fmla="*/ 2 h 112"/>
                <a:gd name="T12" fmla="*/ 302 w 604"/>
                <a:gd name="T13" fmla="*/ 43 h 112"/>
                <a:gd name="T14" fmla="*/ 260 w 604"/>
                <a:gd name="T15" fmla="*/ 2 h 112"/>
                <a:gd name="T16" fmla="*/ 201 w 604"/>
                <a:gd name="T17" fmla="*/ 14 h 112"/>
                <a:gd name="T18" fmla="*/ 108 w 604"/>
                <a:gd name="T19" fmla="*/ 32 h 112"/>
                <a:gd name="T20" fmla="*/ 39 w 604"/>
                <a:gd name="T21" fmla="*/ 19 h 112"/>
                <a:gd name="T22" fmla="*/ 31 w 604"/>
                <a:gd name="T23" fmla="*/ 16 h 112"/>
                <a:gd name="T24" fmla="*/ 27 w 604"/>
                <a:gd name="T25" fmla="*/ 85 h 112"/>
                <a:gd name="T26" fmla="*/ 0 w 604"/>
                <a:gd name="T27" fmla="*/ 85 h 112"/>
                <a:gd name="T28" fmla="*/ 0 w 604"/>
                <a:gd name="T29" fmla="*/ 112 h 112"/>
                <a:gd name="T30" fmla="*/ 604 w 604"/>
                <a:gd name="T31" fmla="*/ 112 h 112"/>
                <a:gd name="T32" fmla="*/ 604 w 604"/>
                <a:gd name="T33" fmla="*/ 85 h 112"/>
                <a:gd name="T34" fmla="*/ 578 w 604"/>
                <a:gd name="T35" fmla="*/ 85 h 112"/>
                <a:gd name="T36" fmla="*/ 39 w 604"/>
                <a:gd name="T37" fmla="*/ 79 h 112"/>
                <a:gd name="T38" fmla="*/ 42 w 604"/>
                <a:gd name="T39" fmla="*/ 33 h 112"/>
                <a:gd name="T40" fmla="*/ 108 w 604"/>
                <a:gd name="T41" fmla="*/ 45 h 112"/>
                <a:gd name="T42" fmla="*/ 205 w 604"/>
                <a:gd name="T43" fmla="*/ 26 h 112"/>
                <a:gd name="T44" fmla="*/ 259 w 604"/>
                <a:gd name="T45" fmla="*/ 14 h 112"/>
                <a:gd name="T46" fmla="*/ 296 w 604"/>
                <a:gd name="T47" fmla="*/ 79 h 112"/>
                <a:gd name="T48" fmla="*/ 39 w 604"/>
                <a:gd name="T49" fmla="*/ 79 h 112"/>
                <a:gd name="T50" fmla="*/ 309 w 604"/>
                <a:gd name="T51" fmla="*/ 79 h 112"/>
                <a:gd name="T52" fmla="*/ 346 w 604"/>
                <a:gd name="T53" fmla="*/ 14 h 112"/>
                <a:gd name="T54" fmla="*/ 400 w 604"/>
                <a:gd name="T55" fmla="*/ 25 h 112"/>
                <a:gd name="T56" fmla="*/ 497 w 604"/>
                <a:gd name="T57" fmla="*/ 45 h 112"/>
                <a:gd name="T58" fmla="*/ 563 w 604"/>
                <a:gd name="T59" fmla="*/ 33 h 112"/>
                <a:gd name="T60" fmla="*/ 566 w 604"/>
                <a:gd name="T61" fmla="*/ 78 h 112"/>
                <a:gd name="T62" fmla="*/ 309 w 604"/>
                <a:gd name="T63" fmla="*/ 78 h 112"/>
                <a:gd name="T64" fmla="*/ 309 w 604"/>
                <a:gd name="T65" fmla="*/ 7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4" h="112">
                  <a:moveTo>
                    <a:pt x="578" y="85"/>
                  </a:moveTo>
                  <a:cubicBezTo>
                    <a:pt x="574" y="16"/>
                    <a:pt x="574" y="16"/>
                    <a:pt x="574" y="16"/>
                  </a:cubicBezTo>
                  <a:cubicBezTo>
                    <a:pt x="566" y="19"/>
                    <a:pt x="566" y="19"/>
                    <a:pt x="566" y="19"/>
                  </a:cubicBezTo>
                  <a:cubicBezTo>
                    <a:pt x="543" y="28"/>
                    <a:pt x="521" y="32"/>
                    <a:pt x="497" y="32"/>
                  </a:cubicBezTo>
                  <a:cubicBezTo>
                    <a:pt x="461" y="32"/>
                    <a:pt x="431" y="23"/>
                    <a:pt x="404" y="14"/>
                  </a:cubicBezTo>
                  <a:cubicBezTo>
                    <a:pt x="381" y="7"/>
                    <a:pt x="362" y="0"/>
                    <a:pt x="345" y="2"/>
                  </a:cubicBezTo>
                  <a:cubicBezTo>
                    <a:pt x="321" y="5"/>
                    <a:pt x="309" y="24"/>
                    <a:pt x="302" y="43"/>
                  </a:cubicBezTo>
                  <a:cubicBezTo>
                    <a:pt x="296" y="24"/>
                    <a:pt x="284" y="5"/>
                    <a:pt x="260" y="2"/>
                  </a:cubicBezTo>
                  <a:cubicBezTo>
                    <a:pt x="243" y="0"/>
                    <a:pt x="224" y="7"/>
                    <a:pt x="201" y="14"/>
                  </a:cubicBezTo>
                  <a:cubicBezTo>
                    <a:pt x="174" y="23"/>
                    <a:pt x="144" y="32"/>
                    <a:pt x="108" y="32"/>
                  </a:cubicBezTo>
                  <a:cubicBezTo>
                    <a:pt x="84" y="32"/>
                    <a:pt x="62" y="28"/>
                    <a:pt x="39" y="19"/>
                  </a:cubicBezTo>
                  <a:cubicBezTo>
                    <a:pt x="31" y="16"/>
                    <a:pt x="31" y="16"/>
                    <a:pt x="31" y="16"/>
                  </a:cubicBezTo>
                  <a:cubicBezTo>
                    <a:pt x="27" y="85"/>
                    <a:pt x="27" y="85"/>
                    <a:pt x="27" y="85"/>
                  </a:cubicBezTo>
                  <a:cubicBezTo>
                    <a:pt x="0" y="85"/>
                    <a:pt x="0" y="85"/>
                    <a:pt x="0" y="85"/>
                  </a:cubicBezTo>
                  <a:cubicBezTo>
                    <a:pt x="0" y="112"/>
                    <a:pt x="0" y="112"/>
                    <a:pt x="0" y="112"/>
                  </a:cubicBezTo>
                  <a:cubicBezTo>
                    <a:pt x="604" y="112"/>
                    <a:pt x="604" y="112"/>
                    <a:pt x="604" y="112"/>
                  </a:cubicBezTo>
                  <a:cubicBezTo>
                    <a:pt x="604" y="85"/>
                    <a:pt x="604" y="85"/>
                    <a:pt x="604" y="85"/>
                  </a:cubicBezTo>
                  <a:lnTo>
                    <a:pt x="578" y="85"/>
                  </a:lnTo>
                  <a:close/>
                  <a:moveTo>
                    <a:pt x="39" y="79"/>
                  </a:moveTo>
                  <a:cubicBezTo>
                    <a:pt x="42" y="33"/>
                    <a:pt x="42" y="33"/>
                    <a:pt x="42" y="33"/>
                  </a:cubicBezTo>
                  <a:cubicBezTo>
                    <a:pt x="64" y="41"/>
                    <a:pt x="86" y="45"/>
                    <a:pt x="108" y="45"/>
                  </a:cubicBezTo>
                  <a:cubicBezTo>
                    <a:pt x="146" y="45"/>
                    <a:pt x="178" y="34"/>
                    <a:pt x="205" y="26"/>
                  </a:cubicBezTo>
                  <a:cubicBezTo>
                    <a:pt x="226" y="19"/>
                    <a:pt x="244" y="13"/>
                    <a:pt x="259" y="14"/>
                  </a:cubicBezTo>
                  <a:cubicBezTo>
                    <a:pt x="291" y="18"/>
                    <a:pt x="296" y="62"/>
                    <a:pt x="296" y="79"/>
                  </a:cubicBezTo>
                  <a:cubicBezTo>
                    <a:pt x="39" y="79"/>
                    <a:pt x="39" y="79"/>
                    <a:pt x="39" y="79"/>
                  </a:cubicBezTo>
                  <a:close/>
                  <a:moveTo>
                    <a:pt x="309" y="79"/>
                  </a:moveTo>
                  <a:cubicBezTo>
                    <a:pt x="309" y="62"/>
                    <a:pt x="314" y="18"/>
                    <a:pt x="346" y="14"/>
                  </a:cubicBezTo>
                  <a:cubicBezTo>
                    <a:pt x="361" y="13"/>
                    <a:pt x="379" y="19"/>
                    <a:pt x="400" y="25"/>
                  </a:cubicBezTo>
                  <a:cubicBezTo>
                    <a:pt x="427" y="34"/>
                    <a:pt x="459" y="45"/>
                    <a:pt x="497" y="45"/>
                  </a:cubicBezTo>
                  <a:cubicBezTo>
                    <a:pt x="519" y="45"/>
                    <a:pt x="541" y="41"/>
                    <a:pt x="563" y="33"/>
                  </a:cubicBezTo>
                  <a:cubicBezTo>
                    <a:pt x="566" y="78"/>
                    <a:pt x="566" y="78"/>
                    <a:pt x="566" y="78"/>
                  </a:cubicBezTo>
                  <a:cubicBezTo>
                    <a:pt x="309" y="78"/>
                    <a:pt x="309" y="78"/>
                    <a:pt x="309" y="78"/>
                  </a:cubicBezTo>
                  <a:lnTo>
                    <a:pt x="309" y="7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73" name="Group 116"/>
          <p:cNvGrpSpPr/>
          <p:nvPr/>
        </p:nvGrpSpPr>
        <p:grpSpPr bwMode="auto">
          <a:xfrm>
            <a:off x="3695961" y="1729496"/>
            <a:ext cx="369399" cy="718725"/>
            <a:chOff x="6580188" y="5230813"/>
            <a:chExt cx="492126" cy="958851"/>
          </a:xfrm>
          <a:solidFill>
            <a:srgbClr val="BD392F"/>
          </a:solidFill>
          <a:effectLst/>
        </p:grpSpPr>
        <p:sp>
          <p:nvSpPr>
            <p:cNvPr id="74" name="Freeform 238"/>
            <p:cNvSpPr/>
            <p:nvPr/>
          </p:nvSpPr>
          <p:spPr bwMode="auto">
            <a:xfrm>
              <a:off x="6723063" y="5632451"/>
              <a:ext cx="36513" cy="366713"/>
            </a:xfrm>
            <a:custGeom>
              <a:avLst/>
              <a:gdLst>
                <a:gd name="T0" fmla="*/ 19 w 19"/>
                <a:gd name="T1" fmla="*/ 0 h 187"/>
                <a:gd name="T2" fmla="*/ 0 w 19"/>
                <a:gd name="T3" fmla="*/ 0 h 187"/>
                <a:gd name="T4" fmla="*/ 0 w 19"/>
                <a:gd name="T5" fmla="*/ 177 h 187"/>
                <a:gd name="T6" fmla="*/ 9 w 19"/>
                <a:gd name="T7" fmla="*/ 187 h 187"/>
                <a:gd name="T8" fmla="*/ 19 w 19"/>
                <a:gd name="T9" fmla="*/ 177 h 187"/>
                <a:gd name="T10" fmla="*/ 19 w 19"/>
                <a:gd name="T11" fmla="*/ 0 h 187"/>
              </a:gdLst>
              <a:ahLst/>
              <a:cxnLst>
                <a:cxn ang="0">
                  <a:pos x="T0" y="T1"/>
                </a:cxn>
                <a:cxn ang="0">
                  <a:pos x="T2" y="T3"/>
                </a:cxn>
                <a:cxn ang="0">
                  <a:pos x="T4" y="T5"/>
                </a:cxn>
                <a:cxn ang="0">
                  <a:pos x="T6" y="T7"/>
                </a:cxn>
                <a:cxn ang="0">
                  <a:pos x="T8" y="T9"/>
                </a:cxn>
                <a:cxn ang="0">
                  <a:pos x="T10" y="T11"/>
                </a:cxn>
              </a:cxnLst>
              <a:rect l="0" t="0" r="r" b="b"/>
              <a:pathLst>
                <a:path w="19" h="187">
                  <a:moveTo>
                    <a:pt x="19" y="0"/>
                  </a:moveTo>
                  <a:cubicBezTo>
                    <a:pt x="0" y="0"/>
                    <a:pt x="0" y="0"/>
                    <a:pt x="0" y="0"/>
                  </a:cubicBezTo>
                  <a:cubicBezTo>
                    <a:pt x="0" y="177"/>
                    <a:pt x="0" y="177"/>
                    <a:pt x="0" y="177"/>
                  </a:cubicBezTo>
                  <a:cubicBezTo>
                    <a:pt x="0" y="182"/>
                    <a:pt x="4" y="187"/>
                    <a:pt x="9" y="187"/>
                  </a:cubicBezTo>
                  <a:cubicBezTo>
                    <a:pt x="14" y="187"/>
                    <a:pt x="19" y="182"/>
                    <a:pt x="19" y="177"/>
                  </a:cubicBezTo>
                  <a:lnTo>
                    <a:pt x="1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5" name="Freeform 239"/>
            <p:cNvSpPr/>
            <p:nvPr/>
          </p:nvSpPr>
          <p:spPr bwMode="auto">
            <a:xfrm>
              <a:off x="6904038" y="5632451"/>
              <a:ext cx="38100" cy="366713"/>
            </a:xfrm>
            <a:custGeom>
              <a:avLst/>
              <a:gdLst>
                <a:gd name="T0" fmla="*/ 19 w 19"/>
                <a:gd name="T1" fmla="*/ 0 h 187"/>
                <a:gd name="T2" fmla="*/ 0 w 19"/>
                <a:gd name="T3" fmla="*/ 0 h 187"/>
                <a:gd name="T4" fmla="*/ 0 w 19"/>
                <a:gd name="T5" fmla="*/ 177 h 187"/>
                <a:gd name="T6" fmla="*/ 9 w 19"/>
                <a:gd name="T7" fmla="*/ 187 h 187"/>
                <a:gd name="T8" fmla="*/ 19 w 19"/>
                <a:gd name="T9" fmla="*/ 177 h 187"/>
                <a:gd name="T10" fmla="*/ 19 w 19"/>
                <a:gd name="T11" fmla="*/ 0 h 187"/>
              </a:gdLst>
              <a:ahLst/>
              <a:cxnLst>
                <a:cxn ang="0">
                  <a:pos x="T0" y="T1"/>
                </a:cxn>
                <a:cxn ang="0">
                  <a:pos x="T2" y="T3"/>
                </a:cxn>
                <a:cxn ang="0">
                  <a:pos x="T4" y="T5"/>
                </a:cxn>
                <a:cxn ang="0">
                  <a:pos x="T6" y="T7"/>
                </a:cxn>
                <a:cxn ang="0">
                  <a:pos x="T8" y="T9"/>
                </a:cxn>
                <a:cxn ang="0">
                  <a:pos x="T10" y="T11"/>
                </a:cxn>
              </a:cxnLst>
              <a:rect l="0" t="0" r="r" b="b"/>
              <a:pathLst>
                <a:path w="19" h="187">
                  <a:moveTo>
                    <a:pt x="19" y="0"/>
                  </a:moveTo>
                  <a:cubicBezTo>
                    <a:pt x="0" y="0"/>
                    <a:pt x="0" y="0"/>
                    <a:pt x="0" y="0"/>
                  </a:cubicBezTo>
                  <a:cubicBezTo>
                    <a:pt x="0" y="177"/>
                    <a:pt x="0" y="177"/>
                    <a:pt x="0" y="177"/>
                  </a:cubicBezTo>
                  <a:cubicBezTo>
                    <a:pt x="0" y="182"/>
                    <a:pt x="4" y="187"/>
                    <a:pt x="9" y="187"/>
                  </a:cubicBezTo>
                  <a:cubicBezTo>
                    <a:pt x="14" y="187"/>
                    <a:pt x="19" y="182"/>
                    <a:pt x="19" y="177"/>
                  </a:cubicBezTo>
                  <a:lnTo>
                    <a:pt x="1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6" name="Freeform 240"/>
            <p:cNvSpPr/>
            <p:nvPr/>
          </p:nvSpPr>
          <p:spPr bwMode="auto">
            <a:xfrm>
              <a:off x="6794501" y="5632451"/>
              <a:ext cx="73025" cy="384175"/>
            </a:xfrm>
            <a:custGeom>
              <a:avLst/>
              <a:gdLst>
                <a:gd name="T0" fmla="*/ 0 w 37"/>
                <a:gd name="T1" fmla="*/ 0 h 196"/>
                <a:gd name="T2" fmla="*/ 0 w 37"/>
                <a:gd name="T3" fmla="*/ 177 h 196"/>
                <a:gd name="T4" fmla="*/ 19 w 37"/>
                <a:gd name="T5" fmla="*/ 196 h 196"/>
                <a:gd name="T6" fmla="*/ 37 w 37"/>
                <a:gd name="T7" fmla="*/ 177 h 196"/>
                <a:gd name="T8" fmla="*/ 37 w 37"/>
                <a:gd name="T9" fmla="*/ 0 h 196"/>
                <a:gd name="T10" fmla="*/ 0 w 37"/>
                <a:gd name="T11" fmla="*/ 0 h 196"/>
              </a:gdLst>
              <a:ahLst/>
              <a:cxnLst>
                <a:cxn ang="0">
                  <a:pos x="T0" y="T1"/>
                </a:cxn>
                <a:cxn ang="0">
                  <a:pos x="T2" y="T3"/>
                </a:cxn>
                <a:cxn ang="0">
                  <a:pos x="T4" y="T5"/>
                </a:cxn>
                <a:cxn ang="0">
                  <a:pos x="T6" y="T7"/>
                </a:cxn>
                <a:cxn ang="0">
                  <a:pos x="T8" y="T9"/>
                </a:cxn>
                <a:cxn ang="0">
                  <a:pos x="T10" y="T11"/>
                </a:cxn>
              </a:cxnLst>
              <a:rect l="0" t="0" r="r" b="b"/>
              <a:pathLst>
                <a:path w="37" h="196">
                  <a:moveTo>
                    <a:pt x="0" y="0"/>
                  </a:moveTo>
                  <a:cubicBezTo>
                    <a:pt x="0" y="177"/>
                    <a:pt x="0" y="177"/>
                    <a:pt x="0" y="177"/>
                  </a:cubicBezTo>
                  <a:cubicBezTo>
                    <a:pt x="0" y="188"/>
                    <a:pt x="9" y="196"/>
                    <a:pt x="19" y="196"/>
                  </a:cubicBezTo>
                  <a:cubicBezTo>
                    <a:pt x="29" y="196"/>
                    <a:pt x="37" y="188"/>
                    <a:pt x="37" y="177"/>
                  </a:cubicBezTo>
                  <a:cubicBezTo>
                    <a:pt x="37" y="0"/>
                    <a:pt x="37" y="0"/>
                    <a:pt x="37"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7" name="Freeform 241"/>
            <p:cNvSpPr/>
            <p:nvPr/>
          </p:nvSpPr>
          <p:spPr bwMode="auto">
            <a:xfrm>
              <a:off x="6737351" y="6021388"/>
              <a:ext cx="188913" cy="134938"/>
            </a:xfrm>
            <a:custGeom>
              <a:avLst/>
              <a:gdLst>
                <a:gd name="T0" fmla="*/ 96 w 96"/>
                <a:gd name="T1" fmla="*/ 6 h 69"/>
                <a:gd name="T2" fmla="*/ 94 w 96"/>
                <a:gd name="T3" fmla="*/ 6 h 69"/>
                <a:gd name="T4" fmla="*/ 77 w 96"/>
                <a:gd name="T5" fmla="*/ 0 h 69"/>
                <a:gd name="T6" fmla="*/ 74 w 96"/>
                <a:gd name="T7" fmla="*/ 5 h 69"/>
                <a:gd name="T8" fmla="*/ 48 w 96"/>
                <a:gd name="T9" fmla="*/ 15 h 69"/>
                <a:gd name="T10" fmla="*/ 22 w 96"/>
                <a:gd name="T11" fmla="*/ 5 h 69"/>
                <a:gd name="T12" fmla="*/ 18 w 96"/>
                <a:gd name="T13" fmla="*/ 0 h 69"/>
                <a:gd name="T14" fmla="*/ 1 w 96"/>
                <a:gd name="T15" fmla="*/ 6 h 69"/>
                <a:gd name="T16" fmla="*/ 0 w 96"/>
                <a:gd name="T17" fmla="*/ 6 h 69"/>
                <a:gd name="T18" fmla="*/ 37 w 96"/>
                <a:gd name="T19" fmla="*/ 69 h 69"/>
                <a:gd name="T20" fmla="*/ 58 w 96"/>
                <a:gd name="T21" fmla="*/ 69 h 69"/>
                <a:gd name="T22" fmla="*/ 96 w 96"/>
                <a:gd name="T23" fmla="*/ 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6" h="69">
                  <a:moveTo>
                    <a:pt x="96" y="6"/>
                  </a:moveTo>
                  <a:cubicBezTo>
                    <a:pt x="95" y="6"/>
                    <a:pt x="95" y="6"/>
                    <a:pt x="94" y="6"/>
                  </a:cubicBezTo>
                  <a:cubicBezTo>
                    <a:pt x="88" y="6"/>
                    <a:pt x="82" y="4"/>
                    <a:pt x="77" y="0"/>
                  </a:cubicBezTo>
                  <a:cubicBezTo>
                    <a:pt x="76" y="2"/>
                    <a:pt x="75" y="3"/>
                    <a:pt x="74" y="5"/>
                  </a:cubicBezTo>
                  <a:cubicBezTo>
                    <a:pt x="67" y="12"/>
                    <a:pt x="58" y="15"/>
                    <a:pt x="48" y="15"/>
                  </a:cubicBezTo>
                  <a:cubicBezTo>
                    <a:pt x="38" y="15"/>
                    <a:pt x="29" y="12"/>
                    <a:pt x="22" y="5"/>
                  </a:cubicBezTo>
                  <a:cubicBezTo>
                    <a:pt x="20" y="3"/>
                    <a:pt x="19" y="2"/>
                    <a:pt x="18" y="0"/>
                  </a:cubicBezTo>
                  <a:cubicBezTo>
                    <a:pt x="13" y="4"/>
                    <a:pt x="8" y="6"/>
                    <a:pt x="1" y="6"/>
                  </a:cubicBezTo>
                  <a:cubicBezTo>
                    <a:pt x="1" y="6"/>
                    <a:pt x="0" y="6"/>
                    <a:pt x="0" y="6"/>
                  </a:cubicBezTo>
                  <a:cubicBezTo>
                    <a:pt x="37" y="69"/>
                    <a:pt x="37" y="69"/>
                    <a:pt x="37" y="69"/>
                  </a:cubicBezTo>
                  <a:cubicBezTo>
                    <a:pt x="58" y="69"/>
                    <a:pt x="58" y="69"/>
                    <a:pt x="58" y="69"/>
                  </a:cubicBezTo>
                  <a:lnTo>
                    <a:pt x="96"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8" name="Freeform 242"/>
            <p:cNvSpPr/>
            <p:nvPr/>
          </p:nvSpPr>
          <p:spPr bwMode="auto">
            <a:xfrm>
              <a:off x="6810376" y="6156326"/>
              <a:ext cx="41275" cy="33338"/>
            </a:xfrm>
            <a:custGeom>
              <a:avLst/>
              <a:gdLst>
                <a:gd name="T0" fmla="*/ 26 w 26"/>
                <a:gd name="T1" fmla="*/ 0 h 21"/>
                <a:gd name="T2" fmla="*/ 0 w 26"/>
                <a:gd name="T3" fmla="*/ 0 h 21"/>
                <a:gd name="T4" fmla="*/ 14 w 26"/>
                <a:gd name="T5" fmla="*/ 21 h 21"/>
                <a:gd name="T6" fmla="*/ 26 w 26"/>
                <a:gd name="T7" fmla="*/ 0 h 21"/>
              </a:gdLst>
              <a:ahLst/>
              <a:cxnLst>
                <a:cxn ang="0">
                  <a:pos x="T0" y="T1"/>
                </a:cxn>
                <a:cxn ang="0">
                  <a:pos x="T2" y="T3"/>
                </a:cxn>
                <a:cxn ang="0">
                  <a:pos x="T4" y="T5"/>
                </a:cxn>
                <a:cxn ang="0">
                  <a:pos x="T6" y="T7"/>
                </a:cxn>
              </a:cxnLst>
              <a:rect l="0" t="0" r="r" b="b"/>
              <a:pathLst>
                <a:path w="26" h="21">
                  <a:moveTo>
                    <a:pt x="26" y="0"/>
                  </a:moveTo>
                  <a:lnTo>
                    <a:pt x="0" y="0"/>
                  </a:lnTo>
                  <a:lnTo>
                    <a:pt x="14" y="21"/>
                  </a:lnTo>
                  <a:lnTo>
                    <a:pt x="2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9" name="Freeform 243"/>
            <p:cNvSpPr/>
            <p:nvPr/>
          </p:nvSpPr>
          <p:spPr bwMode="auto">
            <a:xfrm>
              <a:off x="6870701" y="5459413"/>
              <a:ext cx="179388" cy="173038"/>
            </a:xfrm>
            <a:custGeom>
              <a:avLst/>
              <a:gdLst>
                <a:gd name="T0" fmla="*/ 29 w 91"/>
                <a:gd name="T1" fmla="*/ 25 h 88"/>
                <a:gd name="T2" fmla="*/ 91 w 91"/>
                <a:gd name="T3" fmla="*/ 2 h 88"/>
                <a:gd name="T4" fmla="*/ 62 w 91"/>
                <a:gd name="T5" fmla="*/ 63 h 88"/>
                <a:gd name="T6" fmla="*/ 0 w 91"/>
                <a:gd name="T7" fmla="*/ 84 h 88"/>
                <a:gd name="T8" fmla="*/ 29 w 91"/>
                <a:gd name="T9" fmla="*/ 25 h 88"/>
              </a:gdLst>
              <a:ahLst/>
              <a:cxnLst>
                <a:cxn ang="0">
                  <a:pos x="T0" y="T1"/>
                </a:cxn>
                <a:cxn ang="0">
                  <a:pos x="T2" y="T3"/>
                </a:cxn>
                <a:cxn ang="0">
                  <a:pos x="T4" y="T5"/>
                </a:cxn>
                <a:cxn ang="0">
                  <a:pos x="T6" y="T7"/>
                </a:cxn>
                <a:cxn ang="0">
                  <a:pos x="T8" y="T9"/>
                </a:cxn>
              </a:cxnLst>
              <a:rect l="0" t="0" r="r" b="b"/>
              <a:pathLst>
                <a:path w="91" h="88">
                  <a:moveTo>
                    <a:pt x="29" y="25"/>
                  </a:moveTo>
                  <a:cubicBezTo>
                    <a:pt x="45" y="10"/>
                    <a:pt x="71" y="0"/>
                    <a:pt x="91" y="2"/>
                  </a:cubicBezTo>
                  <a:cubicBezTo>
                    <a:pt x="91" y="26"/>
                    <a:pt x="78" y="48"/>
                    <a:pt x="62" y="63"/>
                  </a:cubicBezTo>
                  <a:cubicBezTo>
                    <a:pt x="46" y="78"/>
                    <a:pt x="22" y="88"/>
                    <a:pt x="0" y="84"/>
                  </a:cubicBezTo>
                  <a:cubicBezTo>
                    <a:pt x="0" y="60"/>
                    <a:pt x="14" y="38"/>
                    <a:pt x="2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0" name="Freeform 244"/>
            <p:cNvSpPr/>
            <p:nvPr/>
          </p:nvSpPr>
          <p:spPr bwMode="auto">
            <a:xfrm>
              <a:off x="6802438" y="5364163"/>
              <a:ext cx="157163" cy="198438"/>
            </a:xfrm>
            <a:custGeom>
              <a:avLst/>
              <a:gdLst>
                <a:gd name="T0" fmla="*/ 20 w 80"/>
                <a:gd name="T1" fmla="*/ 36 h 101"/>
                <a:gd name="T2" fmla="*/ 75 w 80"/>
                <a:gd name="T3" fmla="*/ 0 h 101"/>
                <a:gd name="T4" fmla="*/ 61 w 80"/>
                <a:gd name="T5" fmla="*/ 66 h 101"/>
                <a:gd name="T6" fmla="*/ 6 w 80"/>
                <a:gd name="T7" fmla="*/ 101 h 101"/>
                <a:gd name="T8" fmla="*/ 20 w 80"/>
                <a:gd name="T9" fmla="*/ 36 h 101"/>
              </a:gdLst>
              <a:ahLst/>
              <a:cxnLst>
                <a:cxn ang="0">
                  <a:pos x="T0" y="T1"/>
                </a:cxn>
                <a:cxn ang="0">
                  <a:pos x="T2" y="T3"/>
                </a:cxn>
                <a:cxn ang="0">
                  <a:pos x="T4" y="T5"/>
                </a:cxn>
                <a:cxn ang="0">
                  <a:pos x="T6" y="T7"/>
                </a:cxn>
                <a:cxn ang="0">
                  <a:pos x="T8" y="T9"/>
                </a:cxn>
              </a:cxnLst>
              <a:rect l="0" t="0" r="r" b="b"/>
              <a:pathLst>
                <a:path w="80" h="101">
                  <a:moveTo>
                    <a:pt x="20" y="36"/>
                  </a:moveTo>
                  <a:cubicBezTo>
                    <a:pt x="32" y="18"/>
                    <a:pt x="55" y="3"/>
                    <a:pt x="75" y="0"/>
                  </a:cubicBezTo>
                  <a:cubicBezTo>
                    <a:pt x="80" y="23"/>
                    <a:pt x="73" y="47"/>
                    <a:pt x="61" y="66"/>
                  </a:cubicBezTo>
                  <a:cubicBezTo>
                    <a:pt x="49" y="84"/>
                    <a:pt x="28" y="100"/>
                    <a:pt x="6" y="101"/>
                  </a:cubicBezTo>
                  <a:cubicBezTo>
                    <a:pt x="0" y="78"/>
                    <a:pt x="8" y="53"/>
                    <a:pt x="20"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1" name="Freeform 245"/>
            <p:cNvSpPr/>
            <p:nvPr/>
          </p:nvSpPr>
          <p:spPr bwMode="auto">
            <a:xfrm>
              <a:off x="6978651" y="5302251"/>
              <a:ext cx="93663" cy="134938"/>
            </a:xfrm>
            <a:custGeom>
              <a:avLst/>
              <a:gdLst>
                <a:gd name="T0" fmla="*/ 10 w 48"/>
                <a:gd name="T1" fmla="*/ 27 h 69"/>
                <a:gd name="T2" fmla="*/ 44 w 48"/>
                <a:gd name="T3" fmla="*/ 0 h 69"/>
                <a:gd name="T4" fmla="*/ 38 w 48"/>
                <a:gd name="T5" fmla="*/ 44 h 69"/>
                <a:gd name="T6" fmla="*/ 4 w 48"/>
                <a:gd name="T7" fmla="*/ 69 h 69"/>
                <a:gd name="T8" fmla="*/ 10 w 48"/>
                <a:gd name="T9" fmla="*/ 27 h 69"/>
              </a:gdLst>
              <a:ahLst/>
              <a:cxnLst>
                <a:cxn ang="0">
                  <a:pos x="T0" y="T1"/>
                </a:cxn>
                <a:cxn ang="0">
                  <a:pos x="T2" y="T3"/>
                </a:cxn>
                <a:cxn ang="0">
                  <a:pos x="T4" y="T5"/>
                </a:cxn>
                <a:cxn ang="0">
                  <a:pos x="T6" y="T7"/>
                </a:cxn>
                <a:cxn ang="0">
                  <a:pos x="T8" y="T9"/>
                </a:cxn>
              </a:cxnLst>
              <a:rect l="0" t="0" r="r" b="b"/>
              <a:pathLst>
                <a:path w="48" h="69">
                  <a:moveTo>
                    <a:pt x="10" y="27"/>
                  </a:moveTo>
                  <a:cubicBezTo>
                    <a:pt x="17" y="14"/>
                    <a:pt x="31" y="3"/>
                    <a:pt x="44" y="0"/>
                  </a:cubicBezTo>
                  <a:cubicBezTo>
                    <a:pt x="48" y="15"/>
                    <a:pt x="45" y="31"/>
                    <a:pt x="38" y="44"/>
                  </a:cubicBezTo>
                  <a:cubicBezTo>
                    <a:pt x="32" y="56"/>
                    <a:pt x="19" y="67"/>
                    <a:pt x="4" y="69"/>
                  </a:cubicBezTo>
                  <a:cubicBezTo>
                    <a:pt x="0" y="55"/>
                    <a:pt x="4" y="38"/>
                    <a:pt x="1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2" name="Freeform 246"/>
            <p:cNvSpPr/>
            <p:nvPr/>
          </p:nvSpPr>
          <p:spPr bwMode="auto">
            <a:xfrm>
              <a:off x="6835776" y="5230813"/>
              <a:ext cx="90488" cy="139700"/>
            </a:xfrm>
            <a:custGeom>
              <a:avLst/>
              <a:gdLst>
                <a:gd name="T0" fmla="*/ 9 w 46"/>
                <a:gd name="T1" fmla="*/ 28 h 71"/>
                <a:gd name="T2" fmla="*/ 41 w 46"/>
                <a:gd name="T3" fmla="*/ 0 h 71"/>
                <a:gd name="T4" fmla="*/ 38 w 46"/>
                <a:gd name="T5" fmla="*/ 43 h 71"/>
                <a:gd name="T6" fmla="*/ 5 w 46"/>
                <a:gd name="T7" fmla="*/ 71 h 71"/>
                <a:gd name="T8" fmla="*/ 9 w 46"/>
                <a:gd name="T9" fmla="*/ 28 h 71"/>
              </a:gdLst>
              <a:ahLst/>
              <a:cxnLst>
                <a:cxn ang="0">
                  <a:pos x="T0" y="T1"/>
                </a:cxn>
                <a:cxn ang="0">
                  <a:pos x="T2" y="T3"/>
                </a:cxn>
                <a:cxn ang="0">
                  <a:pos x="T4" y="T5"/>
                </a:cxn>
                <a:cxn ang="0">
                  <a:pos x="T6" y="T7"/>
                </a:cxn>
                <a:cxn ang="0">
                  <a:pos x="T8" y="T9"/>
                </a:cxn>
              </a:cxnLst>
              <a:rect l="0" t="0" r="r" b="b"/>
              <a:pathLst>
                <a:path w="46" h="71">
                  <a:moveTo>
                    <a:pt x="9" y="28"/>
                  </a:moveTo>
                  <a:cubicBezTo>
                    <a:pt x="15" y="15"/>
                    <a:pt x="28" y="3"/>
                    <a:pt x="41" y="0"/>
                  </a:cubicBezTo>
                  <a:cubicBezTo>
                    <a:pt x="46" y="14"/>
                    <a:pt x="44" y="30"/>
                    <a:pt x="38" y="43"/>
                  </a:cubicBezTo>
                  <a:cubicBezTo>
                    <a:pt x="32" y="56"/>
                    <a:pt x="20" y="68"/>
                    <a:pt x="5" y="71"/>
                  </a:cubicBezTo>
                  <a:cubicBezTo>
                    <a:pt x="0" y="57"/>
                    <a:pt x="3" y="40"/>
                    <a:pt x="9"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3" name="Freeform 247"/>
            <p:cNvSpPr/>
            <p:nvPr/>
          </p:nvSpPr>
          <p:spPr bwMode="auto">
            <a:xfrm>
              <a:off x="6580188" y="5353051"/>
              <a:ext cx="212725" cy="263525"/>
            </a:xfrm>
            <a:custGeom>
              <a:avLst/>
              <a:gdLst>
                <a:gd name="T0" fmla="*/ 26 w 109"/>
                <a:gd name="T1" fmla="*/ 86 h 135"/>
                <a:gd name="T2" fmla="*/ 5 w 109"/>
                <a:gd name="T3" fmla="*/ 0 h 135"/>
                <a:gd name="T4" fmla="*/ 82 w 109"/>
                <a:gd name="T5" fmla="*/ 48 h 135"/>
                <a:gd name="T6" fmla="*/ 99 w 109"/>
                <a:gd name="T7" fmla="*/ 135 h 135"/>
                <a:gd name="T8" fmla="*/ 26 w 109"/>
                <a:gd name="T9" fmla="*/ 86 h 135"/>
              </a:gdLst>
              <a:ahLst/>
              <a:cxnLst>
                <a:cxn ang="0">
                  <a:pos x="T0" y="T1"/>
                </a:cxn>
                <a:cxn ang="0">
                  <a:pos x="T2" y="T3"/>
                </a:cxn>
                <a:cxn ang="0">
                  <a:pos x="T4" y="T5"/>
                </a:cxn>
                <a:cxn ang="0">
                  <a:pos x="T6" y="T7"/>
                </a:cxn>
                <a:cxn ang="0">
                  <a:pos x="T8" y="T9"/>
                </a:cxn>
              </a:cxnLst>
              <a:rect l="0" t="0" r="r" b="b"/>
              <a:pathLst>
                <a:path w="109" h="135">
                  <a:moveTo>
                    <a:pt x="26" y="86"/>
                  </a:moveTo>
                  <a:cubicBezTo>
                    <a:pt x="8" y="62"/>
                    <a:pt x="0" y="26"/>
                    <a:pt x="5" y="0"/>
                  </a:cubicBezTo>
                  <a:cubicBezTo>
                    <a:pt x="37" y="4"/>
                    <a:pt x="65" y="24"/>
                    <a:pt x="82" y="48"/>
                  </a:cubicBezTo>
                  <a:cubicBezTo>
                    <a:pt x="100" y="72"/>
                    <a:pt x="109" y="106"/>
                    <a:pt x="99" y="135"/>
                  </a:cubicBezTo>
                  <a:cubicBezTo>
                    <a:pt x="68" y="131"/>
                    <a:pt x="41" y="108"/>
                    <a:pt x="26"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4" name="Freeform 248"/>
            <p:cNvSpPr/>
            <p:nvPr/>
          </p:nvSpPr>
          <p:spPr bwMode="auto">
            <a:xfrm>
              <a:off x="6710363" y="5254626"/>
              <a:ext cx="114300" cy="207963"/>
            </a:xfrm>
            <a:custGeom>
              <a:avLst/>
              <a:gdLst>
                <a:gd name="T0" fmla="*/ 7 w 58"/>
                <a:gd name="T1" fmla="*/ 61 h 106"/>
                <a:gd name="T2" fmla="*/ 8 w 58"/>
                <a:gd name="T3" fmla="*/ 0 h 106"/>
                <a:gd name="T4" fmla="*/ 51 w 58"/>
                <a:gd name="T5" fmla="*/ 46 h 106"/>
                <a:gd name="T6" fmla="*/ 47 w 58"/>
                <a:gd name="T7" fmla="*/ 106 h 106"/>
                <a:gd name="T8" fmla="*/ 7 w 58"/>
                <a:gd name="T9" fmla="*/ 61 h 106"/>
              </a:gdLst>
              <a:ahLst/>
              <a:cxnLst>
                <a:cxn ang="0">
                  <a:pos x="T0" y="T1"/>
                </a:cxn>
                <a:cxn ang="0">
                  <a:pos x="T2" y="T3"/>
                </a:cxn>
                <a:cxn ang="0">
                  <a:pos x="T4" y="T5"/>
                </a:cxn>
                <a:cxn ang="0">
                  <a:pos x="T6" y="T7"/>
                </a:cxn>
                <a:cxn ang="0">
                  <a:pos x="T8" y="T9"/>
                </a:cxn>
              </a:cxnLst>
              <a:rect l="0" t="0" r="r" b="b"/>
              <a:pathLst>
                <a:path w="58" h="106">
                  <a:moveTo>
                    <a:pt x="7" y="61"/>
                  </a:moveTo>
                  <a:cubicBezTo>
                    <a:pt x="0" y="42"/>
                    <a:pt x="0" y="17"/>
                    <a:pt x="8" y="0"/>
                  </a:cubicBezTo>
                  <a:cubicBezTo>
                    <a:pt x="28" y="9"/>
                    <a:pt x="43" y="27"/>
                    <a:pt x="51" y="46"/>
                  </a:cubicBezTo>
                  <a:cubicBezTo>
                    <a:pt x="58" y="64"/>
                    <a:pt x="58" y="89"/>
                    <a:pt x="47" y="106"/>
                  </a:cubicBezTo>
                  <a:cubicBezTo>
                    <a:pt x="27" y="98"/>
                    <a:pt x="13" y="78"/>
                    <a:pt x="7"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5" name="Freeform 249"/>
            <p:cNvSpPr/>
            <p:nvPr/>
          </p:nvSpPr>
          <p:spPr bwMode="auto">
            <a:xfrm>
              <a:off x="6630988" y="5253038"/>
              <a:ext cx="55563" cy="100013"/>
            </a:xfrm>
            <a:custGeom>
              <a:avLst/>
              <a:gdLst>
                <a:gd name="T0" fmla="*/ 17 w 29"/>
                <a:gd name="T1" fmla="*/ 8 h 51"/>
                <a:gd name="T2" fmla="*/ 25 w 29"/>
                <a:gd name="T3" fmla="*/ 22 h 51"/>
                <a:gd name="T4" fmla="*/ 23 w 29"/>
                <a:gd name="T5" fmla="*/ 51 h 51"/>
                <a:gd name="T6" fmla="*/ 3 w 29"/>
                <a:gd name="T7" fmla="*/ 29 h 51"/>
                <a:gd name="T8" fmla="*/ 4 w 29"/>
                <a:gd name="T9" fmla="*/ 0 h 51"/>
                <a:gd name="T10" fmla="*/ 17 w 29"/>
                <a:gd name="T11" fmla="*/ 8 h 51"/>
              </a:gdLst>
              <a:ahLst/>
              <a:cxnLst>
                <a:cxn ang="0">
                  <a:pos x="T0" y="T1"/>
                </a:cxn>
                <a:cxn ang="0">
                  <a:pos x="T2" y="T3"/>
                </a:cxn>
                <a:cxn ang="0">
                  <a:pos x="T4" y="T5"/>
                </a:cxn>
                <a:cxn ang="0">
                  <a:pos x="T6" y="T7"/>
                </a:cxn>
                <a:cxn ang="0">
                  <a:pos x="T8" y="T9"/>
                </a:cxn>
                <a:cxn ang="0">
                  <a:pos x="T10" y="T11"/>
                </a:cxn>
              </a:cxnLst>
              <a:rect l="0" t="0" r="r" b="b"/>
              <a:pathLst>
                <a:path w="29" h="51">
                  <a:moveTo>
                    <a:pt x="17" y="8"/>
                  </a:moveTo>
                  <a:cubicBezTo>
                    <a:pt x="20" y="12"/>
                    <a:pt x="23" y="17"/>
                    <a:pt x="25" y="22"/>
                  </a:cubicBezTo>
                  <a:cubicBezTo>
                    <a:pt x="29" y="31"/>
                    <a:pt x="29" y="43"/>
                    <a:pt x="23" y="51"/>
                  </a:cubicBezTo>
                  <a:cubicBezTo>
                    <a:pt x="13" y="47"/>
                    <a:pt x="6" y="38"/>
                    <a:pt x="3" y="29"/>
                  </a:cubicBezTo>
                  <a:cubicBezTo>
                    <a:pt x="0" y="20"/>
                    <a:pt x="0" y="8"/>
                    <a:pt x="4" y="0"/>
                  </a:cubicBezTo>
                  <a:cubicBezTo>
                    <a:pt x="9" y="1"/>
                    <a:pt x="13" y="5"/>
                    <a:pt x="17" y="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6" name="Freeform 250"/>
            <p:cNvSpPr/>
            <p:nvPr/>
          </p:nvSpPr>
          <p:spPr bwMode="auto">
            <a:xfrm>
              <a:off x="6634163" y="5681663"/>
              <a:ext cx="103188" cy="185738"/>
            </a:xfrm>
            <a:custGeom>
              <a:avLst/>
              <a:gdLst>
                <a:gd name="T0" fmla="*/ 7 w 53"/>
                <a:gd name="T1" fmla="*/ 54 h 95"/>
                <a:gd name="T2" fmla="*/ 8 w 53"/>
                <a:gd name="T3" fmla="*/ 0 h 95"/>
                <a:gd name="T4" fmla="*/ 46 w 53"/>
                <a:gd name="T5" fmla="*/ 40 h 95"/>
                <a:gd name="T6" fmla="*/ 43 w 53"/>
                <a:gd name="T7" fmla="*/ 95 h 95"/>
                <a:gd name="T8" fmla="*/ 7 w 53"/>
                <a:gd name="T9" fmla="*/ 54 h 95"/>
              </a:gdLst>
              <a:ahLst/>
              <a:cxnLst>
                <a:cxn ang="0">
                  <a:pos x="T0" y="T1"/>
                </a:cxn>
                <a:cxn ang="0">
                  <a:pos x="T2" y="T3"/>
                </a:cxn>
                <a:cxn ang="0">
                  <a:pos x="T4" y="T5"/>
                </a:cxn>
                <a:cxn ang="0">
                  <a:pos x="T6" y="T7"/>
                </a:cxn>
                <a:cxn ang="0">
                  <a:pos x="T8" y="T9"/>
                </a:cxn>
              </a:cxnLst>
              <a:rect l="0" t="0" r="r" b="b"/>
              <a:pathLst>
                <a:path w="53" h="95">
                  <a:moveTo>
                    <a:pt x="7" y="54"/>
                  </a:moveTo>
                  <a:cubicBezTo>
                    <a:pt x="0" y="37"/>
                    <a:pt x="1" y="14"/>
                    <a:pt x="8" y="0"/>
                  </a:cubicBezTo>
                  <a:cubicBezTo>
                    <a:pt x="26" y="7"/>
                    <a:pt x="40" y="23"/>
                    <a:pt x="46" y="40"/>
                  </a:cubicBezTo>
                  <a:cubicBezTo>
                    <a:pt x="53" y="57"/>
                    <a:pt x="53" y="79"/>
                    <a:pt x="43" y="95"/>
                  </a:cubicBezTo>
                  <a:cubicBezTo>
                    <a:pt x="25" y="88"/>
                    <a:pt x="12" y="70"/>
                    <a:pt x="7"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sp>
        <p:nvSpPr>
          <p:cNvPr id="87" name="Content Placeholder 2"/>
          <p:cNvSpPr txBox="1"/>
          <p:nvPr/>
        </p:nvSpPr>
        <p:spPr bwMode="auto">
          <a:xfrm>
            <a:off x="251520" y="2999353"/>
            <a:ext cx="1459533"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88" name="Content Placeholder 2"/>
          <p:cNvSpPr txBox="1"/>
          <p:nvPr/>
        </p:nvSpPr>
        <p:spPr bwMode="auto">
          <a:xfrm>
            <a:off x="1694982" y="2999353"/>
            <a:ext cx="1459533"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89" name="Content Placeholder 2"/>
          <p:cNvSpPr txBox="1"/>
          <p:nvPr/>
        </p:nvSpPr>
        <p:spPr bwMode="auto">
          <a:xfrm>
            <a:off x="3139469" y="2999353"/>
            <a:ext cx="1459533"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90" name="Content Placeholder 2"/>
          <p:cNvSpPr txBox="1"/>
          <p:nvPr/>
        </p:nvSpPr>
        <p:spPr bwMode="auto">
          <a:xfrm>
            <a:off x="4524321" y="2999353"/>
            <a:ext cx="1459533"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91" name="Content Placeholder 2"/>
          <p:cNvSpPr txBox="1"/>
          <p:nvPr/>
        </p:nvSpPr>
        <p:spPr bwMode="auto">
          <a:xfrm>
            <a:off x="6008565" y="2999353"/>
            <a:ext cx="1459533"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92" name="Content Placeholder 2"/>
          <p:cNvSpPr txBox="1"/>
          <p:nvPr/>
        </p:nvSpPr>
        <p:spPr bwMode="auto">
          <a:xfrm>
            <a:off x="7559069" y="2999353"/>
            <a:ext cx="1459533"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Tree>
    <p:extLst>
      <p:ext uri="{BB962C8B-B14F-4D97-AF65-F5344CB8AC3E}">
        <p14:creationId xmlns:p14="http://schemas.microsoft.com/office/powerpoint/2010/main" val="369262449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53" presetClass="entr" presetSubtype="16"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childTnLst>
                          </p:cTn>
                        </p:par>
                        <p:par>
                          <p:cTn id="27" fill="hold">
                            <p:stCondLst>
                              <p:cond delay="850"/>
                            </p:stCondLst>
                            <p:childTnLst>
                              <p:par>
                                <p:cTn id="28" presetID="16" presetClass="entr" presetSubtype="21" fill="hold"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barn(inVertical)">
                                      <p:cBhvr>
                                        <p:cTn id="30" dur="500"/>
                                        <p:tgtEl>
                                          <p:spTgt spid="45"/>
                                        </p:tgtEl>
                                      </p:cBhvr>
                                    </p:animEffect>
                                  </p:childTnLst>
                                </p:cTn>
                              </p:par>
                            </p:childTnLst>
                          </p:cTn>
                        </p:par>
                        <p:par>
                          <p:cTn id="31" fill="hold">
                            <p:stCondLst>
                              <p:cond delay="1350"/>
                            </p:stCondLst>
                            <p:childTnLst>
                              <p:par>
                                <p:cTn id="32" presetID="10" presetClass="entr" presetSubtype="0" fill="hold" grpId="0" nodeType="afterEffect">
                                  <p:stCondLst>
                                    <p:cond delay="0"/>
                                  </p:stCondLst>
                                  <p:childTnLst>
                                    <p:set>
                                      <p:cBhvr>
                                        <p:cTn id="33" dur="1" fill="hold">
                                          <p:stCondLst>
                                            <p:cond delay="0"/>
                                          </p:stCondLst>
                                        </p:cTn>
                                        <p:tgtEl>
                                          <p:spTgt spid="87"/>
                                        </p:tgtEl>
                                        <p:attrNameLst>
                                          <p:attrName>style.visibility</p:attrName>
                                        </p:attrNameLst>
                                      </p:cBhvr>
                                      <p:to>
                                        <p:strVal val="visible"/>
                                      </p:to>
                                    </p:set>
                                    <p:animEffect transition="in" filter="fade">
                                      <p:cBhvr>
                                        <p:cTn id="34" dur="500"/>
                                        <p:tgtEl>
                                          <p:spTgt spid="87"/>
                                        </p:tgtEl>
                                      </p:cBhvr>
                                    </p:animEffect>
                                  </p:childTnLst>
                                </p:cTn>
                              </p:par>
                            </p:childTnLst>
                          </p:cTn>
                        </p:par>
                        <p:par>
                          <p:cTn id="35" fill="hold">
                            <p:stCondLst>
                              <p:cond delay="1850"/>
                            </p:stCondLst>
                            <p:childTnLst>
                              <p:par>
                                <p:cTn id="36" presetID="22" presetClass="entr" presetSubtype="8"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left)">
                                      <p:cBhvr>
                                        <p:cTn id="38" dur="500"/>
                                        <p:tgtEl>
                                          <p:spTgt spid="17"/>
                                        </p:tgtEl>
                                      </p:cBhvr>
                                    </p:animEffect>
                                  </p:childTnLst>
                                </p:cTn>
                              </p:par>
                            </p:childTnLst>
                          </p:cTn>
                        </p:par>
                        <p:par>
                          <p:cTn id="39" fill="hold">
                            <p:stCondLst>
                              <p:cond delay="2350"/>
                            </p:stCondLst>
                            <p:childTnLst>
                              <p:par>
                                <p:cTn id="40" presetID="53" presetClass="entr" presetSubtype="16"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childTnLst>
                          </p:cTn>
                        </p:par>
                        <p:par>
                          <p:cTn id="45" fill="hold">
                            <p:stCondLst>
                              <p:cond delay="2850"/>
                            </p:stCondLst>
                            <p:childTnLst>
                              <p:par>
                                <p:cTn id="46" presetID="16" presetClass="entr" presetSubtype="21" fill="hold"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barn(inVertical)">
                                      <p:cBhvr>
                                        <p:cTn id="48" dur="500"/>
                                        <p:tgtEl>
                                          <p:spTgt spid="26"/>
                                        </p:tgtEl>
                                      </p:cBhvr>
                                    </p:animEffect>
                                  </p:childTnLst>
                                </p:cTn>
                              </p:par>
                            </p:childTnLst>
                          </p:cTn>
                        </p:par>
                        <p:par>
                          <p:cTn id="49" fill="hold">
                            <p:stCondLst>
                              <p:cond delay="335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3850"/>
                            </p:stCondLst>
                            <p:childTnLst>
                              <p:par>
                                <p:cTn id="54" presetID="22" presetClass="entr" presetSubtype="8"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childTnLst>
                          </p:cTn>
                        </p:par>
                        <p:par>
                          <p:cTn id="57" fill="hold">
                            <p:stCondLst>
                              <p:cond delay="4350"/>
                            </p:stCondLst>
                            <p:childTnLst>
                              <p:par>
                                <p:cTn id="58" presetID="53" presetClass="entr" presetSubtype="16" fill="hold" grpId="0" nodeType="after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p:cTn id="60" dur="500" fill="hold"/>
                                        <p:tgtEl>
                                          <p:spTgt spid="13"/>
                                        </p:tgtEl>
                                        <p:attrNameLst>
                                          <p:attrName>ppt_w</p:attrName>
                                        </p:attrNameLst>
                                      </p:cBhvr>
                                      <p:tavLst>
                                        <p:tav tm="0">
                                          <p:val>
                                            <p:fltVal val="0"/>
                                          </p:val>
                                        </p:tav>
                                        <p:tav tm="100000">
                                          <p:val>
                                            <p:strVal val="#ppt_w"/>
                                          </p:val>
                                        </p:tav>
                                      </p:tavLst>
                                    </p:anim>
                                    <p:anim calcmode="lin" valueType="num">
                                      <p:cBhvr>
                                        <p:cTn id="61" dur="500" fill="hold"/>
                                        <p:tgtEl>
                                          <p:spTgt spid="13"/>
                                        </p:tgtEl>
                                        <p:attrNameLst>
                                          <p:attrName>ppt_h</p:attrName>
                                        </p:attrNameLst>
                                      </p:cBhvr>
                                      <p:tavLst>
                                        <p:tav tm="0">
                                          <p:val>
                                            <p:fltVal val="0"/>
                                          </p:val>
                                        </p:tav>
                                        <p:tav tm="100000">
                                          <p:val>
                                            <p:strVal val="#ppt_h"/>
                                          </p:val>
                                        </p:tav>
                                      </p:tavLst>
                                    </p:anim>
                                    <p:animEffect transition="in" filter="fade">
                                      <p:cBhvr>
                                        <p:cTn id="62" dur="500"/>
                                        <p:tgtEl>
                                          <p:spTgt spid="13"/>
                                        </p:tgtEl>
                                      </p:cBhvr>
                                    </p:animEffect>
                                  </p:childTnLst>
                                </p:cTn>
                              </p:par>
                            </p:childTnLst>
                          </p:cTn>
                        </p:par>
                        <p:par>
                          <p:cTn id="63" fill="hold">
                            <p:stCondLst>
                              <p:cond delay="4850"/>
                            </p:stCondLst>
                            <p:childTnLst>
                              <p:par>
                                <p:cTn id="64" presetID="16" presetClass="entr" presetSubtype="21" fill="hold" nodeType="afterEffect">
                                  <p:stCondLst>
                                    <p:cond delay="0"/>
                                  </p:stCondLst>
                                  <p:childTnLst>
                                    <p:set>
                                      <p:cBhvr>
                                        <p:cTn id="65" dur="1" fill="hold">
                                          <p:stCondLst>
                                            <p:cond delay="0"/>
                                          </p:stCondLst>
                                        </p:cTn>
                                        <p:tgtEl>
                                          <p:spTgt spid="73"/>
                                        </p:tgtEl>
                                        <p:attrNameLst>
                                          <p:attrName>style.visibility</p:attrName>
                                        </p:attrNameLst>
                                      </p:cBhvr>
                                      <p:to>
                                        <p:strVal val="visible"/>
                                      </p:to>
                                    </p:set>
                                    <p:animEffect transition="in" filter="barn(inVertical)">
                                      <p:cBhvr>
                                        <p:cTn id="66" dur="500"/>
                                        <p:tgtEl>
                                          <p:spTgt spid="73"/>
                                        </p:tgtEl>
                                      </p:cBhvr>
                                    </p:animEffect>
                                  </p:childTnLst>
                                </p:cTn>
                              </p:par>
                            </p:childTnLst>
                          </p:cTn>
                        </p:par>
                        <p:par>
                          <p:cTn id="67" fill="hold">
                            <p:stCondLst>
                              <p:cond delay="5350"/>
                            </p:stCondLst>
                            <p:childTnLst>
                              <p:par>
                                <p:cTn id="68" presetID="10" presetClass="entr" presetSubtype="0"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fade">
                                      <p:cBhvr>
                                        <p:cTn id="70" dur="500"/>
                                        <p:tgtEl>
                                          <p:spTgt spid="89"/>
                                        </p:tgtEl>
                                      </p:cBhvr>
                                    </p:animEffect>
                                  </p:childTnLst>
                                </p:cTn>
                              </p:par>
                            </p:childTnLst>
                          </p:cTn>
                        </p:par>
                        <p:par>
                          <p:cTn id="71" fill="hold">
                            <p:stCondLst>
                              <p:cond delay="5850"/>
                            </p:stCondLst>
                            <p:childTnLst>
                              <p:par>
                                <p:cTn id="72" presetID="22" presetClass="entr" presetSubtype="8"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left)">
                                      <p:cBhvr>
                                        <p:cTn id="74" dur="500"/>
                                        <p:tgtEl>
                                          <p:spTgt spid="19"/>
                                        </p:tgtEl>
                                      </p:cBhvr>
                                    </p:animEffect>
                                  </p:childTnLst>
                                </p:cTn>
                              </p:par>
                            </p:childTnLst>
                          </p:cTn>
                        </p:par>
                        <p:par>
                          <p:cTn id="75" fill="hold">
                            <p:stCondLst>
                              <p:cond delay="6350"/>
                            </p:stCondLst>
                            <p:childTnLst>
                              <p:par>
                                <p:cTn id="76" presetID="53" presetClass="entr" presetSubtype="16" fill="hold" grpId="0" nodeType="after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p:cTn id="78" dur="500" fill="hold"/>
                                        <p:tgtEl>
                                          <p:spTgt spid="14"/>
                                        </p:tgtEl>
                                        <p:attrNameLst>
                                          <p:attrName>ppt_w</p:attrName>
                                        </p:attrNameLst>
                                      </p:cBhvr>
                                      <p:tavLst>
                                        <p:tav tm="0">
                                          <p:val>
                                            <p:fltVal val="0"/>
                                          </p:val>
                                        </p:tav>
                                        <p:tav tm="100000">
                                          <p:val>
                                            <p:strVal val="#ppt_w"/>
                                          </p:val>
                                        </p:tav>
                                      </p:tavLst>
                                    </p:anim>
                                    <p:anim calcmode="lin" valueType="num">
                                      <p:cBhvr>
                                        <p:cTn id="79" dur="500" fill="hold"/>
                                        <p:tgtEl>
                                          <p:spTgt spid="14"/>
                                        </p:tgtEl>
                                        <p:attrNameLst>
                                          <p:attrName>ppt_h</p:attrName>
                                        </p:attrNameLst>
                                      </p:cBhvr>
                                      <p:tavLst>
                                        <p:tav tm="0">
                                          <p:val>
                                            <p:fltVal val="0"/>
                                          </p:val>
                                        </p:tav>
                                        <p:tav tm="100000">
                                          <p:val>
                                            <p:strVal val="#ppt_h"/>
                                          </p:val>
                                        </p:tav>
                                      </p:tavLst>
                                    </p:anim>
                                    <p:animEffect transition="in" filter="fade">
                                      <p:cBhvr>
                                        <p:cTn id="80" dur="500"/>
                                        <p:tgtEl>
                                          <p:spTgt spid="14"/>
                                        </p:tgtEl>
                                      </p:cBhvr>
                                    </p:animEffect>
                                  </p:childTnLst>
                                </p:cTn>
                              </p:par>
                            </p:childTnLst>
                          </p:cTn>
                        </p:par>
                        <p:par>
                          <p:cTn id="81" fill="hold">
                            <p:stCondLst>
                              <p:cond delay="6850"/>
                            </p:stCondLst>
                            <p:childTnLst>
                              <p:par>
                                <p:cTn id="82" presetID="16" presetClass="entr" presetSubtype="21" fill="hold" nodeType="afterEffect">
                                  <p:stCondLst>
                                    <p:cond delay="0"/>
                                  </p:stCondLst>
                                  <p:childTnLst>
                                    <p:set>
                                      <p:cBhvr>
                                        <p:cTn id="83" dur="1" fill="hold">
                                          <p:stCondLst>
                                            <p:cond delay="0"/>
                                          </p:stCondLst>
                                        </p:cTn>
                                        <p:tgtEl>
                                          <p:spTgt spid="61"/>
                                        </p:tgtEl>
                                        <p:attrNameLst>
                                          <p:attrName>style.visibility</p:attrName>
                                        </p:attrNameLst>
                                      </p:cBhvr>
                                      <p:to>
                                        <p:strVal val="visible"/>
                                      </p:to>
                                    </p:set>
                                    <p:animEffect transition="in" filter="barn(inVertical)">
                                      <p:cBhvr>
                                        <p:cTn id="84" dur="500"/>
                                        <p:tgtEl>
                                          <p:spTgt spid="61"/>
                                        </p:tgtEl>
                                      </p:cBhvr>
                                    </p:animEffect>
                                  </p:childTnLst>
                                </p:cTn>
                              </p:par>
                            </p:childTnLst>
                          </p:cTn>
                        </p:par>
                        <p:par>
                          <p:cTn id="85" fill="hold">
                            <p:stCondLst>
                              <p:cond delay="7350"/>
                            </p:stCondLst>
                            <p:childTnLst>
                              <p:par>
                                <p:cTn id="86" presetID="10" presetClass="entr" presetSubtype="0" fill="hold" grpId="0" nodeType="afterEffect">
                                  <p:stCondLst>
                                    <p:cond delay="0"/>
                                  </p:stCondLst>
                                  <p:childTnLst>
                                    <p:set>
                                      <p:cBhvr>
                                        <p:cTn id="87" dur="1" fill="hold">
                                          <p:stCondLst>
                                            <p:cond delay="0"/>
                                          </p:stCondLst>
                                        </p:cTn>
                                        <p:tgtEl>
                                          <p:spTgt spid="90"/>
                                        </p:tgtEl>
                                        <p:attrNameLst>
                                          <p:attrName>style.visibility</p:attrName>
                                        </p:attrNameLst>
                                      </p:cBhvr>
                                      <p:to>
                                        <p:strVal val="visible"/>
                                      </p:to>
                                    </p:set>
                                    <p:animEffect transition="in" filter="fade">
                                      <p:cBhvr>
                                        <p:cTn id="88" dur="500"/>
                                        <p:tgtEl>
                                          <p:spTgt spid="90"/>
                                        </p:tgtEl>
                                      </p:cBhvr>
                                    </p:animEffect>
                                  </p:childTnLst>
                                </p:cTn>
                              </p:par>
                            </p:childTnLst>
                          </p:cTn>
                        </p:par>
                        <p:par>
                          <p:cTn id="89" fill="hold">
                            <p:stCondLst>
                              <p:cond delay="7850"/>
                            </p:stCondLst>
                            <p:childTnLst>
                              <p:par>
                                <p:cTn id="90" presetID="22" presetClass="entr" presetSubtype="8"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wipe(left)">
                                      <p:cBhvr>
                                        <p:cTn id="92" dur="500"/>
                                        <p:tgtEl>
                                          <p:spTgt spid="21"/>
                                        </p:tgtEl>
                                      </p:cBhvr>
                                    </p:animEffect>
                                  </p:childTnLst>
                                </p:cTn>
                              </p:par>
                            </p:childTnLst>
                          </p:cTn>
                        </p:par>
                        <p:par>
                          <p:cTn id="93" fill="hold">
                            <p:stCondLst>
                              <p:cond delay="8350"/>
                            </p:stCondLst>
                            <p:childTnLst>
                              <p:par>
                                <p:cTn id="94" presetID="53" presetClass="entr" presetSubtype="16" fill="hold" grpId="0" nodeType="after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p:cTn id="96" dur="500" fill="hold"/>
                                        <p:tgtEl>
                                          <p:spTgt spid="15"/>
                                        </p:tgtEl>
                                        <p:attrNameLst>
                                          <p:attrName>ppt_w</p:attrName>
                                        </p:attrNameLst>
                                      </p:cBhvr>
                                      <p:tavLst>
                                        <p:tav tm="0">
                                          <p:val>
                                            <p:fltVal val="0"/>
                                          </p:val>
                                        </p:tav>
                                        <p:tav tm="100000">
                                          <p:val>
                                            <p:strVal val="#ppt_w"/>
                                          </p:val>
                                        </p:tav>
                                      </p:tavLst>
                                    </p:anim>
                                    <p:anim calcmode="lin" valueType="num">
                                      <p:cBhvr>
                                        <p:cTn id="97" dur="500" fill="hold"/>
                                        <p:tgtEl>
                                          <p:spTgt spid="15"/>
                                        </p:tgtEl>
                                        <p:attrNameLst>
                                          <p:attrName>ppt_h</p:attrName>
                                        </p:attrNameLst>
                                      </p:cBhvr>
                                      <p:tavLst>
                                        <p:tav tm="0">
                                          <p:val>
                                            <p:fltVal val="0"/>
                                          </p:val>
                                        </p:tav>
                                        <p:tav tm="100000">
                                          <p:val>
                                            <p:strVal val="#ppt_h"/>
                                          </p:val>
                                        </p:tav>
                                      </p:tavLst>
                                    </p:anim>
                                    <p:animEffect transition="in" filter="fade">
                                      <p:cBhvr>
                                        <p:cTn id="98" dur="500"/>
                                        <p:tgtEl>
                                          <p:spTgt spid="15"/>
                                        </p:tgtEl>
                                      </p:cBhvr>
                                    </p:animEffect>
                                  </p:childTnLst>
                                </p:cTn>
                              </p:par>
                            </p:childTnLst>
                          </p:cTn>
                        </p:par>
                        <p:par>
                          <p:cTn id="99" fill="hold">
                            <p:stCondLst>
                              <p:cond delay="8850"/>
                            </p:stCondLst>
                            <p:childTnLst>
                              <p:par>
                                <p:cTn id="100" presetID="16" presetClass="entr" presetSubtype="21" fill="hold" nodeType="afterEffect">
                                  <p:stCondLst>
                                    <p:cond delay="0"/>
                                  </p:stCondLst>
                                  <p:childTnLst>
                                    <p:set>
                                      <p:cBhvr>
                                        <p:cTn id="101" dur="1" fill="hold">
                                          <p:stCondLst>
                                            <p:cond delay="0"/>
                                          </p:stCondLst>
                                        </p:cTn>
                                        <p:tgtEl>
                                          <p:spTgt spid="69"/>
                                        </p:tgtEl>
                                        <p:attrNameLst>
                                          <p:attrName>style.visibility</p:attrName>
                                        </p:attrNameLst>
                                      </p:cBhvr>
                                      <p:to>
                                        <p:strVal val="visible"/>
                                      </p:to>
                                    </p:set>
                                    <p:animEffect transition="in" filter="barn(inVertical)">
                                      <p:cBhvr>
                                        <p:cTn id="102" dur="500"/>
                                        <p:tgtEl>
                                          <p:spTgt spid="69"/>
                                        </p:tgtEl>
                                      </p:cBhvr>
                                    </p:animEffect>
                                  </p:childTnLst>
                                </p:cTn>
                              </p:par>
                            </p:childTnLst>
                          </p:cTn>
                        </p:par>
                        <p:par>
                          <p:cTn id="103" fill="hold">
                            <p:stCondLst>
                              <p:cond delay="9350"/>
                            </p:stCondLst>
                            <p:childTnLst>
                              <p:par>
                                <p:cTn id="104" presetID="10" presetClass="entr" presetSubtype="0" fill="hold" grpId="0" nodeType="afterEffect">
                                  <p:stCondLst>
                                    <p:cond delay="0"/>
                                  </p:stCondLst>
                                  <p:childTnLst>
                                    <p:set>
                                      <p:cBhvr>
                                        <p:cTn id="105" dur="1" fill="hold">
                                          <p:stCondLst>
                                            <p:cond delay="0"/>
                                          </p:stCondLst>
                                        </p:cTn>
                                        <p:tgtEl>
                                          <p:spTgt spid="91"/>
                                        </p:tgtEl>
                                        <p:attrNameLst>
                                          <p:attrName>style.visibility</p:attrName>
                                        </p:attrNameLst>
                                      </p:cBhvr>
                                      <p:to>
                                        <p:strVal val="visible"/>
                                      </p:to>
                                    </p:set>
                                    <p:animEffect transition="in" filter="fade">
                                      <p:cBhvr>
                                        <p:cTn id="106" dur="500"/>
                                        <p:tgtEl>
                                          <p:spTgt spid="91"/>
                                        </p:tgtEl>
                                      </p:cBhvr>
                                    </p:animEffect>
                                  </p:childTnLst>
                                </p:cTn>
                              </p:par>
                            </p:childTnLst>
                          </p:cTn>
                        </p:par>
                        <p:par>
                          <p:cTn id="107" fill="hold">
                            <p:stCondLst>
                              <p:cond delay="9850"/>
                            </p:stCondLst>
                            <p:childTnLst>
                              <p:par>
                                <p:cTn id="108" presetID="22" presetClass="entr" presetSubtype="8" fill="hold" grpId="0" nodeType="afterEffect">
                                  <p:stCondLst>
                                    <p:cond delay="0"/>
                                  </p:stCondLst>
                                  <p:childTnLst>
                                    <p:set>
                                      <p:cBhvr>
                                        <p:cTn id="109" dur="1" fill="hold">
                                          <p:stCondLst>
                                            <p:cond delay="0"/>
                                          </p:stCondLst>
                                        </p:cTn>
                                        <p:tgtEl>
                                          <p:spTgt spid="20"/>
                                        </p:tgtEl>
                                        <p:attrNameLst>
                                          <p:attrName>style.visibility</p:attrName>
                                        </p:attrNameLst>
                                      </p:cBhvr>
                                      <p:to>
                                        <p:strVal val="visible"/>
                                      </p:to>
                                    </p:set>
                                    <p:animEffect transition="in" filter="wipe(left)">
                                      <p:cBhvr>
                                        <p:cTn id="110" dur="500"/>
                                        <p:tgtEl>
                                          <p:spTgt spid="20"/>
                                        </p:tgtEl>
                                      </p:cBhvr>
                                    </p:animEffect>
                                  </p:childTnLst>
                                </p:cTn>
                              </p:par>
                            </p:childTnLst>
                          </p:cTn>
                        </p:par>
                        <p:par>
                          <p:cTn id="111" fill="hold">
                            <p:stCondLst>
                              <p:cond delay="10350"/>
                            </p:stCondLst>
                            <p:childTnLst>
                              <p:par>
                                <p:cTn id="112" presetID="53" presetClass="entr" presetSubtype="16" fill="hold" grpId="0" nodeType="after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p:cTn id="114" dur="500" fill="hold"/>
                                        <p:tgtEl>
                                          <p:spTgt spid="16"/>
                                        </p:tgtEl>
                                        <p:attrNameLst>
                                          <p:attrName>ppt_w</p:attrName>
                                        </p:attrNameLst>
                                      </p:cBhvr>
                                      <p:tavLst>
                                        <p:tav tm="0">
                                          <p:val>
                                            <p:fltVal val="0"/>
                                          </p:val>
                                        </p:tav>
                                        <p:tav tm="100000">
                                          <p:val>
                                            <p:strVal val="#ppt_w"/>
                                          </p:val>
                                        </p:tav>
                                      </p:tavLst>
                                    </p:anim>
                                    <p:anim calcmode="lin" valueType="num">
                                      <p:cBhvr>
                                        <p:cTn id="115" dur="500" fill="hold"/>
                                        <p:tgtEl>
                                          <p:spTgt spid="16"/>
                                        </p:tgtEl>
                                        <p:attrNameLst>
                                          <p:attrName>ppt_h</p:attrName>
                                        </p:attrNameLst>
                                      </p:cBhvr>
                                      <p:tavLst>
                                        <p:tav tm="0">
                                          <p:val>
                                            <p:fltVal val="0"/>
                                          </p:val>
                                        </p:tav>
                                        <p:tav tm="100000">
                                          <p:val>
                                            <p:strVal val="#ppt_h"/>
                                          </p:val>
                                        </p:tav>
                                      </p:tavLst>
                                    </p:anim>
                                    <p:animEffect transition="in" filter="fade">
                                      <p:cBhvr>
                                        <p:cTn id="116" dur="500"/>
                                        <p:tgtEl>
                                          <p:spTgt spid="16"/>
                                        </p:tgtEl>
                                      </p:cBhvr>
                                    </p:animEffect>
                                  </p:childTnLst>
                                </p:cTn>
                              </p:par>
                            </p:childTnLst>
                          </p:cTn>
                        </p:par>
                        <p:par>
                          <p:cTn id="117" fill="hold">
                            <p:stCondLst>
                              <p:cond delay="10850"/>
                            </p:stCondLst>
                            <p:childTnLst>
                              <p:par>
                                <p:cTn id="118" presetID="16" presetClass="entr" presetSubtype="21" fill="hold" nodeType="afterEffect">
                                  <p:stCondLst>
                                    <p:cond delay="0"/>
                                  </p:stCondLst>
                                  <p:childTnLst>
                                    <p:set>
                                      <p:cBhvr>
                                        <p:cTn id="119" dur="1" fill="hold">
                                          <p:stCondLst>
                                            <p:cond delay="0"/>
                                          </p:stCondLst>
                                        </p:cTn>
                                        <p:tgtEl>
                                          <p:spTgt spid="22"/>
                                        </p:tgtEl>
                                        <p:attrNameLst>
                                          <p:attrName>style.visibility</p:attrName>
                                        </p:attrNameLst>
                                      </p:cBhvr>
                                      <p:to>
                                        <p:strVal val="visible"/>
                                      </p:to>
                                    </p:set>
                                    <p:animEffect transition="in" filter="barn(inVertical)">
                                      <p:cBhvr>
                                        <p:cTn id="120" dur="500"/>
                                        <p:tgtEl>
                                          <p:spTgt spid="22"/>
                                        </p:tgtEl>
                                      </p:cBhvr>
                                    </p:animEffect>
                                  </p:childTnLst>
                                </p:cTn>
                              </p:par>
                            </p:childTnLst>
                          </p:cTn>
                        </p:par>
                        <p:par>
                          <p:cTn id="121" fill="hold">
                            <p:stCondLst>
                              <p:cond delay="11350"/>
                            </p:stCondLst>
                            <p:childTnLst>
                              <p:par>
                                <p:cTn id="122" presetID="10" presetClass="entr" presetSubtype="0" fill="hold" grpId="0" nodeType="afterEffect">
                                  <p:stCondLst>
                                    <p:cond delay="0"/>
                                  </p:stCondLst>
                                  <p:childTnLst>
                                    <p:set>
                                      <p:cBhvr>
                                        <p:cTn id="123" dur="1" fill="hold">
                                          <p:stCondLst>
                                            <p:cond delay="0"/>
                                          </p:stCondLst>
                                        </p:cTn>
                                        <p:tgtEl>
                                          <p:spTgt spid="92"/>
                                        </p:tgtEl>
                                        <p:attrNameLst>
                                          <p:attrName>style.visibility</p:attrName>
                                        </p:attrNameLst>
                                      </p:cBhvr>
                                      <p:to>
                                        <p:strVal val="visible"/>
                                      </p:to>
                                    </p:set>
                                    <p:animEffect transition="in" filter="fade">
                                      <p:cBhvr>
                                        <p:cTn id="124"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87" grpId="0"/>
      <p:bldP spid="88" grpId="0"/>
      <p:bldP spid="89" grpId="0"/>
      <p:bldP spid="90" grpId="0"/>
      <p:bldP spid="91" grpId="0"/>
      <p:bldP spid="9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noProof="0" dirty="0" smtClean="0">
                  <a:solidFill>
                    <a:schemeClr val="bg1"/>
                  </a:solidFill>
                </a:rPr>
                <a:t>3</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2739562" y="1131590"/>
            <a:ext cx="3588932" cy="3629155"/>
            <a:chOff x="881590" y="816555"/>
            <a:chExt cx="2447841" cy="2475275"/>
          </a:xfrm>
        </p:grpSpPr>
        <p:grpSp>
          <p:nvGrpSpPr>
            <p:cNvPr id="10" name="组合 9"/>
            <p:cNvGrpSpPr/>
            <p:nvPr/>
          </p:nvGrpSpPr>
          <p:grpSpPr>
            <a:xfrm>
              <a:off x="881590" y="933999"/>
              <a:ext cx="2447841" cy="2357831"/>
              <a:chOff x="881590" y="933999"/>
              <a:chExt cx="2447841" cy="2357831"/>
            </a:xfrm>
          </p:grpSpPr>
          <p:sp>
            <p:nvSpPr>
              <p:cNvPr id="12" name="椭圆 11"/>
              <p:cNvSpPr/>
              <p:nvPr/>
            </p:nvSpPr>
            <p:spPr>
              <a:xfrm>
                <a:off x="971600" y="933999"/>
                <a:ext cx="2357831" cy="2357831"/>
              </a:xfrm>
              <a:prstGeom prst="ellipse">
                <a:avLst/>
              </a:prstGeom>
              <a:solidFill>
                <a:schemeClr val="tx1"/>
              </a:solidFill>
              <a:ln>
                <a:noFill/>
              </a:ln>
              <a:effectLst>
                <a:softEdge rad="800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椭圆 12"/>
              <p:cNvSpPr/>
              <p:nvPr/>
            </p:nvSpPr>
            <p:spPr>
              <a:xfrm>
                <a:off x="881590" y="1043225"/>
                <a:ext cx="2113590" cy="2113590"/>
              </a:xfrm>
              <a:prstGeom prst="ellipse">
                <a:avLst/>
              </a:prstGeom>
              <a:solidFill>
                <a:schemeClr val="tx1">
                  <a:alpha val="83000"/>
                </a:schemeClr>
              </a:solidFill>
              <a:ln>
                <a:noFill/>
              </a:ln>
              <a:effectLst>
                <a:softEdge rad="457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11" name="椭圆 10"/>
            <p:cNvSpPr/>
            <p:nvPr/>
          </p:nvSpPr>
          <p:spPr>
            <a:xfrm>
              <a:off x="1153265" y="816555"/>
              <a:ext cx="2113590" cy="2113590"/>
            </a:xfrm>
            <a:prstGeom prst="ellipse">
              <a:avLst/>
            </a:prstGeom>
            <a:solidFill>
              <a:schemeClr val="tx1">
                <a:alpha val="83000"/>
              </a:schemeClr>
            </a:solidFill>
            <a:ln>
              <a:noFill/>
            </a:ln>
            <a:effectLst>
              <a:softEdge rad="508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4" name="组合 70"/>
          <p:cNvGrpSpPr/>
          <p:nvPr/>
        </p:nvGrpSpPr>
        <p:grpSpPr bwMode="auto">
          <a:xfrm>
            <a:off x="3201194" y="1564953"/>
            <a:ext cx="2628900" cy="2628900"/>
            <a:chOff x="0" y="0"/>
            <a:chExt cx="2628000" cy="2628000"/>
          </a:xfrm>
        </p:grpSpPr>
        <p:sp>
          <p:nvSpPr>
            <p:cNvPr id="15" name="椭圆 68"/>
            <p:cNvSpPr>
              <a:spLocks noChangeArrowheads="1"/>
            </p:cNvSpPr>
            <p:nvPr/>
          </p:nvSpPr>
          <p:spPr bwMode="auto">
            <a:xfrm>
              <a:off x="0" y="0"/>
              <a:ext cx="2628000" cy="2628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16" name="椭圆 69"/>
            <p:cNvSpPr>
              <a:spLocks noChangeArrowheads="1"/>
            </p:cNvSpPr>
            <p:nvPr/>
          </p:nvSpPr>
          <p:spPr bwMode="auto">
            <a:xfrm>
              <a:off x="21713" y="20887"/>
              <a:ext cx="2584574" cy="2584574"/>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sp>
        <p:nvSpPr>
          <p:cNvPr id="17" name="等腰三角形 101"/>
          <p:cNvSpPr>
            <a:spLocks noChangeArrowheads="1"/>
          </p:cNvSpPr>
          <p:nvPr/>
        </p:nvSpPr>
        <p:spPr bwMode="auto">
          <a:xfrm rot="10800000" flipV="1">
            <a:off x="4472782" y="1809428"/>
            <a:ext cx="85725" cy="793750"/>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sp>
        <p:nvSpPr>
          <p:cNvPr id="18" name="等腰三角形 71"/>
          <p:cNvSpPr>
            <a:spLocks noChangeArrowheads="1"/>
          </p:cNvSpPr>
          <p:nvPr/>
        </p:nvSpPr>
        <p:spPr bwMode="auto">
          <a:xfrm rot="5400000">
            <a:off x="5156200" y="2459510"/>
            <a:ext cx="85725" cy="792162"/>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sp>
        <p:nvSpPr>
          <p:cNvPr id="19" name="等腰三角形 99"/>
          <p:cNvSpPr>
            <a:spLocks noChangeArrowheads="1"/>
          </p:cNvSpPr>
          <p:nvPr/>
        </p:nvSpPr>
        <p:spPr bwMode="auto">
          <a:xfrm rot="16200000" flipH="1">
            <a:off x="3789363" y="2459509"/>
            <a:ext cx="85725" cy="792163"/>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sp>
        <p:nvSpPr>
          <p:cNvPr id="20" name="等腰三角形 100"/>
          <p:cNvSpPr>
            <a:spLocks noChangeArrowheads="1"/>
          </p:cNvSpPr>
          <p:nvPr/>
        </p:nvSpPr>
        <p:spPr bwMode="auto">
          <a:xfrm rot="10800000">
            <a:off x="4472782" y="3173091"/>
            <a:ext cx="85725" cy="792162"/>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sp>
        <p:nvSpPr>
          <p:cNvPr id="21" name="等腰三角形 102"/>
          <p:cNvSpPr>
            <a:spLocks noChangeArrowheads="1"/>
          </p:cNvSpPr>
          <p:nvPr/>
        </p:nvSpPr>
        <p:spPr bwMode="auto">
          <a:xfrm rot="18900000" flipV="1">
            <a:off x="4934744" y="2971478"/>
            <a:ext cx="87313" cy="792163"/>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sp>
        <p:nvSpPr>
          <p:cNvPr id="22" name="等腰三角形 105"/>
          <p:cNvSpPr>
            <a:spLocks noChangeArrowheads="1"/>
          </p:cNvSpPr>
          <p:nvPr/>
        </p:nvSpPr>
        <p:spPr bwMode="auto">
          <a:xfrm rot="18900000">
            <a:off x="3980657" y="1968178"/>
            <a:ext cx="85725" cy="793750"/>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sp>
        <p:nvSpPr>
          <p:cNvPr id="23" name="等腰三角形 104"/>
          <p:cNvSpPr>
            <a:spLocks noChangeArrowheads="1"/>
          </p:cNvSpPr>
          <p:nvPr/>
        </p:nvSpPr>
        <p:spPr bwMode="auto">
          <a:xfrm rot="2700000" flipH="1" flipV="1">
            <a:off x="3990975" y="2988148"/>
            <a:ext cx="85725" cy="792162"/>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grpSp>
        <p:nvGrpSpPr>
          <p:cNvPr id="24" name="组合 72"/>
          <p:cNvGrpSpPr/>
          <p:nvPr/>
        </p:nvGrpSpPr>
        <p:grpSpPr bwMode="auto">
          <a:xfrm>
            <a:off x="4166394" y="2528566"/>
            <a:ext cx="700088" cy="700087"/>
            <a:chOff x="0" y="0"/>
            <a:chExt cx="1296000" cy="1296000"/>
          </a:xfrm>
        </p:grpSpPr>
        <p:sp>
          <p:nvSpPr>
            <p:cNvPr id="25" name="椭圆 73"/>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26" name="椭圆 74"/>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27" name="组合 75"/>
          <p:cNvGrpSpPr/>
          <p:nvPr/>
        </p:nvGrpSpPr>
        <p:grpSpPr bwMode="auto">
          <a:xfrm>
            <a:off x="3017044" y="2596828"/>
            <a:ext cx="561975" cy="561975"/>
            <a:chOff x="0" y="0"/>
            <a:chExt cx="1296000" cy="1296000"/>
          </a:xfrm>
        </p:grpSpPr>
        <p:sp>
          <p:nvSpPr>
            <p:cNvPr id="28" name="椭圆 76"/>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29" name="椭圆 77"/>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30" name="组合 78"/>
          <p:cNvGrpSpPr/>
          <p:nvPr/>
        </p:nvGrpSpPr>
        <p:grpSpPr bwMode="auto">
          <a:xfrm>
            <a:off x="5452269" y="2596828"/>
            <a:ext cx="561975" cy="561975"/>
            <a:chOff x="0" y="0"/>
            <a:chExt cx="1296000" cy="1296000"/>
          </a:xfrm>
        </p:grpSpPr>
        <p:sp>
          <p:nvSpPr>
            <p:cNvPr id="31" name="椭圆 79"/>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32" name="椭圆 80"/>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sp>
        <p:nvSpPr>
          <p:cNvPr id="33" name="等腰三角形 103"/>
          <p:cNvSpPr>
            <a:spLocks noChangeArrowheads="1"/>
          </p:cNvSpPr>
          <p:nvPr/>
        </p:nvSpPr>
        <p:spPr bwMode="auto">
          <a:xfrm rot="2700000">
            <a:off x="5022850" y="1968973"/>
            <a:ext cx="85725" cy="792162"/>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grpSp>
        <p:nvGrpSpPr>
          <p:cNvPr id="34" name="组合 81"/>
          <p:cNvGrpSpPr/>
          <p:nvPr/>
        </p:nvGrpSpPr>
        <p:grpSpPr bwMode="auto">
          <a:xfrm>
            <a:off x="4234657" y="1380803"/>
            <a:ext cx="561975" cy="561975"/>
            <a:chOff x="0" y="0"/>
            <a:chExt cx="1296000" cy="1296000"/>
          </a:xfrm>
        </p:grpSpPr>
        <p:sp>
          <p:nvSpPr>
            <p:cNvPr id="35" name="椭圆 82"/>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36" name="椭圆 83"/>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37" name="组合 84"/>
          <p:cNvGrpSpPr/>
          <p:nvPr/>
        </p:nvGrpSpPr>
        <p:grpSpPr bwMode="auto">
          <a:xfrm>
            <a:off x="4234657" y="3806503"/>
            <a:ext cx="561975" cy="561975"/>
            <a:chOff x="0" y="0"/>
            <a:chExt cx="1296000" cy="1296000"/>
          </a:xfrm>
        </p:grpSpPr>
        <p:sp>
          <p:nvSpPr>
            <p:cNvPr id="38" name="椭圆 85"/>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39" name="椭圆 86"/>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40" name="组合 87"/>
          <p:cNvGrpSpPr/>
          <p:nvPr/>
        </p:nvGrpSpPr>
        <p:grpSpPr bwMode="auto">
          <a:xfrm>
            <a:off x="3339307" y="1720528"/>
            <a:ext cx="561975" cy="561975"/>
            <a:chOff x="0" y="0"/>
            <a:chExt cx="1296000" cy="1296000"/>
          </a:xfrm>
        </p:grpSpPr>
        <p:sp>
          <p:nvSpPr>
            <p:cNvPr id="41" name="椭圆 88"/>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42" name="椭圆 89"/>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43" name="组合 90"/>
          <p:cNvGrpSpPr/>
          <p:nvPr/>
        </p:nvGrpSpPr>
        <p:grpSpPr bwMode="auto">
          <a:xfrm>
            <a:off x="5185569" y="1720528"/>
            <a:ext cx="561975" cy="561975"/>
            <a:chOff x="0" y="0"/>
            <a:chExt cx="1296000" cy="1296000"/>
          </a:xfrm>
        </p:grpSpPr>
        <p:sp>
          <p:nvSpPr>
            <p:cNvPr id="44" name="椭圆 91"/>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45" name="椭圆 92"/>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46" name="组合 93"/>
          <p:cNvGrpSpPr/>
          <p:nvPr/>
        </p:nvGrpSpPr>
        <p:grpSpPr bwMode="auto">
          <a:xfrm>
            <a:off x="3339307" y="3468366"/>
            <a:ext cx="561975" cy="561975"/>
            <a:chOff x="0" y="0"/>
            <a:chExt cx="1296000" cy="1296000"/>
          </a:xfrm>
        </p:grpSpPr>
        <p:sp>
          <p:nvSpPr>
            <p:cNvPr id="47" name="椭圆 94"/>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48" name="椭圆 95"/>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49" name="组合 96"/>
          <p:cNvGrpSpPr/>
          <p:nvPr/>
        </p:nvGrpSpPr>
        <p:grpSpPr bwMode="auto">
          <a:xfrm>
            <a:off x="5169694" y="3462016"/>
            <a:ext cx="561975" cy="561975"/>
            <a:chOff x="0" y="0"/>
            <a:chExt cx="1296000" cy="1296000"/>
          </a:xfrm>
        </p:grpSpPr>
        <p:sp>
          <p:nvSpPr>
            <p:cNvPr id="50" name="椭圆 97"/>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51" name="椭圆 98"/>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sp>
        <p:nvSpPr>
          <p:cNvPr id="52" name="Content Placeholder 2"/>
          <p:cNvSpPr txBox="1"/>
          <p:nvPr/>
        </p:nvSpPr>
        <p:spPr bwMode="auto">
          <a:xfrm>
            <a:off x="3563888" y="915566"/>
            <a:ext cx="1998622" cy="71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3" name="Content Placeholder 2"/>
          <p:cNvSpPr txBox="1"/>
          <p:nvPr/>
        </p:nvSpPr>
        <p:spPr bwMode="auto">
          <a:xfrm>
            <a:off x="3502928" y="4329326"/>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4" name="Content Placeholder 2"/>
          <p:cNvSpPr txBox="1"/>
          <p:nvPr/>
        </p:nvSpPr>
        <p:spPr bwMode="auto">
          <a:xfrm>
            <a:off x="5735588" y="1730906"/>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5" name="Content Placeholder 2"/>
          <p:cNvSpPr txBox="1"/>
          <p:nvPr/>
        </p:nvSpPr>
        <p:spPr bwMode="auto">
          <a:xfrm>
            <a:off x="5994668" y="2675786"/>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6" name="Content Placeholder 2"/>
          <p:cNvSpPr txBox="1"/>
          <p:nvPr/>
        </p:nvSpPr>
        <p:spPr bwMode="auto">
          <a:xfrm>
            <a:off x="5758448" y="3590186"/>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7" name="Content Placeholder 2"/>
          <p:cNvSpPr txBox="1"/>
          <p:nvPr/>
        </p:nvSpPr>
        <p:spPr bwMode="auto">
          <a:xfrm>
            <a:off x="1330673" y="1747217"/>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8" name="Content Placeholder 2"/>
          <p:cNvSpPr txBox="1"/>
          <p:nvPr/>
        </p:nvSpPr>
        <p:spPr bwMode="auto">
          <a:xfrm>
            <a:off x="1041113" y="2699717"/>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9" name="Content Placeholder 2"/>
          <p:cNvSpPr txBox="1"/>
          <p:nvPr/>
        </p:nvSpPr>
        <p:spPr bwMode="auto">
          <a:xfrm>
            <a:off x="1330673" y="3652217"/>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grpSp>
        <p:nvGrpSpPr>
          <p:cNvPr id="60" name="Group 58"/>
          <p:cNvGrpSpPr/>
          <p:nvPr/>
        </p:nvGrpSpPr>
        <p:grpSpPr>
          <a:xfrm>
            <a:off x="3074213" y="2745263"/>
            <a:ext cx="408128" cy="301459"/>
            <a:chOff x="2563427" y="3717902"/>
            <a:chExt cx="439257" cy="324452"/>
          </a:xfrm>
          <a:solidFill>
            <a:srgbClr val="BD392F"/>
          </a:solidFill>
        </p:grpSpPr>
        <p:sp>
          <p:nvSpPr>
            <p:cNvPr id="61"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2"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3"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64" name="Group 4"/>
          <p:cNvGrpSpPr>
            <a:grpSpLocks noChangeAspect="1"/>
          </p:cNvGrpSpPr>
          <p:nvPr/>
        </p:nvGrpSpPr>
        <p:grpSpPr bwMode="auto">
          <a:xfrm>
            <a:off x="3459888" y="1834555"/>
            <a:ext cx="315094" cy="346269"/>
            <a:chOff x="2602" y="1841"/>
            <a:chExt cx="566" cy="622"/>
          </a:xfrm>
          <a:solidFill>
            <a:srgbClr val="BD392F"/>
          </a:solidFill>
        </p:grpSpPr>
        <p:sp>
          <p:nvSpPr>
            <p:cNvPr id="65" name="Freeform 5"/>
            <p:cNvSpPr>
              <a:spLocks noEditPoints="1"/>
            </p:cNvSpPr>
            <p:nvPr/>
          </p:nvSpPr>
          <p:spPr bwMode="auto">
            <a:xfrm>
              <a:off x="2602" y="2181"/>
              <a:ext cx="566" cy="229"/>
            </a:xfrm>
            <a:custGeom>
              <a:avLst/>
              <a:gdLst>
                <a:gd name="T0" fmla="*/ 2206 w 2497"/>
                <a:gd name="T1" fmla="*/ 47 h 1009"/>
                <a:gd name="T2" fmla="*/ 2073 w 2497"/>
                <a:gd name="T3" fmla="*/ 47 h 1009"/>
                <a:gd name="T4" fmla="*/ 2073 w 2497"/>
                <a:gd name="T5" fmla="*/ 21 h 1009"/>
                <a:gd name="T6" fmla="*/ 2053 w 2497"/>
                <a:gd name="T7" fmla="*/ 0 h 1009"/>
                <a:gd name="T8" fmla="*/ 21 w 2497"/>
                <a:gd name="T9" fmla="*/ 0 h 1009"/>
                <a:gd name="T10" fmla="*/ 0 w 2497"/>
                <a:gd name="T11" fmla="*/ 21 h 1009"/>
                <a:gd name="T12" fmla="*/ 695 w 2497"/>
                <a:gd name="T13" fmla="*/ 1009 h 1009"/>
                <a:gd name="T14" fmla="*/ 1378 w 2497"/>
                <a:gd name="T15" fmla="*/ 1009 h 1009"/>
                <a:gd name="T16" fmla="*/ 1890 w 2497"/>
                <a:gd name="T17" fmla="*/ 628 h 1009"/>
                <a:gd name="T18" fmla="*/ 2206 w 2497"/>
                <a:gd name="T19" fmla="*/ 628 h 1009"/>
                <a:gd name="T20" fmla="*/ 2497 w 2497"/>
                <a:gd name="T21" fmla="*/ 338 h 1009"/>
                <a:gd name="T22" fmla="*/ 2206 w 2497"/>
                <a:gd name="T23" fmla="*/ 47 h 1009"/>
                <a:gd name="T24" fmla="*/ 2206 w 2497"/>
                <a:gd name="T25" fmla="*/ 497 h 1009"/>
                <a:gd name="T26" fmla="*/ 2014 w 2497"/>
                <a:gd name="T27" fmla="*/ 497 h 1009"/>
                <a:gd name="T28" fmla="*/ 1985 w 2497"/>
                <a:gd name="T29" fmla="*/ 480 h 1009"/>
                <a:gd name="T30" fmla="*/ 1981 w 2497"/>
                <a:gd name="T31" fmla="*/ 463 h 1009"/>
                <a:gd name="T32" fmla="*/ 1983 w 2497"/>
                <a:gd name="T33" fmla="*/ 457 h 1009"/>
                <a:gd name="T34" fmla="*/ 2049 w 2497"/>
                <a:gd name="T35" fmla="*/ 252 h 1009"/>
                <a:gd name="T36" fmla="*/ 2136 w 2497"/>
                <a:gd name="T37" fmla="*/ 178 h 1009"/>
                <a:gd name="T38" fmla="*/ 2206 w 2497"/>
                <a:gd name="T39" fmla="*/ 178 h 1009"/>
                <a:gd name="T40" fmla="*/ 2365 w 2497"/>
                <a:gd name="T41" fmla="*/ 337 h 1009"/>
                <a:gd name="T42" fmla="*/ 2206 w 2497"/>
                <a:gd name="T43" fmla="*/ 497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97" h="1009">
                  <a:moveTo>
                    <a:pt x="2206" y="47"/>
                  </a:moveTo>
                  <a:lnTo>
                    <a:pt x="2073" y="47"/>
                  </a:lnTo>
                  <a:cubicBezTo>
                    <a:pt x="2073" y="39"/>
                    <a:pt x="2073" y="30"/>
                    <a:pt x="2073" y="21"/>
                  </a:cubicBezTo>
                  <a:cubicBezTo>
                    <a:pt x="2073" y="9"/>
                    <a:pt x="2064" y="0"/>
                    <a:pt x="2053" y="0"/>
                  </a:cubicBezTo>
                  <a:lnTo>
                    <a:pt x="21" y="0"/>
                  </a:lnTo>
                  <a:cubicBezTo>
                    <a:pt x="9" y="0"/>
                    <a:pt x="0" y="9"/>
                    <a:pt x="0" y="21"/>
                  </a:cubicBezTo>
                  <a:cubicBezTo>
                    <a:pt x="0" y="625"/>
                    <a:pt x="489" y="1009"/>
                    <a:pt x="695" y="1009"/>
                  </a:cubicBezTo>
                  <a:lnTo>
                    <a:pt x="1378" y="1009"/>
                  </a:lnTo>
                  <a:cubicBezTo>
                    <a:pt x="1539" y="1009"/>
                    <a:pt x="1767" y="813"/>
                    <a:pt x="1890" y="628"/>
                  </a:cubicBezTo>
                  <a:lnTo>
                    <a:pt x="2206" y="628"/>
                  </a:lnTo>
                  <a:cubicBezTo>
                    <a:pt x="2366" y="628"/>
                    <a:pt x="2497" y="498"/>
                    <a:pt x="2497" y="338"/>
                  </a:cubicBezTo>
                  <a:cubicBezTo>
                    <a:pt x="2497" y="177"/>
                    <a:pt x="2366" y="47"/>
                    <a:pt x="2206" y="47"/>
                  </a:cubicBezTo>
                  <a:close/>
                  <a:moveTo>
                    <a:pt x="2206" y="497"/>
                  </a:moveTo>
                  <a:lnTo>
                    <a:pt x="2014" y="497"/>
                  </a:lnTo>
                  <a:cubicBezTo>
                    <a:pt x="2004" y="497"/>
                    <a:pt x="1992" y="490"/>
                    <a:pt x="1985" y="480"/>
                  </a:cubicBezTo>
                  <a:cubicBezTo>
                    <a:pt x="1983" y="476"/>
                    <a:pt x="1979" y="470"/>
                    <a:pt x="1981" y="463"/>
                  </a:cubicBezTo>
                  <a:cubicBezTo>
                    <a:pt x="1982" y="461"/>
                    <a:pt x="1983" y="459"/>
                    <a:pt x="1983" y="457"/>
                  </a:cubicBezTo>
                  <a:cubicBezTo>
                    <a:pt x="2012" y="391"/>
                    <a:pt x="2034" y="322"/>
                    <a:pt x="2049" y="252"/>
                  </a:cubicBezTo>
                  <a:cubicBezTo>
                    <a:pt x="2064" y="205"/>
                    <a:pt x="2095" y="178"/>
                    <a:pt x="2136" y="178"/>
                  </a:cubicBezTo>
                  <a:lnTo>
                    <a:pt x="2206" y="178"/>
                  </a:lnTo>
                  <a:cubicBezTo>
                    <a:pt x="2294" y="178"/>
                    <a:pt x="2365" y="250"/>
                    <a:pt x="2365" y="337"/>
                  </a:cubicBezTo>
                  <a:cubicBezTo>
                    <a:pt x="2366" y="425"/>
                    <a:pt x="2294" y="497"/>
                    <a:pt x="2206" y="497"/>
                  </a:cubicBezTo>
                  <a:close/>
                </a:path>
              </a:pathLst>
            </a:custGeom>
            <a:grpFill/>
            <a:ln w="0">
              <a:noFill/>
              <a:prstDash val="solid"/>
              <a:round/>
            </a:ln>
          </p:spPr>
          <p:txBody>
            <a:bodyPr vert="horz" wrap="square" lIns="91440" tIns="45720" rIns="91440" bIns="45720" numCol="1" anchor="t" anchorCtr="0" compatLnSpc="1"/>
            <a:lstStyle/>
            <a:p>
              <a:endParaRPr lang="th-TH"/>
            </a:p>
          </p:txBody>
        </p:sp>
        <p:sp>
          <p:nvSpPr>
            <p:cNvPr id="66" name="Freeform 6"/>
            <p:cNvSpPr/>
            <p:nvPr/>
          </p:nvSpPr>
          <p:spPr bwMode="auto">
            <a:xfrm>
              <a:off x="2668" y="2433"/>
              <a:ext cx="337" cy="30"/>
            </a:xfrm>
            <a:custGeom>
              <a:avLst/>
              <a:gdLst>
                <a:gd name="T0" fmla="*/ 1419 w 1486"/>
                <a:gd name="T1" fmla="*/ 0 h 134"/>
                <a:gd name="T2" fmla="*/ 67 w 1486"/>
                <a:gd name="T3" fmla="*/ 0 h 134"/>
                <a:gd name="T4" fmla="*/ 0 w 1486"/>
                <a:gd name="T5" fmla="*/ 67 h 134"/>
                <a:gd name="T6" fmla="*/ 67 w 1486"/>
                <a:gd name="T7" fmla="*/ 134 h 134"/>
                <a:gd name="T8" fmla="*/ 1419 w 1486"/>
                <a:gd name="T9" fmla="*/ 134 h 134"/>
                <a:gd name="T10" fmla="*/ 1486 w 1486"/>
                <a:gd name="T11" fmla="*/ 67 h 134"/>
                <a:gd name="T12" fmla="*/ 1419 w 1486"/>
                <a:gd name="T13" fmla="*/ 0 h 134"/>
              </a:gdLst>
              <a:ahLst/>
              <a:cxnLst>
                <a:cxn ang="0">
                  <a:pos x="T0" y="T1"/>
                </a:cxn>
                <a:cxn ang="0">
                  <a:pos x="T2" y="T3"/>
                </a:cxn>
                <a:cxn ang="0">
                  <a:pos x="T4" y="T5"/>
                </a:cxn>
                <a:cxn ang="0">
                  <a:pos x="T6" y="T7"/>
                </a:cxn>
                <a:cxn ang="0">
                  <a:pos x="T8" y="T9"/>
                </a:cxn>
                <a:cxn ang="0">
                  <a:pos x="T10" y="T11"/>
                </a:cxn>
                <a:cxn ang="0">
                  <a:pos x="T12" y="T13"/>
                </a:cxn>
              </a:cxnLst>
              <a:rect l="0" t="0" r="r" b="b"/>
              <a:pathLst>
                <a:path w="1486" h="134">
                  <a:moveTo>
                    <a:pt x="1419" y="0"/>
                  </a:moveTo>
                  <a:lnTo>
                    <a:pt x="67" y="0"/>
                  </a:lnTo>
                  <a:cubicBezTo>
                    <a:pt x="30" y="0"/>
                    <a:pt x="0" y="30"/>
                    <a:pt x="0" y="67"/>
                  </a:cubicBezTo>
                  <a:cubicBezTo>
                    <a:pt x="0" y="104"/>
                    <a:pt x="30" y="134"/>
                    <a:pt x="67" y="134"/>
                  </a:cubicBezTo>
                  <a:lnTo>
                    <a:pt x="1419" y="134"/>
                  </a:lnTo>
                  <a:cubicBezTo>
                    <a:pt x="1456" y="134"/>
                    <a:pt x="1486" y="104"/>
                    <a:pt x="1486" y="67"/>
                  </a:cubicBezTo>
                  <a:cubicBezTo>
                    <a:pt x="1486" y="30"/>
                    <a:pt x="1456" y="0"/>
                    <a:pt x="1419" y="0"/>
                  </a:cubicBezTo>
                  <a:close/>
                </a:path>
              </a:pathLst>
            </a:custGeom>
            <a:grpFill/>
            <a:ln w="0">
              <a:noFill/>
              <a:prstDash val="solid"/>
              <a:round/>
            </a:ln>
          </p:spPr>
          <p:txBody>
            <a:bodyPr vert="horz" wrap="square" lIns="91440" tIns="45720" rIns="91440" bIns="45720" numCol="1" anchor="t" anchorCtr="0" compatLnSpc="1"/>
            <a:lstStyle/>
            <a:p>
              <a:endParaRPr lang="th-TH"/>
            </a:p>
          </p:txBody>
        </p:sp>
        <p:sp>
          <p:nvSpPr>
            <p:cNvPr id="67" name="Freeform 7"/>
            <p:cNvSpPr/>
            <p:nvPr/>
          </p:nvSpPr>
          <p:spPr bwMode="auto">
            <a:xfrm>
              <a:off x="2735" y="1882"/>
              <a:ext cx="101" cy="229"/>
            </a:xfrm>
            <a:custGeom>
              <a:avLst/>
              <a:gdLst>
                <a:gd name="T0" fmla="*/ 112 w 445"/>
                <a:gd name="T1" fmla="*/ 1008 h 1008"/>
                <a:gd name="T2" fmla="*/ 31 w 445"/>
                <a:gd name="T3" fmla="*/ 935 h 1008"/>
                <a:gd name="T4" fmla="*/ 190 w 445"/>
                <a:gd name="T5" fmla="*/ 284 h 1008"/>
                <a:gd name="T6" fmla="*/ 276 w 445"/>
                <a:gd name="T7" fmla="*/ 77 h 1008"/>
                <a:gd name="T8" fmla="*/ 368 w 445"/>
                <a:gd name="T9" fmla="*/ 6 h 1008"/>
                <a:gd name="T10" fmla="*/ 439 w 445"/>
                <a:gd name="T11" fmla="*/ 98 h 1008"/>
                <a:gd name="T12" fmla="*/ 335 w 445"/>
                <a:gd name="T13" fmla="*/ 361 h 1008"/>
                <a:gd name="T14" fmla="*/ 194 w 445"/>
                <a:gd name="T15" fmla="*/ 917 h 1008"/>
                <a:gd name="T16" fmla="*/ 121 w 445"/>
                <a:gd name="T17" fmla="*/ 1008 h 1008"/>
                <a:gd name="T18" fmla="*/ 112 w 445"/>
                <a:gd name="T19" fmla="*/ 1008 h 10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5" h="1008">
                  <a:moveTo>
                    <a:pt x="112" y="1008"/>
                  </a:moveTo>
                  <a:cubicBezTo>
                    <a:pt x="71" y="1008"/>
                    <a:pt x="35" y="977"/>
                    <a:pt x="31" y="935"/>
                  </a:cubicBezTo>
                  <a:cubicBezTo>
                    <a:pt x="0" y="640"/>
                    <a:pt x="105" y="442"/>
                    <a:pt x="190" y="284"/>
                  </a:cubicBezTo>
                  <a:cubicBezTo>
                    <a:pt x="232" y="205"/>
                    <a:pt x="268" y="137"/>
                    <a:pt x="276" y="77"/>
                  </a:cubicBezTo>
                  <a:cubicBezTo>
                    <a:pt x="282" y="32"/>
                    <a:pt x="323" y="0"/>
                    <a:pt x="368" y="6"/>
                  </a:cubicBezTo>
                  <a:cubicBezTo>
                    <a:pt x="413" y="12"/>
                    <a:pt x="445" y="53"/>
                    <a:pt x="439" y="98"/>
                  </a:cubicBezTo>
                  <a:cubicBezTo>
                    <a:pt x="427" y="188"/>
                    <a:pt x="383" y="272"/>
                    <a:pt x="335" y="361"/>
                  </a:cubicBezTo>
                  <a:cubicBezTo>
                    <a:pt x="257" y="507"/>
                    <a:pt x="169" y="673"/>
                    <a:pt x="194" y="917"/>
                  </a:cubicBezTo>
                  <a:cubicBezTo>
                    <a:pt x="199" y="963"/>
                    <a:pt x="166" y="1003"/>
                    <a:pt x="121" y="1008"/>
                  </a:cubicBezTo>
                  <a:cubicBezTo>
                    <a:pt x="118" y="1008"/>
                    <a:pt x="115" y="1008"/>
                    <a:pt x="112" y="1008"/>
                  </a:cubicBezTo>
                  <a:close/>
                </a:path>
              </a:pathLst>
            </a:custGeom>
            <a:grpFill/>
            <a:ln w="0">
              <a:noFill/>
              <a:prstDash val="solid"/>
              <a:round/>
            </a:ln>
          </p:spPr>
          <p:txBody>
            <a:bodyPr vert="horz" wrap="square" lIns="91440" tIns="45720" rIns="91440" bIns="45720" numCol="1" anchor="t" anchorCtr="0" compatLnSpc="1"/>
            <a:lstStyle/>
            <a:p>
              <a:endParaRPr lang="th-TH"/>
            </a:p>
          </p:txBody>
        </p:sp>
        <p:sp>
          <p:nvSpPr>
            <p:cNvPr id="68" name="Freeform 8"/>
            <p:cNvSpPr/>
            <p:nvPr/>
          </p:nvSpPr>
          <p:spPr bwMode="auto">
            <a:xfrm>
              <a:off x="2798" y="1841"/>
              <a:ext cx="117" cy="306"/>
            </a:xfrm>
            <a:custGeom>
              <a:avLst/>
              <a:gdLst>
                <a:gd name="T0" fmla="*/ 154 w 518"/>
                <a:gd name="T1" fmla="*/ 1350 h 1350"/>
                <a:gd name="T2" fmla="*/ 74 w 518"/>
                <a:gd name="T3" fmla="*/ 1285 h 1350"/>
                <a:gd name="T4" fmla="*/ 205 w 518"/>
                <a:gd name="T5" fmla="*/ 558 h 1350"/>
                <a:gd name="T6" fmla="*/ 331 w 518"/>
                <a:gd name="T7" fmla="*/ 95 h 1350"/>
                <a:gd name="T8" fmla="*/ 405 w 518"/>
                <a:gd name="T9" fmla="*/ 5 h 1350"/>
                <a:gd name="T10" fmla="*/ 495 w 518"/>
                <a:gd name="T11" fmla="*/ 79 h 1350"/>
                <a:gd name="T12" fmla="*/ 351 w 518"/>
                <a:gd name="T13" fmla="*/ 635 h 1350"/>
                <a:gd name="T14" fmla="*/ 235 w 518"/>
                <a:gd name="T15" fmla="*/ 1250 h 1350"/>
                <a:gd name="T16" fmla="*/ 171 w 518"/>
                <a:gd name="T17" fmla="*/ 1348 h 1350"/>
                <a:gd name="T18" fmla="*/ 154 w 518"/>
                <a:gd name="T19" fmla="*/ 1350 h 1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8" h="1350">
                  <a:moveTo>
                    <a:pt x="154" y="1350"/>
                  </a:moveTo>
                  <a:cubicBezTo>
                    <a:pt x="116" y="1350"/>
                    <a:pt x="82" y="1323"/>
                    <a:pt x="74" y="1285"/>
                  </a:cubicBezTo>
                  <a:cubicBezTo>
                    <a:pt x="0" y="946"/>
                    <a:pt x="109" y="740"/>
                    <a:pt x="205" y="558"/>
                  </a:cubicBezTo>
                  <a:cubicBezTo>
                    <a:pt x="282" y="411"/>
                    <a:pt x="349" y="284"/>
                    <a:pt x="331" y="95"/>
                  </a:cubicBezTo>
                  <a:cubicBezTo>
                    <a:pt x="326" y="49"/>
                    <a:pt x="360" y="9"/>
                    <a:pt x="405" y="5"/>
                  </a:cubicBezTo>
                  <a:cubicBezTo>
                    <a:pt x="450" y="0"/>
                    <a:pt x="490" y="34"/>
                    <a:pt x="495" y="79"/>
                  </a:cubicBezTo>
                  <a:cubicBezTo>
                    <a:pt x="518" y="318"/>
                    <a:pt x="433" y="479"/>
                    <a:pt x="351" y="635"/>
                  </a:cubicBezTo>
                  <a:cubicBezTo>
                    <a:pt x="260" y="807"/>
                    <a:pt x="174" y="970"/>
                    <a:pt x="235" y="1250"/>
                  </a:cubicBezTo>
                  <a:cubicBezTo>
                    <a:pt x="244" y="1294"/>
                    <a:pt x="216" y="1338"/>
                    <a:pt x="171" y="1348"/>
                  </a:cubicBezTo>
                  <a:cubicBezTo>
                    <a:pt x="166" y="1349"/>
                    <a:pt x="160" y="1350"/>
                    <a:pt x="154" y="1350"/>
                  </a:cubicBezTo>
                  <a:close/>
                </a:path>
              </a:pathLst>
            </a:custGeom>
            <a:grpFill/>
            <a:ln w="0">
              <a:noFill/>
              <a:prstDash val="solid"/>
              <a:round/>
            </a:ln>
          </p:spPr>
          <p:txBody>
            <a:bodyPr vert="horz" wrap="square" lIns="91440" tIns="45720" rIns="91440" bIns="45720" numCol="1" anchor="t" anchorCtr="0" compatLnSpc="1"/>
            <a:lstStyle/>
            <a:p>
              <a:endParaRPr lang="th-TH"/>
            </a:p>
          </p:txBody>
        </p:sp>
        <p:sp>
          <p:nvSpPr>
            <p:cNvPr id="69" name="Freeform 9"/>
            <p:cNvSpPr/>
            <p:nvPr/>
          </p:nvSpPr>
          <p:spPr bwMode="auto">
            <a:xfrm>
              <a:off x="2874" y="1894"/>
              <a:ext cx="100" cy="217"/>
            </a:xfrm>
            <a:custGeom>
              <a:avLst/>
              <a:gdLst>
                <a:gd name="T0" fmla="*/ 108 w 441"/>
                <a:gd name="T1" fmla="*/ 961 h 961"/>
                <a:gd name="T2" fmla="*/ 27 w 441"/>
                <a:gd name="T3" fmla="*/ 891 h 961"/>
                <a:gd name="T4" fmla="*/ 137 w 441"/>
                <a:gd name="T5" fmla="*/ 463 h 961"/>
                <a:gd name="T6" fmla="*/ 273 w 441"/>
                <a:gd name="T7" fmla="*/ 79 h 961"/>
                <a:gd name="T8" fmla="*/ 362 w 441"/>
                <a:gd name="T9" fmla="*/ 4 h 961"/>
                <a:gd name="T10" fmla="*/ 437 w 441"/>
                <a:gd name="T11" fmla="*/ 93 h 961"/>
                <a:gd name="T12" fmla="*/ 281 w 441"/>
                <a:gd name="T13" fmla="*/ 544 h 961"/>
                <a:gd name="T14" fmla="*/ 190 w 441"/>
                <a:gd name="T15" fmla="*/ 867 h 961"/>
                <a:gd name="T16" fmla="*/ 120 w 441"/>
                <a:gd name="T17" fmla="*/ 961 h 961"/>
                <a:gd name="T18" fmla="*/ 108 w 441"/>
                <a:gd name="T19" fmla="*/ 961 h 9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1" h="961">
                  <a:moveTo>
                    <a:pt x="108" y="961"/>
                  </a:moveTo>
                  <a:cubicBezTo>
                    <a:pt x="68" y="961"/>
                    <a:pt x="33" y="932"/>
                    <a:pt x="27" y="891"/>
                  </a:cubicBezTo>
                  <a:cubicBezTo>
                    <a:pt x="0" y="705"/>
                    <a:pt x="70" y="582"/>
                    <a:pt x="137" y="463"/>
                  </a:cubicBezTo>
                  <a:cubicBezTo>
                    <a:pt x="197" y="358"/>
                    <a:pt x="258" y="250"/>
                    <a:pt x="273" y="79"/>
                  </a:cubicBezTo>
                  <a:cubicBezTo>
                    <a:pt x="277" y="33"/>
                    <a:pt x="317" y="0"/>
                    <a:pt x="362" y="4"/>
                  </a:cubicBezTo>
                  <a:cubicBezTo>
                    <a:pt x="407" y="8"/>
                    <a:pt x="441" y="48"/>
                    <a:pt x="437" y="93"/>
                  </a:cubicBezTo>
                  <a:cubicBezTo>
                    <a:pt x="419" y="300"/>
                    <a:pt x="342" y="436"/>
                    <a:pt x="281" y="544"/>
                  </a:cubicBezTo>
                  <a:cubicBezTo>
                    <a:pt x="217" y="656"/>
                    <a:pt x="171" y="737"/>
                    <a:pt x="190" y="867"/>
                  </a:cubicBezTo>
                  <a:cubicBezTo>
                    <a:pt x="196" y="912"/>
                    <a:pt x="165" y="954"/>
                    <a:pt x="120" y="961"/>
                  </a:cubicBezTo>
                  <a:cubicBezTo>
                    <a:pt x="116" y="961"/>
                    <a:pt x="112" y="961"/>
                    <a:pt x="108" y="961"/>
                  </a:cubicBezTo>
                  <a:close/>
                </a:path>
              </a:pathLst>
            </a:custGeom>
            <a:grpFill/>
            <a:ln w="0">
              <a:noFill/>
              <a:prstDash val="solid"/>
              <a:round/>
            </a:ln>
          </p:spPr>
          <p:txBody>
            <a:bodyPr vert="horz" wrap="square" lIns="91440" tIns="45720" rIns="91440" bIns="45720" numCol="1" anchor="t" anchorCtr="0" compatLnSpc="1"/>
            <a:lstStyle/>
            <a:p>
              <a:endParaRPr lang="th-TH"/>
            </a:p>
          </p:txBody>
        </p:sp>
      </p:grpSp>
      <p:sp>
        <p:nvSpPr>
          <p:cNvPr id="70" name="Freeform 144"/>
          <p:cNvSpPr>
            <a:spLocks noEditPoints="1"/>
          </p:cNvSpPr>
          <p:nvPr/>
        </p:nvSpPr>
        <p:spPr bwMode="auto">
          <a:xfrm>
            <a:off x="3439742" y="3609019"/>
            <a:ext cx="323653" cy="280668"/>
          </a:xfrm>
          <a:custGeom>
            <a:avLst/>
            <a:gdLst/>
            <a:ahLst/>
            <a:cxnLst>
              <a:cxn ang="0">
                <a:pos x="59" y="26"/>
              </a:cxn>
              <a:cxn ang="0">
                <a:pos x="57" y="28"/>
              </a:cxn>
              <a:cxn ang="0">
                <a:pos x="20" y="32"/>
              </a:cxn>
              <a:cxn ang="0">
                <a:pos x="20" y="35"/>
              </a:cxn>
              <a:cxn ang="0">
                <a:pos x="19" y="37"/>
              </a:cxn>
              <a:cxn ang="0">
                <a:pos x="52" y="37"/>
              </a:cxn>
              <a:cxn ang="0">
                <a:pos x="55" y="39"/>
              </a:cxn>
              <a:cxn ang="0">
                <a:pos x="52" y="42"/>
              </a:cxn>
              <a:cxn ang="0">
                <a:pos x="16" y="42"/>
              </a:cxn>
              <a:cxn ang="0">
                <a:pos x="13" y="39"/>
              </a:cxn>
              <a:cxn ang="0">
                <a:pos x="16" y="34"/>
              </a:cxn>
              <a:cxn ang="0">
                <a:pos x="9" y="5"/>
              </a:cxn>
              <a:cxn ang="0">
                <a:pos x="2" y="5"/>
              </a:cxn>
              <a:cxn ang="0">
                <a:pos x="0" y="3"/>
              </a:cxn>
              <a:cxn ang="0">
                <a:pos x="2" y="0"/>
              </a:cxn>
              <a:cxn ang="0">
                <a:pos x="11" y="0"/>
              </a:cxn>
              <a:cxn ang="0">
                <a:pos x="14" y="5"/>
              </a:cxn>
              <a:cxn ang="0">
                <a:pos x="57" y="5"/>
              </a:cxn>
              <a:cxn ang="0">
                <a:pos x="59" y="7"/>
              </a:cxn>
              <a:cxn ang="0">
                <a:pos x="59" y="26"/>
              </a:cxn>
              <a:cxn ang="0">
                <a:pos x="18" y="51"/>
              </a:cxn>
              <a:cxn ang="0">
                <a:pos x="13" y="46"/>
              </a:cxn>
              <a:cxn ang="0">
                <a:pos x="18" y="42"/>
              </a:cxn>
              <a:cxn ang="0">
                <a:pos x="23" y="46"/>
              </a:cxn>
              <a:cxn ang="0">
                <a:pos x="18" y="51"/>
              </a:cxn>
              <a:cxn ang="0">
                <a:pos x="50" y="51"/>
              </a:cxn>
              <a:cxn ang="0">
                <a:pos x="45" y="46"/>
              </a:cxn>
              <a:cxn ang="0">
                <a:pos x="50" y="42"/>
              </a:cxn>
              <a:cxn ang="0">
                <a:pos x="55" y="46"/>
              </a:cxn>
              <a:cxn ang="0">
                <a:pos x="50" y="51"/>
              </a:cxn>
            </a:cxnLst>
            <a:rect l="0" t="0" r="r" b="b"/>
            <a:pathLst>
              <a:path w="59" h="51">
                <a:moveTo>
                  <a:pt x="59" y="26"/>
                </a:moveTo>
                <a:cubicBezTo>
                  <a:pt x="59" y="27"/>
                  <a:pt x="58" y="28"/>
                  <a:pt x="57" y="28"/>
                </a:cubicBezTo>
                <a:cubicBezTo>
                  <a:pt x="20" y="32"/>
                  <a:pt x="20" y="32"/>
                  <a:pt x="20" y="32"/>
                </a:cubicBezTo>
                <a:cubicBezTo>
                  <a:pt x="20" y="33"/>
                  <a:pt x="20" y="34"/>
                  <a:pt x="20" y="35"/>
                </a:cubicBezTo>
                <a:cubicBezTo>
                  <a:pt x="20" y="36"/>
                  <a:pt x="20" y="36"/>
                  <a:pt x="19" y="37"/>
                </a:cubicBezTo>
                <a:cubicBezTo>
                  <a:pt x="52" y="37"/>
                  <a:pt x="52" y="37"/>
                  <a:pt x="52" y="37"/>
                </a:cubicBezTo>
                <a:cubicBezTo>
                  <a:pt x="54" y="37"/>
                  <a:pt x="55" y="38"/>
                  <a:pt x="55" y="39"/>
                </a:cubicBezTo>
                <a:cubicBezTo>
                  <a:pt x="55" y="41"/>
                  <a:pt x="54" y="42"/>
                  <a:pt x="52" y="42"/>
                </a:cubicBezTo>
                <a:cubicBezTo>
                  <a:pt x="16" y="42"/>
                  <a:pt x="16" y="42"/>
                  <a:pt x="16" y="42"/>
                </a:cubicBezTo>
                <a:cubicBezTo>
                  <a:pt x="15" y="42"/>
                  <a:pt x="13" y="41"/>
                  <a:pt x="13" y="39"/>
                </a:cubicBezTo>
                <a:cubicBezTo>
                  <a:pt x="13" y="38"/>
                  <a:pt x="15" y="35"/>
                  <a:pt x="16" y="34"/>
                </a:cubicBezTo>
                <a:cubicBezTo>
                  <a:pt x="9" y="5"/>
                  <a:pt x="9" y="5"/>
                  <a:pt x="9" y="5"/>
                </a:cubicBezTo>
                <a:cubicBezTo>
                  <a:pt x="2" y="5"/>
                  <a:pt x="2" y="5"/>
                  <a:pt x="2" y="5"/>
                </a:cubicBezTo>
                <a:cubicBezTo>
                  <a:pt x="1" y="5"/>
                  <a:pt x="0" y="4"/>
                  <a:pt x="0" y="3"/>
                </a:cubicBezTo>
                <a:cubicBezTo>
                  <a:pt x="0" y="2"/>
                  <a:pt x="1" y="0"/>
                  <a:pt x="2" y="0"/>
                </a:cubicBezTo>
                <a:cubicBezTo>
                  <a:pt x="11" y="0"/>
                  <a:pt x="11" y="0"/>
                  <a:pt x="11" y="0"/>
                </a:cubicBezTo>
                <a:cubicBezTo>
                  <a:pt x="14" y="0"/>
                  <a:pt x="14" y="3"/>
                  <a:pt x="14" y="5"/>
                </a:cubicBezTo>
                <a:cubicBezTo>
                  <a:pt x="57" y="5"/>
                  <a:pt x="57" y="5"/>
                  <a:pt x="57" y="5"/>
                </a:cubicBezTo>
                <a:cubicBezTo>
                  <a:pt x="58" y="5"/>
                  <a:pt x="59" y="6"/>
                  <a:pt x="59" y="7"/>
                </a:cubicBezTo>
                <a:lnTo>
                  <a:pt x="59" y="26"/>
                </a:lnTo>
                <a:close/>
                <a:moveTo>
                  <a:pt x="18" y="51"/>
                </a:moveTo>
                <a:cubicBezTo>
                  <a:pt x="16" y="51"/>
                  <a:pt x="13" y="49"/>
                  <a:pt x="13" y="46"/>
                </a:cubicBezTo>
                <a:cubicBezTo>
                  <a:pt x="13" y="44"/>
                  <a:pt x="16" y="42"/>
                  <a:pt x="18" y="42"/>
                </a:cubicBezTo>
                <a:cubicBezTo>
                  <a:pt x="21" y="42"/>
                  <a:pt x="23" y="44"/>
                  <a:pt x="23" y="46"/>
                </a:cubicBezTo>
                <a:cubicBezTo>
                  <a:pt x="23" y="49"/>
                  <a:pt x="21" y="51"/>
                  <a:pt x="18" y="51"/>
                </a:cubicBezTo>
                <a:close/>
                <a:moveTo>
                  <a:pt x="50" y="51"/>
                </a:moveTo>
                <a:cubicBezTo>
                  <a:pt x="47" y="51"/>
                  <a:pt x="45" y="49"/>
                  <a:pt x="45" y="46"/>
                </a:cubicBezTo>
                <a:cubicBezTo>
                  <a:pt x="45" y="44"/>
                  <a:pt x="47" y="42"/>
                  <a:pt x="50" y="42"/>
                </a:cubicBezTo>
                <a:cubicBezTo>
                  <a:pt x="53" y="42"/>
                  <a:pt x="55" y="44"/>
                  <a:pt x="55" y="46"/>
                </a:cubicBezTo>
                <a:cubicBezTo>
                  <a:pt x="55" y="49"/>
                  <a:pt x="53" y="51"/>
                  <a:pt x="50" y="51"/>
                </a:cubicBezTo>
                <a:close/>
              </a:path>
            </a:pathLst>
          </a:custGeom>
          <a:solidFill>
            <a:srgbClr val="BD392F"/>
          </a:solidFill>
          <a:ln w="9525">
            <a:noFill/>
            <a:round/>
          </a:ln>
        </p:spPr>
        <p:txBody>
          <a:bodyPr vert="horz" wrap="square" lIns="68580" tIns="34290" rIns="68580" bIns="34290" numCol="1" anchor="t" anchorCtr="0" compatLnSpc="1"/>
          <a:lstStyle/>
          <a:p>
            <a:endParaRPr lang="en-US"/>
          </a:p>
        </p:txBody>
      </p:sp>
      <p:sp>
        <p:nvSpPr>
          <p:cNvPr id="71" name="Freeform 66"/>
          <p:cNvSpPr>
            <a:spLocks noEditPoints="1"/>
          </p:cNvSpPr>
          <p:nvPr/>
        </p:nvSpPr>
        <p:spPr bwMode="auto">
          <a:xfrm>
            <a:off x="5345411" y="1843526"/>
            <a:ext cx="262910" cy="307097"/>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rgbClr val="BD392F"/>
          </a:solidFill>
          <a:ln w="9525">
            <a:noFill/>
            <a:round/>
          </a:ln>
        </p:spPr>
        <p:txBody>
          <a:bodyPr vert="horz" wrap="square" lIns="68580" tIns="34290" rIns="68580" bIns="34290" numCol="1" anchor="t" anchorCtr="0" compatLnSpc="1"/>
          <a:lstStyle/>
          <a:p>
            <a:endParaRPr lang="en-US" dirty="0"/>
          </a:p>
        </p:txBody>
      </p:sp>
      <p:grpSp>
        <p:nvGrpSpPr>
          <p:cNvPr id="72" name="Group 92"/>
          <p:cNvGrpSpPr/>
          <p:nvPr/>
        </p:nvGrpSpPr>
        <p:grpSpPr>
          <a:xfrm>
            <a:off x="4361402" y="3965254"/>
            <a:ext cx="310071" cy="271908"/>
            <a:chOff x="6365875" y="1458913"/>
            <a:chExt cx="619125" cy="542925"/>
          </a:xfrm>
          <a:solidFill>
            <a:srgbClr val="BD392F"/>
          </a:solidFill>
        </p:grpSpPr>
        <p:sp>
          <p:nvSpPr>
            <p:cNvPr id="73" name="Freeform 43"/>
            <p:cNvSpPr>
              <a:spLocks noEditPoints="1"/>
            </p:cNvSpPr>
            <p:nvPr/>
          </p:nvSpPr>
          <p:spPr bwMode="auto">
            <a:xfrm>
              <a:off x="6365875" y="1846263"/>
              <a:ext cx="619125" cy="155575"/>
            </a:xfrm>
            <a:custGeom>
              <a:avLst/>
              <a:gdLst/>
              <a:ahLst/>
              <a:cxnLst>
                <a:cxn ang="0">
                  <a:pos x="0" y="0"/>
                </a:cxn>
                <a:cxn ang="0">
                  <a:pos x="195" y="48"/>
                </a:cxn>
                <a:cxn ang="0">
                  <a:pos x="390" y="0"/>
                </a:cxn>
                <a:cxn ang="0">
                  <a:pos x="390" y="48"/>
                </a:cxn>
                <a:cxn ang="0">
                  <a:pos x="195" y="98"/>
                </a:cxn>
                <a:cxn ang="0">
                  <a:pos x="0" y="48"/>
                </a:cxn>
                <a:cxn ang="0">
                  <a:pos x="0" y="0"/>
                </a:cxn>
                <a:cxn ang="0">
                  <a:pos x="0" y="0"/>
                </a:cxn>
                <a:cxn ang="0">
                  <a:pos x="0" y="0"/>
                </a:cxn>
              </a:cxnLst>
              <a:rect l="0" t="0" r="r" b="b"/>
              <a:pathLst>
                <a:path w="390" h="98">
                  <a:moveTo>
                    <a:pt x="0" y="0"/>
                  </a:moveTo>
                  <a:lnTo>
                    <a:pt x="195" y="48"/>
                  </a:lnTo>
                  <a:lnTo>
                    <a:pt x="390" y="0"/>
                  </a:lnTo>
                  <a:lnTo>
                    <a:pt x="390" y="48"/>
                  </a:lnTo>
                  <a:lnTo>
                    <a:pt x="195" y="98"/>
                  </a:lnTo>
                  <a:lnTo>
                    <a:pt x="0" y="48"/>
                  </a:lnTo>
                  <a:lnTo>
                    <a:pt x="0" y="0"/>
                  </a:lnTo>
                  <a:close/>
                  <a:moveTo>
                    <a:pt x="0" y="0"/>
                  </a:moveTo>
                  <a:lnTo>
                    <a:pt x="0" y="0"/>
                  </a:lnTo>
                  <a:close/>
                </a:path>
              </a:pathLst>
            </a:custGeom>
            <a:grpFill/>
            <a:ln w="9525">
              <a:noFill/>
              <a:round/>
            </a:ln>
          </p:spPr>
          <p:txBody>
            <a:bodyPr vert="horz" wrap="square" lIns="91440" tIns="45720" rIns="91440" bIns="45720" numCol="1" anchor="t" anchorCtr="0" compatLnSpc="1"/>
            <a:lstStyle/>
            <a:p>
              <a:endParaRPr lang="en-US"/>
            </a:p>
          </p:txBody>
        </p:sp>
        <p:sp>
          <p:nvSpPr>
            <p:cNvPr id="74" name="Freeform 44"/>
            <p:cNvSpPr>
              <a:spLocks noEditPoints="1"/>
            </p:cNvSpPr>
            <p:nvPr/>
          </p:nvSpPr>
          <p:spPr bwMode="auto">
            <a:xfrm>
              <a:off x="6365875" y="1846263"/>
              <a:ext cx="619125" cy="155575"/>
            </a:xfrm>
            <a:custGeom>
              <a:avLst/>
              <a:gdLst/>
              <a:ahLst/>
              <a:cxnLst>
                <a:cxn ang="0">
                  <a:pos x="0" y="0"/>
                </a:cxn>
                <a:cxn ang="0">
                  <a:pos x="195" y="48"/>
                </a:cxn>
                <a:cxn ang="0">
                  <a:pos x="390" y="0"/>
                </a:cxn>
                <a:cxn ang="0">
                  <a:pos x="390" y="48"/>
                </a:cxn>
                <a:cxn ang="0">
                  <a:pos x="195" y="98"/>
                </a:cxn>
                <a:cxn ang="0">
                  <a:pos x="0" y="48"/>
                </a:cxn>
                <a:cxn ang="0">
                  <a:pos x="0" y="0"/>
                </a:cxn>
                <a:cxn ang="0">
                  <a:pos x="0" y="0"/>
                </a:cxn>
                <a:cxn ang="0">
                  <a:pos x="0" y="0"/>
                </a:cxn>
              </a:cxnLst>
              <a:rect l="0" t="0" r="r" b="b"/>
              <a:pathLst>
                <a:path w="390" h="98">
                  <a:moveTo>
                    <a:pt x="0" y="0"/>
                  </a:moveTo>
                  <a:lnTo>
                    <a:pt x="195" y="48"/>
                  </a:lnTo>
                  <a:lnTo>
                    <a:pt x="390" y="0"/>
                  </a:lnTo>
                  <a:lnTo>
                    <a:pt x="390" y="48"/>
                  </a:lnTo>
                  <a:lnTo>
                    <a:pt x="195" y="98"/>
                  </a:lnTo>
                  <a:lnTo>
                    <a:pt x="0" y="48"/>
                  </a:lnTo>
                  <a:lnTo>
                    <a:pt x="0" y="0"/>
                  </a:lnTo>
                  <a:moveTo>
                    <a:pt x="0" y="0"/>
                  </a:moveTo>
                  <a:lnTo>
                    <a:pt x="0" y="0"/>
                  </a:lnTo>
                </a:path>
              </a:pathLst>
            </a:custGeom>
            <a:grpFill/>
            <a:ln w="9525">
              <a:noFill/>
              <a:round/>
            </a:ln>
          </p:spPr>
          <p:txBody>
            <a:bodyPr vert="horz" wrap="square" lIns="91440" tIns="45720" rIns="91440" bIns="45720" numCol="1" anchor="t" anchorCtr="0" compatLnSpc="1"/>
            <a:lstStyle/>
            <a:p>
              <a:endParaRPr lang="en-US"/>
            </a:p>
          </p:txBody>
        </p:sp>
        <p:sp>
          <p:nvSpPr>
            <p:cNvPr id="75" name="Freeform 45"/>
            <p:cNvSpPr>
              <a:spLocks noEditPoints="1"/>
            </p:cNvSpPr>
            <p:nvPr/>
          </p:nvSpPr>
          <p:spPr bwMode="auto">
            <a:xfrm>
              <a:off x="6365875" y="1692276"/>
              <a:ext cx="619125" cy="153988"/>
            </a:xfrm>
            <a:custGeom>
              <a:avLst/>
              <a:gdLst/>
              <a:ahLst/>
              <a:cxnLst>
                <a:cxn ang="0">
                  <a:pos x="0" y="0"/>
                </a:cxn>
                <a:cxn ang="0">
                  <a:pos x="195" y="48"/>
                </a:cxn>
                <a:cxn ang="0">
                  <a:pos x="390" y="0"/>
                </a:cxn>
                <a:cxn ang="0">
                  <a:pos x="390" y="48"/>
                </a:cxn>
                <a:cxn ang="0">
                  <a:pos x="195" y="97"/>
                </a:cxn>
                <a:cxn ang="0">
                  <a:pos x="0" y="48"/>
                </a:cxn>
                <a:cxn ang="0">
                  <a:pos x="0" y="0"/>
                </a:cxn>
                <a:cxn ang="0">
                  <a:pos x="0" y="0"/>
                </a:cxn>
                <a:cxn ang="0">
                  <a:pos x="0" y="0"/>
                </a:cxn>
              </a:cxnLst>
              <a:rect l="0" t="0" r="r" b="b"/>
              <a:pathLst>
                <a:path w="390" h="97">
                  <a:moveTo>
                    <a:pt x="0" y="0"/>
                  </a:moveTo>
                  <a:lnTo>
                    <a:pt x="195" y="48"/>
                  </a:lnTo>
                  <a:lnTo>
                    <a:pt x="390" y="0"/>
                  </a:lnTo>
                  <a:lnTo>
                    <a:pt x="390" y="48"/>
                  </a:lnTo>
                  <a:lnTo>
                    <a:pt x="195" y="97"/>
                  </a:lnTo>
                  <a:lnTo>
                    <a:pt x="0" y="48"/>
                  </a:lnTo>
                  <a:lnTo>
                    <a:pt x="0" y="0"/>
                  </a:lnTo>
                  <a:close/>
                  <a:moveTo>
                    <a:pt x="0" y="0"/>
                  </a:moveTo>
                  <a:lnTo>
                    <a:pt x="0" y="0"/>
                  </a:lnTo>
                  <a:close/>
                </a:path>
              </a:pathLst>
            </a:custGeom>
            <a:grpFill/>
            <a:ln w="9525">
              <a:noFill/>
              <a:round/>
            </a:ln>
          </p:spPr>
          <p:txBody>
            <a:bodyPr vert="horz" wrap="square" lIns="91440" tIns="45720" rIns="91440" bIns="45720" numCol="1" anchor="t" anchorCtr="0" compatLnSpc="1"/>
            <a:lstStyle/>
            <a:p>
              <a:endParaRPr lang="en-US"/>
            </a:p>
          </p:txBody>
        </p:sp>
        <p:sp>
          <p:nvSpPr>
            <p:cNvPr id="76" name="Freeform 46"/>
            <p:cNvSpPr>
              <a:spLocks noEditPoints="1"/>
            </p:cNvSpPr>
            <p:nvPr/>
          </p:nvSpPr>
          <p:spPr bwMode="auto">
            <a:xfrm>
              <a:off x="6365875" y="1692276"/>
              <a:ext cx="619125" cy="153988"/>
            </a:xfrm>
            <a:custGeom>
              <a:avLst/>
              <a:gdLst/>
              <a:ahLst/>
              <a:cxnLst>
                <a:cxn ang="0">
                  <a:pos x="0" y="0"/>
                </a:cxn>
                <a:cxn ang="0">
                  <a:pos x="195" y="48"/>
                </a:cxn>
                <a:cxn ang="0">
                  <a:pos x="390" y="0"/>
                </a:cxn>
                <a:cxn ang="0">
                  <a:pos x="390" y="48"/>
                </a:cxn>
                <a:cxn ang="0">
                  <a:pos x="195" y="97"/>
                </a:cxn>
                <a:cxn ang="0">
                  <a:pos x="0" y="48"/>
                </a:cxn>
                <a:cxn ang="0">
                  <a:pos x="0" y="0"/>
                </a:cxn>
                <a:cxn ang="0">
                  <a:pos x="0" y="0"/>
                </a:cxn>
                <a:cxn ang="0">
                  <a:pos x="0" y="0"/>
                </a:cxn>
              </a:cxnLst>
              <a:rect l="0" t="0" r="r" b="b"/>
              <a:pathLst>
                <a:path w="390" h="97">
                  <a:moveTo>
                    <a:pt x="0" y="0"/>
                  </a:moveTo>
                  <a:lnTo>
                    <a:pt x="195" y="48"/>
                  </a:lnTo>
                  <a:lnTo>
                    <a:pt x="390" y="0"/>
                  </a:lnTo>
                  <a:lnTo>
                    <a:pt x="390" y="48"/>
                  </a:lnTo>
                  <a:lnTo>
                    <a:pt x="195" y="97"/>
                  </a:lnTo>
                  <a:lnTo>
                    <a:pt x="0" y="48"/>
                  </a:lnTo>
                  <a:lnTo>
                    <a:pt x="0" y="0"/>
                  </a:lnTo>
                  <a:moveTo>
                    <a:pt x="0" y="0"/>
                  </a:moveTo>
                  <a:lnTo>
                    <a:pt x="0" y="0"/>
                  </a:lnTo>
                </a:path>
              </a:pathLst>
            </a:custGeom>
            <a:grpFill/>
            <a:ln w="9525">
              <a:noFill/>
              <a:round/>
            </a:ln>
          </p:spPr>
          <p:txBody>
            <a:bodyPr vert="horz" wrap="square" lIns="91440" tIns="45720" rIns="91440" bIns="45720" numCol="1" anchor="t" anchorCtr="0" compatLnSpc="1"/>
            <a:lstStyle/>
            <a:p>
              <a:endParaRPr lang="en-US"/>
            </a:p>
          </p:txBody>
        </p:sp>
        <p:sp>
          <p:nvSpPr>
            <p:cNvPr id="77" name="Freeform 47"/>
            <p:cNvSpPr>
              <a:spLocks noEditPoints="1"/>
            </p:cNvSpPr>
            <p:nvPr/>
          </p:nvSpPr>
          <p:spPr bwMode="auto">
            <a:xfrm>
              <a:off x="6365875" y="1458913"/>
              <a:ext cx="619125" cy="233363"/>
            </a:xfrm>
            <a:custGeom>
              <a:avLst/>
              <a:gdLst/>
              <a:ahLst/>
              <a:cxnLst>
                <a:cxn ang="0">
                  <a:pos x="0" y="48"/>
                </a:cxn>
                <a:cxn ang="0">
                  <a:pos x="195" y="0"/>
                </a:cxn>
                <a:cxn ang="0">
                  <a:pos x="390" y="48"/>
                </a:cxn>
                <a:cxn ang="0">
                  <a:pos x="390" y="96"/>
                </a:cxn>
                <a:cxn ang="0">
                  <a:pos x="195" y="147"/>
                </a:cxn>
                <a:cxn ang="0">
                  <a:pos x="0" y="96"/>
                </a:cxn>
                <a:cxn ang="0">
                  <a:pos x="0" y="48"/>
                </a:cxn>
                <a:cxn ang="0">
                  <a:pos x="0" y="48"/>
                </a:cxn>
                <a:cxn ang="0">
                  <a:pos x="0" y="48"/>
                </a:cxn>
              </a:cxnLst>
              <a:rect l="0" t="0" r="r" b="b"/>
              <a:pathLst>
                <a:path w="390" h="147">
                  <a:moveTo>
                    <a:pt x="0" y="48"/>
                  </a:moveTo>
                  <a:lnTo>
                    <a:pt x="195" y="0"/>
                  </a:lnTo>
                  <a:lnTo>
                    <a:pt x="390" y="48"/>
                  </a:lnTo>
                  <a:lnTo>
                    <a:pt x="390" y="96"/>
                  </a:lnTo>
                  <a:lnTo>
                    <a:pt x="195" y="147"/>
                  </a:lnTo>
                  <a:lnTo>
                    <a:pt x="0" y="96"/>
                  </a:lnTo>
                  <a:lnTo>
                    <a:pt x="0" y="48"/>
                  </a:lnTo>
                  <a:close/>
                  <a:moveTo>
                    <a:pt x="0" y="48"/>
                  </a:moveTo>
                  <a:lnTo>
                    <a:pt x="0" y="48"/>
                  </a:lnTo>
                  <a:close/>
                </a:path>
              </a:pathLst>
            </a:custGeom>
            <a:grpFill/>
            <a:ln w="9525">
              <a:noFill/>
              <a:round/>
            </a:ln>
          </p:spPr>
          <p:txBody>
            <a:bodyPr vert="horz" wrap="square" lIns="91440" tIns="45720" rIns="91440" bIns="45720" numCol="1" anchor="t" anchorCtr="0" compatLnSpc="1"/>
            <a:lstStyle/>
            <a:p>
              <a:endParaRPr lang="en-US"/>
            </a:p>
          </p:txBody>
        </p:sp>
        <p:sp>
          <p:nvSpPr>
            <p:cNvPr id="78" name="Freeform 48"/>
            <p:cNvSpPr>
              <a:spLocks noEditPoints="1"/>
            </p:cNvSpPr>
            <p:nvPr/>
          </p:nvSpPr>
          <p:spPr bwMode="auto">
            <a:xfrm>
              <a:off x="6365875" y="1458913"/>
              <a:ext cx="619125" cy="233363"/>
            </a:xfrm>
            <a:custGeom>
              <a:avLst/>
              <a:gdLst/>
              <a:ahLst/>
              <a:cxnLst>
                <a:cxn ang="0">
                  <a:pos x="0" y="48"/>
                </a:cxn>
                <a:cxn ang="0">
                  <a:pos x="195" y="0"/>
                </a:cxn>
                <a:cxn ang="0">
                  <a:pos x="390" y="48"/>
                </a:cxn>
                <a:cxn ang="0">
                  <a:pos x="390" y="96"/>
                </a:cxn>
                <a:cxn ang="0">
                  <a:pos x="195" y="147"/>
                </a:cxn>
                <a:cxn ang="0">
                  <a:pos x="0" y="96"/>
                </a:cxn>
                <a:cxn ang="0">
                  <a:pos x="0" y="48"/>
                </a:cxn>
                <a:cxn ang="0">
                  <a:pos x="0" y="48"/>
                </a:cxn>
                <a:cxn ang="0">
                  <a:pos x="0" y="48"/>
                </a:cxn>
              </a:cxnLst>
              <a:rect l="0" t="0" r="r" b="b"/>
              <a:pathLst>
                <a:path w="390" h="147">
                  <a:moveTo>
                    <a:pt x="0" y="48"/>
                  </a:moveTo>
                  <a:lnTo>
                    <a:pt x="195" y="0"/>
                  </a:lnTo>
                  <a:lnTo>
                    <a:pt x="390" y="48"/>
                  </a:lnTo>
                  <a:lnTo>
                    <a:pt x="390" y="96"/>
                  </a:lnTo>
                  <a:lnTo>
                    <a:pt x="195" y="147"/>
                  </a:lnTo>
                  <a:lnTo>
                    <a:pt x="0" y="96"/>
                  </a:lnTo>
                  <a:lnTo>
                    <a:pt x="0" y="48"/>
                  </a:lnTo>
                  <a:moveTo>
                    <a:pt x="0" y="48"/>
                  </a:moveTo>
                  <a:lnTo>
                    <a:pt x="0" y="48"/>
                  </a:lnTo>
                </a:path>
              </a:pathLst>
            </a:custGeom>
            <a:grpFill/>
            <a:ln w="9525">
              <a:noFill/>
              <a:round/>
            </a:ln>
          </p:spPr>
          <p:txBody>
            <a:bodyPr vert="horz" wrap="square" lIns="91440" tIns="45720" rIns="91440" bIns="45720" numCol="1" anchor="t" anchorCtr="0" compatLnSpc="1"/>
            <a:lstStyle/>
            <a:p>
              <a:endParaRPr lang="en-US"/>
            </a:p>
          </p:txBody>
        </p:sp>
      </p:grpSp>
      <p:grpSp>
        <p:nvGrpSpPr>
          <p:cNvPr id="79" name="Group 65"/>
          <p:cNvGrpSpPr/>
          <p:nvPr/>
        </p:nvGrpSpPr>
        <p:grpSpPr>
          <a:xfrm>
            <a:off x="4285713" y="1472424"/>
            <a:ext cx="433052" cy="326176"/>
            <a:chOff x="550885" y="1190671"/>
            <a:chExt cx="3840309" cy="2892537"/>
          </a:xfrm>
          <a:solidFill>
            <a:srgbClr val="BD392F"/>
          </a:solidFill>
        </p:grpSpPr>
        <p:sp>
          <p:nvSpPr>
            <p:cNvPr id="80" name="Freeform 14"/>
            <p:cNvSpPr>
              <a:spLocks noEditPoints="1"/>
            </p:cNvSpPr>
            <p:nvPr/>
          </p:nvSpPr>
          <p:spPr bwMode="auto">
            <a:xfrm>
              <a:off x="2425794" y="2978264"/>
              <a:ext cx="149229" cy="239723"/>
            </a:xfrm>
            <a:custGeom>
              <a:avLst/>
              <a:gdLst/>
              <a:ahLst/>
              <a:cxnLst>
                <a:cxn ang="0">
                  <a:pos x="65" y="30"/>
                </a:cxn>
                <a:cxn ang="0">
                  <a:pos x="46" y="17"/>
                </a:cxn>
                <a:cxn ang="0">
                  <a:pos x="0" y="0"/>
                </a:cxn>
                <a:cxn ang="0">
                  <a:pos x="0" y="122"/>
                </a:cxn>
                <a:cxn ang="0">
                  <a:pos x="69" y="86"/>
                </a:cxn>
                <a:cxn ang="0">
                  <a:pos x="74" y="48"/>
                </a:cxn>
                <a:cxn ang="0">
                  <a:pos x="65" y="30"/>
                </a:cxn>
                <a:cxn ang="0">
                  <a:pos x="65" y="30"/>
                </a:cxn>
                <a:cxn ang="0">
                  <a:pos x="65" y="30"/>
                </a:cxn>
              </a:cxnLst>
              <a:rect l="0" t="0" r="r" b="b"/>
              <a:pathLst>
                <a:path w="76" h="122">
                  <a:moveTo>
                    <a:pt x="65" y="30"/>
                  </a:moveTo>
                  <a:cubicBezTo>
                    <a:pt x="59" y="24"/>
                    <a:pt x="53" y="20"/>
                    <a:pt x="46" y="17"/>
                  </a:cubicBezTo>
                  <a:cubicBezTo>
                    <a:pt x="32" y="9"/>
                    <a:pt x="16" y="4"/>
                    <a:pt x="0" y="0"/>
                  </a:cubicBezTo>
                  <a:cubicBezTo>
                    <a:pt x="0" y="122"/>
                    <a:pt x="0" y="122"/>
                    <a:pt x="0" y="122"/>
                  </a:cubicBezTo>
                  <a:cubicBezTo>
                    <a:pt x="26" y="119"/>
                    <a:pt x="55" y="110"/>
                    <a:pt x="69" y="86"/>
                  </a:cubicBezTo>
                  <a:cubicBezTo>
                    <a:pt x="75" y="75"/>
                    <a:pt x="76" y="61"/>
                    <a:pt x="74" y="48"/>
                  </a:cubicBezTo>
                  <a:cubicBezTo>
                    <a:pt x="72" y="41"/>
                    <a:pt x="69" y="35"/>
                    <a:pt x="65" y="30"/>
                  </a:cubicBezTo>
                  <a:close/>
                  <a:moveTo>
                    <a:pt x="65" y="30"/>
                  </a:moveTo>
                  <a:cubicBezTo>
                    <a:pt x="65" y="30"/>
                    <a:pt x="65" y="30"/>
                    <a:pt x="65" y="30"/>
                  </a:cubicBezTo>
                </a:path>
              </a:pathLst>
            </a:custGeom>
            <a:grpFill/>
            <a:ln w="9525">
              <a:noFill/>
              <a:round/>
            </a:ln>
          </p:spPr>
          <p:txBody>
            <a:bodyPr vert="horz" wrap="square" lIns="91440" tIns="45720" rIns="91440" bIns="45720" numCol="1" anchor="t" anchorCtr="0" compatLnSpc="1"/>
            <a:lstStyle/>
            <a:p>
              <a:endParaRPr lang="en-US"/>
            </a:p>
          </p:txBody>
        </p:sp>
        <p:sp>
          <p:nvSpPr>
            <p:cNvPr id="81" name="Freeform 15"/>
            <p:cNvSpPr>
              <a:spLocks noEditPoints="1"/>
            </p:cNvSpPr>
            <p:nvPr/>
          </p:nvSpPr>
          <p:spPr bwMode="auto">
            <a:xfrm>
              <a:off x="2559149" y="3148136"/>
              <a:ext cx="1587" cy="1587"/>
            </a:xfrm>
            <a:custGeom>
              <a:avLst/>
              <a:gdLst/>
              <a:ahLst/>
              <a:cxnLst>
                <a:cxn ang="0">
                  <a:pos x="0" y="0"/>
                </a:cxn>
                <a:cxn ang="0">
                  <a:pos x="1" y="0"/>
                </a:cxn>
                <a:cxn ang="0">
                  <a:pos x="0" y="0"/>
                </a:cxn>
                <a:cxn ang="0">
                  <a:pos x="0" y="0"/>
                </a:cxn>
                <a:cxn ang="0">
                  <a:pos x="0" y="0"/>
                </a:cxn>
              </a:cxnLst>
              <a:rect l="0" t="0" r="r" b="b"/>
              <a:pathLst>
                <a:path w="1">
                  <a:moveTo>
                    <a:pt x="0" y="0"/>
                  </a:moveTo>
                  <a:cubicBezTo>
                    <a:pt x="0" y="0"/>
                    <a:pt x="0" y="0"/>
                    <a:pt x="1" y="0"/>
                  </a:cubicBezTo>
                  <a:cubicBezTo>
                    <a:pt x="0" y="0"/>
                    <a:pt x="0" y="0"/>
                    <a:pt x="0" y="0"/>
                  </a:cubicBezTo>
                  <a:close/>
                  <a:moveTo>
                    <a:pt x="0" y="0"/>
                  </a:moveTo>
                  <a:cubicBezTo>
                    <a:pt x="0" y="0"/>
                    <a:pt x="0" y="0"/>
                    <a:pt x="0" y="0"/>
                  </a:cubicBezTo>
                </a:path>
              </a:pathLst>
            </a:custGeom>
            <a:grpFill/>
            <a:ln w="9525">
              <a:noFill/>
              <a:round/>
            </a:ln>
          </p:spPr>
          <p:txBody>
            <a:bodyPr vert="horz" wrap="square" lIns="91440" tIns="45720" rIns="91440" bIns="45720" numCol="1" anchor="t" anchorCtr="0" compatLnSpc="1"/>
            <a:lstStyle/>
            <a:p>
              <a:endParaRPr lang="en-US"/>
            </a:p>
          </p:txBody>
        </p:sp>
        <p:sp>
          <p:nvSpPr>
            <p:cNvPr id="82" name="Freeform 16"/>
            <p:cNvSpPr>
              <a:spLocks noEditPoints="1"/>
            </p:cNvSpPr>
            <p:nvPr/>
          </p:nvSpPr>
          <p:spPr bwMode="auto">
            <a:xfrm>
              <a:off x="2174958" y="2597251"/>
              <a:ext cx="120655" cy="214319"/>
            </a:xfrm>
            <a:custGeom>
              <a:avLst/>
              <a:gdLst/>
              <a:ahLst/>
              <a:cxnLst>
                <a:cxn ang="0">
                  <a:pos x="9" y="30"/>
                </a:cxn>
                <a:cxn ang="0">
                  <a:pos x="1" y="52"/>
                </a:cxn>
                <a:cxn ang="0">
                  <a:pos x="4" y="75"/>
                </a:cxn>
                <a:cxn ang="0">
                  <a:pos x="18" y="92"/>
                </a:cxn>
                <a:cxn ang="0">
                  <a:pos x="40" y="103"/>
                </a:cxn>
                <a:cxn ang="0">
                  <a:pos x="61" y="110"/>
                </a:cxn>
                <a:cxn ang="0">
                  <a:pos x="61" y="0"/>
                </a:cxn>
                <a:cxn ang="0">
                  <a:pos x="9" y="30"/>
                </a:cxn>
                <a:cxn ang="0">
                  <a:pos x="9" y="30"/>
                </a:cxn>
                <a:cxn ang="0">
                  <a:pos x="9" y="30"/>
                </a:cxn>
              </a:cxnLst>
              <a:rect l="0" t="0" r="r" b="b"/>
              <a:pathLst>
                <a:path w="61" h="110">
                  <a:moveTo>
                    <a:pt x="9" y="30"/>
                  </a:moveTo>
                  <a:cubicBezTo>
                    <a:pt x="4" y="37"/>
                    <a:pt x="2" y="44"/>
                    <a:pt x="1" y="52"/>
                  </a:cubicBezTo>
                  <a:cubicBezTo>
                    <a:pt x="0" y="59"/>
                    <a:pt x="1" y="68"/>
                    <a:pt x="4" y="75"/>
                  </a:cubicBezTo>
                  <a:cubicBezTo>
                    <a:pt x="6" y="82"/>
                    <a:pt x="12" y="87"/>
                    <a:pt x="18" y="92"/>
                  </a:cubicBezTo>
                  <a:cubicBezTo>
                    <a:pt x="25" y="96"/>
                    <a:pt x="33" y="100"/>
                    <a:pt x="40" y="103"/>
                  </a:cubicBezTo>
                  <a:cubicBezTo>
                    <a:pt x="47" y="105"/>
                    <a:pt x="54" y="108"/>
                    <a:pt x="61" y="110"/>
                  </a:cubicBezTo>
                  <a:cubicBezTo>
                    <a:pt x="61" y="0"/>
                    <a:pt x="61" y="0"/>
                    <a:pt x="61" y="0"/>
                  </a:cubicBezTo>
                  <a:cubicBezTo>
                    <a:pt x="42" y="4"/>
                    <a:pt x="21" y="13"/>
                    <a:pt x="9" y="30"/>
                  </a:cubicBezTo>
                  <a:close/>
                  <a:moveTo>
                    <a:pt x="9" y="30"/>
                  </a:moveTo>
                  <a:cubicBezTo>
                    <a:pt x="9" y="30"/>
                    <a:pt x="9" y="30"/>
                    <a:pt x="9" y="30"/>
                  </a:cubicBezTo>
                </a:path>
              </a:pathLst>
            </a:custGeom>
            <a:grpFill/>
            <a:ln w="9525">
              <a:noFill/>
              <a:round/>
            </a:ln>
          </p:spPr>
          <p:txBody>
            <a:bodyPr vert="horz" wrap="square" lIns="91440" tIns="45720" rIns="91440" bIns="45720" numCol="1" anchor="t" anchorCtr="0" compatLnSpc="1"/>
            <a:lstStyle/>
            <a:p>
              <a:endParaRPr lang="en-US"/>
            </a:p>
          </p:txBody>
        </p:sp>
        <p:sp>
          <p:nvSpPr>
            <p:cNvPr id="83" name="Freeform 17"/>
            <p:cNvSpPr>
              <a:spLocks noEditPoints="1"/>
            </p:cNvSpPr>
            <p:nvPr/>
          </p:nvSpPr>
          <p:spPr bwMode="auto">
            <a:xfrm>
              <a:off x="2560736" y="3144958"/>
              <a:ext cx="1587" cy="3174"/>
            </a:xfrm>
            <a:custGeom>
              <a:avLst/>
              <a:gdLst/>
              <a:ahLst/>
              <a:cxnLst>
                <a:cxn ang="0">
                  <a:pos x="0" y="0"/>
                </a:cxn>
                <a:cxn ang="0">
                  <a:pos x="0" y="1"/>
                </a:cxn>
                <a:cxn ang="0">
                  <a:pos x="0" y="0"/>
                </a:cxn>
                <a:cxn ang="0">
                  <a:pos x="0" y="0"/>
                </a:cxn>
                <a:cxn ang="0">
                  <a:pos x="0" y="0"/>
                </a:cxn>
              </a:cxnLst>
              <a:rect l="0" t="0" r="r" b="b"/>
              <a:pathLst>
                <a:path h="1">
                  <a:moveTo>
                    <a:pt x="0" y="0"/>
                  </a:moveTo>
                  <a:cubicBezTo>
                    <a:pt x="0" y="0"/>
                    <a:pt x="0" y="1"/>
                    <a:pt x="0" y="1"/>
                  </a:cubicBezTo>
                  <a:cubicBezTo>
                    <a:pt x="0" y="1"/>
                    <a:pt x="0" y="0"/>
                    <a:pt x="0" y="0"/>
                  </a:cubicBezTo>
                  <a:close/>
                  <a:moveTo>
                    <a:pt x="0" y="0"/>
                  </a:moveTo>
                  <a:cubicBezTo>
                    <a:pt x="0" y="0"/>
                    <a:pt x="0" y="0"/>
                    <a:pt x="0" y="0"/>
                  </a:cubicBezTo>
                </a:path>
              </a:pathLst>
            </a:custGeom>
            <a:grpFill/>
            <a:ln w="9525">
              <a:noFill/>
              <a:round/>
            </a:ln>
          </p:spPr>
          <p:txBody>
            <a:bodyPr vert="horz" wrap="square" lIns="91440" tIns="45720" rIns="91440" bIns="45720" numCol="1" anchor="t" anchorCtr="0" compatLnSpc="1"/>
            <a:lstStyle/>
            <a:p>
              <a:endParaRPr lang="en-US"/>
            </a:p>
          </p:txBody>
        </p:sp>
        <p:sp>
          <p:nvSpPr>
            <p:cNvPr id="84" name="Freeform 18"/>
            <p:cNvSpPr>
              <a:spLocks noEditPoints="1"/>
            </p:cNvSpPr>
            <p:nvPr/>
          </p:nvSpPr>
          <p:spPr bwMode="auto">
            <a:xfrm>
              <a:off x="550885" y="1190671"/>
              <a:ext cx="3840309" cy="2892537"/>
            </a:xfrm>
            <a:custGeom>
              <a:avLst/>
              <a:gdLst/>
              <a:ahLst/>
              <a:cxnLst>
                <a:cxn ang="0">
                  <a:pos x="1000" y="335"/>
                </a:cxn>
                <a:cxn ang="0">
                  <a:pos x="1130" y="44"/>
                </a:cxn>
                <a:cxn ang="0">
                  <a:pos x="892" y="91"/>
                </a:cxn>
                <a:cxn ang="0">
                  <a:pos x="664" y="57"/>
                </a:cxn>
                <a:cxn ang="0">
                  <a:pos x="807" y="343"/>
                </a:cxn>
                <a:cxn ang="0">
                  <a:pos x="822" y="1394"/>
                </a:cxn>
                <a:cxn ang="0">
                  <a:pos x="1000" y="335"/>
                </a:cxn>
                <a:cxn ang="0">
                  <a:pos x="1098" y="988"/>
                </a:cxn>
                <a:cxn ang="0">
                  <a:pos x="1052" y="1069"/>
                </a:cxn>
                <a:cxn ang="0">
                  <a:pos x="957" y="1102"/>
                </a:cxn>
                <a:cxn ang="0">
                  <a:pos x="957" y="1138"/>
                </a:cxn>
                <a:cxn ang="0">
                  <a:pos x="946" y="1163"/>
                </a:cxn>
                <a:cxn ang="0">
                  <a:pos x="910" y="1168"/>
                </a:cxn>
                <a:cxn ang="0">
                  <a:pos x="890" y="1138"/>
                </a:cxn>
                <a:cxn ang="0">
                  <a:pos x="890" y="1099"/>
                </a:cxn>
                <a:cxn ang="0">
                  <a:pos x="873" y="1095"/>
                </a:cxn>
                <a:cxn ang="0">
                  <a:pos x="792" y="1045"/>
                </a:cxn>
                <a:cxn ang="0">
                  <a:pos x="766" y="1003"/>
                </a:cxn>
                <a:cxn ang="0">
                  <a:pos x="762" y="991"/>
                </a:cxn>
                <a:cxn ang="0">
                  <a:pos x="759" y="979"/>
                </a:cxn>
                <a:cxn ang="0">
                  <a:pos x="763" y="961"/>
                </a:cxn>
                <a:cxn ang="0">
                  <a:pos x="796" y="943"/>
                </a:cxn>
                <a:cxn ang="0">
                  <a:pos x="825" y="966"/>
                </a:cxn>
                <a:cxn ang="0">
                  <a:pos x="828" y="977"/>
                </a:cxn>
                <a:cxn ang="0">
                  <a:pos x="833" y="988"/>
                </a:cxn>
                <a:cxn ang="0">
                  <a:pos x="848" y="1007"/>
                </a:cxn>
                <a:cxn ang="0">
                  <a:pos x="890" y="1030"/>
                </a:cxn>
                <a:cxn ang="0">
                  <a:pos x="890" y="898"/>
                </a:cxn>
                <a:cxn ang="0">
                  <a:pos x="803" y="860"/>
                </a:cxn>
                <a:cxn ang="0">
                  <a:pos x="773" y="824"/>
                </a:cxn>
                <a:cxn ang="0">
                  <a:pos x="763" y="776"/>
                </a:cxn>
                <a:cxn ang="0">
                  <a:pos x="773" y="728"/>
                </a:cxn>
                <a:cxn ang="0">
                  <a:pos x="800" y="690"/>
                </a:cxn>
                <a:cxn ang="0">
                  <a:pos x="890" y="650"/>
                </a:cxn>
                <a:cxn ang="0">
                  <a:pos x="890" y="613"/>
                </a:cxn>
                <a:cxn ang="0">
                  <a:pos x="902" y="588"/>
                </a:cxn>
                <a:cxn ang="0">
                  <a:pos x="938" y="583"/>
                </a:cxn>
                <a:cxn ang="0">
                  <a:pos x="957" y="613"/>
                </a:cxn>
                <a:cxn ang="0">
                  <a:pos x="957" y="650"/>
                </a:cxn>
                <a:cxn ang="0">
                  <a:pos x="970" y="652"/>
                </a:cxn>
                <a:cxn ang="0">
                  <a:pos x="1058" y="694"/>
                </a:cxn>
                <a:cxn ang="0">
                  <a:pos x="1085" y="733"/>
                </a:cxn>
                <a:cxn ang="0">
                  <a:pos x="1089" y="745"/>
                </a:cxn>
                <a:cxn ang="0">
                  <a:pos x="1092" y="757"/>
                </a:cxn>
                <a:cxn ang="0">
                  <a:pos x="1090" y="776"/>
                </a:cxn>
                <a:cxn ang="0">
                  <a:pos x="1058" y="795"/>
                </a:cxn>
                <a:cxn ang="0">
                  <a:pos x="1028" y="774"/>
                </a:cxn>
                <a:cxn ang="0">
                  <a:pos x="1025" y="763"/>
                </a:cxn>
                <a:cxn ang="0">
                  <a:pos x="1019" y="752"/>
                </a:cxn>
                <a:cxn ang="0">
                  <a:pos x="1003" y="736"/>
                </a:cxn>
                <a:cxn ang="0">
                  <a:pos x="957" y="718"/>
                </a:cxn>
                <a:cxn ang="0">
                  <a:pos x="957" y="844"/>
                </a:cxn>
                <a:cxn ang="0">
                  <a:pos x="1015" y="861"/>
                </a:cxn>
                <a:cxn ang="0">
                  <a:pos x="1084" y="916"/>
                </a:cxn>
                <a:cxn ang="0">
                  <a:pos x="1084" y="916"/>
                </a:cxn>
                <a:cxn ang="0">
                  <a:pos x="1084" y="916"/>
                </a:cxn>
                <a:cxn ang="0">
                  <a:pos x="1098" y="988"/>
                </a:cxn>
                <a:cxn ang="0">
                  <a:pos x="1098" y="988"/>
                </a:cxn>
                <a:cxn ang="0">
                  <a:pos x="1098" y="988"/>
                </a:cxn>
              </a:cxnLst>
              <a:rect l="0" t="0" r="r" b="b"/>
              <a:pathLst>
                <a:path w="1960" h="1477">
                  <a:moveTo>
                    <a:pt x="1000" y="335"/>
                  </a:moveTo>
                  <a:cubicBezTo>
                    <a:pt x="1104" y="248"/>
                    <a:pt x="1173" y="53"/>
                    <a:pt x="1130" y="44"/>
                  </a:cubicBezTo>
                  <a:cubicBezTo>
                    <a:pt x="1074" y="33"/>
                    <a:pt x="951" y="83"/>
                    <a:pt x="892" y="91"/>
                  </a:cubicBezTo>
                  <a:cubicBezTo>
                    <a:pt x="808" y="102"/>
                    <a:pt x="716" y="0"/>
                    <a:pt x="664" y="57"/>
                  </a:cubicBezTo>
                  <a:cubicBezTo>
                    <a:pt x="623" y="103"/>
                    <a:pt x="694" y="270"/>
                    <a:pt x="807" y="343"/>
                  </a:cubicBezTo>
                  <a:cubicBezTo>
                    <a:pt x="472" y="507"/>
                    <a:pt x="0" y="1334"/>
                    <a:pt x="822" y="1394"/>
                  </a:cubicBezTo>
                  <a:cubicBezTo>
                    <a:pt x="1960" y="1477"/>
                    <a:pt x="1390" y="496"/>
                    <a:pt x="1000" y="335"/>
                  </a:cubicBezTo>
                  <a:close/>
                  <a:moveTo>
                    <a:pt x="1098" y="988"/>
                  </a:moveTo>
                  <a:cubicBezTo>
                    <a:pt x="1094" y="1020"/>
                    <a:pt x="1077" y="1049"/>
                    <a:pt x="1052" y="1069"/>
                  </a:cubicBezTo>
                  <a:cubicBezTo>
                    <a:pt x="1025" y="1090"/>
                    <a:pt x="991" y="1099"/>
                    <a:pt x="957" y="1102"/>
                  </a:cubicBezTo>
                  <a:cubicBezTo>
                    <a:pt x="957" y="1138"/>
                    <a:pt x="957" y="1138"/>
                    <a:pt x="957" y="1138"/>
                  </a:cubicBezTo>
                  <a:cubicBezTo>
                    <a:pt x="957" y="1147"/>
                    <a:pt x="953" y="1156"/>
                    <a:pt x="946" y="1163"/>
                  </a:cubicBezTo>
                  <a:cubicBezTo>
                    <a:pt x="936" y="1171"/>
                    <a:pt x="922" y="1174"/>
                    <a:pt x="910" y="1168"/>
                  </a:cubicBezTo>
                  <a:cubicBezTo>
                    <a:pt x="898" y="1163"/>
                    <a:pt x="890" y="1151"/>
                    <a:pt x="890" y="1138"/>
                  </a:cubicBezTo>
                  <a:cubicBezTo>
                    <a:pt x="890" y="1099"/>
                    <a:pt x="890" y="1099"/>
                    <a:pt x="890" y="1099"/>
                  </a:cubicBezTo>
                  <a:cubicBezTo>
                    <a:pt x="885" y="1098"/>
                    <a:pt x="879" y="1096"/>
                    <a:pt x="873" y="1095"/>
                  </a:cubicBezTo>
                  <a:cubicBezTo>
                    <a:pt x="842" y="1086"/>
                    <a:pt x="813" y="1069"/>
                    <a:pt x="792" y="1045"/>
                  </a:cubicBezTo>
                  <a:cubicBezTo>
                    <a:pt x="781" y="1032"/>
                    <a:pt x="772" y="1018"/>
                    <a:pt x="766" y="1003"/>
                  </a:cubicBezTo>
                  <a:cubicBezTo>
                    <a:pt x="765" y="999"/>
                    <a:pt x="763" y="995"/>
                    <a:pt x="762" y="991"/>
                  </a:cubicBezTo>
                  <a:cubicBezTo>
                    <a:pt x="761" y="987"/>
                    <a:pt x="760" y="983"/>
                    <a:pt x="759" y="979"/>
                  </a:cubicBezTo>
                  <a:cubicBezTo>
                    <a:pt x="759" y="973"/>
                    <a:pt x="760" y="966"/>
                    <a:pt x="763" y="961"/>
                  </a:cubicBezTo>
                  <a:cubicBezTo>
                    <a:pt x="769" y="949"/>
                    <a:pt x="782" y="942"/>
                    <a:pt x="796" y="943"/>
                  </a:cubicBezTo>
                  <a:cubicBezTo>
                    <a:pt x="809" y="944"/>
                    <a:pt x="820" y="953"/>
                    <a:pt x="825" y="966"/>
                  </a:cubicBezTo>
                  <a:cubicBezTo>
                    <a:pt x="826" y="969"/>
                    <a:pt x="827" y="973"/>
                    <a:pt x="828" y="977"/>
                  </a:cubicBezTo>
                  <a:cubicBezTo>
                    <a:pt x="830" y="981"/>
                    <a:pt x="831" y="985"/>
                    <a:pt x="833" y="988"/>
                  </a:cubicBezTo>
                  <a:cubicBezTo>
                    <a:pt x="837" y="995"/>
                    <a:pt x="842" y="1001"/>
                    <a:pt x="848" y="1007"/>
                  </a:cubicBezTo>
                  <a:cubicBezTo>
                    <a:pt x="860" y="1018"/>
                    <a:pt x="875" y="1026"/>
                    <a:pt x="890" y="1030"/>
                  </a:cubicBezTo>
                  <a:cubicBezTo>
                    <a:pt x="890" y="898"/>
                    <a:pt x="890" y="898"/>
                    <a:pt x="890" y="898"/>
                  </a:cubicBezTo>
                  <a:cubicBezTo>
                    <a:pt x="860" y="890"/>
                    <a:pt x="828" y="880"/>
                    <a:pt x="803" y="860"/>
                  </a:cubicBezTo>
                  <a:cubicBezTo>
                    <a:pt x="790" y="850"/>
                    <a:pt x="780" y="838"/>
                    <a:pt x="773" y="824"/>
                  </a:cubicBezTo>
                  <a:cubicBezTo>
                    <a:pt x="766" y="809"/>
                    <a:pt x="763" y="793"/>
                    <a:pt x="763" y="776"/>
                  </a:cubicBezTo>
                  <a:cubicBezTo>
                    <a:pt x="763" y="760"/>
                    <a:pt x="766" y="743"/>
                    <a:pt x="773" y="728"/>
                  </a:cubicBezTo>
                  <a:cubicBezTo>
                    <a:pt x="779" y="714"/>
                    <a:pt x="789" y="701"/>
                    <a:pt x="800" y="690"/>
                  </a:cubicBezTo>
                  <a:cubicBezTo>
                    <a:pt x="825" y="668"/>
                    <a:pt x="858" y="655"/>
                    <a:pt x="890" y="650"/>
                  </a:cubicBezTo>
                  <a:cubicBezTo>
                    <a:pt x="890" y="613"/>
                    <a:pt x="890" y="613"/>
                    <a:pt x="890" y="613"/>
                  </a:cubicBezTo>
                  <a:cubicBezTo>
                    <a:pt x="890" y="604"/>
                    <a:pt x="895" y="595"/>
                    <a:pt x="902" y="588"/>
                  </a:cubicBezTo>
                  <a:cubicBezTo>
                    <a:pt x="912" y="580"/>
                    <a:pt x="926" y="577"/>
                    <a:pt x="938" y="583"/>
                  </a:cubicBezTo>
                  <a:cubicBezTo>
                    <a:pt x="950" y="588"/>
                    <a:pt x="957" y="600"/>
                    <a:pt x="957" y="613"/>
                  </a:cubicBezTo>
                  <a:cubicBezTo>
                    <a:pt x="957" y="650"/>
                    <a:pt x="957" y="650"/>
                    <a:pt x="957" y="650"/>
                  </a:cubicBezTo>
                  <a:cubicBezTo>
                    <a:pt x="962" y="651"/>
                    <a:pt x="966" y="651"/>
                    <a:pt x="970" y="652"/>
                  </a:cubicBezTo>
                  <a:cubicBezTo>
                    <a:pt x="1003" y="658"/>
                    <a:pt x="1034" y="671"/>
                    <a:pt x="1058" y="694"/>
                  </a:cubicBezTo>
                  <a:cubicBezTo>
                    <a:pt x="1069" y="705"/>
                    <a:pt x="1078" y="719"/>
                    <a:pt x="1085" y="733"/>
                  </a:cubicBezTo>
                  <a:cubicBezTo>
                    <a:pt x="1086" y="737"/>
                    <a:pt x="1088" y="741"/>
                    <a:pt x="1089" y="745"/>
                  </a:cubicBezTo>
                  <a:cubicBezTo>
                    <a:pt x="1091" y="749"/>
                    <a:pt x="1092" y="753"/>
                    <a:pt x="1092" y="757"/>
                  </a:cubicBezTo>
                  <a:cubicBezTo>
                    <a:pt x="1093" y="763"/>
                    <a:pt x="1092" y="770"/>
                    <a:pt x="1090" y="776"/>
                  </a:cubicBezTo>
                  <a:cubicBezTo>
                    <a:pt x="1084" y="788"/>
                    <a:pt x="1071" y="796"/>
                    <a:pt x="1058" y="795"/>
                  </a:cubicBezTo>
                  <a:cubicBezTo>
                    <a:pt x="1045" y="795"/>
                    <a:pt x="1033" y="786"/>
                    <a:pt x="1028" y="774"/>
                  </a:cubicBezTo>
                  <a:cubicBezTo>
                    <a:pt x="1027" y="770"/>
                    <a:pt x="1026" y="766"/>
                    <a:pt x="1025" y="763"/>
                  </a:cubicBezTo>
                  <a:cubicBezTo>
                    <a:pt x="1023" y="759"/>
                    <a:pt x="1021" y="756"/>
                    <a:pt x="1019" y="752"/>
                  </a:cubicBezTo>
                  <a:cubicBezTo>
                    <a:pt x="1015" y="746"/>
                    <a:pt x="1010" y="740"/>
                    <a:pt x="1003" y="736"/>
                  </a:cubicBezTo>
                  <a:cubicBezTo>
                    <a:pt x="990" y="726"/>
                    <a:pt x="974" y="721"/>
                    <a:pt x="957" y="718"/>
                  </a:cubicBezTo>
                  <a:cubicBezTo>
                    <a:pt x="957" y="844"/>
                    <a:pt x="957" y="844"/>
                    <a:pt x="957" y="844"/>
                  </a:cubicBezTo>
                  <a:cubicBezTo>
                    <a:pt x="977" y="849"/>
                    <a:pt x="996" y="854"/>
                    <a:pt x="1015" y="861"/>
                  </a:cubicBezTo>
                  <a:cubicBezTo>
                    <a:pt x="1043" y="872"/>
                    <a:pt x="1069" y="889"/>
                    <a:pt x="1084" y="916"/>
                  </a:cubicBezTo>
                  <a:cubicBezTo>
                    <a:pt x="1082" y="912"/>
                    <a:pt x="1080" y="908"/>
                    <a:pt x="1084" y="916"/>
                  </a:cubicBezTo>
                  <a:cubicBezTo>
                    <a:pt x="1089" y="924"/>
                    <a:pt x="1087" y="920"/>
                    <a:pt x="1084" y="916"/>
                  </a:cubicBezTo>
                  <a:cubicBezTo>
                    <a:pt x="1097" y="938"/>
                    <a:pt x="1101" y="963"/>
                    <a:pt x="1098" y="988"/>
                  </a:cubicBezTo>
                  <a:close/>
                  <a:moveTo>
                    <a:pt x="1098" y="988"/>
                  </a:moveTo>
                  <a:cubicBezTo>
                    <a:pt x="1098" y="988"/>
                    <a:pt x="1098" y="988"/>
                    <a:pt x="1098" y="988"/>
                  </a:cubicBezTo>
                </a:path>
              </a:pathLst>
            </a:custGeom>
            <a:grpFill/>
            <a:ln w="9525">
              <a:noFill/>
              <a:round/>
            </a:ln>
          </p:spPr>
          <p:txBody>
            <a:bodyPr vert="horz" wrap="square" lIns="91440" tIns="45720" rIns="91440" bIns="45720" numCol="1" anchor="t" anchorCtr="0" compatLnSpc="1"/>
            <a:lstStyle/>
            <a:p>
              <a:endParaRPr lang="en-US"/>
            </a:p>
          </p:txBody>
        </p:sp>
        <p:sp>
          <p:nvSpPr>
            <p:cNvPr id="85" name="Freeform 19"/>
            <p:cNvSpPr>
              <a:spLocks noEditPoints="1"/>
            </p:cNvSpPr>
            <p:nvPr/>
          </p:nvSpPr>
          <p:spPr bwMode="auto">
            <a:xfrm>
              <a:off x="2559051" y="3149601"/>
              <a:ext cx="1587" cy="1587"/>
            </a:xfrm>
            <a:custGeom>
              <a:avLst/>
              <a:gdLst/>
              <a:ahLst/>
              <a:cxnLst>
                <a:cxn ang="0">
                  <a:pos x="0" y="0"/>
                </a:cxn>
                <a:cxn ang="0">
                  <a:pos x="0" y="1"/>
                </a:cxn>
                <a:cxn ang="0">
                  <a:pos x="0" y="0"/>
                </a:cxn>
                <a:cxn ang="0">
                  <a:pos x="0" y="0"/>
                </a:cxn>
                <a:cxn ang="0">
                  <a:pos x="0" y="0"/>
                </a:cxn>
              </a:cxnLst>
              <a:rect l="0" t="0" r="r" b="b"/>
              <a:pathLst>
                <a:path h="1">
                  <a:moveTo>
                    <a:pt x="0" y="0"/>
                  </a:moveTo>
                  <a:cubicBezTo>
                    <a:pt x="0" y="0"/>
                    <a:pt x="0" y="1"/>
                    <a:pt x="0" y="1"/>
                  </a:cubicBezTo>
                  <a:cubicBezTo>
                    <a:pt x="0" y="1"/>
                    <a:pt x="0" y="0"/>
                    <a:pt x="0" y="0"/>
                  </a:cubicBezTo>
                  <a:close/>
                  <a:moveTo>
                    <a:pt x="0" y="0"/>
                  </a:moveTo>
                  <a:cubicBezTo>
                    <a:pt x="0" y="0"/>
                    <a:pt x="0" y="0"/>
                    <a:pt x="0" y="0"/>
                  </a:cubicBezTo>
                </a:path>
              </a:pathLst>
            </a:custGeom>
            <a:grpFill/>
            <a:ln w="9525">
              <a:noFill/>
              <a:round/>
            </a:ln>
          </p:spPr>
          <p:txBody>
            <a:bodyPr vert="horz" wrap="square" lIns="91440" tIns="45720" rIns="91440" bIns="45720" numCol="1" anchor="t" anchorCtr="0" compatLnSpc="1"/>
            <a:lstStyle/>
            <a:p>
              <a:endParaRPr lang="en-US"/>
            </a:p>
          </p:txBody>
        </p:sp>
      </p:grpSp>
      <p:sp>
        <p:nvSpPr>
          <p:cNvPr id="86" name="AutoShape 137"/>
          <p:cNvSpPr/>
          <p:nvPr/>
        </p:nvSpPr>
        <p:spPr bwMode="auto">
          <a:xfrm>
            <a:off x="5619937" y="2699717"/>
            <a:ext cx="327840" cy="327840"/>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rgbClr val="BD392F"/>
          </a:solidFill>
          <a:ln>
            <a:noFill/>
          </a:ln>
          <a:effectLst/>
        </p:spPr>
        <p:txBody>
          <a:bodyPr lIns="14288" tIns="14288" rIns="14288" bIns="14288"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87" name="Freeform 118"/>
          <p:cNvSpPr>
            <a:spLocks noEditPoints="1"/>
          </p:cNvSpPr>
          <p:nvPr/>
        </p:nvSpPr>
        <p:spPr bwMode="auto">
          <a:xfrm>
            <a:off x="5254885" y="3557007"/>
            <a:ext cx="353436" cy="343948"/>
          </a:xfrm>
          <a:custGeom>
            <a:avLst/>
            <a:gdLst/>
            <a:ahLst/>
            <a:cxnLst>
              <a:cxn ang="0">
                <a:pos x="53" y="58"/>
              </a:cxn>
              <a:cxn ang="0">
                <a:pos x="31" y="67"/>
              </a:cxn>
              <a:cxn ang="0">
                <a:pos x="0" y="36"/>
              </a:cxn>
              <a:cxn ang="0">
                <a:pos x="31" y="5"/>
              </a:cxn>
              <a:cxn ang="0">
                <a:pos x="31" y="36"/>
              </a:cxn>
              <a:cxn ang="0">
                <a:pos x="53" y="58"/>
              </a:cxn>
              <a:cxn ang="0">
                <a:pos x="36" y="31"/>
              </a:cxn>
              <a:cxn ang="0">
                <a:pos x="36" y="0"/>
              </a:cxn>
              <a:cxn ang="0">
                <a:pos x="67" y="31"/>
              </a:cxn>
              <a:cxn ang="0">
                <a:pos x="36" y="31"/>
              </a:cxn>
              <a:cxn ang="0">
                <a:pos x="69" y="36"/>
              </a:cxn>
              <a:cxn ang="0">
                <a:pos x="60" y="58"/>
              </a:cxn>
              <a:cxn ang="0">
                <a:pos x="38" y="36"/>
              </a:cxn>
              <a:cxn ang="0">
                <a:pos x="69" y="36"/>
              </a:cxn>
            </a:cxnLst>
            <a:rect l="0" t="0" r="r" b="b"/>
            <a:pathLst>
              <a:path w="69" h="67">
                <a:moveTo>
                  <a:pt x="53" y="58"/>
                </a:moveTo>
                <a:cubicBezTo>
                  <a:pt x="47" y="64"/>
                  <a:pt x="39" y="67"/>
                  <a:pt x="31" y="67"/>
                </a:cubicBezTo>
                <a:cubicBezTo>
                  <a:pt x="14" y="67"/>
                  <a:pt x="0" y="53"/>
                  <a:pt x="0" y="36"/>
                </a:cubicBezTo>
                <a:cubicBezTo>
                  <a:pt x="0" y="19"/>
                  <a:pt x="14" y="5"/>
                  <a:pt x="31" y="5"/>
                </a:cubicBezTo>
                <a:cubicBezTo>
                  <a:pt x="31" y="36"/>
                  <a:pt x="31" y="36"/>
                  <a:pt x="31" y="36"/>
                </a:cubicBezTo>
                <a:lnTo>
                  <a:pt x="53" y="58"/>
                </a:lnTo>
                <a:close/>
                <a:moveTo>
                  <a:pt x="36" y="31"/>
                </a:moveTo>
                <a:cubicBezTo>
                  <a:pt x="36" y="0"/>
                  <a:pt x="36" y="0"/>
                  <a:pt x="36" y="0"/>
                </a:cubicBezTo>
                <a:cubicBezTo>
                  <a:pt x="53" y="0"/>
                  <a:pt x="67" y="14"/>
                  <a:pt x="67" y="31"/>
                </a:cubicBezTo>
                <a:lnTo>
                  <a:pt x="36" y="31"/>
                </a:lnTo>
                <a:close/>
                <a:moveTo>
                  <a:pt x="69" y="36"/>
                </a:moveTo>
                <a:cubicBezTo>
                  <a:pt x="69" y="45"/>
                  <a:pt x="66" y="53"/>
                  <a:pt x="60" y="58"/>
                </a:cubicBezTo>
                <a:cubicBezTo>
                  <a:pt x="38" y="36"/>
                  <a:pt x="38" y="36"/>
                  <a:pt x="38" y="36"/>
                </a:cubicBezTo>
                <a:lnTo>
                  <a:pt x="69" y="36"/>
                </a:lnTo>
                <a:close/>
              </a:path>
            </a:pathLst>
          </a:custGeom>
          <a:solidFill>
            <a:srgbClr val="BD392F"/>
          </a:solidFill>
          <a:ln w="9525">
            <a:noFill/>
            <a:round/>
          </a:ln>
        </p:spPr>
        <p:txBody>
          <a:bodyPr vert="horz" wrap="square" lIns="68580" tIns="34290" rIns="68580" bIns="34290" numCol="1" anchor="t" anchorCtr="0" compatLnSpc="1"/>
          <a:lstStyle/>
          <a:p>
            <a:endParaRPr lang="en-US"/>
          </a:p>
        </p:txBody>
      </p:sp>
      <p:grpSp>
        <p:nvGrpSpPr>
          <p:cNvPr id="88" name="Group 54"/>
          <p:cNvGrpSpPr/>
          <p:nvPr/>
        </p:nvGrpSpPr>
        <p:grpSpPr>
          <a:xfrm>
            <a:off x="4277059" y="2640024"/>
            <a:ext cx="478757" cy="478757"/>
            <a:chOff x="3119438" y="3767138"/>
            <a:chExt cx="552450" cy="552450"/>
          </a:xfrm>
          <a:solidFill>
            <a:srgbClr val="BD392F"/>
          </a:solidFill>
        </p:grpSpPr>
        <p:sp>
          <p:nvSpPr>
            <p:cNvPr id="89" name="Freeform 82"/>
            <p:cNvSpPr>
              <a:spLocks noEditPoints="1"/>
            </p:cNvSpPr>
            <p:nvPr/>
          </p:nvSpPr>
          <p:spPr bwMode="auto">
            <a:xfrm>
              <a:off x="3119438" y="3767138"/>
              <a:ext cx="552450" cy="552450"/>
            </a:xfrm>
            <a:custGeom>
              <a:avLst/>
              <a:gdLst/>
              <a:ahLst/>
              <a:cxnLst>
                <a:cxn ang="0">
                  <a:pos x="30" y="162"/>
                </a:cxn>
                <a:cxn ang="0">
                  <a:pos x="72" y="150"/>
                </a:cxn>
                <a:cxn ang="0">
                  <a:pos x="95" y="190"/>
                </a:cxn>
                <a:cxn ang="0">
                  <a:pos x="117" y="152"/>
                </a:cxn>
                <a:cxn ang="0">
                  <a:pos x="161" y="164"/>
                </a:cxn>
                <a:cxn ang="0">
                  <a:pos x="150" y="121"/>
                </a:cxn>
                <a:cxn ang="0">
                  <a:pos x="190" y="98"/>
                </a:cxn>
                <a:cxn ang="0">
                  <a:pos x="151" y="75"/>
                </a:cxn>
                <a:cxn ang="0">
                  <a:pos x="164" y="30"/>
                </a:cxn>
                <a:cxn ang="0">
                  <a:pos x="120" y="41"/>
                </a:cxn>
                <a:cxn ang="0">
                  <a:pos x="96" y="0"/>
                </a:cxn>
                <a:cxn ang="0">
                  <a:pos x="72" y="41"/>
                </a:cxn>
                <a:cxn ang="0">
                  <a:pos x="29" y="30"/>
                </a:cxn>
                <a:cxn ang="0">
                  <a:pos x="41" y="73"/>
                </a:cxn>
                <a:cxn ang="0">
                  <a:pos x="0" y="96"/>
                </a:cxn>
                <a:cxn ang="0">
                  <a:pos x="41" y="120"/>
                </a:cxn>
                <a:cxn ang="0">
                  <a:pos x="30" y="162"/>
                </a:cxn>
                <a:cxn ang="0">
                  <a:pos x="96" y="43"/>
                </a:cxn>
                <a:cxn ang="0">
                  <a:pos x="150" y="97"/>
                </a:cxn>
                <a:cxn ang="0">
                  <a:pos x="96" y="151"/>
                </a:cxn>
                <a:cxn ang="0">
                  <a:pos x="41" y="97"/>
                </a:cxn>
                <a:cxn ang="0">
                  <a:pos x="96" y="43"/>
                </a:cxn>
                <a:cxn ang="0">
                  <a:pos x="96" y="43"/>
                </a:cxn>
                <a:cxn ang="0">
                  <a:pos x="96" y="43"/>
                </a:cxn>
              </a:cxnLst>
              <a:rect l="0" t="0" r="r" b="b"/>
              <a:pathLst>
                <a:path w="190" h="190">
                  <a:moveTo>
                    <a:pt x="30" y="162"/>
                  </a:moveTo>
                  <a:cubicBezTo>
                    <a:pt x="72" y="150"/>
                    <a:pt x="72" y="150"/>
                    <a:pt x="72" y="150"/>
                  </a:cubicBezTo>
                  <a:cubicBezTo>
                    <a:pt x="95" y="190"/>
                    <a:pt x="95" y="190"/>
                    <a:pt x="95" y="190"/>
                  </a:cubicBezTo>
                  <a:cubicBezTo>
                    <a:pt x="117" y="152"/>
                    <a:pt x="117" y="152"/>
                    <a:pt x="117" y="152"/>
                  </a:cubicBezTo>
                  <a:cubicBezTo>
                    <a:pt x="161" y="164"/>
                    <a:pt x="161" y="164"/>
                    <a:pt x="161" y="164"/>
                  </a:cubicBezTo>
                  <a:cubicBezTo>
                    <a:pt x="150" y="121"/>
                    <a:pt x="150" y="121"/>
                    <a:pt x="150" y="121"/>
                  </a:cubicBezTo>
                  <a:cubicBezTo>
                    <a:pt x="190" y="98"/>
                    <a:pt x="190" y="98"/>
                    <a:pt x="190" y="98"/>
                  </a:cubicBezTo>
                  <a:cubicBezTo>
                    <a:pt x="151" y="75"/>
                    <a:pt x="151" y="75"/>
                    <a:pt x="151" y="75"/>
                  </a:cubicBezTo>
                  <a:cubicBezTo>
                    <a:pt x="164" y="30"/>
                    <a:pt x="164" y="30"/>
                    <a:pt x="164" y="30"/>
                  </a:cubicBezTo>
                  <a:cubicBezTo>
                    <a:pt x="120" y="41"/>
                    <a:pt x="120" y="41"/>
                    <a:pt x="120" y="41"/>
                  </a:cubicBezTo>
                  <a:cubicBezTo>
                    <a:pt x="96" y="0"/>
                    <a:pt x="96" y="0"/>
                    <a:pt x="96" y="0"/>
                  </a:cubicBezTo>
                  <a:cubicBezTo>
                    <a:pt x="72" y="41"/>
                    <a:pt x="72" y="41"/>
                    <a:pt x="72" y="41"/>
                  </a:cubicBezTo>
                  <a:cubicBezTo>
                    <a:pt x="29" y="30"/>
                    <a:pt x="29" y="30"/>
                    <a:pt x="29" y="30"/>
                  </a:cubicBezTo>
                  <a:cubicBezTo>
                    <a:pt x="41" y="73"/>
                    <a:pt x="41" y="73"/>
                    <a:pt x="41" y="73"/>
                  </a:cubicBezTo>
                  <a:cubicBezTo>
                    <a:pt x="0" y="96"/>
                    <a:pt x="0" y="96"/>
                    <a:pt x="0" y="96"/>
                  </a:cubicBezTo>
                  <a:cubicBezTo>
                    <a:pt x="41" y="120"/>
                    <a:pt x="41" y="120"/>
                    <a:pt x="41" y="120"/>
                  </a:cubicBezTo>
                  <a:lnTo>
                    <a:pt x="30" y="162"/>
                  </a:lnTo>
                  <a:close/>
                  <a:moveTo>
                    <a:pt x="96" y="43"/>
                  </a:moveTo>
                  <a:cubicBezTo>
                    <a:pt x="125" y="43"/>
                    <a:pt x="150" y="67"/>
                    <a:pt x="150" y="97"/>
                  </a:cubicBezTo>
                  <a:cubicBezTo>
                    <a:pt x="150" y="127"/>
                    <a:pt x="125" y="151"/>
                    <a:pt x="96" y="151"/>
                  </a:cubicBezTo>
                  <a:cubicBezTo>
                    <a:pt x="66" y="151"/>
                    <a:pt x="41" y="127"/>
                    <a:pt x="41" y="97"/>
                  </a:cubicBezTo>
                  <a:cubicBezTo>
                    <a:pt x="41" y="67"/>
                    <a:pt x="66" y="43"/>
                    <a:pt x="96" y="43"/>
                  </a:cubicBezTo>
                  <a:close/>
                  <a:moveTo>
                    <a:pt x="96" y="43"/>
                  </a:moveTo>
                  <a:cubicBezTo>
                    <a:pt x="96" y="43"/>
                    <a:pt x="96" y="43"/>
                    <a:pt x="96" y="43"/>
                  </a:cubicBezTo>
                </a:path>
              </a:pathLst>
            </a:custGeom>
            <a:grpFill/>
            <a:ln w="9525">
              <a:noFill/>
              <a:round/>
            </a:ln>
          </p:spPr>
          <p:txBody>
            <a:bodyPr vert="horz" wrap="square" lIns="91440" tIns="45720" rIns="91440" bIns="45720" numCol="1" anchor="t" anchorCtr="0" compatLnSpc="1"/>
            <a:lstStyle/>
            <a:p>
              <a:endParaRPr lang="en-US"/>
            </a:p>
          </p:txBody>
        </p:sp>
        <p:sp>
          <p:nvSpPr>
            <p:cNvPr id="90" name="Freeform 83"/>
            <p:cNvSpPr>
              <a:spLocks noEditPoints="1"/>
            </p:cNvSpPr>
            <p:nvPr/>
          </p:nvSpPr>
          <p:spPr bwMode="auto">
            <a:xfrm>
              <a:off x="3259138" y="3910013"/>
              <a:ext cx="276225" cy="279400"/>
            </a:xfrm>
            <a:custGeom>
              <a:avLst/>
              <a:gdLst/>
              <a:ahLst/>
              <a:cxnLst>
                <a:cxn ang="0">
                  <a:pos x="48" y="96"/>
                </a:cxn>
                <a:cxn ang="0">
                  <a:pos x="95" y="48"/>
                </a:cxn>
                <a:cxn ang="0">
                  <a:pos x="48" y="0"/>
                </a:cxn>
                <a:cxn ang="0">
                  <a:pos x="0" y="48"/>
                </a:cxn>
                <a:cxn ang="0">
                  <a:pos x="48" y="96"/>
                </a:cxn>
                <a:cxn ang="0">
                  <a:pos x="48" y="96"/>
                </a:cxn>
                <a:cxn ang="0">
                  <a:pos x="48" y="96"/>
                </a:cxn>
              </a:cxnLst>
              <a:rect l="0" t="0" r="r" b="b"/>
              <a:pathLst>
                <a:path w="95" h="96">
                  <a:moveTo>
                    <a:pt x="48" y="96"/>
                  </a:moveTo>
                  <a:cubicBezTo>
                    <a:pt x="74" y="96"/>
                    <a:pt x="95" y="74"/>
                    <a:pt x="95" y="48"/>
                  </a:cubicBezTo>
                  <a:cubicBezTo>
                    <a:pt x="95" y="22"/>
                    <a:pt x="74" y="0"/>
                    <a:pt x="48" y="0"/>
                  </a:cubicBezTo>
                  <a:cubicBezTo>
                    <a:pt x="21" y="0"/>
                    <a:pt x="0" y="22"/>
                    <a:pt x="0" y="48"/>
                  </a:cubicBezTo>
                  <a:cubicBezTo>
                    <a:pt x="0" y="74"/>
                    <a:pt x="21" y="96"/>
                    <a:pt x="48" y="96"/>
                  </a:cubicBezTo>
                  <a:close/>
                  <a:moveTo>
                    <a:pt x="48" y="96"/>
                  </a:moveTo>
                  <a:cubicBezTo>
                    <a:pt x="48" y="96"/>
                    <a:pt x="48" y="96"/>
                    <a:pt x="48" y="96"/>
                  </a:cubicBezTo>
                </a:path>
              </a:pathLst>
            </a:custGeom>
            <a:grpFill/>
            <a:ln w="9525">
              <a:noFill/>
              <a:round/>
            </a:ln>
          </p:spPr>
          <p:txBody>
            <a:bodyPr vert="horz" wrap="square" lIns="91440" tIns="45720" rIns="91440" bIns="45720" numCol="1" anchor="t" anchorCtr="0" compatLnSpc="1"/>
            <a:lstStyle/>
            <a:p>
              <a:endParaRPr lang="en-US"/>
            </a:p>
          </p:txBody>
        </p:sp>
      </p:grpSp>
    </p:spTree>
    <p:extLst>
      <p:ext uri="{BB962C8B-B14F-4D97-AF65-F5344CB8AC3E}">
        <p14:creationId xmlns:p14="http://schemas.microsoft.com/office/powerpoint/2010/main" val="20540200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1" presetClass="entr" presetSubtype="0" fill="hold" nodeType="withEffect">
                                  <p:stCondLst>
                                    <p:cond delay="0"/>
                                  </p:stCondLst>
                                  <p:childTnLst>
                                    <p:set>
                                      <p:cBhvr>
                                        <p:cTn id="23" dur="1" fill="hold">
                                          <p:stCondLst>
                                            <p:cond delay="0"/>
                                          </p:stCondLst>
                                        </p:cTn>
                                        <p:tgtEl>
                                          <p:spTgt spid="34"/>
                                        </p:tgtEl>
                                        <p:attrNameLst>
                                          <p:attrName>style.visibility</p:attrName>
                                        </p:attrNameLst>
                                      </p:cBhvr>
                                      <p:to>
                                        <p:strVal val="visible"/>
                                      </p:to>
                                    </p:set>
                                  </p:childTnLst>
                                </p:cTn>
                              </p:par>
                            </p:childTnLst>
                          </p:cTn>
                        </p:par>
                        <p:par>
                          <p:cTn id="24" fill="hold">
                            <p:stCondLst>
                              <p:cond delay="850"/>
                            </p:stCondLst>
                            <p:childTnLst>
                              <p:par>
                                <p:cTn id="25" presetID="23" presetClass="entr" presetSubtype="528" fill="hold" nodeType="after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250" fill="hold"/>
                                        <p:tgtEl>
                                          <p:spTgt spid="79"/>
                                        </p:tgtEl>
                                        <p:attrNameLst>
                                          <p:attrName>ppt_w</p:attrName>
                                        </p:attrNameLst>
                                      </p:cBhvr>
                                      <p:tavLst>
                                        <p:tav tm="0">
                                          <p:val>
                                            <p:fltVal val="0"/>
                                          </p:val>
                                        </p:tav>
                                        <p:tav tm="100000">
                                          <p:val>
                                            <p:strVal val="#ppt_w"/>
                                          </p:val>
                                        </p:tav>
                                      </p:tavLst>
                                    </p:anim>
                                    <p:anim calcmode="lin" valueType="num">
                                      <p:cBhvr>
                                        <p:cTn id="28" dur="250" fill="hold"/>
                                        <p:tgtEl>
                                          <p:spTgt spid="79"/>
                                        </p:tgtEl>
                                        <p:attrNameLst>
                                          <p:attrName>ppt_h</p:attrName>
                                        </p:attrNameLst>
                                      </p:cBhvr>
                                      <p:tavLst>
                                        <p:tav tm="0">
                                          <p:val>
                                            <p:fltVal val="0"/>
                                          </p:val>
                                        </p:tav>
                                        <p:tav tm="100000">
                                          <p:val>
                                            <p:strVal val="#ppt_h"/>
                                          </p:val>
                                        </p:tav>
                                      </p:tavLst>
                                    </p:anim>
                                    <p:anim calcmode="lin" valueType="num">
                                      <p:cBhvr>
                                        <p:cTn id="29" dur="250" fill="hold"/>
                                        <p:tgtEl>
                                          <p:spTgt spid="79"/>
                                        </p:tgtEl>
                                        <p:attrNameLst>
                                          <p:attrName>ppt_x</p:attrName>
                                        </p:attrNameLst>
                                      </p:cBhvr>
                                      <p:tavLst>
                                        <p:tav tm="0">
                                          <p:val>
                                            <p:fltVal val="0.5"/>
                                          </p:val>
                                        </p:tav>
                                        <p:tav tm="100000">
                                          <p:val>
                                            <p:strVal val="#ppt_x"/>
                                          </p:val>
                                        </p:tav>
                                      </p:tavLst>
                                    </p:anim>
                                    <p:anim calcmode="lin" valueType="num">
                                      <p:cBhvr>
                                        <p:cTn id="30" dur="250" fill="hold"/>
                                        <p:tgtEl>
                                          <p:spTgt spid="79"/>
                                        </p:tgtEl>
                                        <p:attrNameLst>
                                          <p:attrName>ppt_y</p:attrName>
                                        </p:attrNameLst>
                                      </p:cBhvr>
                                      <p:tavLst>
                                        <p:tav tm="0">
                                          <p:val>
                                            <p:fltVal val="0.5"/>
                                          </p:val>
                                        </p:tav>
                                        <p:tav tm="100000">
                                          <p:val>
                                            <p:strVal val="#ppt_y"/>
                                          </p:val>
                                        </p:tav>
                                      </p:tavLst>
                                    </p:anim>
                                  </p:childTnLst>
                                </p:cTn>
                              </p:par>
                            </p:childTnLst>
                          </p:cTn>
                        </p:par>
                        <p:par>
                          <p:cTn id="31" fill="hold">
                            <p:stCondLst>
                              <p:cond delay="1100"/>
                            </p:stCondLst>
                            <p:childTnLst>
                              <p:par>
                                <p:cTn id="32" presetID="10" presetClass="entr" presetSubtype="0" fill="hold" grpId="0" nodeType="after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fade">
                                      <p:cBhvr>
                                        <p:cTn id="34" dur="500"/>
                                        <p:tgtEl>
                                          <p:spTgt spid="52"/>
                                        </p:tgtEl>
                                      </p:cBhvr>
                                    </p:animEffect>
                                  </p:childTnLst>
                                </p:cTn>
                              </p:par>
                            </p:childTnLst>
                          </p:cTn>
                        </p:par>
                        <p:par>
                          <p:cTn id="35" fill="hold">
                            <p:stCondLst>
                              <p:cond delay="1600"/>
                            </p:stCondLst>
                            <p:childTnLst>
                              <p:par>
                                <p:cTn id="36" presetID="1" presetClass="entr" presetSubtype="0" fill="hold" nodeType="afterEffect">
                                  <p:stCondLst>
                                    <p:cond delay="0"/>
                                  </p:stCondLst>
                                  <p:childTnLst>
                                    <p:set>
                                      <p:cBhvr>
                                        <p:cTn id="37" dur="1" fill="hold">
                                          <p:stCondLst>
                                            <p:cond delay="0"/>
                                          </p:stCondLst>
                                        </p:cTn>
                                        <p:tgtEl>
                                          <p:spTgt spid="43"/>
                                        </p:tgtEl>
                                        <p:attrNameLst>
                                          <p:attrName>style.visibility</p:attrName>
                                        </p:attrNameLst>
                                      </p:cBhvr>
                                      <p:to>
                                        <p:strVal val="visible"/>
                                      </p:to>
                                    </p:set>
                                  </p:childTnLst>
                                </p:cTn>
                              </p:par>
                            </p:childTnLst>
                          </p:cTn>
                        </p:par>
                        <p:par>
                          <p:cTn id="38" fill="hold">
                            <p:stCondLst>
                              <p:cond delay="1600"/>
                            </p:stCondLst>
                            <p:childTnLst>
                              <p:par>
                                <p:cTn id="39" presetID="23" presetClass="entr" presetSubtype="528" fill="hold" grpId="0" nodeType="afterEffect">
                                  <p:stCondLst>
                                    <p:cond delay="0"/>
                                  </p:stCondLst>
                                  <p:childTnLst>
                                    <p:set>
                                      <p:cBhvr>
                                        <p:cTn id="40" dur="1" fill="hold">
                                          <p:stCondLst>
                                            <p:cond delay="0"/>
                                          </p:stCondLst>
                                        </p:cTn>
                                        <p:tgtEl>
                                          <p:spTgt spid="71"/>
                                        </p:tgtEl>
                                        <p:attrNameLst>
                                          <p:attrName>style.visibility</p:attrName>
                                        </p:attrNameLst>
                                      </p:cBhvr>
                                      <p:to>
                                        <p:strVal val="visible"/>
                                      </p:to>
                                    </p:set>
                                    <p:anim calcmode="lin" valueType="num">
                                      <p:cBhvr>
                                        <p:cTn id="41" dur="250" fill="hold"/>
                                        <p:tgtEl>
                                          <p:spTgt spid="71"/>
                                        </p:tgtEl>
                                        <p:attrNameLst>
                                          <p:attrName>ppt_w</p:attrName>
                                        </p:attrNameLst>
                                      </p:cBhvr>
                                      <p:tavLst>
                                        <p:tav tm="0">
                                          <p:val>
                                            <p:fltVal val="0"/>
                                          </p:val>
                                        </p:tav>
                                        <p:tav tm="100000">
                                          <p:val>
                                            <p:strVal val="#ppt_w"/>
                                          </p:val>
                                        </p:tav>
                                      </p:tavLst>
                                    </p:anim>
                                    <p:anim calcmode="lin" valueType="num">
                                      <p:cBhvr>
                                        <p:cTn id="42" dur="250" fill="hold"/>
                                        <p:tgtEl>
                                          <p:spTgt spid="71"/>
                                        </p:tgtEl>
                                        <p:attrNameLst>
                                          <p:attrName>ppt_h</p:attrName>
                                        </p:attrNameLst>
                                      </p:cBhvr>
                                      <p:tavLst>
                                        <p:tav tm="0">
                                          <p:val>
                                            <p:fltVal val="0"/>
                                          </p:val>
                                        </p:tav>
                                        <p:tav tm="100000">
                                          <p:val>
                                            <p:strVal val="#ppt_h"/>
                                          </p:val>
                                        </p:tav>
                                      </p:tavLst>
                                    </p:anim>
                                    <p:anim calcmode="lin" valueType="num">
                                      <p:cBhvr>
                                        <p:cTn id="43" dur="250" fill="hold"/>
                                        <p:tgtEl>
                                          <p:spTgt spid="71"/>
                                        </p:tgtEl>
                                        <p:attrNameLst>
                                          <p:attrName>ppt_x</p:attrName>
                                        </p:attrNameLst>
                                      </p:cBhvr>
                                      <p:tavLst>
                                        <p:tav tm="0">
                                          <p:val>
                                            <p:fltVal val="0.5"/>
                                          </p:val>
                                        </p:tav>
                                        <p:tav tm="100000">
                                          <p:val>
                                            <p:strVal val="#ppt_x"/>
                                          </p:val>
                                        </p:tav>
                                      </p:tavLst>
                                    </p:anim>
                                    <p:anim calcmode="lin" valueType="num">
                                      <p:cBhvr>
                                        <p:cTn id="44" dur="250" fill="hold"/>
                                        <p:tgtEl>
                                          <p:spTgt spid="71"/>
                                        </p:tgtEl>
                                        <p:attrNameLst>
                                          <p:attrName>ppt_y</p:attrName>
                                        </p:attrNameLst>
                                      </p:cBhvr>
                                      <p:tavLst>
                                        <p:tav tm="0">
                                          <p:val>
                                            <p:fltVal val="0.5"/>
                                          </p:val>
                                        </p:tav>
                                        <p:tav tm="100000">
                                          <p:val>
                                            <p:strVal val="#ppt_y"/>
                                          </p:val>
                                        </p:tav>
                                      </p:tavLst>
                                    </p:anim>
                                  </p:childTnLst>
                                </p:cTn>
                              </p:par>
                            </p:childTnLst>
                          </p:cTn>
                        </p:par>
                        <p:par>
                          <p:cTn id="45" fill="hold">
                            <p:stCondLst>
                              <p:cond delay="1850"/>
                            </p:stCondLst>
                            <p:childTnLst>
                              <p:par>
                                <p:cTn id="46" presetID="10" presetClass="entr" presetSubtype="0" fill="hold" grpId="0" nodeType="afterEffect">
                                  <p:stCondLst>
                                    <p:cond delay="0"/>
                                  </p:stCondLst>
                                  <p:childTnLst>
                                    <p:set>
                                      <p:cBhvr>
                                        <p:cTn id="47" dur="1" fill="hold">
                                          <p:stCondLst>
                                            <p:cond delay="0"/>
                                          </p:stCondLst>
                                        </p:cTn>
                                        <p:tgtEl>
                                          <p:spTgt spid="54"/>
                                        </p:tgtEl>
                                        <p:attrNameLst>
                                          <p:attrName>style.visibility</p:attrName>
                                        </p:attrNameLst>
                                      </p:cBhvr>
                                      <p:to>
                                        <p:strVal val="visible"/>
                                      </p:to>
                                    </p:set>
                                    <p:animEffect transition="in" filter="fade">
                                      <p:cBhvr>
                                        <p:cTn id="48" dur="500"/>
                                        <p:tgtEl>
                                          <p:spTgt spid="54"/>
                                        </p:tgtEl>
                                      </p:cBhvr>
                                    </p:animEffect>
                                  </p:childTnLst>
                                </p:cTn>
                              </p:par>
                            </p:childTnLst>
                          </p:cTn>
                        </p:par>
                        <p:par>
                          <p:cTn id="49" fill="hold">
                            <p:stCondLst>
                              <p:cond delay="2350"/>
                            </p:stCondLst>
                            <p:childTnLst>
                              <p:par>
                                <p:cTn id="50" presetID="1" presetClass="entr" presetSubtype="0" fill="hold" nodeType="afterEffect">
                                  <p:stCondLst>
                                    <p:cond delay="0"/>
                                  </p:stCondLst>
                                  <p:childTnLst>
                                    <p:set>
                                      <p:cBhvr>
                                        <p:cTn id="51" dur="1" fill="hold">
                                          <p:stCondLst>
                                            <p:cond delay="0"/>
                                          </p:stCondLst>
                                        </p:cTn>
                                        <p:tgtEl>
                                          <p:spTgt spid="30"/>
                                        </p:tgtEl>
                                        <p:attrNameLst>
                                          <p:attrName>style.visibility</p:attrName>
                                        </p:attrNameLst>
                                      </p:cBhvr>
                                      <p:to>
                                        <p:strVal val="visible"/>
                                      </p:to>
                                    </p:set>
                                  </p:childTnLst>
                                </p:cTn>
                              </p:par>
                            </p:childTnLst>
                          </p:cTn>
                        </p:par>
                        <p:par>
                          <p:cTn id="52" fill="hold">
                            <p:stCondLst>
                              <p:cond delay="2350"/>
                            </p:stCondLst>
                            <p:childTnLst>
                              <p:par>
                                <p:cTn id="53" presetID="23" presetClass="entr" presetSubtype="528" fill="hold" grpId="0" nodeType="afterEffect">
                                  <p:stCondLst>
                                    <p:cond delay="0"/>
                                  </p:stCondLst>
                                  <p:childTnLst>
                                    <p:set>
                                      <p:cBhvr>
                                        <p:cTn id="54" dur="1" fill="hold">
                                          <p:stCondLst>
                                            <p:cond delay="0"/>
                                          </p:stCondLst>
                                        </p:cTn>
                                        <p:tgtEl>
                                          <p:spTgt spid="86"/>
                                        </p:tgtEl>
                                        <p:attrNameLst>
                                          <p:attrName>style.visibility</p:attrName>
                                        </p:attrNameLst>
                                      </p:cBhvr>
                                      <p:to>
                                        <p:strVal val="visible"/>
                                      </p:to>
                                    </p:set>
                                    <p:anim calcmode="lin" valueType="num">
                                      <p:cBhvr>
                                        <p:cTn id="55" dur="250" fill="hold"/>
                                        <p:tgtEl>
                                          <p:spTgt spid="86"/>
                                        </p:tgtEl>
                                        <p:attrNameLst>
                                          <p:attrName>ppt_w</p:attrName>
                                        </p:attrNameLst>
                                      </p:cBhvr>
                                      <p:tavLst>
                                        <p:tav tm="0">
                                          <p:val>
                                            <p:fltVal val="0"/>
                                          </p:val>
                                        </p:tav>
                                        <p:tav tm="100000">
                                          <p:val>
                                            <p:strVal val="#ppt_w"/>
                                          </p:val>
                                        </p:tav>
                                      </p:tavLst>
                                    </p:anim>
                                    <p:anim calcmode="lin" valueType="num">
                                      <p:cBhvr>
                                        <p:cTn id="56" dur="250" fill="hold"/>
                                        <p:tgtEl>
                                          <p:spTgt spid="86"/>
                                        </p:tgtEl>
                                        <p:attrNameLst>
                                          <p:attrName>ppt_h</p:attrName>
                                        </p:attrNameLst>
                                      </p:cBhvr>
                                      <p:tavLst>
                                        <p:tav tm="0">
                                          <p:val>
                                            <p:fltVal val="0"/>
                                          </p:val>
                                        </p:tav>
                                        <p:tav tm="100000">
                                          <p:val>
                                            <p:strVal val="#ppt_h"/>
                                          </p:val>
                                        </p:tav>
                                      </p:tavLst>
                                    </p:anim>
                                    <p:anim calcmode="lin" valueType="num">
                                      <p:cBhvr>
                                        <p:cTn id="57" dur="250" fill="hold"/>
                                        <p:tgtEl>
                                          <p:spTgt spid="86"/>
                                        </p:tgtEl>
                                        <p:attrNameLst>
                                          <p:attrName>ppt_x</p:attrName>
                                        </p:attrNameLst>
                                      </p:cBhvr>
                                      <p:tavLst>
                                        <p:tav tm="0">
                                          <p:val>
                                            <p:fltVal val="0.5"/>
                                          </p:val>
                                        </p:tav>
                                        <p:tav tm="100000">
                                          <p:val>
                                            <p:strVal val="#ppt_x"/>
                                          </p:val>
                                        </p:tav>
                                      </p:tavLst>
                                    </p:anim>
                                    <p:anim calcmode="lin" valueType="num">
                                      <p:cBhvr>
                                        <p:cTn id="58" dur="250" fill="hold"/>
                                        <p:tgtEl>
                                          <p:spTgt spid="86"/>
                                        </p:tgtEl>
                                        <p:attrNameLst>
                                          <p:attrName>ppt_y</p:attrName>
                                        </p:attrNameLst>
                                      </p:cBhvr>
                                      <p:tavLst>
                                        <p:tav tm="0">
                                          <p:val>
                                            <p:fltVal val="0.5"/>
                                          </p:val>
                                        </p:tav>
                                        <p:tav tm="100000">
                                          <p:val>
                                            <p:strVal val="#ppt_y"/>
                                          </p:val>
                                        </p:tav>
                                      </p:tavLst>
                                    </p:anim>
                                  </p:childTnLst>
                                </p:cTn>
                              </p:par>
                            </p:childTnLst>
                          </p:cTn>
                        </p:par>
                        <p:par>
                          <p:cTn id="59" fill="hold">
                            <p:stCondLst>
                              <p:cond delay="2600"/>
                            </p:stCondLst>
                            <p:childTnLst>
                              <p:par>
                                <p:cTn id="60" presetID="10" presetClass="entr" presetSubtype="0" fill="hold" grpId="0" nodeType="afterEffect">
                                  <p:stCondLst>
                                    <p:cond delay="0"/>
                                  </p:stCondLst>
                                  <p:childTnLst>
                                    <p:set>
                                      <p:cBhvr>
                                        <p:cTn id="61" dur="1" fill="hold">
                                          <p:stCondLst>
                                            <p:cond delay="0"/>
                                          </p:stCondLst>
                                        </p:cTn>
                                        <p:tgtEl>
                                          <p:spTgt spid="55"/>
                                        </p:tgtEl>
                                        <p:attrNameLst>
                                          <p:attrName>style.visibility</p:attrName>
                                        </p:attrNameLst>
                                      </p:cBhvr>
                                      <p:to>
                                        <p:strVal val="visible"/>
                                      </p:to>
                                    </p:set>
                                    <p:animEffect transition="in" filter="fade">
                                      <p:cBhvr>
                                        <p:cTn id="62" dur="500"/>
                                        <p:tgtEl>
                                          <p:spTgt spid="55"/>
                                        </p:tgtEl>
                                      </p:cBhvr>
                                    </p:animEffect>
                                  </p:childTnLst>
                                </p:cTn>
                              </p:par>
                            </p:childTnLst>
                          </p:cTn>
                        </p:par>
                        <p:par>
                          <p:cTn id="63" fill="hold">
                            <p:stCondLst>
                              <p:cond delay="3100"/>
                            </p:stCondLst>
                            <p:childTnLst>
                              <p:par>
                                <p:cTn id="64" presetID="1" presetClass="entr" presetSubtype="0" fill="hold" nodeType="afterEffect">
                                  <p:stCondLst>
                                    <p:cond delay="0"/>
                                  </p:stCondLst>
                                  <p:childTnLst>
                                    <p:set>
                                      <p:cBhvr>
                                        <p:cTn id="65" dur="1" fill="hold">
                                          <p:stCondLst>
                                            <p:cond delay="0"/>
                                          </p:stCondLst>
                                        </p:cTn>
                                        <p:tgtEl>
                                          <p:spTgt spid="49"/>
                                        </p:tgtEl>
                                        <p:attrNameLst>
                                          <p:attrName>style.visibility</p:attrName>
                                        </p:attrNameLst>
                                      </p:cBhvr>
                                      <p:to>
                                        <p:strVal val="visible"/>
                                      </p:to>
                                    </p:set>
                                  </p:childTnLst>
                                </p:cTn>
                              </p:par>
                            </p:childTnLst>
                          </p:cTn>
                        </p:par>
                        <p:par>
                          <p:cTn id="66" fill="hold">
                            <p:stCondLst>
                              <p:cond delay="3100"/>
                            </p:stCondLst>
                            <p:childTnLst>
                              <p:par>
                                <p:cTn id="67" presetID="23" presetClass="entr" presetSubtype="528" fill="hold" grpId="0" nodeType="afterEffect">
                                  <p:stCondLst>
                                    <p:cond delay="0"/>
                                  </p:stCondLst>
                                  <p:childTnLst>
                                    <p:set>
                                      <p:cBhvr>
                                        <p:cTn id="68" dur="1" fill="hold">
                                          <p:stCondLst>
                                            <p:cond delay="0"/>
                                          </p:stCondLst>
                                        </p:cTn>
                                        <p:tgtEl>
                                          <p:spTgt spid="87"/>
                                        </p:tgtEl>
                                        <p:attrNameLst>
                                          <p:attrName>style.visibility</p:attrName>
                                        </p:attrNameLst>
                                      </p:cBhvr>
                                      <p:to>
                                        <p:strVal val="visible"/>
                                      </p:to>
                                    </p:set>
                                    <p:anim calcmode="lin" valueType="num">
                                      <p:cBhvr>
                                        <p:cTn id="69" dur="250" fill="hold"/>
                                        <p:tgtEl>
                                          <p:spTgt spid="87"/>
                                        </p:tgtEl>
                                        <p:attrNameLst>
                                          <p:attrName>ppt_w</p:attrName>
                                        </p:attrNameLst>
                                      </p:cBhvr>
                                      <p:tavLst>
                                        <p:tav tm="0">
                                          <p:val>
                                            <p:fltVal val="0"/>
                                          </p:val>
                                        </p:tav>
                                        <p:tav tm="100000">
                                          <p:val>
                                            <p:strVal val="#ppt_w"/>
                                          </p:val>
                                        </p:tav>
                                      </p:tavLst>
                                    </p:anim>
                                    <p:anim calcmode="lin" valueType="num">
                                      <p:cBhvr>
                                        <p:cTn id="70" dur="250" fill="hold"/>
                                        <p:tgtEl>
                                          <p:spTgt spid="87"/>
                                        </p:tgtEl>
                                        <p:attrNameLst>
                                          <p:attrName>ppt_h</p:attrName>
                                        </p:attrNameLst>
                                      </p:cBhvr>
                                      <p:tavLst>
                                        <p:tav tm="0">
                                          <p:val>
                                            <p:fltVal val="0"/>
                                          </p:val>
                                        </p:tav>
                                        <p:tav tm="100000">
                                          <p:val>
                                            <p:strVal val="#ppt_h"/>
                                          </p:val>
                                        </p:tav>
                                      </p:tavLst>
                                    </p:anim>
                                    <p:anim calcmode="lin" valueType="num">
                                      <p:cBhvr>
                                        <p:cTn id="71" dur="250" fill="hold"/>
                                        <p:tgtEl>
                                          <p:spTgt spid="87"/>
                                        </p:tgtEl>
                                        <p:attrNameLst>
                                          <p:attrName>ppt_x</p:attrName>
                                        </p:attrNameLst>
                                      </p:cBhvr>
                                      <p:tavLst>
                                        <p:tav tm="0">
                                          <p:val>
                                            <p:fltVal val="0.5"/>
                                          </p:val>
                                        </p:tav>
                                        <p:tav tm="100000">
                                          <p:val>
                                            <p:strVal val="#ppt_x"/>
                                          </p:val>
                                        </p:tav>
                                      </p:tavLst>
                                    </p:anim>
                                    <p:anim calcmode="lin" valueType="num">
                                      <p:cBhvr>
                                        <p:cTn id="72" dur="250" fill="hold"/>
                                        <p:tgtEl>
                                          <p:spTgt spid="87"/>
                                        </p:tgtEl>
                                        <p:attrNameLst>
                                          <p:attrName>ppt_y</p:attrName>
                                        </p:attrNameLst>
                                      </p:cBhvr>
                                      <p:tavLst>
                                        <p:tav tm="0">
                                          <p:val>
                                            <p:fltVal val="0.5"/>
                                          </p:val>
                                        </p:tav>
                                        <p:tav tm="100000">
                                          <p:val>
                                            <p:strVal val="#ppt_y"/>
                                          </p:val>
                                        </p:tav>
                                      </p:tavLst>
                                    </p:anim>
                                  </p:childTnLst>
                                </p:cTn>
                              </p:par>
                            </p:childTnLst>
                          </p:cTn>
                        </p:par>
                        <p:par>
                          <p:cTn id="73" fill="hold">
                            <p:stCondLst>
                              <p:cond delay="3350"/>
                            </p:stCondLst>
                            <p:childTnLst>
                              <p:par>
                                <p:cTn id="74" presetID="10" presetClass="entr" presetSubtype="0" fill="hold" grpId="0" nodeType="afterEffect">
                                  <p:stCondLst>
                                    <p:cond delay="0"/>
                                  </p:stCondLst>
                                  <p:childTnLst>
                                    <p:set>
                                      <p:cBhvr>
                                        <p:cTn id="75" dur="1" fill="hold">
                                          <p:stCondLst>
                                            <p:cond delay="0"/>
                                          </p:stCondLst>
                                        </p:cTn>
                                        <p:tgtEl>
                                          <p:spTgt spid="56"/>
                                        </p:tgtEl>
                                        <p:attrNameLst>
                                          <p:attrName>style.visibility</p:attrName>
                                        </p:attrNameLst>
                                      </p:cBhvr>
                                      <p:to>
                                        <p:strVal val="visible"/>
                                      </p:to>
                                    </p:set>
                                    <p:animEffect transition="in" filter="fade">
                                      <p:cBhvr>
                                        <p:cTn id="76" dur="500"/>
                                        <p:tgtEl>
                                          <p:spTgt spid="56"/>
                                        </p:tgtEl>
                                      </p:cBhvr>
                                    </p:animEffect>
                                  </p:childTnLst>
                                </p:cTn>
                              </p:par>
                            </p:childTnLst>
                          </p:cTn>
                        </p:par>
                        <p:par>
                          <p:cTn id="77" fill="hold">
                            <p:stCondLst>
                              <p:cond delay="3850"/>
                            </p:stCondLst>
                            <p:childTnLst>
                              <p:par>
                                <p:cTn id="78" presetID="23" presetClass="entr" presetSubtype="528" fill="hold" nodeType="after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p:cTn id="80" dur="500" fill="hold"/>
                                        <p:tgtEl>
                                          <p:spTgt spid="37"/>
                                        </p:tgtEl>
                                        <p:attrNameLst>
                                          <p:attrName>ppt_w</p:attrName>
                                        </p:attrNameLst>
                                      </p:cBhvr>
                                      <p:tavLst>
                                        <p:tav tm="0">
                                          <p:val>
                                            <p:fltVal val="0"/>
                                          </p:val>
                                        </p:tav>
                                        <p:tav tm="100000">
                                          <p:val>
                                            <p:strVal val="#ppt_w"/>
                                          </p:val>
                                        </p:tav>
                                      </p:tavLst>
                                    </p:anim>
                                    <p:anim calcmode="lin" valueType="num">
                                      <p:cBhvr>
                                        <p:cTn id="81" dur="500" fill="hold"/>
                                        <p:tgtEl>
                                          <p:spTgt spid="37"/>
                                        </p:tgtEl>
                                        <p:attrNameLst>
                                          <p:attrName>ppt_h</p:attrName>
                                        </p:attrNameLst>
                                      </p:cBhvr>
                                      <p:tavLst>
                                        <p:tav tm="0">
                                          <p:val>
                                            <p:fltVal val="0"/>
                                          </p:val>
                                        </p:tav>
                                        <p:tav tm="100000">
                                          <p:val>
                                            <p:strVal val="#ppt_h"/>
                                          </p:val>
                                        </p:tav>
                                      </p:tavLst>
                                    </p:anim>
                                    <p:anim calcmode="lin" valueType="num">
                                      <p:cBhvr>
                                        <p:cTn id="82" dur="500" fill="hold"/>
                                        <p:tgtEl>
                                          <p:spTgt spid="37"/>
                                        </p:tgtEl>
                                        <p:attrNameLst>
                                          <p:attrName>ppt_x</p:attrName>
                                        </p:attrNameLst>
                                      </p:cBhvr>
                                      <p:tavLst>
                                        <p:tav tm="0">
                                          <p:val>
                                            <p:fltVal val="0.5"/>
                                          </p:val>
                                        </p:tav>
                                        <p:tav tm="100000">
                                          <p:val>
                                            <p:strVal val="#ppt_x"/>
                                          </p:val>
                                        </p:tav>
                                      </p:tavLst>
                                    </p:anim>
                                    <p:anim calcmode="lin" valueType="num">
                                      <p:cBhvr>
                                        <p:cTn id="83" dur="500" fill="hold"/>
                                        <p:tgtEl>
                                          <p:spTgt spid="37"/>
                                        </p:tgtEl>
                                        <p:attrNameLst>
                                          <p:attrName>ppt_y</p:attrName>
                                        </p:attrNameLst>
                                      </p:cBhvr>
                                      <p:tavLst>
                                        <p:tav tm="0">
                                          <p:val>
                                            <p:fltVal val="0.5"/>
                                          </p:val>
                                        </p:tav>
                                        <p:tav tm="100000">
                                          <p:val>
                                            <p:strVal val="#ppt_y"/>
                                          </p:val>
                                        </p:tav>
                                      </p:tavLst>
                                    </p:anim>
                                  </p:childTnLst>
                                </p:cTn>
                              </p:par>
                            </p:childTnLst>
                          </p:cTn>
                        </p:par>
                        <p:par>
                          <p:cTn id="84" fill="hold">
                            <p:stCondLst>
                              <p:cond delay="4350"/>
                            </p:stCondLst>
                            <p:childTnLst>
                              <p:par>
                                <p:cTn id="85" presetID="23" presetClass="entr" presetSubtype="16" fill="hold" nodeType="afterEffect">
                                  <p:stCondLst>
                                    <p:cond delay="0"/>
                                  </p:stCondLst>
                                  <p:childTnLst>
                                    <p:set>
                                      <p:cBhvr>
                                        <p:cTn id="86" dur="1" fill="hold">
                                          <p:stCondLst>
                                            <p:cond delay="0"/>
                                          </p:stCondLst>
                                        </p:cTn>
                                        <p:tgtEl>
                                          <p:spTgt spid="72"/>
                                        </p:tgtEl>
                                        <p:attrNameLst>
                                          <p:attrName>style.visibility</p:attrName>
                                        </p:attrNameLst>
                                      </p:cBhvr>
                                      <p:to>
                                        <p:strVal val="visible"/>
                                      </p:to>
                                    </p:set>
                                    <p:anim calcmode="lin" valueType="num">
                                      <p:cBhvr>
                                        <p:cTn id="87" dur="250" fill="hold"/>
                                        <p:tgtEl>
                                          <p:spTgt spid="72"/>
                                        </p:tgtEl>
                                        <p:attrNameLst>
                                          <p:attrName>ppt_w</p:attrName>
                                        </p:attrNameLst>
                                      </p:cBhvr>
                                      <p:tavLst>
                                        <p:tav tm="0">
                                          <p:val>
                                            <p:fltVal val="0"/>
                                          </p:val>
                                        </p:tav>
                                        <p:tav tm="100000">
                                          <p:val>
                                            <p:strVal val="#ppt_w"/>
                                          </p:val>
                                        </p:tav>
                                      </p:tavLst>
                                    </p:anim>
                                    <p:anim calcmode="lin" valueType="num">
                                      <p:cBhvr>
                                        <p:cTn id="88" dur="250" fill="hold"/>
                                        <p:tgtEl>
                                          <p:spTgt spid="72"/>
                                        </p:tgtEl>
                                        <p:attrNameLst>
                                          <p:attrName>ppt_h</p:attrName>
                                        </p:attrNameLst>
                                      </p:cBhvr>
                                      <p:tavLst>
                                        <p:tav tm="0">
                                          <p:val>
                                            <p:fltVal val="0"/>
                                          </p:val>
                                        </p:tav>
                                        <p:tav tm="100000">
                                          <p:val>
                                            <p:strVal val="#ppt_h"/>
                                          </p:val>
                                        </p:tav>
                                      </p:tavLst>
                                    </p:anim>
                                  </p:childTnLst>
                                </p:cTn>
                              </p:par>
                            </p:childTnLst>
                          </p:cTn>
                        </p:par>
                        <p:par>
                          <p:cTn id="89" fill="hold">
                            <p:stCondLst>
                              <p:cond delay="4600"/>
                            </p:stCondLst>
                            <p:childTnLst>
                              <p:par>
                                <p:cTn id="90" presetID="10" presetClass="entr" presetSubtype="0" fill="hold" grpId="0" nodeType="afterEffect">
                                  <p:stCondLst>
                                    <p:cond delay="0"/>
                                  </p:stCondLst>
                                  <p:childTnLst>
                                    <p:set>
                                      <p:cBhvr>
                                        <p:cTn id="91" dur="1" fill="hold">
                                          <p:stCondLst>
                                            <p:cond delay="0"/>
                                          </p:stCondLst>
                                        </p:cTn>
                                        <p:tgtEl>
                                          <p:spTgt spid="53"/>
                                        </p:tgtEl>
                                        <p:attrNameLst>
                                          <p:attrName>style.visibility</p:attrName>
                                        </p:attrNameLst>
                                      </p:cBhvr>
                                      <p:to>
                                        <p:strVal val="visible"/>
                                      </p:to>
                                    </p:set>
                                    <p:animEffect transition="in" filter="fade">
                                      <p:cBhvr>
                                        <p:cTn id="92" dur="500"/>
                                        <p:tgtEl>
                                          <p:spTgt spid="53"/>
                                        </p:tgtEl>
                                      </p:cBhvr>
                                    </p:animEffect>
                                  </p:childTnLst>
                                </p:cTn>
                              </p:par>
                            </p:childTnLst>
                          </p:cTn>
                        </p:par>
                        <p:par>
                          <p:cTn id="93" fill="hold">
                            <p:stCondLst>
                              <p:cond delay="5100"/>
                            </p:stCondLst>
                            <p:childTnLst>
                              <p:par>
                                <p:cTn id="94" presetID="1" presetClass="entr" presetSubtype="0" fill="hold" nodeType="afterEffect">
                                  <p:stCondLst>
                                    <p:cond delay="0"/>
                                  </p:stCondLst>
                                  <p:childTnLst>
                                    <p:set>
                                      <p:cBhvr>
                                        <p:cTn id="95" dur="1" fill="hold">
                                          <p:stCondLst>
                                            <p:cond delay="0"/>
                                          </p:stCondLst>
                                        </p:cTn>
                                        <p:tgtEl>
                                          <p:spTgt spid="46"/>
                                        </p:tgtEl>
                                        <p:attrNameLst>
                                          <p:attrName>style.visibility</p:attrName>
                                        </p:attrNameLst>
                                      </p:cBhvr>
                                      <p:to>
                                        <p:strVal val="visible"/>
                                      </p:to>
                                    </p:set>
                                  </p:childTnLst>
                                </p:cTn>
                              </p:par>
                            </p:childTnLst>
                          </p:cTn>
                        </p:par>
                        <p:par>
                          <p:cTn id="96" fill="hold">
                            <p:stCondLst>
                              <p:cond delay="5100"/>
                            </p:stCondLst>
                            <p:childTnLst>
                              <p:par>
                                <p:cTn id="97" presetID="23" presetClass="entr" presetSubtype="528" fill="hold" grpId="0" nodeType="afterEffect">
                                  <p:stCondLst>
                                    <p:cond delay="0"/>
                                  </p:stCondLst>
                                  <p:childTnLst>
                                    <p:set>
                                      <p:cBhvr>
                                        <p:cTn id="98" dur="1" fill="hold">
                                          <p:stCondLst>
                                            <p:cond delay="0"/>
                                          </p:stCondLst>
                                        </p:cTn>
                                        <p:tgtEl>
                                          <p:spTgt spid="70"/>
                                        </p:tgtEl>
                                        <p:attrNameLst>
                                          <p:attrName>style.visibility</p:attrName>
                                        </p:attrNameLst>
                                      </p:cBhvr>
                                      <p:to>
                                        <p:strVal val="visible"/>
                                      </p:to>
                                    </p:set>
                                    <p:anim calcmode="lin" valueType="num">
                                      <p:cBhvr>
                                        <p:cTn id="99" dur="250" fill="hold"/>
                                        <p:tgtEl>
                                          <p:spTgt spid="70"/>
                                        </p:tgtEl>
                                        <p:attrNameLst>
                                          <p:attrName>ppt_w</p:attrName>
                                        </p:attrNameLst>
                                      </p:cBhvr>
                                      <p:tavLst>
                                        <p:tav tm="0">
                                          <p:val>
                                            <p:fltVal val="0"/>
                                          </p:val>
                                        </p:tav>
                                        <p:tav tm="100000">
                                          <p:val>
                                            <p:strVal val="#ppt_w"/>
                                          </p:val>
                                        </p:tav>
                                      </p:tavLst>
                                    </p:anim>
                                    <p:anim calcmode="lin" valueType="num">
                                      <p:cBhvr>
                                        <p:cTn id="100" dur="250" fill="hold"/>
                                        <p:tgtEl>
                                          <p:spTgt spid="70"/>
                                        </p:tgtEl>
                                        <p:attrNameLst>
                                          <p:attrName>ppt_h</p:attrName>
                                        </p:attrNameLst>
                                      </p:cBhvr>
                                      <p:tavLst>
                                        <p:tav tm="0">
                                          <p:val>
                                            <p:fltVal val="0"/>
                                          </p:val>
                                        </p:tav>
                                        <p:tav tm="100000">
                                          <p:val>
                                            <p:strVal val="#ppt_h"/>
                                          </p:val>
                                        </p:tav>
                                      </p:tavLst>
                                    </p:anim>
                                    <p:anim calcmode="lin" valueType="num">
                                      <p:cBhvr>
                                        <p:cTn id="101" dur="250" fill="hold"/>
                                        <p:tgtEl>
                                          <p:spTgt spid="70"/>
                                        </p:tgtEl>
                                        <p:attrNameLst>
                                          <p:attrName>ppt_x</p:attrName>
                                        </p:attrNameLst>
                                      </p:cBhvr>
                                      <p:tavLst>
                                        <p:tav tm="0">
                                          <p:val>
                                            <p:fltVal val="0.5"/>
                                          </p:val>
                                        </p:tav>
                                        <p:tav tm="100000">
                                          <p:val>
                                            <p:strVal val="#ppt_x"/>
                                          </p:val>
                                        </p:tav>
                                      </p:tavLst>
                                    </p:anim>
                                    <p:anim calcmode="lin" valueType="num">
                                      <p:cBhvr>
                                        <p:cTn id="102" dur="250" fill="hold"/>
                                        <p:tgtEl>
                                          <p:spTgt spid="70"/>
                                        </p:tgtEl>
                                        <p:attrNameLst>
                                          <p:attrName>ppt_y</p:attrName>
                                        </p:attrNameLst>
                                      </p:cBhvr>
                                      <p:tavLst>
                                        <p:tav tm="0">
                                          <p:val>
                                            <p:fltVal val="0.5"/>
                                          </p:val>
                                        </p:tav>
                                        <p:tav tm="100000">
                                          <p:val>
                                            <p:strVal val="#ppt_y"/>
                                          </p:val>
                                        </p:tav>
                                      </p:tavLst>
                                    </p:anim>
                                  </p:childTnLst>
                                </p:cTn>
                              </p:par>
                            </p:childTnLst>
                          </p:cTn>
                        </p:par>
                        <p:par>
                          <p:cTn id="103" fill="hold">
                            <p:stCondLst>
                              <p:cond delay="5350"/>
                            </p:stCondLst>
                            <p:childTnLst>
                              <p:par>
                                <p:cTn id="104" presetID="10" presetClass="entr" presetSubtype="0" fill="hold" grpId="0" nodeType="afterEffect">
                                  <p:stCondLst>
                                    <p:cond delay="0"/>
                                  </p:stCondLst>
                                  <p:childTnLst>
                                    <p:set>
                                      <p:cBhvr>
                                        <p:cTn id="105" dur="1" fill="hold">
                                          <p:stCondLst>
                                            <p:cond delay="0"/>
                                          </p:stCondLst>
                                        </p:cTn>
                                        <p:tgtEl>
                                          <p:spTgt spid="59"/>
                                        </p:tgtEl>
                                        <p:attrNameLst>
                                          <p:attrName>style.visibility</p:attrName>
                                        </p:attrNameLst>
                                      </p:cBhvr>
                                      <p:to>
                                        <p:strVal val="visible"/>
                                      </p:to>
                                    </p:set>
                                    <p:animEffect transition="in" filter="fade">
                                      <p:cBhvr>
                                        <p:cTn id="106" dur="500"/>
                                        <p:tgtEl>
                                          <p:spTgt spid="59"/>
                                        </p:tgtEl>
                                      </p:cBhvr>
                                    </p:animEffect>
                                  </p:childTnLst>
                                </p:cTn>
                              </p:par>
                            </p:childTnLst>
                          </p:cTn>
                        </p:par>
                        <p:par>
                          <p:cTn id="107" fill="hold">
                            <p:stCondLst>
                              <p:cond delay="5850"/>
                            </p:stCondLst>
                            <p:childTnLst>
                              <p:par>
                                <p:cTn id="108" presetID="1" presetClass="entr" presetSubtype="0" fill="hold" nodeType="afterEffect">
                                  <p:stCondLst>
                                    <p:cond delay="0"/>
                                  </p:stCondLst>
                                  <p:childTnLst>
                                    <p:set>
                                      <p:cBhvr>
                                        <p:cTn id="109" dur="1" fill="hold">
                                          <p:stCondLst>
                                            <p:cond delay="0"/>
                                          </p:stCondLst>
                                        </p:cTn>
                                        <p:tgtEl>
                                          <p:spTgt spid="27"/>
                                        </p:tgtEl>
                                        <p:attrNameLst>
                                          <p:attrName>style.visibility</p:attrName>
                                        </p:attrNameLst>
                                      </p:cBhvr>
                                      <p:to>
                                        <p:strVal val="visible"/>
                                      </p:to>
                                    </p:set>
                                  </p:childTnLst>
                                </p:cTn>
                              </p:par>
                            </p:childTnLst>
                          </p:cTn>
                        </p:par>
                        <p:par>
                          <p:cTn id="110" fill="hold">
                            <p:stCondLst>
                              <p:cond delay="5850"/>
                            </p:stCondLst>
                            <p:childTnLst>
                              <p:par>
                                <p:cTn id="111" presetID="23" presetClass="entr" presetSubtype="528" fill="hold" nodeType="afterEffect">
                                  <p:stCondLst>
                                    <p:cond delay="0"/>
                                  </p:stCondLst>
                                  <p:childTnLst>
                                    <p:set>
                                      <p:cBhvr>
                                        <p:cTn id="112" dur="1" fill="hold">
                                          <p:stCondLst>
                                            <p:cond delay="0"/>
                                          </p:stCondLst>
                                        </p:cTn>
                                        <p:tgtEl>
                                          <p:spTgt spid="60"/>
                                        </p:tgtEl>
                                        <p:attrNameLst>
                                          <p:attrName>style.visibility</p:attrName>
                                        </p:attrNameLst>
                                      </p:cBhvr>
                                      <p:to>
                                        <p:strVal val="visible"/>
                                      </p:to>
                                    </p:set>
                                    <p:anim calcmode="lin" valueType="num">
                                      <p:cBhvr>
                                        <p:cTn id="113" dur="250" fill="hold"/>
                                        <p:tgtEl>
                                          <p:spTgt spid="60"/>
                                        </p:tgtEl>
                                        <p:attrNameLst>
                                          <p:attrName>ppt_w</p:attrName>
                                        </p:attrNameLst>
                                      </p:cBhvr>
                                      <p:tavLst>
                                        <p:tav tm="0">
                                          <p:val>
                                            <p:fltVal val="0"/>
                                          </p:val>
                                        </p:tav>
                                        <p:tav tm="100000">
                                          <p:val>
                                            <p:strVal val="#ppt_w"/>
                                          </p:val>
                                        </p:tav>
                                      </p:tavLst>
                                    </p:anim>
                                    <p:anim calcmode="lin" valueType="num">
                                      <p:cBhvr>
                                        <p:cTn id="114" dur="250" fill="hold"/>
                                        <p:tgtEl>
                                          <p:spTgt spid="60"/>
                                        </p:tgtEl>
                                        <p:attrNameLst>
                                          <p:attrName>ppt_h</p:attrName>
                                        </p:attrNameLst>
                                      </p:cBhvr>
                                      <p:tavLst>
                                        <p:tav tm="0">
                                          <p:val>
                                            <p:fltVal val="0"/>
                                          </p:val>
                                        </p:tav>
                                        <p:tav tm="100000">
                                          <p:val>
                                            <p:strVal val="#ppt_h"/>
                                          </p:val>
                                        </p:tav>
                                      </p:tavLst>
                                    </p:anim>
                                    <p:anim calcmode="lin" valueType="num">
                                      <p:cBhvr>
                                        <p:cTn id="115" dur="250" fill="hold"/>
                                        <p:tgtEl>
                                          <p:spTgt spid="60"/>
                                        </p:tgtEl>
                                        <p:attrNameLst>
                                          <p:attrName>ppt_x</p:attrName>
                                        </p:attrNameLst>
                                      </p:cBhvr>
                                      <p:tavLst>
                                        <p:tav tm="0">
                                          <p:val>
                                            <p:fltVal val="0.5"/>
                                          </p:val>
                                        </p:tav>
                                        <p:tav tm="100000">
                                          <p:val>
                                            <p:strVal val="#ppt_x"/>
                                          </p:val>
                                        </p:tav>
                                      </p:tavLst>
                                    </p:anim>
                                    <p:anim calcmode="lin" valueType="num">
                                      <p:cBhvr>
                                        <p:cTn id="116" dur="250" fill="hold"/>
                                        <p:tgtEl>
                                          <p:spTgt spid="60"/>
                                        </p:tgtEl>
                                        <p:attrNameLst>
                                          <p:attrName>ppt_y</p:attrName>
                                        </p:attrNameLst>
                                      </p:cBhvr>
                                      <p:tavLst>
                                        <p:tav tm="0">
                                          <p:val>
                                            <p:fltVal val="0.5"/>
                                          </p:val>
                                        </p:tav>
                                        <p:tav tm="100000">
                                          <p:val>
                                            <p:strVal val="#ppt_y"/>
                                          </p:val>
                                        </p:tav>
                                      </p:tavLst>
                                    </p:anim>
                                  </p:childTnLst>
                                </p:cTn>
                              </p:par>
                            </p:childTnLst>
                          </p:cTn>
                        </p:par>
                        <p:par>
                          <p:cTn id="117" fill="hold">
                            <p:stCondLst>
                              <p:cond delay="6100"/>
                            </p:stCondLst>
                            <p:childTnLst>
                              <p:par>
                                <p:cTn id="118" presetID="10" presetClass="entr" presetSubtype="0" fill="hold" grpId="0" nodeType="afterEffect">
                                  <p:stCondLst>
                                    <p:cond delay="0"/>
                                  </p:stCondLst>
                                  <p:childTnLst>
                                    <p:set>
                                      <p:cBhvr>
                                        <p:cTn id="119" dur="1" fill="hold">
                                          <p:stCondLst>
                                            <p:cond delay="0"/>
                                          </p:stCondLst>
                                        </p:cTn>
                                        <p:tgtEl>
                                          <p:spTgt spid="58"/>
                                        </p:tgtEl>
                                        <p:attrNameLst>
                                          <p:attrName>style.visibility</p:attrName>
                                        </p:attrNameLst>
                                      </p:cBhvr>
                                      <p:to>
                                        <p:strVal val="visible"/>
                                      </p:to>
                                    </p:set>
                                    <p:animEffect transition="in" filter="fade">
                                      <p:cBhvr>
                                        <p:cTn id="120" dur="500"/>
                                        <p:tgtEl>
                                          <p:spTgt spid="58"/>
                                        </p:tgtEl>
                                      </p:cBhvr>
                                    </p:animEffect>
                                  </p:childTnLst>
                                </p:cTn>
                              </p:par>
                            </p:childTnLst>
                          </p:cTn>
                        </p:par>
                        <p:par>
                          <p:cTn id="121" fill="hold">
                            <p:stCondLst>
                              <p:cond delay="6600"/>
                            </p:stCondLst>
                            <p:childTnLst>
                              <p:par>
                                <p:cTn id="122" presetID="1" presetClass="entr" presetSubtype="0" fill="hold" nodeType="afterEffect">
                                  <p:stCondLst>
                                    <p:cond delay="0"/>
                                  </p:stCondLst>
                                  <p:childTnLst>
                                    <p:set>
                                      <p:cBhvr>
                                        <p:cTn id="123" dur="1" fill="hold">
                                          <p:stCondLst>
                                            <p:cond delay="0"/>
                                          </p:stCondLst>
                                        </p:cTn>
                                        <p:tgtEl>
                                          <p:spTgt spid="40"/>
                                        </p:tgtEl>
                                        <p:attrNameLst>
                                          <p:attrName>style.visibility</p:attrName>
                                        </p:attrNameLst>
                                      </p:cBhvr>
                                      <p:to>
                                        <p:strVal val="visible"/>
                                      </p:to>
                                    </p:set>
                                  </p:childTnLst>
                                </p:cTn>
                              </p:par>
                            </p:childTnLst>
                          </p:cTn>
                        </p:par>
                        <p:par>
                          <p:cTn id="124" fill="hold">
                            <p:stCondLst>
                              <p:cond delay="6600"/>
                            </p:stCondLst>
                            <p:childTnLst>
                              <p:par>
                                <p:cTn id="125" presetID="23" presetClass="entr" presetSubtype="528" fill="hold" nodeType="afterEffect">
                                  <p:stCondLst>
                                    <p:cond delay="0"/>
                                  </p:stCondLst>
                                  <p:childTnLst>
                                    <p:set>
                                      <p:cBhvr>
                                        <p:cTn id="126" dur="1" fill="hold">
                                          <p:stCondLst>
                                            <p:cond delay="0"/>
                                          </p:stCondLst>
                                        </p:cTn>
                                        <p:tgtEl>
                                          <p:spTgt spid="64"/>
                                        </p:tgtEl>
                                        <p:attrNameLst>
                                          <p:attrName>style.visibility</p:attrName>
                                        </p:attrNameLst>
                                      </p:cBhvr>
                                      <p:to>
                                        <p:strVal val="visible"/>
                                      </p:to>
                                    </p:set>
                                    <p:anim calcmode="lin" valueType="num">
                                      <p:cBhvr>
                                        <p:cTn id="127" dur="250" fill="hold"/>
                                        <p:tgtEl>
                                          <p:spTgt spid="64"/>
                                        </p:tgtEl>
                                        <p:attrNameLst>
                                          <p:attrName>ppt_w</p:attrName>
                                        </p:attrNameLst>
                                      </p:cBhvr>
                                      <p:tavLst>
                                        <p:tav tm="0">
                                          <p:val>
                                            <p:fltVal val="0"/>
                                          </p:val>
                                        </p:tav>
                                        <p:tav tm="100000">
                                          <p:val>
                                            <p:strVal val="#ppt_w"/>
                                          </p:val>
                                        </p:tav>
                                      </p:tavLst>
                                    </p:anim>
                                    <p:anim calcmode="lin" valueType="num">
                                      <p:cBhvr>
                                        <p:cTn id="128" dur="250" fill="hold"/>
                                        <p:tgtEl>
                                          <p:spTgt spid="64"/>
                                        </p:tgtEl>
                                        <p:attrNameLst>
                                          <p:attrName>ppt_h</p:attrName>
                                        </p:attrNameLst>
                                      </p:cBhvr>
                                      <p:tavLst>
                                        <p:tav tm="0">
                                          <p:val>
                                            <p:fltVal val="0"/>
                                          </p:val>
                                        </p:tav>
                                        <p:tav tm="100000">
                                          <p:val>
                                            <p:strVal val="#ppt_h"/>
                                          </p:val>
                                        </p:tav>
                                      </p:tavLst>
                                    </p:anim>
                                    <p:anim calcmode="lin" valueType="num">
                                      <p:cBhvr>
                                        <p:cTn id="129" dur="250" fill="hold"/>
                                        <p:tgtEl>
                                          <p:spTgt spid="64"/>
                                        </p:tgtEl>
                                        <p:attrNameLst>
                                          <p:attrName>ppt_x</p:attrName>
                                        </p:attrNameLst>
                                      </p:cBhvr>
                                      <p:tavLst>
                                        <p:tav tm="0">
                                          <p:val>
                                            <p:fltVal val="0.5"/>
                                          </p:val>
                                        </p:tav>
                                        <p:tav tm="100000">
                                          <p:val>
                                            <p:strVal val="#ppt_x"/>
                                          </p:val>
                                        </p:tav>
                                      </p:tavLst>
                                    </p:anim>
                                    <p:anim calcmode="lin" valueType="num">
                                      <p:cBhvr>
                                        <p:cTn id="130" dur="250" fill="hold"/>
                                        <p:tgtEl>
                                          <p:spTgt spid="64"/>
                                        </p:tgtEl>
                                        <p:attrNameLst>
                                          <p:attrName>ppt_y</p:attrName>
                                        </p:attrNameLst>
                                      </p:cBhvr>
                                      <p:tavLst>
                                        <p:tav tm="0">
                                          <p:val>
                                            <p:fltVal val="0.5"/>
                                          </p:val>
                                        </p:tav>
                                        <p:tav tm="100000">
                                          <p:val>
                                            <p:strVal val="#ppt_y"/>
                                          </p:val>
                                        </p:tav>
                                      </p:tavLst>
                                    </p:anim>
                                  </p:childTnLst>
                                </p:cTn>
                              </p:par>
                            </p:childTnLst>
                          </p:cTn>
                        </p:par>
                        <p:par>
                          <p:cTn id="131" fill="hold">
                            <p:stCondLst>
                              <p:cond delay="6850"/>
                            </p:stCondLst>
                            <p:childTnLst>
                              <p:par>
                                <p:cTn id="132" presetID="10" presetClass="entr" presetSubtype="0" fill="hold" grpId="0" nodeType="afterEffect">
                                  <p:stCondLst>
                                    <p:cond delay="0"/>
                                  </p:stCondLst>
                                  <p:childTnLst>
                                    <p:set>
                                      <p:cBhvr>
                                        <p:cTn id="133" dur="1" fill="hold">
                                          <p:stCondLst>
                                            <p:cond delay="0"/>
                                          </p:stCondLst>
                                        </p:cTn>
                                        <p:tgtEl>
                                          <p:spTgt spid="57"/>
                                        </p:tgtEl>
                                        <p:attrNameLst>
                                          <p:attrName>style.visibility</p:attrName>
                                        </p:attrNameLst>
                                      </p:cBhvr>
                                      <p:to>
                                        <p:strVal val="visible"/>
                                      </p:to>
                                    </p:set>
                                    <p:animEffect transition="in" filter="fade">
                                      <p:cBhvr>
                                        <p:cTn id="134"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2" grpId="0"/>
      <p:bldP spid="53" grpId="0"/>
      <p:bldP spid="54" grpId="0"/>
      <p:bldP spid="55" grpId="0"/>
      <p:bldP spid="56" grpId="0"/>
      <p:bldP spid="57" grpId="0"/>
      <p:bldP spid="58" grpId="0"/>
      <p:bldP spid="59" grpId="0"/>
      <p:bldP spid="70" grpId="0" animBg="1"/>
      <p:bldP spid="71" grpId="0" animBg="1"/>
      <p:bldP spid="86" grpId="0" animBg="1"/>
      <p:bldP spid="8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06325" y="1275944"/>
            <a:ext cx="6331351" cy="2761799"/>
          </a:xfrm>
          <a:prstGeom prst="rect">
            <a:avLst/>
          </a:prstGeom>
          <a:noFill/>
          <a:ln w="76200">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grpSp>
        <p:nvGrpSpPr>
          <p:cNvPr id="3" name="组合 2"/>
          <p:cNvGrpSpPr/>
          <p:nvPr/>
        </p:nvGrpSpPr>
        <p:grpSpPr>
          <a:xfrm>
            <a:off x="1062524" y="682032"/>
            <a:ext cx="1295807" cy="1295807"/>
            <a:chOff x="1417067" y="908720"/>
            <a:chExt cx="1728192" cy="1728192"/>
          </a:xfrm>
        </p:grpSpPr>
        <p:grpSp>
          <p:nvGrpSpPr>
            <p:cNvPr id="4" name="组合 3"/>
            <p:cNvGrpSpPr/>
            <p:nvPr/>
          </p:nvGrpSpPr>
          <p:grpSpPr>
            <a:xfrm>
              <a:off x="1417067" y="908720"/>
              <a:ext cx="1728192" cy="172819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6" name="椭圆 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BD392F"/>
                  </a:solidFill>
                </a:endParaRPr>
              </a:p>
            </p:txBody>
          </p:sp>
          <p:sp>
            <p:nvSpPr>
              <p:cNvPr id="7" name="椭圆 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BD392F"/>
                  </a:solidFill>
                </a:endParaRPr>
              </a:p>
            </p:txBody>
          </p:sp>
        </p:grpSp>
        <p:sp>
          <p:nvSpPr>
            <p:cNvPr id="5" name="TextBox 7"/>
            <p:cNvSpPr>
              <a:spLocks noChangeArrowheads="1"/>
            </p:cNvSpPr>
            <p:nvPr/>
          </p:nvSpPr>
          <p:spPr bwMode="auto">
            <a:xfrm>
              <a:off x="1489075" y="1340768"/>
              <a:ext cx="1487075" cy="831041"/>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4049" b="1" dirty="0">
                  <a:solidFill>
                    <a:srgbClr val="BD392F"/>
                  </a:solidFill>
                  <a:latin typeface="Impact MT Std" pitchFamily="34" charset="0"/>
                  <a:ea typeface="微软雅黑" pitchFamily="34" charset="-122"/>
                  <a:sym typeface="微软雅黑" pitchFamily="34" charset="-122"/>
                </a:rPr>
                <a:t>4</a:t>
              </a:r>
              <a:endParaRPr lang="zh-CN" altLang="en-US" sz="4049" b="1" dirty="0">
                <a:solidFill>
                  <a:srgbClr val="BD392F"/>
                </a:solidFill>
                <a:latin typeface="Impact MT Std" pitchFamily="34" charset="0"/>
                <a:ea typeface="微软雅黑" pitchFamily="34" charset="-122"/>
                <a:sym typeface="微软雅黑" pitchFamily="34" charset="-122"/>
              </a:endParaRPr>
            </a:p>
          </p:txBody>
        </p:sp>
      </p:grpSp>
      <p:sp>
        <p:nvSpPr>
          <p:cNvPr id="8" name="TextBox 7"/>
          <p:cNvSpPr>
            <a:spLocks noChangeArrowheads="1"/>
          </p:cNvSpPr>
          <p:nvPr/>
        </p:nvSpPr>
        <p:spPr bwMode="auto">
          <a:xfrm>
            <a:off x="2628290" y="1330806"/>
            <a:ext cx="2753589" cy="369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2399" b="1" dirty="0" smtClean="0">
                <a:solidFill>
                  <a:srgbClr val="606060"/>
                </a:solidFill>
                <a:latin typeface="微软雅黑" pitchFamily="34" charset="-122"/>
                <a:ea typeface="微软雅黑" pitchFamily="34" charset="-122"/>
                <a:sym typeface="微软雅黑" pitchFamily="34" charset="-122"/>
              </a:rPr>
              <a:t>单击添加标题</a:t>
            </a:r>
            <a:endParaRPr lang="zh-CN" altLang="en-US" sz="2399" b="1" dirty="0">
              <a:solidFill>
                <a:srgbClr val="606060"/>
              </a:solidFill>
              <a:latin typeface="微软雅黑" pitchFamily="34" charset="-122"/>
              <a:ea typeface="微软雅黑" pitchFamily="34" charset="-122"/>
              <a:sym typeface="微软雅黑" pitchFamily="34" charset="-122"/>
            </a:endParaRPr>
          </a:p>
        </p:txBody>
      </p:sp>
      <p:grpSp>
        <p:nvGrpSpPr>
          <p:cNvPr id="9" name="组合 8"/>
          <p:cNvGrpSpPr/>
          <p:nvPr/>
        </p:nvGrpSpPr>
        <p:grpSpPr>
          <a:xfrm>
            <a:off x="2628291" y="1815861"/>
            <a:ext cx="1039725" cy="161583"/>
            <a:chOff x="3505299" y="2420888"/>
            <a:chExt cx="1386661" cy="215501"/>
          </a:xfrm>
        </p:grpSpPr>
        <p:sp>
          <p:nvSpPr>
            <p:cNvPr id="10" name="等腰三角形 9"/>
            <p:cNvSpPr/>
            <p:nvPr/>
          </p:nvSpPr>
          <p:spPr>
            <a:xfrm rot="5400000">
              <a:off x="3505299"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1" name="TextBox 7"/>
            <p:cNvSpPr>
              <a:spLocks noChangeArrowheads="1"/>
            </p:cNvSpPr>
            <p:nvPr/>
          </p:nvSpPr>
          <p:spPr bwMode="auto">
            <a:xfrm>
              <a:off x="3748216"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smtClean="0">
                  <a:solidFill>
                    <a:srgbClr val="606060"/>
                  </a:solidFill>
                  <a:latin typeface="微软雅黑" pitchFamily="34" charset="-122"/>
                  <a:ea typeface="微软雅黑" pitchFamily="34" charset="-122"/>
                  <a:sym typeface="微软雅黑" pitchFamily="34" charset="-122"/>
                </a:rPr>
                <a:t>添加标题</a:t>
              </a:r>
              <a:endParaRPr lang="zh-CN" altLang="en-US" sz="1050" dirty="0">
                <a:solidFill>
                  <a:srgbClr val="606060"/>
                </a:solidFill>
                <a:latin typeface="微软雅黑" pitchFamily="34" charset="-122"/>
                <a:ea typeface="微软雅黑" pitchFamily="34" charset="-122"/>
                <a:sym typeface="微软雅黑" pitchFamily="34" charset="-122"/>
              </a:endParaRPr>
            </a:p>
          </p:txBody>
        </p:sp>
      </p:grpSp>
      <p:grpSp>
        <p:nvGrpSpPr>
          <p:cNvPr id="12" name="组合 11"/>
          <p:cNvGrpSpPr/>
          <p:nvPr/>
        </p:nvGrpSpPr>
        <p:grpSpPr>
          <a:xfrm>
            <a:off x="3762121" y="1815861"/>
            <a:ext cx="1039725" cy="161583"/>
            <a:chOff x="5017467" y="2420888"/>
            <a:chExt cx="1386661" cy="215501"/>
          </a:xfrm>
        </p:grpSpPr>
        <p:sp>
          <p:nvSpPr>
            <p:cNvPr id="13" name="等腰三角形 12"/>
            <p:cNvSpPr/>
            <p:nvPr/>
          </p:nvSpPr>
          <p:spPr>
            <a:xfrm rot="5400000">
              <a:off x="5017467"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4" name="TextBox 7"/>
            <p:cNvSpPr>
              <a:spLocks noChangeArrowheads="1"/>
            </p:cNvSpPr>
            <p:nvPr/>
          </p:nvSpPr>
          <p:spPr bwMode="auto">
            <a:xfrm>
              <a:off x="5260384"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5" name="组合 14"/>
          <p:cNvGrpSpPr/>
          <p:nvPr/>
        </p:nvGrpSpPr>
        <p:grpSpPr>
          <a:xfrm>
            <a:off x="2628291" y="2032264"/>
            <a:ext cx="1039725" cy="161583"/>
            <a:chOff x="3505299" y="2709500"/>
            <a:chExt cx="1386661" cy="215501"/>
          </a:xfrm>
        </p:grpSpPr>
        <p:sp>
          <p:nvSpPr>
            <p:cNvPr id="16" name="等腰三角形 15"/>
            <p:cNvSpPr/>
            <p:nvPr/>
          </p:nvSpPr>
          <p:spPr>
            <a:xfrm rot="5400000">
              <a:off x="3505299"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7" name="TextBox 7"/>
            <p:cNvSpPr>
              <a:spLocks noChangeArrowheads="1"/>
            </p:cNvSpPr>
            <p:nvPr/>
          </p:nvSpPr>
          <p:spPr bwMode="auto">
            <a:xfrm>
              <a:off x="3748216"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8" name="组合 17"/>
          <p:cNvGrpSpPr/>
          <p:nvPr/>
        </p:nvGrpSpPr>
        <p:grpSpPr>
          <a:xfrm>
            <a:off x="3762121" y="2032264"/>
            <a:ext cx="1039725" cy="161583"/>
            <a:chOff x="5017467" y="2709500"/>
            <a:chExt cx="1386661" cy="215501"/>
          </a:xfrm>
        </p:grpSpPr>
        <p:sp>
          <p:nvSpPr>
            <p:cNvPr id="19" name="等腰三角形 18"/>
            <p:cNvSpPr/>
            <p:nvPr/>
          </p:nvSpPr>
          <p:spPr>
            <a:xfrm rot="5400000">
              <a:off x="5017467"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0" name="TextBox 7"/>
            <p:cNvSpPr>
              <a:spLocks noChangeArrowheads="1"/>
            </p:cNvSpPr>
            <p:nvPr/>
          </p:nvSpPr>
          <p:spPr bwMode="auto">
            <a:xfrm>
              <a:off x="5260384"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sp>
        <p:nvSpPr>
          <p:cNvPr id="21" name="TextBox 7"/>
          <p:cNvSpPr>
            <a:spLocks noChangeArrowheads="1"/>
          </p:cNvSpPr>
          <p:nvPr/>
        </p:nvSpPr>
        <p:spPr bwMode="auto">
          <a:xfrm>
            <a:off x="1710427" y="2413691"/>
            <a:ext cx="5781001" cy="9344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a:t>
            </a: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文字介绍，表达主题的含义合图表的意义。</a:t>
            </a:r>
          </a:p>
        </p:txBody>
      </p:sp>
      <p:grpSp>
        <p:nvGrpSpPr>
          <p:cNvPr id="22" name="组合 21"/>
          <p:cNvGrpSpPr/>
          <p:nvPr/>
        </p:nvGrpSpPr>
        <p:grpSpPr>
          <a:xfrm>
            <a:off x="8401315" y="3900043"/>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3" name="椭圆 22"/>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4" name="椭圆 23"/>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5" name="组合 24"/>
          <p:cNvGrpSpPr/>
          <p:nvPr/>
        </p:nvGrpSpPr>
        <p:grpSpPr>
          <a:xfrm>
            <a:off x="8239339" y="4429696"/>
            <a:ext cx="269960" cy="269960"/>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6" name="椭圆 2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7" name="椭圆 2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8" name="组合 27"/>
          <p:cNvGrpSpPr/>
          <p:nvPr/>
        </p:nvGrpSpPr>
        <p:grpSpPr>
          <a:xfrm>
            <a:off x="6583039" y="3932488"/>
            <a:ext cx="709536" cy="709536"/>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9" name="椭圆 28"/>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0" name="椭圆 29"/>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1" name="组合 30"/>
          <p:cNvGrpSpPr/>
          <p:nvPr/>
        </p:nvGrpSpPr>
        <p:grpSpPr>
          <a:xfrm>
            <a:off x="7433573" y="4720183"/>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2" name="椭圆 31"/>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3" name="椭圆 32"/>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4" name="组合 33"/>
          <p:cNvGrpSpPr/>
          <p:nvPr/>
        </p:nvGrpSpPr>
        <p:grpSpPr>
          <a:xfrm>
            <a:off x="7945918" y="3170040"/>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5" name="椭圆 34"/>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6" name="椭圆 35"/>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7" name="组合 36"/>
          <p:cNvGrpSpPr/>
          <p:nvPr/>
        </p:nvGrpSpPr>
        <p:grpSpPr>
          <a:xfrm>
            <a:off x="8194654" y="3780369"/>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8" name="椭圆 37"/>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9" name="椭圆 38"/>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spTree>
    <p:extLst>
      <p:ext uri="{BB962C8B-B14F-4D97-AF65-F5344CB8AC3E}">
        <p14:creationId xmlns:p14="http://schemas.microsoft.com/office/powerpoint/2010/main" val="258205066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par>
                          <p:cTn id="25" fill="hold">
                            <p:stCondLst>
                              <p:cond delay="4500"/>
                            </p:stCondLst>
                            <p:childTnLst>
                              <p:par>
                                <p:cTn id="26" presetID="2"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0-#ppt_w/2"/>
                                          </p:val>
                                        </p:tav>
                                        <p:tav tm="100000">
                                          <p:val>
                                            <p:strVal val="#ppt_x"/>
                                          </p:val>
                                        </p:tav>
                                      </p:tavLst>
                                    </p:anim>
                                    <p:anim calcmode="lin" valueType="num">
                                      <p:cBhvr additive="base">
                                        <p:cTn id="29" dur="500" fill="hold"/>
                                        <p:tgtEl>
                                          <p:spTgt spid="12"/>
                                        </p:tgtEl>
                                        <p:attrNameLst>
                                          <p:attrName>ppt_y</p:attrName>
                                        </p:attrNameLst>
                                      </p:cBhvr>
                                      <p:tavLst>
                                        <p:tav tm="0">
                                          <p:val>
                                            <p:strVal val="#ppt_y"/>
                                          </p:val>
                                        </p:tav>
                                        <p:tav tm="100000">
                                          <p:val>
                                            <p:strVal val="#ppt_y"/>
                                          </p:val>
                                        </p:tav>
                                      </p:tavLst>
                                    </p:anim>
                                  </p:childTnLst>
                                </p:cTn>
                              </p:par>
                            </p:childTnLst>
                          </p:cTn>
                        </p:par>
                        <p:par>
                          <p:cTn id="30" fill="hold">
                            <p:stCondLst>
                              <p:cond delay="5000"/>
                            </p:stCondLst>
                            <p:childTnLst>
                              <p:par>
                                <p:cTn id="31" presetID="2" presetClass="entr" presetSubtype="8"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0-#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childTnLst>
                          </p:cTn>
                        </p:par>
                        <p:par>
                          <p:cTn id="35" fill="hold">
                            <p:stCondLst>
                              <p:cond delay="5500"/>
                            </p:stCondLst>
                            <p:childTnLst>
                              <p:par>
                                <p:cTn id="36" presetID="2" presetClass="entr" presetSubtype="8"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0-#ppt_w/2"/>
                                          </p:val>
                                        </p:tav>
                                        <p:tav tm="100000">
                                          <p:val>
                                            <p:strVal val="#ppt_x"/>
                                          </p:val>
                                        </p:tav>
                                      </p:tavLst>
                                    </p:anim>
                                    <p:anim calcmode="lin" valueType="num">
                                      <p:cBhvr additive="base">
                                        <p:cTn id="39" dur="500" fill="hold"/>
                                        <p:tgtEl>
                                          <p:spTgt spid="18"/>
                                        </p:tgtEl>
                                        <p:attrNameLst>
                                          <p:attrName>ppt_y</p:attrName>
                                        </p:attrNameLst>
                                      </p:cBhvr>
                                      <p:tavLst>
                                        <p:tav tm="0">
                                          <p:val>
                                            <p:strVal val="#ppt_y"/>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anim calcmode="lin" valueType="num">
                                      <p:cBhvr>
                                        <p:cTn id="44" dur="1000" fill="hold"/>
                                        <p:tgtEl>
                                          <p:spTgt spid="21"/>
                                        </p:tgtEl>
                                        <p:attrNameLst>
                                          <p:attrName>ppt_x</p:attrName>
                                        </p:attrNameLst>
                                      </p:cBhvr>
                                      <p:tavLst>
                                        <p:tav tm="0">
                                          <p:val>
                                            <p:strVal val="#ppt_x"/>
                                          </p:val>
                                        </p:tav>
                                        <p:tav tm="100000">
                                          <p:val>
                                            <p:strVal val="#ppt_x"/>
                                          </p:val>
                                        </p:tav>
                                      </p:tavLst>
                                    </p:anim>
                                    <p:anim calcmode="lin" valueType="num">
                                      <p:cBhvr>
                                        <p:cTn id="45" dur="1000" fill="hold"/>
                                        <p:tgtEl>
                                          <p:spTgt spid="21"/>
                                        </p:tgtEl>
                                        <p:attrNameLst>
                                          <p:attrName>ppt_y</p:attrName>
                                        </p:attrNameLst>
                                      </p:cBhvr>
                                      <p:tavLst>
                                        <p:tav tm="0">
                                          <p:val>
                                            <p:strVal val="#ppt_y+.1"/>
                                          </p:val>
                                        </p:tav>
                                        <p:tav tm="100000">
                                          <p:val>
                                            <p:strVal val="#ppt_y"/>
                                          </p:val>
                                        </p:tav>
                                      </p:tavLst>
                                    </p:anim>
                                  </p:childTnLst>
                                </p:cTn>
                              </p:par>
                              <p:par>
                                <p:cTn id="46" presetID="2" presetClass="entr" presetSubtype="6" fill="hold" nodeType="withEffect">
                                  <p:stCondLst>
                                    <p:cond delay="75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1+#ppt_w/2"/>
                                          </p:val>
                                        </p:tav>
                                        <p:tav tm="100000">
                                          <p:val>
                                            <p:strVal val="#ppt_x"/>
                                          </p:val>
                                        </p:tav>
                                      </p:tavLst>
                                    </p:anim>
                                    <p:anim calcmode="lin" valueType="num">
                                      <p:cBhvr additive="base">
                                        <p:cTn id="49" dur="500" fill="hold"/>
                                        <p:tgtEl>
                                          <p:spTgt spid="22"/>
                                        </p:tgtEl>
                                        <p:attrNameLst>
                                          <p:attrName>ppt_y</p:attrName>
                                        </p:attrNameLst>
                                      </p:cBhvr>
                                      <p:tavLst>
                                        <p:tav tm="0">
                                          <p:val>
                                            <p:strVal val="1+#ppt_h/2"/>
                                          </p:val>
                                        </p:tav>
                                        <p:tav tm="100000">
                                          <p:val>
                                            <p:strVal val="#ppt_y"/>
                                          </p:val>
                                        </p:tav>
                                      </p:tavLst>
                                    </p:anim>
                                  </p:childTnLst>
                                </p:cTn>
                              </p:par>
                              <p:par>
                                <p:cTn id="50" presetID="2" presetClass="entr" presetSubtype="6" fill="hold" nodeType="withEffect">
                                  <p:stCondLst>
                                    <p:cond delay="75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500" fill="hold"/>
                                        <p:tgtEl>
                                          <p:spTgt spid="25"/>
                                        </p:tgtEl>
                                        <p:attrNameLst>
                                          <p:attrName>ppt_x</p:attrName>
                                        </p:attrNameLst>
                                      </p:cBhvr>
                                      <p:tavLst>
                                        <p:tav tm="0">
                                          <p:val>
                                            <p:strVal val="1+#ppt_w/2"/>
                                          </p:val>
                                        </p:tav>
                                        <p:tav tm="100000">
                                          <p:val>
                                            <p:strVal val="#ppt_x"/>
                                          </p:val>
                                        </p:tav>
                                      </p:tavLst>
                                    </p:anim>
                                    <p:anim calcmode="lin" valueType="num">
                                      <p:cBhvr additive="base">
                                        <p:cTn id="53" dur="500" fill="hold"/>
                                        <p:tgtEl>
                                          <p:spTgt spid="25"/>
                                        </p:tgtEl>
                                        <p:attrNameLst>
                                          <p:attrName>ppt_y</p:attrName>
                                        </p:attrNameLst>
                                      </p:cBhvr>
                                      <p:tavLst>
                                        <p:tav tm="0">
                                          <p:val>
                                            <p:strVal val="1+#ppt_h/2"/>
                                          </p:val>
                                        </p:tav>
                                        <p:tav tm="100000">
                                          <p:val>
                                            <p:strVal val="#ppt_y"/>
                                          </p:val>
                                        </p:tav>
                                      </p:tavLst>
                                    </p:anim>
                                  </p:childTnLst>
                                </p:cTn>
                              </p:par>
                              <p:par>
                                <p:cTn id="54" presetID="2" presetClass="entr" presetSubtype="6" fill="hold" nodeType="withEffect">
                                  <p:stCondLst>
                                    <p:cond delay="750"/>
                                  </p:stCondLst>
                                  <p:childTnLst>
                                    <p:set>
                                      <p:cBhvr>
                                        <p:cTn id="55" dur="1" fill="hold">
                                          <p:stCondLst>
                                            <p:cond delay="0"/>
                                          </p:stCondLst>
                                        </p:cTn>
                                        <p:tgtEl>
                                          <p:spTgt spid="28"/>
                                        </p:tgtEl>
                                        <p:attrNameLst>
                                          <p:attrName>style.visibility</p:attrName>
                                        </p:attrNameLst>
                                      </p:cBhvr>
                                      <p:to>
                                        <p:strVal val="visible"/>
                                      </p:to>
                                    </p:set>
                                    <p:anim calcmode="lin" valueType="num">
                                      <p:cBhvr additive="base">
                                        <p:cTn id="56" dur="500" fill="hold"/>
                                        <p:tgtEl>
                                          <p:spTgt spid="28"/>
                                        </p:tgtEl>
                                        <p:attrNameLst>
                                          <p:attrName>ppt_x</p:attrName>
                                        </p:attrNameLst>
                                      </p:cBhvr>
                                      <p:tavLst>
                                        <p:tav tm="0">
                                          <p:val>
                                            <p:strVal val="1+#ppt_w/2"/>
                                          </p:val>
                                        </p:tav>
                                        <p:tav tm="100000">
                                          <p:val>
                                            <p:strVal val="#ppt_x"/>
                                          </p:val>
                                        </p:tav>
                                      </p:tavLst>
                                    </p:anim>
                                    <p:anim calcmode="lin" valueType="num">
                                      <p:cBhvr additive="base">
                                        <p:cTn id="57" dur="500" fill="hold"/>
                                        <p:tgtEl>
                                          <p:spTgt spid="28"/>
                                        </p:tgtEl>
                                        <p:attrNameLst>
                                          <p:attrName>ppt_y</p:attrName>
                                        </p:attrNameLst>
                                      </p:cBhvr>
                                      <p:tavLst>
                                        <p:tav tm="0">
                                          <p:val>
                                            <p:strVal val="1+#ppt_h/2"/>
                                          </p:val>
                                        </p:tav>
                                        <p:tav tm="100000">
                                          <p:val>
                                            <p:strVal val="#ppt_y"/>
                                          </p:val>
                                        </p:tav>
                                      </p:tavLst>
                                    </p:anim>
                                  </p:childTnLst>
                                </p:cTn>
                              </p:par>
                              <p:par>
                                <p:cTn id="58" presetID="2" presetClass="entr" presetSubtype="6" fill="hold" nodeType="withEffect">
                                  <p:stCondLst>
                                    <p:cond delay="75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500" fill="hold"/>
                                        <p:tgtEl>
                                          <p:spTgt spid="31"/>
                                        </p:tgtEl>
                                        <p:attrNameLst>
                                          <p:attrName>ppt_x</p:attrName>
                                        </p:attrNameLst>
                                      </p:cBhvr>
                                      <p:tavLst>
                                        <p:tav tm="0">
                                          <p:val>
                                            <p:strVal val="1+#ppt_w/2"/>
                                          </p:val>
                                        </p:tav>
                                        <p:tav tm="100000">
                                          <p:val>
                                            <p:strVal val="#ppt_x"/>
                                          </p:val>
                                        </p:tav>
                                      </p:tavLst>
                                    </p:anim>
                                    <p:anim calcmode="lin" valueType="num">
                                      <p:cBhvr additive="base">
                                        <p:cTn id="61" dur="500" fill="hold"/>
                                        <p:tgtEl>
                                          <p:spTgt spid="31"/>
                                        </p:tgtEl>
                                        <p:attrNameLst>
                                          <p:attrName>ppt_y</p:attrName>
                                        </p:attrNameLst>
                                      </p:cBhvr>
                                      <p:tavLst>
                                        <p:tav tm="0">
                                          <p:val>
                                            <p:strVal val="1+#ppt_h/2"/>
                                          </p:val>
                                        </p:tav>
                                        <p:tav tm="100000">
                                          <p:val>
                                            <p:strVal val="#ppt_y"/>
                                          </p:val>
                                        </p:tav>
                                      </p:tavLst>
                                    </p:anim>
                                  </p:childTnLst>
                                </p:cTn>
                              </p:par>
                              <p:par>
                                <p:cTn id="62" presetID="2" presetClass="entr" presetSubtype="6" fill="hold" nodeType="withEffect">
                                  <p:stCondLst>
                                    <p:cond delay="75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1+#ppt_w/2"/>
                                          </p:val>
                                        </p:tav>
                                        <p:tav tm="100000">
                                          <p:val>
                                            <p:strVal val="#ppt_x"/>
                                          </p:val>
                                        </p:tav>
                                      </p:tavLst>
                                    </p:anim>
                                    <p:anim calcmode="lin" valueType="num">
                                      <p:cBhvr additive="base">
                                        <p:cTn id="65" dur="500" fill="hold"/>
                                        <p:tgtEl>
                                          <p:spTgt spid="34"/>
                                        </p:tgtEl>
                                        <p:attrNameLst>
                                          <p:attrName>ppt_y</p:attrName>
                                        </p:attrNameLst>
                                      </p:cBhvr>
                                      <p:tavLst>
                                        <p:tav tm="0">
                                          <p:val>
                                            <p:strVal val="1+#ppt_h/2"/>
                                          </p:val>
                                        </p:tav>
                                        <p:tav tm="100000">
                                          <p:val>
                                            <p:strVal val="#ppt_y"/>
                                          </p:val>
                                        </p:tav>
                                      </p:tavLst>
                                    </p:anim>
                                  </p:childTnLst>
                                </p:cTn>
                              </p:par>
                              <p:par>
                                <p:cTn id="66" presetID="2" presetClass="entr" presetSubtype="6" fill="hold" nodeType="withEffect">
                                  <p:stCondLst>
                                    <p:cond delay="750"/>
                                  </p:stCondLst>
                                  <p:childTnLst>
                                    <p:set>
                                      <p:cBhvr>
                                        <p:cTn id="67" dur="1" fill="hold">
                                          <p:stCondLst>
                                            <p:cond delay="0"/>
                                          </p:stCondLst>
                                        </p:cTn>
                                        <p:tgtEl>
                                          <p:spTgt spid="37"/>
                                        </p:tgtEl>
                                        <p:attrNameLst>
                                          <p:attrName>style.visibility</p:attrName>
                                        </p:attrNameLst>
                                      </p:cBhvr>
                                      <p:to>
                                        <p:strVal val="visible"/>
                                      </p:to>
                                    </p:set>
                                    <p:anim calcmode="lin" valueType="num">
                                      <p:cBhvr additive="base">
                                        <p:cTn id="68" dur="500" fill="hold"/>
                                        <p:tgtEl>
                                          <p:spTgt spid="37"/>
                                        </p:tgtEl>
                                        <p:attrNameLst>
                                          <p:attrName>ppt_x</p:attrName>
                                        </p:attrNameLst>
                                      </p:cBhvr>
                                      <p:tavLst>
                                        <p:tav tm="0">
                                          <p:val>
                                            <p:strVal val="1+#ppt_w/2"/>
                                          </p:val>
                                        </p:tav>
                                        <p:tav tm="100000">
                                          <p:val>
                                            <p:strVal val="#ppt_x"/>
                                          </p:val>
                                        </p:tav>
                                      </p:tavLst>
                                    </p:anim>
                                    <p:anim calcmode="lin" valueType="num">
                                      <p:cBhvr additive="base">
                                        <p:cTn id="69"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dirty="0">
                  <a:solidFill>
                    <a:schemeClr val="bg1"/>
                  </a:solidFill>
                </a:rPr>
                <a:t>4</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sp>
        <p:nvSpPr>
          <p:cNvPr id="9" name="AutoShape 2"/>
          <p:cNvSpPr/>
          <p:nvPr/>
        </p:nvSpPr>
        <p:spPr bwMode="auto">
          <a:xfrm>
            <a:off x="6653039" y="1212681"/>
            <a:ext cx="1303337" cy="3146425"/>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p:spPr>
        <p:txBody>
          <a:bodyPr lIns="0" tIns="0" rIns="0" bIns="0"/>
          <a:lstStyle/>
          <a:p>
            <a:pPr marL="0" marR="0" lvl="0" indent="0" defTabSz="713105" eaLnBrk="1" fontAlgn="auto" latinLnBrk="0" hangingPunct="1">
              <a:lnSpc>
                <a:spcPct val="100000"/>
              </a:lnSpc>
              <a:spcBef>
                <a:spcPts val="0"/>
              </a:spcBef>
              <a:spcAft>
                <a:spcPts val="0"/>
              </a:spcAft>
              <a:buClrTx/>
              <a:buSzTx/>
              <a:buFontTx/>
              <a:buNone/>
              <a:defRPr/>
            </a:pPr>
            <a:endParaRPr kumimoji="0" lang="en-US" sz="1055" b="0" i="0" u="none" strike="noStrike" kern="0" cap="none" spc="0" normalizeH="0" baseline="0" noProof="0">
              <a:ln>
                <a:noFill/>
              </a:ln>
              <a:solidFill>
                <a:schemeClr val="tx1">
                  <a:lumMod val="50000"/>
                  <a:lumOff val="50000"/>
                </a:schemeClr>
              </a:solidFill>
              <a:effectLst/>
              <a:uLnTx/>
              <a:uFillTx/>
              <a:latin typeface="Open Sans"/>
              <a:ea typeface="+mn-ea"/>
            </a:endParaRPr>
          </a:p>
        </p:txBody>
      </p:sp>
      <p:sp>
        <p:nvSpPr>
          <p:cNvPr id="10" name="AutoShape 2"/>
          <p:cNvSpPr/>
          <p:nvPr/>
        </p:nvSpPr>
        <p:spPr bwMode="auto">
          <a:xfrm>
            <a:off x="5336939" y="1203598"/>
            <a:ext cx="1301750" cy="3146425"/>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p:spPr>
        <p:txBody>
          <a:bodyPr lIns="0" tIns="0" rIns="0" bIns="0"/>
          <a:lstStyle/>
          <a:p>
            <a:pPr marL="0" marR="0" lvl="0" indent="0" defTabSz="713105" eaLnBrk="1" fontAlgn="auto" latinLnBrk="0" hangingPunct="1">
              <a:lnSpc>
                <a:spcPct val="100000"/>
              </a:lnSpc>
              <a:spcBef>
                <a:spcPts val="0"/>
              </a:spcBef>
              <a:spcAft>
                <a:spcPts val="0"/>
              </a:spcAft>
              <a:buClrTx/>
              <a:buSzTx/>
              <a:buFontTx/>
              <a:buNone/>
              <a:defRPr/>
            </a:pPr>
            <a:endParaRPr kumimoji="0" lang="en-US" sz="1055" b="0" i="0" u="none" strike="noStrike" kern="0" cap="none" spc="0" normalizeH="0" baseline="0" noProof="0">
              <a:ln>
                <a:noFill/>
              </a:ln>
              <a:solidFill>
                <a:schemeClr val="tx1">
                  <a:lumMod val="50000"/>
                  <a:lumOff val="50000"/>
                </a:schemeClr>
              </a:solidFill>
              <a:effectLst/>
              <a:uLnTx/>
              <a:uFillTx/>
              <a:latin typeface="Open Sans"/>
              <a:ea typeface="+mn-ea"/>
            </a:endParaRPr>
          </a:p>
        </p:txBody>
      </p:sp>
      <p:sp>
        <p:nvSpPr>
          <p:cNvPr id="11" name="AutoShape 2"/>
          <p:cNvSpPr/>
          <p:nvPr/>
        </p:nvSpPr>
        <p:spPr bwMode="auto">
          <a:xfrm>
            <a:off x="4013317" y="1197247"/>
            <a:ext cx="1303338" cy="3146425"/>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p:spPr>
        <p:txBody>
          <a:bodyPr lIns="0" tIns="0" rIns="0" bIns="0"/>
          <a:lstStyle/>
          <a:p>
            <a:pPr marL="0" marR="0" lvl="0" indent="0" defTabSz="713105" eaLnBrk="1" fontAlgn="auto" latinLnBrk="0" hangingPunct="1">
              <a:lnSpc>
                <a:spcPct val="100000"/>
              </a:lnSpc>
              <a:spcBef>
                <a:spcPts val="0"/>
              </a:spcBef>
              <a:spcAft>
                <a:spcPts val="0"/>
              </a:spcAft>
              <a:buClrTx/>
              <a:buSzTx/>
              <a:buFontTx/>
              <a:buNone/>
              <a:defRPr/>
            </a:pPr>
            <a:endParaRPr kumimoji="0" lang="en-US" sz="1055" b="0" i="0" u="none" strike="noStrike" kern="0" cap="none" spc="0" normalizeH="0" baseline="0" noProof="0">
              <a:ln>
                <a:noFill/>
              </a:ln>
              <a:solidFill>
                <a:schemeClr val="tx1">
                  <a:lumMod val="50000"/>
                  <a:lumOff val="50000"/>
                </a:schemeClr>
              </a:solidFill>
              <a:effectLst/>
              <a:uLnTx/>
              <a:uFillTx/>
              <a:latin typeface="Open Sans"/>
              <a:ea typeface="+mn-ea"/>
            </a:endParaRPr>
          </a:p>
        </p:txBody>
      </p:sp>
      <p:sp>
        <p:nvSpPr>
          <p:cNvPr id="12" name="AutoShape 2"/>
          <p:cNvSpPr/>
          <p:nvPr/>
        </p:nvSpPr>
        <p:spPr bwMode="auto">
          <a:xfrm>
            <a:off x="2688105" y="1203598"/>
            <a:ext cx="1301750" cy="3146425"/>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p:spPr>
        <p:txBody>
          <a:bodyPr lIns="0" tIns="0" rIns="0" bIns="0"/>
          <a:lstStyle/>
          <a:p>
            <a:pPr marL="0" marR="0" lvl="0" indent="0" defTabSz="713105" eaLnBrk="1" fontAlgn="auto" latinLnBrk="0" hangingPunct="1">
              <a:lnSpc>
                <a:spcPct val="100000"/>
              </a:lnSpc>
              <a:spcBef>
                <a:spcPts val="0"/>
              </a:spcBef>
              <a:spcAft>
                <a:spcPts val="0"/>
              </a:spcAft>
              <a:buClrTx/>
              <a:buSzTx/>
              <a:buFontTx/>
              <a:buNone/>
              <a:defRPr/>
            </a:pPr>
            <a:endParaRPr kumimoji="0" lang="en-US" sz="1055" b="0" i="0" u="none" strike="noStrike" kern="0" cap="none" spc="0" normalizeH="0" baseline="0" noProof="0">
              <a:ln>
                <a:noFill/>
              </a:ln>
              <a:solidFill>
                <a:schemeClr val="tx1">
                  <a:lumMod val="50000"/>
                  <a:lumOff val="50000"/>
                </a:schemeClr>
              </a:solidFill>
              <a:effectLst/>
              <a:uLnTx/>
              <a:uFillTx/>
              <a:latin typeface="Open Sans"/>
              <a:ea typeface="+mn-ea"/>
            </a:endParaRPr>
          </a:p>
        </p:txBody>
      </p:sp>
      <p:sp>
        <p:nvSpPr>
          <p:cNvPr id="13" name="AutoShape 2"/>
          <p:cNvSpPr/>
          <p:nvPr/>
        </p:nvSpPr>
        <p:spPr bwMode="auto">
          <a:xfrm>
            <a:off x="1386355" y="1203598"/>
            <a:ext cx="1301750" cy="3146425"/>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p:spPr>
        <p:txBody>
          <a:bodyPr lIns="0" tIns="0" rIns="0" bIns="0"/>
          <a:lstStyle/>
          <a:p>
            <a:pPr marL="0" marR="0" lvl="0" indent="0" defTabSz="713105" eaLnBrk="1" fontAlgn="auto" latinLnBrk="0" hangingPunct="1">
              <a:lnSpc>
                <a:spcPct val="100000"/>
              </a:lnSpc>
              <a:spcBef>
                <a:spcPts val="0"/>
              </a:spcBef>
              <a:spcAft>
                <a:spcPts val="0"/>
              </a:spcAft>
              <a:buClrTx/>
              <a:buSzTx/>
              <a:buFontTx/>
              <a:buNone/>
              <a:defRPr/>
            </a:pPr>
            <a:endParaRPr kumimoji="0" lang="en-US" sz="1055" b="0" i="0" u="none" strike="noStrike" kern="0" cap="none" spc="0" normalizeH="0" baseline="0" noProof="0">
              <a:ln>
                <a:noFill/>
              </a:ln>
              <a:solidFill>
                <a:schemeClr val="tx1">
                  <a:lumMod val="50000"/>
                  <a:lumOff val="50000"/>
                </a:schemeClr>
              </a:solidFill>
              <a:effectLst/>
              <a:uLnTx/>
              <a:uFillTx/>
              <a:latin typeface="Open Sans"/>
              <a:ea typeface="+mn-ea"/>
            </a:endParaRPr>
          </a:p>
        </p:txBody>
      </p:sp>
      <p:sp>
        <p:nvSpPr>
          <p:cNvPr id="14" name="Oval 1"/>
          <p:cNvSpPr/>
          <p:nvPr/>
        </p:nvSpPr>
        <p:spPr bwMode="auto">
          <a:xfrm>
            <a:off x="1753934" y="1704360"/>
            <a:ext cx="624806" cy="624805"/>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5" name="Oval 1"/>
          <p:cNvSpPr/>
          <p:nvPr/>
        </p:nvSpPr>
        <p:spPr bwMode="auto">
          <a:xfrm>
            <a:off x="3059832" y="1693584"/>
            <a:ext cx="624806" cy="624805"/>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6" name="Oval 1"/>
          <p:cNvSpPr/>
          <p:nvPr/>
        </p:nvSpPr>
        <p:spPr bwMode="auto">
          <a:xfrm>
            <a:off x="4379242" y="1693584"/>
            <a:ext cx="624806" cy="624805"/>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7" name="Oval 1"/>
          <p:cNvSpPr/>
          <p:nvPr/>
        </p:nvSpPr>
        <p:spPr bwMode="auto">
          <a:xfrm>
            <a:off x="5724128" y="1693584"/>
            <a:ext cx="624806" cy="624805"/>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8" name="Oval 1"/>
          <p:cNvSpPr/>
          <p:nvPr/>
        </p:nvSpPr>
        <p:spPr bwMode="auto">
          <a:xfrm>
            <a:off x="6992304" y="1693584"/>
            <a:ext cx="624806" cy="624805"/>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cxnSp>
        <p:nvCxnSpPr>
          <p:cNvPr id="19" name="Straight Arrow Connector 7"/>
          <p:cNvCxnSpPr/>
          <p:nvPr/>
        </p:nvCxnSpPr>
        <p:spPr>
          <a:xfrm>
            <a:off x="1938338" y="3846786"/>
            <a:ext cx="5238750" cy="0"/>
          </a:xfrm>
          <a:prstGeom prst="straightConnector1">
            <a:avLst/>
          </a:prstGeom>
          <a:noFill/>
          <a:ln w="76200" cap="rnd" cmpd="sng" algn="ctr">
            <a:solidFill>
              <a:srgbClr val="BD392F"/>
            </a:solidFill>
            <a:prstDash val="sysDot"/>
            <a:headEnd type="triangle" w="med" len="med"/>
            <a:tailEnd type="triangle" w="med" len="med"/>
          </a:ln>
          <a:effectLst/>
        </p:spPr>
      </p:cxnSp>
      <p:sp>
        <p:nvSpPr>
          <p:cNvPr id="20" name="AutoShape 15"/>
          <p:cNvSpPr/>
          <p:nvPr/>
        </p:nvSpPr>
        <p:spPr bwMode="auto">
          <a:xfrm>
            <a:off x="3245941" y="1873646"/>
            <a:ext cx="284209" cy="284135"/>
          </a:xfrm>
          <a:custGeom>
            <a:avLst/>
            <a:gdLst>
              <a:gd name="T0" fmla="+- 0 10782 53"/>
              <a:gd name="T1" fmla="*/ T0 w 21459"/>
              <a:gd name="T2" fmla="+- 0 10819 39"/>
              <a:gd name="T3" fmla="*/ 10819 h 21561"/>
              <a:gd name="T4" fmla="+- 0 10782 53"/>
              <a:gd name="T5" fmla="*/ T4 w 21459"/>
              <a:gd name="T6" fmla="+- 0 10819 39"/>
              <a:gd name="T7" fmla="*/ 10819 h 21561"/>
              <a:gd name="T8" fmla="+- 0 10782 53"/>
              <a:gd name="T9" fmla="*/ T8 w 21459"/>
              <a:gd name="T10" fmla="+- 0 10819 39"/>
              <a:gd name="T11" fmla="*/ 10819 h 21561"/>
              <a:gd name="T12" fmla="+- 0 10782 53"/>
              <a:gd name="T13" fmla="*/ T12 w 21459"/>
              <a:gd name="T14" fmla="+- 0 10819 39"/>
              <a:gd name="T15" fmla="*/ 10819 h 21561"/>
            </a:gdLst>
            <a:ahLst/>
            <a:cxnLst>
              <a:cxn ang="0">
                <a:pos x="T1" y="T3"/>
              </a:cxn>
              <a:cxn ang="0">
                <a:pos x="T5" y="T7"/>
              </a:cxn>
              <a:cxn ang="0">
                <a:pos x="T9" y="T11"/>
              </a:cxn>
              <a:cxn ang="0">
                <a:pos x="T13" y="T15"/>
              </a:cxn>
            </a:cxnLst>
            <a:rect l="0" t="0" r="r" b="b"/>
            <a:pathLst>
              <a:path w="21459" h="21561">
                <a:moveTo>
                  <a:pt x="20359" y="4319"/>
                </a:moveTo>
                <a:cubicBezTo>
                  <a:pt x="20703" y="4451"/>
                  <a:pt x="20960" y="4653"/>
                  <a:pt x="21125" y="4923"/>
                </a:cubicBezTo>
                <a:cubicBezTo>
                  <a:pt x="21468" y="5418"/>
                  <a:pt x="21546" y="6025"/>
                  <a:pt x="21363" y="6735"/>
                </a:cubicBezTo>
                <a:lnTo>
                  <a:pt x="17812" y="19432"/>
                </a:lnTo>
                <a:cubicBezTo>
                  <a:pt x="17663" y="20051"/>
                  <a:pt x="17338" y="20561"/>
                  <a:pt x="16840" y="20960"/>
                </a:cubicBezTo>
                <a:cubicBezTo>
                  <a:pt x="16342" y="21361"/>
                  <a:pt x="15810" y="21560"/>
                  <a:pt x="15242" y="21560"/>
                </a:cubicBezTo>
                <a:lnTo>
                  <a:pt x="3374" y="21560"/>
                </a:lnTo>
                <a:cubicBezTo>
                  <a:pt x="3031" y="21560"/>
                  <a:pt x="2698" y="21496"/>
                  <a:pt x="2378" y="21358"/>
                </a:cubicBezTo>
                <a:cubicBezTo>
                  <a:pt x="2056" y="21223"/>
                  <a:pt x="1747" y="21042"/>
                  <a:pt x="1456" y="20810"/>
                </a:cubicBezTo>
                <a:cubicBezTo>
                  <a:pt x="1162" y="20581"/>
                  <a:pt x="906" y="20312"/>
                  <a:pt x="683" y="19998"/>
                </a:cubicBezTo>
                <a:cubicBezTo>
                  <a:pt x="463" y="19685"/>
                  <a:pt x="287" y="19345"/>
                  <a:pt x="161" y="18978"/>
                </a:cubicBezTo>
                <a:cubicBezTo>
                  <a:pt x="-46" y="18345"/>
                  <a:pt x="-53" y="17750"/>
                  <a:pt x="138" y="17199"/>
                </a:cubicBezTo>
                <a:cubicBezTo>
                  <a:pt x="156" y="17049"/>
                  <a:pt x="172" y="16900"/>
                  <a:pt x="188" y="16759"/>
                </a:cubicBezTo>
                <a:cubicBezTo>
                  <a:pt x="206" y="16613"/>
                  <a:pt x="222" y="16449"/>
                  <a:pt x="237" y="16273"/>
                </a:cubicBezTo>
                <a:cubicBezTo>
                  <a:pt x="237" y="16179"/>
                  <a:pt x="222" y="16082"/>
                  <a:pt x="188" y="15985"/>
                </a:cubicBezTo>
                <a:cubicBezTo>
                  <a:pt x="156" y="15889"/>
                  <a:pt x="146" y="15792"/>
                  <a:pt x="161" y="15695"/>
                </a:cubicBezTo>
                <a:cubicBezTo>
                  <a:pt x="180" y="15549"/>
                  <a:pt x="245" y="15402"/>
                  <a:pt x="358" y="15256"/>
                </a:cubicBezTo>
                <a:cubicBezTo>
                  <a:pt x="471" y="15109"/>
                  <a:pt x="578" y="14942"/>
                  <a:pt x="678" y="14757"/>
                </a:cubicBezTo>
                <a:cubicBezTo>
                  <a:pt x="872" y="14411"/>
                  <a:pt x="1060" y="13986"/>
                  <a:pt x="1249" y="13485"/>
                </a:cubicBezTo>
                <a:cubicBezTo>
                  <a:pt x="1438" y="12987"/>
                  <a:pt x="1574" y="12553"/>
                  <a:pt x="1655" y="12190"/>
                </a:cubicBezTo>
                <a:cubicBezTo>
                  <a:pt x="1689" y="12040"/>
                  <a:pt x="1686" y="11896"/>
                  <a:pt x="1642" y="11762"/>
                </a:cubicBezTo>
                <a:cubicBezTo>
                  <a:pt x="1603" y="11627"/>
                  <a:pt x="1597" y="11504"/>
                  <a:pt x="1631" y="11389"/>
                </a:cubicBezTo>
                <a:cubicBezTo>
                  <a:pt x="1665" y="11240"/>
                  <a:pt x="1734" y="11111"/>
                  <a:pt x="1838" y="11005"/>
                </a:cubicBezTo>
                <a:cubicBezTo>
                  <a:pt x="1943" y="10897"/>
                  <a:pt x="2027" y="10788"/>
                  <a:pt x="2095" y="10671"/>
                </a:cubicBezTo>
                <a:cubicBezTo>
                  <a:pt x="2179" y="10507"/>
                  <a:pt x="2268" y="10308"/>
                  <a:pt x="2365" y="10082"/>
                </a:cubicBezTo>
                <a:cubicBezTo>
                  <a:pt x="2459" y="9859"/>
                  <a:pt x="2551" y="9628"/>
                  <a:pt x="2635" y="9390"/>
                </a:cubicBezTo>
                <a:cubicBezTo>
                  <a:pt x="2719" y="9150"/>
                  <a:pt x="2784" y="8918"/>
                  <a:pt x="2837" y="8690"/>
                </a:cubicBezTo>
                <a:cubicBezTo>
                  <a:pt x="2887" y="8461"/>
                  <a:pt x="2918" y="8271"/>
                  <a:pt x="2936" y="8118"/>
                </a:cubicBezTo>
                <a:cubicBezTo>
                  <a:pt x="2952" y="7972"/>
                  <a:pt x="2944" y="7816"/>
                  <a:pt x="2910" y="7655"/>
                </a:cubicBezTo>
                <a:cubicBezTo>
                  <a:pt x="2876" y="7497"/>
                  <a:pt x="2876" y="7365"/>
                  <a:pt x="2910" y="7248"/>
                </a:cubicBezTo>
                <a:cubicBezTo>
                  <a:pt x="2960" y="7101"/>
                  <a:pt x="3046" y="6978"/>
                  <a:pt x="3167" y="6878"/>
                </a:cubicBezTo>
                <a:cubicBezTo>
                  <a:pt x="3288" y="6778"/>
                  <a:pt x="3390" y="6664"/>
                  <a:pt x="3476" y="6532"/>
                </a:cubicBezTo>
                <a:cubicBezTo>
                  <a:pt x="3557" y="6421"/>
                  <a:pt x="3649" y="6263"/>
                  <a:pt x="3746" y="6049"/>
                </a:cubicBezTo>
                <a:cubicBezTo>
                  <a:pt x="3840" y="5841"/>
                  <a:pt x="3937" y="5609"/>
                  <a:pt x="4034" y="5354"/>
                </a:cubicBezTo>
                <a:cubicBezTo>
                  <a:pt x="4129" y="5102"/>
                  <a:pt x="4210" y="4856"/>
                  <a:pt x="4278" y="4618"/>
                </a:cubicBezTo>
                <a:cubicBezTo>
                  <a:pt x="4344" y="4381"/>
                  <a:pt x="4385" y="4170"/>
                  <a:pt x="4404" y="3979"/>
                </a:cubicBezTo>
                <a:cubicBezTo>
                  <a:pt x="4420" y="3868"/>
                  <a:pt x="4404" y="3754"/>
                  <a:pt x="4354" y="3636"/>
                </a:cubicBezTo>
                <a:cubicBezTo>
                  <a:pt x="4304" y="3519"/>
                  <a:pt x="4294" y="3390"/>
                  <a:pt x="4328" y="3249"/>
                </a:cubicBezTo>
                <a:cubicBezTo>
                  <a:pt x="4362" y="3120"/>
                  <a:pt x="4438" y="2980"/>
                  <a:pt x="4561" y="2836"/>
                </a:cubicBezTo>
                <a:cubicBezTo>
                  <a:pt x="4682" y="2692"/>
                  <a:pt x="4792" y="2543"/>
                  <a:pt x="4894" y="2393"/>
                </a:cubicBezTo>
                <a:cubicBezTo>
                  <a:pt x="5025" y="2159"/>
                  <a:pt x="5145" y="1886"/>
                  <a:pt x="5250" y="1573"/>
                </a:cubicBezTo>
                <a:cubicBezTo>
                  <a:pt x="5355" y="1262"/>
                  <a:pt x="5481" y="975"/>
                  <a:pt x="5625" y="717"/>
                </a:cubicBezTo>
                <a:cubicBezTo>
                  <a:pt x="5772" y="462"/>
                  <a:pt x="5966" y="259"/>
                  <a:pt x="6204" y="116"/>
                </a:cubicBezTo>
                <a:cubicBezTo>
                  <a:pt x="6440" y="-31"/>
                  <a:pt x="6767" y="-39"/>
                  <a:pt x="7176" y="92"/>
                </a:cubicBezTo>
                <a:lnTo>
                  <a:pt x="7150" y="151"/>
                </a:lnTo>
                <a:cubicBezTo>
                  <a:pt x="7409" y="54"/>
                  <a:pt x="7635" y="10"/>
                  <a:pt x="7829" y="10"/>
                </a:cubicBezTo>
                <a:lnTo>
                  <a:pt x="17613" y="10"/>
                </a:lnTo>
                <a:cubicBezTo>
                  <a:pt x="18266" y="10"/>
                  <a:pt x="18764" y="277"/>
                  <a:pt x="19107" y="805"/>
                </a:cubicBezTo>
                <a:cubicBezTo>
                  <a:pt x="19448" y="1303"/>
                  <a:pt x="19524" y="1904"/>
                  <a:pt x="19330" y="2616"/>
                </a:cubicBezTo>
                <a:lnTo>
                  <a:pt x="15782" y="15329"/>
                </a:lnTo>
                <a:cubicBezTo>
                  <a:pt x="15630" y="15918"/>
                  <a:pt x="15307" y="16419"/>
                  <a:pt x="14809" y="16829"/>
                </a:cubicBezTo>
                <a:cubicBezTo>
                  <a:pt x="14312" y="17243"/>
                  <a:pt x="13782" y="17448"/>
                  <a:pt x="13221" y="17448"/>
                </a:cubicBezTo>
                <a:lnTo>
                  <a:pt x="2019" y="17448"/>
                </a:lnTo>
                <a:cubicBezTo>
                  <a:pt x="1935" y="17448"/>
                  <a:pt x="1852" y="17460"/>
                  <a:pt x="1762" y="17477"/>
                </a:cubicBezTo>
                <a:cubicBezTo>
                  <a:pt x="1676" y="17495"/>
                  <a:pt x="1597" y="17551"/>
                  <a:pt x="1529" y="17644"/>
                </a:cubicBezTo>
                <a:cubicBezTo>
                  <a:pt x="1430" y="17832"/>
                  <a:pt x="1430" y="18096"/>
                  <a:pt x="1529" y="18430"/>
                </a:cubicBezTo>
                <a:cubicBezTo>
                  <a:pt x="1665" y="18834"/>
                  <a:pt x="1914" y="19186"/>
                  <a:pt x="2284" y="19488"/>
                </a:cubicBezTo>
                <a:cubicBezTo>
                  <a:pt x="2651" y="19796"/>
                  <a:pt x="3015" y="19945"/>
                  <a:pt x="3374" y="19945"/>
                </a:cubicBezTo>
                <a:lnTo>
                  <a:pt x="15242" y="19945"/>
                </a:lnTo>
                <a:cubicBezTo>
                  <a:pt x="15485" y="19945"/>
                  <a:pt x="15724" y="19846"/>
                  <a:pt x="15962" y="19643"/>
                </a:cubicBezTo>
                <a:cubicBezTo>
                  <a:pt x="16201" y="19444"/>
                  <a:pt x="16358" y="19221"/>
                  <a:pt x="16434" y="18975"/>
                </a:cubicBezTo>
                <a:lnTo>
                  <a:pt x="20310" y="5128"/>
                </a:lnTo>
                <a:cubicBezTo>
                  <a:pt x="20344" y="4979"/>
                  <a:pt x="20365" y="4841"/>
                  <a:pt x="20373" y="4715"/>
                </a:cubicBezTo>
                <a:cubicBezTo>
                  <a:pt x="20378" y="4592"/>
                  <a:pt x="20373" y="4460"/>
                  <a:pt x="20359" y="4319"/>
                </a:cubicBezTo>
                <a:moveTo>
                  <a:pt x="6285" y="8083"/>
                </a:moveTo>
                <a:cubicBezTo>
                  <a:pt x="6201" y="8446"/>
                  <a:pt x="6311" y="8628"/>
                  <a:pt x="6610" y="8628"/>
                </a:cubicBezTo>
                <a:lnTo>
                  <a:pt x="14325" y="8628"/>
                </a:lnTo>
                <a:cubicBezTo>
                  <a:pt x="14461" y="8628"/>
                  <a:pt x="14587" y="8578"/>
                  <a:pt x="14707" y="8473"/>
                </a:cubicBezTo>
                <a:cubicBezTo>
                  <a:pt x="14830" y="8370"/>
                  <a:pt x="14906" y="8238"/>
                  <a:pt x="14940" y="8083"/>
                </a:cubicBezTo>
                <a:lnTo>
                  <a:pt x="15242" y="7028"/>
                </a:lnTo>
                <a:cubicBezTo>
                  <a:pt x="15276" y="6881"/>
                  <a:pt x="15263" y="6752"/>
                  <a:pt x="15205" y="6641"/>
                </a:cubicBezTo>
                <a:cubicBezTo>
                  <a:pt x="15145" y="6535"/>
                  <a:pt x="15051" y="6483"/>
                  <a:pt x="14914" y="6483"/>
                </a:cubicBezTo>
                <a:lnTo>
                  <a:pt x="7202" y="6483"/>
                </a:lnTo>
                <a:cubicBezTo>
                  <a:pt x="7066" y="6483"/>
                  <a:pt x="6935" y="6532"/>
                  <a:pt x="6807" y="6638"/>
                </a:cubicBezTo>
                <a:cubicBezTo>
                  <a:pt x="6676" y="6740"/>
                  <a:pt x="6594" y="6869"/>
                  <a:pt x="6560" y="7028"/>
                </a:cubicBezTo>
                <a:lnTo>
                  <a:pt x="6285" y="8083"/>
                </a:lnTo>
                <a:close/>
                <a:moveTo>
                  <a:pt x="7150" y="4867"/>
                </a:moveTo>
                <a:cubicBezTo>
                  <a:pt x="7116" y="5017"/>
                  <a:pt x="7132" y="5140"/>
                  <a:pt x="7195" y="5240"/>
                </a:cubicBezTo>
                <a:cubicBezTo>
                  <a:pt x="7257" y="5336"/>
                  <a:pt x="7354" y="5386"/>
                  <a:pt x="7488" y="5386"/>
                </a:cubicBezTo>
                <a:lnTo>
                  <a:pt x="15192" y="5386"/>
                </a:lnTo>
                <a:cubicBezTo>
                  <a:pt x="15326" y="5386"/>
                  <a:pt x="15451" y="5336"/>
                  <a:pt x="15575" y="5240"/>
                </a:cubicBezTo>
                <a:cubicBezTo>
                  <a:pt x="15695" y="5140"/>
                  <a:pt x="15784" y="5017"/>
                  <a:pt x="15845" y="4867"/>
                </a:cubicBezTo>
                <a:lnTo>
                  <a:pt x="16120" y="3771"/>
                </a:lnTo>
                <a:cubicBezTo>
                  <a:pt x="16154" y="3622"/>
                  <a:pt x="16141" y="3493"/>
                  <a:pt x="16083" y="3387"/>
                </a:cubicBezTo>
                <a:cubicBezTo>
                  <a:pt x="16023" y="3279"/>
                  <a:pt x="15923" y="3223"/>
                  <a:pt x="15782" y="3223"/>
                </a:cubicBezTo>
                <a:lnTo>
                  <a:pt x="8078" y="3223"/>
                </a:lnTo>
                <a:cubicBezTo>
                  <a:pt x="7944" y="3223"/>
                  <a:pt x="7818" y="3279"/>
                  <a:pt x="7695" y="3387"/>
                </a:cubicBezTo>
                <a:cubicBezTo>
                  <a:pt x="7575" y="3493"/>
                  <a:pt x="7488" y="3622"/>
                  <a:pt x="7438" y="3771"/>
                </a:cubicBezTo>
                <a:lnTo>
                  <a:pt x="7150" y="4867"/>
                </a:lnTo>
                <a:close/>
              </a:path>
            </a:pathLst>
          </a:custGeom>
          <a:solidFill>
            <a:srgbClr val="BD392F"/>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21" name="AutoShape 61"/>
          <p:cNvSpPr/>
          <p:nvPr/>
        </p:nvSpPr>
        <p:spPr bwMode="auto">
          <a:xfrm>
            <a:off x="1895582" y="1881657"/>
            <a:ext cx="283296" cy="28413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5"/>
                  <a:pt x="21335" y="314"/>
                </a:cubicBezTo>
                <a:cubicBezTo>
                  <a:pt x="21511" y="528"/>
                  <a:pt x="21599" y="781"/>
                  <a:pt x="21599" y="1069"/>
                </a:cubicBezTo>
                <a:lnTo>
                  <a:pt x="21599" y="4117"/>
                </a:lnTo>
                <a:cubicBezTo>
                  <a:pt x="21599" y="4411"/>
                  <a:pt x="21511" y="4661"/>
                  <a:pt x="21335" y="4872"/>
                </a:cubicBezTo>
                <a:cubicBezTo>
                  <a:pt x="21161" y="5084"/>
                  <a:pt x="20943" y="5189"/>
                  <a:pt x="20684" y="5189"/>
                </a:cubicBezTo>
                <a:lnTo>
                  <a:pt x="891" y="5189"/>
                </a:lnTo>
                <a:cubicBezTo>
                  <a:pt x="646" y="5189"/>
                  <a:pt x="438" y="5084"/>
                  <a:pt x="261" y="4872"/>
                </a:cubicBezTo>
                <a:cubicBezTo>
                  <a:pt x="88" y="4661"/>
                  <a:pt x="0" y="4411"/>
                  <a:pt x="0" y="4117"/>
                </a:cubicBezTo>
                <a:lnTo>
                  <a:pt x="0" y="1069"/>
                </a:lnTo>
                <a:cubicBezTo>
                  <a:pt x="0" y="781"/>
                  <a:pt x="88" y="528"/>
                  <a:pt x="261" y="314"/>
                </a:cubicBezTo>
                <a:cubicBezTo>
                  <a:pt x="438" y="105"/>
                  <a:pt x="646" y="0"/>
                  <a:pt x="891" y="0"/>
                </a:cubicBezTo>
                <a:lnTo>
                  <a:pt x="20684" y="0"/>
                </a:lnTo>
                <a:close/>
                <a:moveTo>
                  <a:pt x="20684" y="8212"/>
                </a:moveTo>
                <a:cubicBezTo>
                  <a:pt x="20941" y="8212"/>
                  <a:pt x="21159" y="8318"/>
                  <a:pt x="21335" y="8526"/>
                </a:cubicBezTo>
                <a:cubicBezTo>
                  <a:pt x="21511" y="8741"/>
                  <a:pt x="21599" y="8987"/>
                  <a:pt x="21599" y="9266"/>
                </a:cubicBezTo>
                <a:lnTo>
                  <a:pt x="21599" y="12292"/>
                </a:lnTo>
                <a:cubicBezTo>
                  <a:pt x="21599" y="12597"/>
                  <a:pt x="21511" y="12858"/>
                  <a:pt x="21335" y="13070"/>
                </a:cubicBezTo>
                <a:cubicBezTo>
                  <a:pt x="21161" y="13281"/>
                  <a:pt x="20943" y="13387"/>
                  <a:pt x="20684" y="13387"/>
                </a:cubicBezTo>
                <a:lnTo>
                  <a:pt x="891" y="13387"/>
                </a:lnTo>
                <a:cubicBezTo>
                  <a:pt x="646" y="13387"/>
                  <a:pt x="438" y="13281"/>
                  <a:pt x="261" y="13070"/>
                </a:cubicBezTo>
                <a:cubicBezTo>
                  <a:pt x="88" y="12859"/>
                  <a:pt x="0" y="12597"/>
                  <a:pt x="0" y="12292"/>
                </a:cubicBezTo>
                <a:lnTo>
                  <a:pt x="0" y="9266"/>
                </a:lnTo>
                <a:cubicBezTo>
                  <a:pt x="0" y="8976"/>
                  <a:pt x="88" y="8729"/>
                  <a:pt x="261" y="8520"/>
                </a:cubicBezTo>
                <a:cubicBezTo>
                  <a:pt x="438" y="8315"/>
                  <a:pt x="646" y="8212"/>
                  <a:pt x="891" y="8212"/>
                </a:cubicBezTo>
                <a:lnTo>
                  <a:pt x="20684" y="8212"/>
                </a:lnTo>
                <a:close/>
                <a:moveTo>
                  <a:pt x="20684" y="16410"/>
                </a:moveTo>
                <a:cubicBezTo>
                  <a:pt x="20941" y="16410"/>
                  <a:pt x="21159" y="16515"/>
                  <a:pt x="21335" y="16724"/>
                </a:cubicBezTo>
                <a:cubicBezTo>
                  <a:pt x="21511" y="16938"/>
                  <a:pt x="21599" y="17188"/>
                  <a:pt x="21599" y="17479"/>
                </a:cubicBezTo>
                <a:lnTo>
                  <a:pt x="21599" y="20527"/>
                </a:lnTo>
                <a:cubicBezTo>
                  <a:pt x="21599" y="20821"/>
                  <a:pt x="21511" y="21071"/>
                  <a:pt x="21335" y="21282"/>
                </a:cubicBezTo>
                <a:cubicBezTo>
                  <a:pt x="21161" y="21491"/>
                  <a:pt x="20943" y="21599"/>
                  <a:pt x="20684" y="21599"/>
                </a:cubicBezTo>
                <a:lnTo>
                  <a:pt x="891" y="21599"/>
                </a:lnTo>
                <a:cubicBezTo>
                  <a:pt x="646" y="21599"/>
                  <a:pt x="438" y="21491"/>
                  <a:pt x="261" y="21282"/>
                </a:cubicBezTo>
                <a:cubicBezTo>
                  <a:pt x="88" y="21071"/>
                  <a:pt x="0" y="20821"/>
                  <a:pt x="0" y="20527"/>
                </a:cubicBezTo>
                <a:lnTo>
                  <a:pt x="0" y="17479"/>
                </a:lnTo>
                <a:cubicBezTo>
                  <a:pt x="0" y="17188"/>
                  <a:pt x="88" y="16938"/>
                  <a:pt x="261" y="16724"/>
                </a:cubicBezTo>
                <a:cubicBezTo>
                  <a:pt x="438" y="16515"/>
                  <a:pt x="646" y="16410"/>
                  <a:pt x="891" y="16410"/>
                </a:cubicBezTo>
                <a:lnTo>
                  <a:pt x="20684" y="16410"/>
                </a:lnTo>
                <a:close/>
                <a:moveTo>
                  <a:pt x="20520" y="9704"/>
                </a:moveTo>
                <a:lnTo>
                  <a:pt x="8810" y="9704"/>
                </a:lnTo>
                <a:lnTo>
                  <a:pt x="8810" y="11869"/>
                </a:lnTo>
                <a:lnTo>
                  <a:pt x="20520" y="11869"/>
                </a:lnTo>
                <a:lnTo>
                  <a:pt x="20520" y="9704"/>
                </a:lnTo>
                <a:close/>
                <a:moveTo>
                  <a:pt x="20520" y="17916"/>
                </a:moveTo>
                <a:lnTo>
                  <a:pt x="12409" y="17916"/>
                </a:lnTo>
                <a:lnTo>
                  <a:pt x="12409" y="20066"/>
                </a:lnTo>
                <a:lnTo>
                  <a:pt x="20520" y="20066"/>
                </a:lnTo>
                <a:lnTo>
                  <a:pt x="20520" y="17916"/>
                </a:lnTo>
                <a:close/>
                <a:moveTo>
                  <a:pt x="20520" y="1533"/>
                </a:moveTo>
                <a:lnTo>
                  <a:pt x="16003" y="1533"/>
                </a:lnTo>
                <a:lnTo>
                  <a:pt x="16003" y="3683"/>
                </a:lnTo>
                <a:lnTo>
                  <a:pt x="20520" y="3683"/>
                </a:lnTo>
                <a:lnTo>
                  <a:pt x="20520" y="1533"/>
                </a:lnTo>
                <a:close/>
              </a:path>
            </a:pathLst>
          </a:custGeom>
          <a:solidFill>
            <a:srgbClr val="BD392F"/>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22" name="AutoShape 79"/>
          <p:cNvSpPr/>
          <p:nvPr/>
        </p:nvSpPr>
        <p:spPr bwMode="auto">
          <a:xfrm>
            <a:off x="4549083" y="1873647"/>
            <a:ext cx="285124" cy="284136"/>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27" y="11039"/>
                </a:moveTo>
                <a:lnTo>
                  <a:pt x="19787" y="8346"/>
                </a:lnTo>
                <a:lnTo>
                  <a:pt x="19787" y="17288"/>
                </a:lnTo>
                <a:cubicBezTo>
                  <a:pt x="19787" y="17878"/>
                  <a:pt x="19689" y="18435"/>
                  <a:pt x="19494" y="18954"/>
                </a:cubicBezTo>
                <a:cubicBezTo>
                  <a:pt x="19298" y="19470"/>
                  <a:pt x="19039" y="19928"/>
                  <a:pt x="18711" y="20324"/>
                </a:cubicBezTo>
                <a:cubicBezTo>
                  <a:pt x="18383" y="20714"/>
                  <a:pt x="18004" y="21028"/>
                  <a:pt x="17574" y="21256"/>
                </a:cubicBezTo>
                <a:cubicBezTo>
                  <a:pt x="17145" y="21485"/>
                  <a:pt x="16681" y="21599"/>
                  <a:pt x="16179" y="21599"/>
                </a:cubicBezTo>
                <a:lnTo>
                  <a:pt x="3593" y="21599"/>
                </a:lnTo>
                <a:cubicBezTo>
                  <a:pt x="3101" y="21599"/>
                  <a:pt x="2634" y="21485"/>
                  <a:pt x="2193" y="21256"/>
                </a:cubicBezTo>
                <a:cubicBezTo>
                  <a:pt x="1753" y="21028"/>
                  <a:pt x="1372" y="20711"/>
                  <a:pt x="1051" y="20324"/>
                </a:cubicBezTo>
                <a:cubicBezTo>
                  <a:pt x="733" y="19928"/>
                  <a:pt x="476" y="19470"/>
                  <a:pt x="286" y="18954"/>
                </a:cubicBezTo>
                <a:cubicBezTo>
                  <a:pt x="95" y="18432"/>
                  <a:pt x="0" y="17878"/>
                  <a:pt x="0" y="17288"/>
                </a:cubicBezTo>
                <a:lnTo>
                  <a:pt x="0" y="4340"/>
                </a:lnTo>
                <a:cubicBezTo>
                  <a:pt x="0" y="3751"/>
                  <a:pt x="95" y="3193"/>
                  <a:pt x="286" y="2662"/>
                </a:cubicBezTo>
                <a:cubicBezTo>
                  <a:pt x="476" y="2134"/>
                  <a:pt x="733" y="1677"/>
                  <a:pt x="1051" y="1293"/>
                </a:cubicBezTo>
                <a:cubicBezTo>
                  <a:pt x="1372" y="914"/>
                  <a:pt x="1753" y="607"/>
                  <a:pt x="2193" y="378"/>
                </a:cubicBezTo>
                <a:cubicBezTo>
                  <a:pt x="2634" y="149"/>
                  <a:pt x="3101" y="35"/>
                  <a:pt x="3593" y="35"/>
                </a:cubicBezTo>
                <a:lnTo>
                  <a:pt x="16179" y="35"/>
                </a:lnTo>
                <a:cubicBezTo>
                  <a:pt x="16211" y="35"/>
                  <a:pt x="16253" y="40"/>
                  <a:pt x="16304" y="46"/>
                </a:cubicBezTo>
                <a:cubicBezTo>
                  <a:pt x="16355" y="58"/>
                  <a:pt x="16395" y="64"/>
                  <a:pt x="16426" y="64"/>
                </a:cubicBezTo>
                <a:lnTo>
                  <a:pt x="14191" y="2745"/>
                </a:lnTo>
                <a:lnTo>
                  <a:pt x="3593" y="2745"/>
                </a:lnTo>
                <a:cubicBezTo>
                  <a:pt x="3226" y="2745"/>
                  <a:pt x="2913" y="2900"/>
                  <a:pt x="2651" y="3214"/>
                </a:cubicBezTo>
                <a:cubicBezTo>
                  <a:pt x="2389" y="3528"/>
                  <a:pt x="2260" y="3906"/>
                  <a:pt x="2260" y="4343"/>
                </a:cubicBezTo>
                <a:lnTo>
                  <a:pt x="2260" y="17288"/>
                </a:lnTo>
                <a:cubicBezTo>
                  <a:pt x="2260" y="17728"/>
                  <a:pt x="2389" y="18107"/>
                  <a:pt x="2651" y="18423"/>
                </a:cubicBezTo>
                <a:cubicBezTo>
                  <a:pt x="2913" y="18731"/>
                  <a:pt x="3226" y="18893"/>
                  <a:pt x="3593" y="18893"/>
                </a:cubicBezTo>
                <a:lnTo>
                  <a:pt x="16179" y="18893"/>
                </a:lnTo>
                <a:cubicBezTo>
                  <a:pt x="16546" y="18893"/>
                  <a:pt x="16864" y="18731"/>
                  <a:pt x="17128" y="18423"/>
                </a:cubicBezTo>
                <a:cubicBezTo>
                  <a:pt x="17395" y="18110"/>
                  <a:pt x="17527" y="17731"/>
                  <a:pt x="17527" y="17288"/>
                </a:cubicBezTo>
                <a:lnTo>
                  <a:pt x="17527" y="11039"/>
                </a:lnTo>
                <a:close/>
                <a:moveTo>
                  <a:pt x="18875" y="6393"/>
                </a:moveTo>
                <a:lnTo>
                  <a:pt x="11251" y="15534"/>
                </a:lnTo>
                <a:lnTo>
                  <a:pt x="7386" y="17054"/>
                </a:lnTo>
                <a:lnTo>
                  <a:pt x="8651" y="12432"/>
                </a:lnTo>
                <a:lnTo>
                  <a:pt x="16287" y="3278"/>
                </a:lnTo>
                <a:lnTo>
                  <a:pt x="18875" y="6393"/>
                </a:lnTo>
                <a:close/>
                <a:moveTo>
                  <a:pt x="16524" y="5607"/>
                </a:moveTo>
                <a:cubicBezTo>
                  <a:pt x="16664" y="5440"/>
                  <a:pt x="16664" y="5281"/>
                  <a:pt x="16524" y="5114"/>
                </a:cubicBezTo>
                <a:cubicBezTo>
                  <a:pt x="16382" y="4964"/>
                  <a:pt x="16245" y="4964"/>
                  <a:pt x="16113" y="5114"/>
                </a:cubicBezTo>
                <a:lnTo>
                  <a:pt x="10140" y="12273"/>
                </a:lnTo>
                <a:cubicBezTo>
                  <a:pt x="10001" y="12446"/>
                  <a:pt x="10001" y="12610"/>
                  <a:pt x="10140" y="12766"/>
                </a:cubicBezTo>
                <a:cubicBezTo>
                  <a:pt x="10189" y="12839"/>
                  <a:pt x="10255" y="12880"/>
                  <a:pt x="10341" y="12880"/>
                </a:cubicBezTo>
                <a:cubicBezTo>
                  <a:pt x="10419" y="12880"/>
                  <a:pt x="10480" y="12839"/>
                  <a:pt x="10527" y="12766"/>
                </a:cubicBezTo>
                <a:lnTo>
                  <a:pt x="16524" y="5607"/>
                </a:lnTo>
                <a:close/>
                <a:moveTo>
                  <a:pt x="21274" y="1677"/>
                </a:moveTo>
                <a:cubicBezTo>
                  <a:pt x="21485" y="1947"/>
                  <a:pt x="21592" y="2255"/>
                  <a:pt x="21597" y="2610"/>
                </a:cubicBezTo>
                <a:cubicBezTo>
                  <a:pt x="21600" y="2959"/>
                  <a:pt x="21492" y="3269"/>
                  <a:pt x="21274" y="3542"/>
                </a:cubicBezTo>
                <a:lnTo>
                  <a:pt x="20161" y="4830"/>
                </a:lnTo>
                <a:lnTo>
                  <a:pt x="17574" y="1724"/>
                </a:lnTo>
                <a:lnTo>
                  <a:pt x="18652" y="407"/>
                </a:lnTo>
                <a:cubicBezTo>
                  <a:pt x="18880" y="137"/>
                  <a:pt x="19144" y="0"/>
                  <a:pt x="19447" y="0"/>
                </a:cubicBezTo>
                <a:cubicBezTo>
                  <a:pt x="19753" y="0"/>
                  <a:pt x="20005" y="137"/>
                  <a:pt x="20208" y="407"/>
                </a:cubicBezTo>
                <a:lnTo>
                  <a:pt x="20748" y="1038"/>
                </a:lnTo>
                <a:lnTo>
                  <a:pt x="21274" y="1677"/>
                </a:lnTo>
                <a:close/>
              </a:path>
            </a:pathLst>
          </a:custGeom>
          <a:solidFill>
            <a:srgbClr val="BD392F"/>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23" name="AutoShape 15"/>
          <p:cNvSpPr/>
          <p:nvPr/>
        </p:nvSpPr>
        <p:spPr bwMode="auto">
          <a:xfrm>
            <a:off x="5910237" y="1874694"/>
            <a:ext cx="284209" cy="284135"/>
          </a:xfrm>
          <a:custGeom>
            <a:avLst/>
            <a:gdLst>
              <a:gd name="T0" fmla="+- 0 10782 53"/>
              <a:gd name="T1" fmla="*/ T0 w 21459"/>
              <a:gd name="T2" fmla="+- 0 10819 39"/>
              <a:gd name="T3" fmla="*/ 10819 h 21561"/>
              <a:gd name="T4" fmla="+- 0 10782 53"/>
              <a:gd name="T5" fmla="*/ T4 w 21459"/>
              <a:gd name="T6" fmla="+- 0 10819 39"/>
              <a:gd name="T7" fmla="*/ 10819 h 21561"/>
              <a:gd name="T8" fmla="+- 0 10782 53"/>
              <a:gd name="T9" fmla="*/ T8 w 21459"/>
              <a:gd name="T10" fmla="+- 0 10819 39"/>
              <a:gd name="T11" fmla="*/ 10819 h 21561"/>
              <a:gd name="T12" fmla="+- 0 10782 53"/>
              <a:gd name="T13" fmla="*/ T12 w 21459"/>
              <a:gd name="T14" fmla="+- 0 10819 39"/>
              <a:gd name="T15" fmla="*/ 10819 h 21561"/>
            </a:gdLst>
            <a:ahLst/>
            <a:cxnLst>
              <a:cxn ang="0">
                <a:pos x="T1" y="T3"/>
              </a:cxn>
              <a:cxn ang="0">
                <a:pos x="T5" y="T7"/>
              </a:cxn>
              <a:cxn ang="0">
                <a:pos x="T9" y="T11"/>
              </a:cxn>
              <a:cxn ang="0">
                <a:pos x="T13" y="T15"/>
              </a:cxn>
            </a:cxnLst>
            <a:rect l="0" t="0" r="r" b="b"/>
            <a:pathLst>
              <a:path w="21459" h="21561">
                <a:moveTo>
                  <a:pt x="20359" y="4319"/>
                </a:moveTo>
                <a:cubicBezTo>
                  <a:pt x="20703" y="4451"/>
                  <a:pt x="20960" y="4653"/>
                  <a:pt x="21125" y="4923"/>
                </a:cubicBezTo>
                <a:cubicBezTo>
                  <a:pt x="21468" y="5418"/>
                  <a:pt x="21546" y="6025"/>
                  <a:pt x="21363" y="6735"/>
                </a:cubicBezTo>
                <a:lnTo>
                  <a:pt x="17812" y="19432"/>
                </a:lnTo>
                <a:cubicBezTo>
                  <a:pt x="17663" y="20051"/>
                  <a:pt x="17338" y="20561"/>
                  <a:pt x="16840" y="20960"/>
                </a:cubicBezTo>
                <a:cubicBezTo>
                  <a:pt x="16342" y="21361"/>
                  <a:pt x="15810" y="21560"/>
                  <a:pt x="15242" y="21560"/>
                </a:cubicBezTo>
                <a:lnTo>
                  <a:pt x="3374" y="21560"/>
                </a:lnTo>
                <a:cubicBezTo>
                  <a:pt x="3031" y="21560"/>
                  <a:pt x="2698" y="21496"/>
                  <a:pt x="2378" y="21358"/>
                </a:cubicBezTo>
                <a:cubicBezTo>
                  <a:pt x="2056" y="21223"/>
                  <a:pt x="1747" y="21042"/>
                  <a:pt x="1456" y="20810"/>
                </a:cubicBezTo>
                <a:cubicBezTo>
                  <a:pt x="1162" y="20581"/>
                  <a:pt x="906" y="20312"/>
                  <a:pt x="683" y="19998"/>
                </a:cubicBezTo>
                <a:cubicBezTo>
                  <a:pt x="463" y="19685"/>
                  <a:pt x="287" y="19345"/>
                  <a:pt x="161" y="18978"/>
                </a:cubicBezTo>
                <a:cubicBezTo>
                  <a:pt x="-46" y="18345"/>
                  <a:pt x="-53" y="17750"/>
                  <a:pt x="138" y="17199"/>
                </a:cubicBezTo>
                <a:cubicBezTo>
                  <a:pt x="156" y="17049"/>
                  <a:pt x="172" y="16900"/>
                  <a:pt x="188" y="16759"/>
                </a:cubicBezTo>
                <a:cubicBezTo>
                  <a:pt x="206" y="16613"/>
                  <a:pt x="222" y="16449"/>
                  <a:pt x="237" y="16273"/>
                </a:cubicBezTo>
                <a:cubicBezTo>
                  <a:pt x="237" y="16179"/>
                  <a:pt x="222" y="16082"/>
                  <a:pt x="188" y="15985"/>
                </a:cubicBezTo>
                <a:cubicBezTo>
                  <a:pt x="156" y="15889"/>
                  <a:pt x="146" y="15792"/>
                  <a:pt x="161" y="15695"/>
                </a:cubicBezTo>
                <a:cubicBezTo>
                  <a:pt x="180" y="15549"/>
                  <a:pt x="245" y="15402"/>
                  <a:pt x="358" y="15256"/>
                </a:cubicBezTo>
                <a:cubicBezTo>
                  <a:pt x="471" y="15109"/>
                  <a:pt x="578" y="14942"/>
                  <a:pt x="678" y="14757"/>
                </a:cubicBezTo>
                <a:cubicBezTo>
                  <a:pt x="872" y="14411"/>
                  <a:pt x="1060" y="13986"/>
                  <a:pt x="1249" y="13485"/>
                </a:cubicBezTo>
                <a:cubicBezTo>
                  <a:pt x="1438" y="12987"/>
                  <a:pt x="1574" y="12553"/>
                  <a:pt x="1655" y="12190"/>
                </a:cubicBezTo>
                <a:cubicBezTo>
                  <a:pt x="1689" y="12040"/>
                  <a:pt x="1686" y="11896"/>
                  <a:pt x="1642" y="11762"/>
                </a:cubicBezTo>
                <a:cubicBezTo>
                  <a:pt x="1603" y="11627"/>
                  <a:pt x="1597" y="11504"/>
                  <a:pt x="1631" y="11389"/>
                </a:cubicBezTo>
                <a:cubicBezTo>
                  <a:pt x="1665" y="11240"/>
                  <a:pt x="1734" y="11111"/>
                  <a:pt x="1838" y="11005"/>
                </a:cubicBezTo>
                <a:cubicBezTo>
                  <a:pt x="1943" y="10897"/>
                  <a:pt x="2027" y="10788"/>
                  <a:pt x="2095" y="10671"/>
                </a:cubicBezTo>
                <a:cubicBezTo>
                  <a:pt x="2179" y="10507"/>
                  <a:pt x="2268" y="10308"/>
                  <a:pt x="2365" y="10082"/>
                </a:cubicBezTo>
                <a:cubicBezTo>
                  <a:pt x="2459" y="9859"/>
                  <a:pt x="2551" y="9628"/>
                  <a:pt x="2635" y="9390"/>
                </a:cubicBezTo>
                <a:cubicBezTo>
                  <a:pt x="2719" y="9150"/>
                  <a:pt x="2784" y="8918"/>
                  <a:pt x="2837" y="8690"/>
                </a:cubicBezTo>
                <a:cubicBezTo>
                  <a:pt x="2887" y="8461"/>
                  <a:pt x="2918" y="8271"/>
                  <a:pt x="2936" y="8118"/>
                </a:cubicBezTo>
                <a:cubicBezTo>
                  <a:pt x="2952" y="7972"/>
                  <a:pt x="2944" y="7816"/>
                  <a:pt x="2910" y="7655"/>
                </a:cubicBezTo>
                <a:cubicBezTo>
                  <a:pt x="2876" y="7497"/>
                  <a:pt x="2876" y="7365"/>
                  <a:pt x="2910" y="7248"/>
                </a:cubicBezTo>
                <a:cubicBezTo>
                  <a:pt x="2960" y="7101"/>
                  <a:pt x="3046" y="6978"/>
                  <a:pt x="3167" y="6878"/>
                </a:cubicBezTo>
                <a:cubicBezTo>
                  <a:pt x="3288" y="6778"/>
                  <a:pt x="3390" y="6664"/>
                  <a:pt x="3476" y="6532"/>
                </a:cubicBezTo>
                <a:cubicBezTo>
                  <a:pt x="3557" y="6421"/>
                  <a:pt x="3649" y="6263"/>
                  <a:pt x="3746" y="6049"/>
                </a:cubicBezTo>
                <a:cubicBezTo>
                  <a:pt x="3840" y="5841"/>
                  <a:pt x="3937" y="5609"/>
                  <a:pt x="4034" y="5354"/>
                </a:cubicBezTo>
                <a:cubicBezTo>
                  <a:pt x="4129" y="5102"/>
                  <a:pt x="4210" y="4856"/>
                  <a:pt x="4278" y="4618"/>
                </a:cubicBezTo>
                <a:cubicBezTo>
                  <a:pt x="4344" y="4381"/>
                  <a:pt x="4385" y="4170"/>
                  <a:pt x="4404" y="3979"/>
                </a:cubicBezTo>
                <a:cubicBezTo>
                  <a:pt x="4420" y="3868"/>
                  <a:pt x="4404" y="3754"/>
                  <a:pt x="4354" y="3636"/>
                </a:cubicBezTo>
                <a:cubicBezTo>
                  <a:pt x="4304" y="3519"/>
                  <a:pt x="4294" y="3390"/>
                  <a:pt x="4328" y="3249"/>
                </a:cubicBezTo>
                <a:cubicBezTo>
                  <a:pt x="4362" y="3120"/>
                  <a:pt x="4438" y="2980"/>
                  <a:pt x="4561" y="2836"/>
                </a:cubicBezTo>
                <a:cubicBezTo>
                  <a:pt x="4682" y="2692"/>
                  <a:pt x="4792" y="2543"/>
                  <a:pt x="4894" y="2393"/>
                </a:cubicBezTo>
                <a:cubicBezTo>
                  <a:pt x="5025" y="2159"/>
                  <a:pt x="5145" y="1886"/>
                  <a:pt x="5250" y="1573"/>
                </a:cubicBezTo>
                <a:cubicBezTo>
                  <a:pt x="5355" y="1262"/>
                  <a:pt x="5481" y="975"/>
                  <a:pt x="5625" y="717"/>
                </a:cubicBezTo>
                <a:cubicBezTo>
                  <a:pt x="5772" y="462"/>
                  <a:pt x="5966" y="259"/>
                  <a:pt x="6204" y="116"/>
                </a:cubicBezTo>
                <a:cubicBezTo>
                  <a:pt x="6440" y="-31"/>
                  <a:pt x="6767" y="-39"/>
                  <a:pt x="7176" y="92"/>
                </a:cubicBezTo>
                <a:lnTo>
                  <a:pt x="7150" y="151"/>
                </a:lnTo>
                <a:cubicBezTo>
                  <a:pt x="7409" y="54"/>
                  <a:pt x="7635" y="10"/>
                  <a:pt x="7829" y="10"/>
                </a:cubicBezTo>
                <a:lnTo>
                  <a:pt x="17613" y="10"/>
                </a:lnTo>
                <a:cubicBezTo>
                  <a:pt x="18266" y="10"/>
                  <a:pt x="18764" y="277"/>
                  <a:pt x="19107" y="805"/>
                </a:cubicBezTo>
                <a:cubicBezTo>
                  <a:pt x="19448" y="1303"/>
                  <a:pt x="19524" y="1904"/>
                  <a:pt x="19330" y="2616"/>
                </a:cubicBezTo>
                <a:lnTo>
                  <a:pt x="15782" y="15329"/>
                </a:lnTo>
                <a:cubicBezTo>
                  <a:pt x="15630" y="15918"/>
                  <a:pt x="15307" y="16419"/>
                  <a:pt x="14809" y="16829"/>
                </a:cubicBezTo>
                <a:cubicBezTo>
                  <a:pt x="14312" y="17243"/>
                  <a:pt x="13782" y="17448"/>
                  <a:pt x="13221" y="17448"/>
                </a:cubicBezTo>
                <a:lnTo>
                  <a:pt x="2019" y="17448"/>
                </a:lnTo>
                <a:cubicBezTo>
                  <a:pt x="1935" y="17448"/>
                  <a:pt x="1852" y="17460"/>
                  <a:pt x="1762" y="17477"/>
                </a:cubicBezTo>
                <a:cubicBezTo>
                  <a:pt x="1676" y="17495"/>
                  <a:pt x="1597" y="17551"/>
                  <a:pt x="1529" y="17644"/>
                </a:cubicBezTo>
                <a:cubicBezTo>
                  <a:pt x="1430" y="17832"/>
                  <a:pt x="1430" y="18096"/>
                  <a:pt x="1529" y="18430"/>
                </a:cubicBezTo>
                <a:cubicBezTo>
                  <a:pt x="1665" y="18834"/>
                  <a:pt x="1914" y="19186"/>
                  <a:pt x="2284" y="19488"/>
                </a:cubicBezTo>
                <a:cubicBezTo>
                  <a:pt x="2651" y="19796"/>
                  <a:pt x="3015" y="19945"/>
                  <a:pt x="3374" y="19945"/>
                </a:cubicBezTo>
                <a:lnTo>
                  <a:pt x="15242" y="19945"/>
                </a:lnTo>
                <a:cubicBezTo>
                  <a:pt x="15485" y="19945"/>
                  <a:pt x="15724" y="19846"/>
                  <a:pt x="15962" y="19643"/>
                </a:cubicBezTo>
                <a:cubicBezTo>
                  <a:pt x="16201" y="19444"/>
                  <a:pt x="16358" y="19221"/>
                  <a:pt x="16434" y="18975"/>
                </a:cubicBezTo>
                <a:lnTo>
                  <a:pt x="20310" y="5128"/>
                </a:lnTo>
                <a:cubicBezTo>
                  <a:pt x="20344" y="4979"/>
                  <a:pt x="20365" y="4841"/>
                  <a:pt x="20373" y="4715"/>
                </a:cubicBezTo>
                <a:cubicBezTo>
                  <a:pt x="20378" y="4592"/>
                  <a:pt x="20373" y="4460"/>
                  <a:pt x="20359" y="4319"/>
                </a:cubicBezTo>
                <a:moveTo>
                  <a:pt x="6285" y="8083"/>
                </a:moveTo>
                <a:cubicBezTo>
                  <a:pt x="6201" y="8446"/>
                  <a:pt x="6311" y="8628"/>
                  <a:pt x="6610" y="8628"/>
                </a:cubicBezTo>
                <a:lnTo>
                  <a:pt x="14325" y="8628"/>
                </a:lnTo>
                <a:cubicBezTo>
                  <a:pt x="14461" y="8628"/>
                  <a:pt x="14587" y="8578"/>
                  <a:pt x="14707" y="8473"/>
                </a:cubicBezTo>
                <a:cubicBezTo>
                  <a:pt x="14830" y="8370"/>
                  <a:pt x="14906" y="8238"/>
                  <a:pt x="14940" y="8083"/>
                </a:cubicBezTo>
                <a:lnTo>
                  <a:pt x="15242" y="7028"/>
                </a:lnTo>
                <a:cubicBezTo>
                  <a:pt x="15276" y="6881"/>
                  <a:pt x="15263" y="6752"/>
                  <a:pt x="15205" y="6641"/>
                </a:cubicBezTo>
                <a:cubicBezTo>
                  <a:pt x="15145" y="6535"/>
                  <a:pt x="15051" y="6483"/>
                  <a:pt x="14914" y="6483"/>
                </a:cubicBezTo>
                <a:lnTo>
                  <a:pt x="7202" y="6483"/>
                </a:lnTo>
                <a:cubicBezTo>
                  <a:pt x="7066" y="6483"/>
                  <a:pt x="6935" y="6532"/>
                  <a:pt x="6807" y="6638"/>
                </a:cubicBezTo>
                <a:cubicBezTo>
                  <a:pt x="6676" y="6740"/>
                  <a:pt x="6594" y="6869"/>
                  <a:pt x="6560" y="7028"/>
                </a:cubicBezTo>
                <a:lnTo>
                  <a:pt x="6285" y="8083"/>
                </a:lnTo>
                <a:close/>
                <a:moveTo>
                  <a:pt x="7150" y="4867"/>
                </a:moveTo>
                <a:cubicBezTo>
                  <a:pt x="7116" y="5017"/>
                  <a:pt x="7132" y="5140"/>
                  <a:pt x="7195" y="5240"/>
                </a:cubicBezTo>
                <a:cubicBezTo>
                  <a:pt x="7257" y="5336"/>
                  <a:pt x="7354" y="5386"/>
                  <a:pt x="7488" y="5386"/>
                </a:cubicBezTo>
                <a:lnTo>
                  <a:pt x="15192" y="5386"/>
                </a:lnTo>
                <a:cubicBezTo>
                  <a:pt x="15326" y="5386"/>
                  <a:pt x="15451" y="5336"/>
                  <a:pt x="15575" y="5240"/>
                </a:cubicBezTo>
                <a:cubicBezTo>
                  <a:pt x="15695" y="5140"/>
                  <a:pt x="15784" y="5017"/>
                  <a:pt x="15845" y="4867"/>
                </a:cubicBezTo>
                <a:lnTo>
                  <a:pt x="16120" y="3771"/>
                </a:lnTo>
                <a:cubicBezTo>
                  <a:pt x="16154" y="3622"/>
                  <a:pt x="16141" y="3493"/>
                  <a:pt x="16083" y="3387"/>
                </a:cubicBezTo>
                <a:cubicBezTo>
                  <a:pt x="16023" y="3279"/>
                  <a:pt x="15923" y="3223"/>
                  <a:pt x="15782" y="3223"/>
                </a:cubicBezTo>
                <a:lnTo>
                  <a:pt x="8078" y="3223"/>
                </a:lnTo>
                <a:cubicBezTo>
                  <a:pt x="7944" y="3223"/>
                  <a:pt x="7818" y="3279"/>
                  <a:pt x="7695" y="3387"/>
                </a:cubicBezTo>
                <a:cubicBezTo>
                  <a:pt x="7575" y="3493"/>
                  <a:pt x="7488" y="3622"/>
                  <a:pt x="7438" y="3771"/>
                </a:cubicBezTo>
                <a:lnTo>
                  <a:pt x="7150" y="4867"/>
                </a:lnTo>
                <a:close/>
              </a:path>
            </a:pathLst>
          </a:custGeom>
          <a:solidFill>
            <a:srgbClr val="BD392F"/>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24" name="AutoShape 97"/>
          <p:cNvSpPr/>
          <p:nvPr/>
        </p:nvSpPr>
        <p:spPr bwMode="auto">
          <a:xfrm>
            <a:off x="7178116" y="1874695"/>
            <a:ext cx="285124" cy="2841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5" y="6463"/>
                </a:moveTo>
                <a:cubicBezTo>
                  <a:pt x="385" y="6463"/>
                  <a:pt x="262" y="6412"/>
                  <a:pt x="155" y="6305"/>
                </a:cubicBezTo>
                <a:cubicBezTo>
                  <a:pt x="48" y="6201"/>
                  <a:pt x="0" y="6075"/>
                  <a:pt x="0" y="5925"/>
                </a:cubicBezTo>
                <a:lnTo>
                  <a:pt x="0" y="538"/>
                </a:lnTo>
                <a:cubicBezTo>
                  <a:pt x="0" y="388"/>
                  <a:pt x="48" y="265"/>
                  <a:pt x="155" y="158"/>
                </a:cubicBezTo>
                <a:cubicBezTo>
                  <a:pt x="262" y="51"/>
                  <a:pt x="385" y="0"/>
                  <a:pt x="535" y="0"/>
                </a:cubicBezTo>
                <a:lnTo>
                  <a:pt x="5925" y="0"/>
                </a:lnTo>
                <a:cubicBezTo>
                  <a:pt x="6072" y="0"/>
                  <a:pt x="6201" y="51"/>
                  <a:pt x="6319" y="158"/>
                </a:cubicBezTo>
                <a:cubicBezTo>
                  <a:pt x="6432" y="264"/>
                  <a:pt x="6486" y="388"/>
                  <a:pt x="6486" y="538"/>
                </a:cubicBezTo>
                <a:lnTo>
                  <a:pt x="6486" y="5925"/>
                </a:lnTo>
                <a:cubicBezTo>
                  <a:pt x="6486" y="6075"/>
                  <a:pt x="6432" y="6201"/>
                  <a:pt x="6319" y="6305"/>
                </a:cubicBezTo>
                <a:cubicBezTo>
                  <a:pt x="6201" y="6412"/>
                  <a:pt x="6072" y="6463"/>
                  <a:pt x="5925" y="6463"/>
                </a:cubicBezTo>
                <a:lnTo>
                  <a:pt x="535" y="6463"/>
                </a:lnTo>
                <a:close/>
                <a:moveTo>
                  <a:pt x="21058" y="8105"/>
                </a:moveTo>
                <a:cubicBezTo>
                  <a:pt x="21205" y="8105"/>
                  <a:pt x="21335" y="8156"/>
                  <a:pt x="21438" y="8257"/>
                </a:cubicBezTo>
                <a:cubicBezTo>
                  <a:pt x="21542" y="8358"/>
                  <a:pt x="21599" y="8487"/>
                  <a:pt x="21599" y="8643"/>
                </a:cubicBezTo>
                <a:lnTo>
                  <a:pt x="21599" y="12613"/>
                </a:lnTo>
                <a:cubicBezTo>
                  <a:pt x="21599" y="13854"/>
                  <a:pt x="21314" y="15020"/>
                  <a:pt x="20750" y="16114"/>
                </a:cubicBezTo>
                <a:cubicBezTo>
                  <a:pt x="20183" y="17209"/>
                  <a:pt x="19411" y="18159"/>
                  <a:pt x="18432" y="18968"/>
                </a:cubicBezTo>
                <a:cubicBezTo>
                  <a:pt x="17453" y="19774"/>
                  <a:pt x="16313" y="20416"/>
                  <a:pt x="15000" y="20891"/>
                </a:cubicBezTo>
                <a:cubicBezTo>
                  <a:pt x="13690" y="21363"/>
                  <a:pt x="12291" y="21599"/>
                  <a:pt x="10802" y="21599"/>
                </a:cubicBezTo>
                <a:cubicBezTo>
                  <a:pt x="9297" y="21599"/>
                  <a:pt x="7891" y="21363"/>
                  <a:pt x="6587" y="20891"/>
                </a:cubicBezTo>
                <a:cubicBezTo>
                  <a:pt x="5283" y="20416"/>
                  <a:pt x="4140" y="19774"/>
                  <a:pt x="3161" y="18968"/>
                </a:cubicBezTo>
                <a:cubicBezTo>
                  <a:pt x="2182" y="18159"/>
                  <a:pt x="1410" y="17212"/>
                  <a:pt x="843" y="16120"/>
                </a:cubicBezTo>
                <a:cubicBezTo>
                  <a:pt x="279" y="15032"/>
                  <a:pt x="0" y="13866"/>
                  <a:pt x="0" y="12613"/>
                </a:cubicBezTo>
                <a:lnTo>
                  <a:pt x="0" y="8643"/>
                </a:lnTo>
                <a:cubicBezTo>
                  <a:pt x="0" y="8496"/>
                  <a:pt x="48" y="8369"/>
                  <a:pt x="155" y="8263"/>
                </a:cubicBezTo>
                <a:cubicBezTo>
                  <a:pt x="262" y="8159"/>
                  <a:pt x="385" y="8104"/>
                  <a:pt x="535" y="8104"/>
                </a:cubicBezTo>
                <a:lnTo>
                  <a:pt x="5925" y="8104"/>
                </a:lnTo>
                <a:cubicBezTo>
                  <a:pt x="6072" y="8104"/>
                  <a:pt x="6201" y="8156"/>
                  <a:pt x="6319" y="8257"/>
                </a:cubicBezTo>
                <a:cubicBezTo>
                  <a:pt x="6432" y="8358"/>
                  <a:pt x="6486" y="8487"/>
                  <a:pt x="6486" y="8643"/>
                </a:cubicBezTo>
                <a:lnTo>
                  <a:pt x="6486" y="12613"/>
                </a:lnTo>
                <a:cubicBezTo>
                  <a:pt x="6486" y="12881"/>
                  <a:pt x="6596" y="13154"/>
                  <a:pt x="6800" y="13439"/>
                </a:cubicBezTo>
                <a:cubicBezTo>
                  <a:pt x="7005" y="13725"/>
                  <a:pt x="7298" y="13992"/>
                  <a:pt x="7676" y="14246"/>
                </a:cubicBezTo>
                <a:cubicBezTo>
                  <a:pt x="8050" y="14499"/>
                  <a:pt x="8505" y="14704"/>
                  <a:pt x="9032" y="14865"/>
                </a:cubicBezTo>
                <a:cubicBezTo>
                  <a:pt x="9561" y="15029"/>
                  <a:pt x="10152" y="15107"/>
                  <a:pt x="10802" y="15107"/>
                </a:cubicBezTo>
                <a:cubicBezTo>
                  <a:pt x="11447" y="15107"/>
                  <a:pt x="12038" y="15029"/>
                  <a:pt x="12576" y="14865"/>
                </a:cubicBezTo>
                <a:cubicBezTo>
                  <a:pt x="13112" y="14704"/>
                  <a:pt x="13566" y="14499"/>
                  <a:pt x="13944" y="14246"/>
                </a:cubicBezTo>
                <a:cubicBezTo>
                  <a:pt x="14321" y="13992"/>
                  <a:pt x="14615" y="13722"/>
                  <a:pt x="14822" y="13439"/>
                </a:cubicBezTo>
                <a:cubicBezTo>
                  <a:pt x="15029" y="13154"/>
                  <a:pt x="15130" y="12881"/>
                  <a:pt x="15130" y="12613"/>
                </a:cubicBezTo>
                <a:lnTo>
                  <a:pt x="15130" y="8643"/>
                </a:lnTo>
                <a:cubicBezTo>
                  <a:pt x="15130" y="8286"/>
                  <a:pt x="15311" y="8104"/>
                  <a:pt x="15671" y="8104"/>
                </a:cubicBezTo>
                <a:lnTo>
                  <a:pt x="21058" y="8104"/>
                </a:lnTo>
                <a:close/>
                <a:moveTo>
                  <a:pt x="21058" y="2"/>
                </a:moveTo>
                <a:cubicBezTo>
                  <a:pt x="21205" y="2"/>
                  <a:pt x="21335" y="54"/>
                  <a:pt x="21438" y="161"/>
                </a:cubicBezTo>
                <a:cubicBezTo>
                  <a:pt x="21542" y="267"/>
                  <a:pt x="21599" y="391"/>
                  <a:pt x="21599" y="541"/>
                </a:cubicBezTo>
                <a:lnTo>
                  <a:pt x="21599" y="5928"/>
                </a:lnTo>
                <a:cubicBezTo>
                  <a:pt x="21599" y="6077"/>
                  <a:pt x="21542" y="6204"/>
                  <a:pt x="21438" y="6308"/>
                </a:cubicBezTo>
                <a:cubicBezTo>
                  <a:pt x="21335" y="6414"/>
                  <a:pt x="21205" y="6466"/>
                  <a:pt x="21058" y="6466"/>
                </a:cubicBezTo>
                <a:lnTo>
                  <a:pt x="15671" y="6466"/>
                </a:lnTo>
                <a:cubicBezTo>
                  <a:pt x="15311" y="6466"/>
                  <a:pt x="15130" y="6288"/>
                  <a:pt x="15130" y="5928"/>
                </a:cubicBezTo>
                <a:lnTo>
                  <a:pt x="15130" y="541"/>
                </a:lnTo>
                <a:cubicBezTo>
                  <a:pt x="15130" y="391"/>
                  <a:pt x="15182" y="267"/>
                  <a:pt x="15282" y="161"/>
                </a:cubicBezTo>
                <a:cubicBezTo>
                  <a:pt x="15383" y="54"/>
                  <a:pt x="15513" y="2"/>
                  <a:pt x="15671" y="2"/>
                </a:cubicBezTo>
                <a:lnTo>
                  <a:pt x="21058" y="2"/>
                </a:lnTo>
                <a:close/>
              </a:path>
            </a:pathLst>
          </a:custGeom>
          <a:solidFill>
            <a:srgbClr val="BD392F"/>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25" name="Content Placeholder 2"/>
          <p:cNvSpPr txBox="1"/>
          <p:nvPr/>
        </p:nvSpPr>
        <p:spPr bwMode="auto">
          <a:xfrm>
            <a:off x="1507269" y="2427734"/>
            <a:ext cx="1059921" cy="1117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6" name="Content Placeholder 2"/>
          <p:cNvSpPr txBox="1"/>
          <p:nvPr/>
        </p:nvSpPr>
        <p:spPr bwMode="auto">
          <a:xfrm>
            <a:off x="2799356" y="2427734"/>
            <a:ext cx="1059921" cy="1117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7" name="Content Placeholder 2"/>
          <p:cNvSpPr txBox="1"/>
          <p:nvPr/>
        </p:nvSpPr>
        <p:spPr bwMode="auto">
          <a:xfrm>
            <a:off x="4124573" y="2427734"/>
            <a:ext cx="1059921" cy="1117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8" name="Content Placeholder 2"/>
          <p:cNvSpPr txBox="1"/>
          <p:nvPr/>
        </p:nvSpPr>
        <p:spPr bwMode="auto">
          <a:xfrm>
            <a:off x="5423286" y="2427734"/>
            <a:ext cx="1059921" cy="1117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9" name="Content Placeholder 2"/>
          <p:cNvSpPr txBox="1"/>
          <p:nvPr/>
        </p:nvSpPr>
        <p:spPr bwMode="auto">
          <a:xfrm>
            <a:off x="6761756" y="2427734"/>
            <a:ext cx="1059921" cy="1117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Tree>
    <p:extLst>
      <p:ext uri="{BB962C8B-B14F-4D97-AF65-F5344CB8AC3E}">
        <p14:creationId xmlns:p14="http://schemas.microsoft.com/office/powerpoint/2010/main" val="421931274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2" presetClass="entr" presetSubtype="4"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par>
                          <p:cTn id="26" fill="hold">
                            <p:stCondLst>
                              <p:cond delay="850"/>
                            </p:stCondLst>
                            <p:childTnLst>
                              <p:par>
                                <p:cTn id="27" presetID="1" presetClass="entr" presetSubtype="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childTnLst>
                          </p:cTn>
                        </p:par>
                        <p:par>
                          <p:cTn id="29" fill="hold">
                            <p:stCondLst>
                              <p:cond delay="850"/>
                            </p:stCondLst>
                            <p:childTnLst>
                              <p:par>
                                <p:cTn id="30" presetID="53" presetClass="entr" presetSubtype="16"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ppt_w</p:attrName>
                                        </p:attrNameLst>
                                      </p:cBhvr>
                                      <p:tavLst>
                                        <p:tav tm="0">
                                          <p:val>
                                            <p:fltVal val="0"/>
                                          </p:val>
                                        </p:tav>
                                        <p:tav tm="100000">
                                          <p:val>
                                            <p:strVal val="#ppt_w"/>
                                          </p:val>
                                        </p:tav>
                                      </p:tavLst>
                                    </p:anim>
                                    <p:anim calcmode="lin" valueType="num">
                                      <p:cBhvr>
                                        <p:cTn id="33" dur="500" fill="hold"/>
                                        <p:tgtEl>
                                          <p:spTgt spid="21"/>
                                        </p:tgtEl>
                                        <p:attrNameLst>
                                          <p:attrName>ppt_h</p:attrName>
                                        </p:attrNameLst>
                                      </p:cBhvr>
                                      <p:tavLst>
                                        <p:tav tm="0">
                                          <p:val>
                                            <p:fltVal val="0"/>
                                          </p:val>
                                        </p:tav>
                                        <p:tav tm="100000">
                                          <p:val>
                                            <p:strVal val="#ppt_h"/>
                                          </p:val>
                                        </p:tav>
                                      </p:tavLst>
                                    </p:anim>
                                    <p:animEffect transition="in" filter="fade">
                                      <p:cBhvr>
                                        <p:cTn id="34" dur="500"/>
                                        <p:tgtEl>
                                          <p:spTgt spid="21"/>
                                        </p:tgtEl>
                                      </p:cBhvr>
                                    </p:animEffect>
                                  </p:childTnLst>
                                </p:cTn>
                              </p:par>
                            </p:childTnLst>
                          </p:cTn>
                        </p:par>
                        <p:par>
                          <p:cTn id="35" fill="hold">
                            <p:stCondLst>
                              <p:cond delay="1350"/>
                            </p:stCondLst>
                            <p:childTnLst>
                              <p:par>
                                <p:cTn id="36" presetID="10" presetClass="entr" presetSubtype="0" fill="hold" grpId="0"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childTnLst>
                          </p:cTn>
                        </p:par>
                        <p:par>
                          <p:cTn id="39" fill="hold">
                            <p:stCondLst>
                              <p:cond delay="1850"/>
                            </p:stCondLst>
                            <p:childTnLst>
                              <p:par>
                                <p:cTn id="40" presetID="2" presetClass="entr" presetSubtype="4"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par>
                          <p:cTn id="44" fill="hold">
                            <p:stCondLst>
                              <p:cond delay="2350"/>
                            </p:stCondLst>
                            <p:childTnLst>
                              <p:par>
                                <p:cTn id="45" presetID="1"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childTnLst>
                                </p:cTn>
                              </p:par>
                            </p:childTnLst>
                          </p:cTn>
                        </p:par>
                        <p:par>
                          <p:cTn id="47" fill="hold">
                            <p:stCondLst>
                              <p:cond delay="2350"/>
                            </p:stCondLst>
                            <p:childTnLst>
                              <p:par>
                                <p:cTn id="48" presetID="53" presetClass="entr" presetSubtype="16"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p:cTn id="50" dur="500" fill="hold"/>
                                        <p:tgtEl>
                                          <p:spTgt spid="20"/>
                                        </p:tgtEl>
                                        <p:attrNameLst>
                                          <p:attrName>ppt_w</p:attrName>
                                        </p:attrNameLst>
                                      </p:cBhvr>
                                      <p:tavLst>
                                        <p:tav tm="0">
                                          <p:val>
                                            <p:fltVal val="0"/>
                                          </p:val>
                                        </p:tav>
                                        <p:tav tm="100000">
                                          <p:val>
                                            <p:strVal val="#ppt_w"/>
                                          </p:val>
                                        </p:tav>
                                      </p:tavLst>
                                    </p:anim>
                                    <p:anim calcmode="lin" valueType="num">
                                      <p:cBhvr>
                                        <p:cTn id="51" dur="500" fill="hold"/>
                                        <p:tgtEl>
                                          <p:spTgt spid="20"/>
                                        </p:tgtEl>
                                        <p:attrNameLst>
                                          <p:attrName>ppt_h</p:attrName>
                                        </p:attrNameLst>
                                      </p:cBhvr>
                                      <p:tavLst>
                                        <p:tav tm="0">
                                          <p:val>
                                            <p:fltVal val="0"/>
                                          </p:val>
                                        </p:tav>
                                        <p:tav tm="100000">
                                          <p:val>
                                            <p:strVal val="#ppt_h"/>
                                          </p:val>
                                        </p:tav>
                                      </p:tavLst>
                                    </p:anim>
                                    <p:animEffect transition="in" filter="fade">
                                      <p:cBhvr>
                                        <p:cTn id="52" dur="500"/>
                                        <p:tgtEl>
                                          <p:spTgt spid="20"/>
                                        </p:tgtEl>
                                      </p:cBhvr>
                                    </p:animEffect>
                                  </p:childTnLst>
                                </p:cTn>
                              </p:par>
                            </p:childTnLst>
                          </p:cTn>
                        </p:par>
                        <p:par>
                          <p:cTn id="53" fill="hold">
                            <p:stCondLst>
                              <p:cond delay="2850"/>
                            </p:stCondLst>
                            <p:childTnLst>
                              <p:par>
                                <p:cTn id="54" presetID="10" presetClass="entr" presetSubtype="0"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par>
                          <p:cTn id="57" fill="hold">
                            <p:stCondLst>
                              <p:cond delay="3350"/>
                            </p:stCondLst>
                            <p:childTnLst>
                              <p:par>
                                <p:cTn id="58" presetID="2" presetClass="entr" presetSubtype="4" fill="hold" grpId="0" nodeType="after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additive="base">
                                        <p:cTn id="60" dur="500" fill="hold"/>
                                        <p:tgtEl>
                                          <p:spTgt spid="11"/>
                                        </p:tgtEl>
                                        <p:attrNameLst>
                                          <p:attrName>ppt_x</p:attrName>
                                        </p:attrNameLst>
                                      </p:cBhvr>
                                      <p:tavLst>
                                        <p:tav tm="0">
                                          <p:val>
                                            <p:strVal val="#ppt_x"/>
                                          </p:val>
                                        </p:tav>
                                        <p:tav tm="100000">
                                          <p:val>
                                            <p:strVal val="#ppt_x"/>
                                          </p:val>
                                        </p:tav>
                                      </p:tavLst>
                                    </p:anim>
                                    <p:anim calcmode="lin" valueType="num">
                                      <p:cBhvr additive="base">
                                        <p:cTn id="61" dur="500" fill="hold"/>
                                        <p:tgtEl>
                                          <p:spTgt spid="11"/>
                                        </p:tgtEl>
                                        <p:attrNameLst>
                                          <p:attrName>ppt_y</p:attrName>
                                        </p:attrNameLst>
                                      </p:cBhvr>
                                      <p:tavLst>
                                        <p:tav tm="0">
                                          <p:val>
                                            <p:strVal val="1+#ppt_h/2"/>
                                          </p:val>
                                        </p:tav>
                                        <p:tav tm="100000">
                                          <p:val>
                                            <p:strVal val="#ppt_y"/>
                                          </p:val>
                                        </p:tav>
                                      </p:tavLst>
                                    </p:anim>
                                  </p:childTnLst>
                                </p:cTn>
                              </p:par>
                            </p:childTnLst>
                          </p:cTn>
                        </p:par>
                        <p:par>
                          <p:cTn id="62" fill="hold">
                            <p:stCondLst>
                              <p:cond delay="3850"/>
                            </p:stCondLst>
                            <p:childTnLst>
                              <p:par>
                                <p:cTn id="63" presetID="1" presetClass="entr" presetSubtype="0" fill="hold" grpId="0" nodeType="afterEffect">
                                  <p:stCondLst>
                                    <p:cond delay="0"/>
                                  </p:stCondLst>
                                  <p:childTnLst>
                                    <p:set>
                                      <p:cBhvr>
                                        <p:cTn id="64" dur="1" fill="hold">
                                          <p:stCondLst>
                                            <p:cond delay="0"/>
                                          </p:stCondLst>
                                        </p:cTn>
                                        <p:tgtEl>
                                          <p:spTgt spid="16"/>
                                        </p:tgtEl>
                                        <p:attrNameLst>
                                          <p:attrName>style.visibility</p:attrName>
                                        </p:attrNameLst>
                                      </p:cBhvr>
                                      <p:to>
                                        <p:strVal val="visible"/>
                                      </p:to>
                                    </p:set>
                                  </p:childTnLst>
                                </p:cTn>
                              </p:par>
                            </p:childTnLst>
                          </p:cTn>
                        </p:par>
                        <p:par>
                          <p:cTn id="65" fill="hold">
                            <p:stCondLst>
                              <p:cond delay="3850"/>
                            </p:stCondLst>
                            <p:childTnLst>
                              <p:par>
                                <p:cTn id="66" presetID="53" presetClass="entr" presetSubtype="16" fill="hold" grpId="0" nodeType="afterEffect">
                                  <p:stCondLst>
                                    <p:cond delay="0"/>
                                  </p:stCondLst>
                                  <p:childTnLst>
                                    <p:set>
                                      <p:cBhvr>
                                        <p:cTn id="67" dur="1" fill="hold">
                                          <p:stCondLst>
                                            <p:cond delay="0"/>
                                          </p:stCondLst>
                                        </p:cTn>
                                        <p:tgtEl>
                                          <p:spTgt spid="22"/>
                                        </p:tgtEl>
                                        <p:attrNameLst>
                                          <p:attrName>style.visibility</p:attrName>
                                        </p:attrNameLst>
                                      </p:cBhvr>
                                      <p:to>
                                        <p:strVal val="visible"/>
                                      </p:to>
                                    </p:set>
                                    <p:anim calcmode="lin" valueType="num">
                                      <p:cBhvr>
                                        <p:cTn id="68" dur="500" fill="hold"/>
                                        <p:tgtEl>
                                          <p:spTgt spid="22"/>
                                        </p:tgtEl>
                                        <p:attrNameLst>
                                          <p:attrName>ppt_w</p:attrName>
                                        </p:attrNameLst>
                                      </p:cBhvr>
                                      <p:tavLst>
                                        <p:tav tm="0">
                                          <p:val>
                                            <p:fltVal val="0"/>
                                          </p:val>
                                        </p:tav>
                                        <p:tav tm="100000">
                                          <p:val>
                                            <p:strVal val="#ppt_w"/>
                                          </p:val>
                                        </p:tav>
                                      </p:tavLst>
                                    </p:anim>
                                    <p:anim calcmode="lin" valueType="num">
                                      <p:cBhvr>
                                        <p:cTn id="69" dur="500" fill="hold"/>
                                        <p:tgtEl>
                                          <p:spTgt spid="22"/>
                                        </p:tgtEl>
                                        <p:attrNameLst>
                                          <p:attrName>ppt_h</p:attrName>
                                        </p:attrNameLst>
                                      </p:cBhvr>
                                      <p:tavLst>
                                        <p:tav tm="0">
                                          <p:val>
                                            <p:fltVal val="0"/>
                                          </p:val>
                                        </p:tav>
                                        <p:tav tm="100000">
                                          <p:val>
                                            <p:strVal val="#ppt_h"/>
                                          </p:val>
                                        </p:tav>
                                      </p:tavLst>
                                    </p:anim>
                                    <p:animEffect transition="in" filter="fade">
                                      <p:cBhvr>
                                        <p:cTn id="70" dur="500"/>
                                        <p:tgtEl>
                                          <p:spTgt spid="22"/>
                                        </p:tgtEl>
                                      </p:cBhvr>
                                    </p:animEffect>
                                  </p:childTnLst>
                                </p:cTn>
                              </p:par>
                            </p:childTnLst>
                          </p:cTn>
                        </p:par>
                        <p:par>
                          <p:cTn id="71" fill="hold">
                            <p:stCondLst>
                              <p:cond delay="4350"/>
                            </p:stCondLst>
                            <p:childTnLst>
                              <p:par>
                                <p:cTn id="72" presetID="10" presetClass="entr" presetSubtype="0"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fade">
                                      <p:cBhvr>
                                        <p:cTn id="74" dur="500"/>
                                        <p:tgtEl>
                                          <p:spTgt spid="27"/>
                                        </p:tgtEl>
                                      </p:cBhvr>
                                    </p:animEffect>
                                  </p:childTnLst>
                                </p:cTn>
                              </p:par>
                            </p:childTnLst>
                          </p:cTn>
                        </p:par>
                        <p:par>
                          <p:cTn id="75" fill="hold">
                            <p:stCondLst>
                              <p:cond delay="4850"/>
                            </p:stCondLst>
                            <p:childTnLst>
                              <p:par>
                                <p:cTn id="76" presetID="2" presetClass="entr" presetSubtype="4" fill="hold" grpId="0" nodeType="after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500" fill="hold"/>
                                        <p:tgtEl>
                                          <p:spTgt spid="10"/>
                                        </p:tgtEl>
                                        <p:attrNameLst>
                                          <p:attrName>ppt_x</p:attrName>
                                        </p:attrNameLst>
                                      </p:cBhvr>
                                      <p:tavLst>
                                        <p:tav tm="0">
                                          <p:val>
                                            <p:strVal val="#ppt_x"/>
                                          </p:val>
                                        </p:tav>
                                        <p:tav tm="100000">
                                          <p:val>
                                            <p:strVal val="#ppt_x"/>
                                          </p:val>
                                        </p:tav>
                                      </p:tavLst>
                                    </p:anim>
                                    <p:anim calcmode="lin" valueType="num">
                                      <p:cBhvr additive="base">
                                        <p:cTn id="79" dur="500" fill="hold"/>
                                        <p:tgtEl>
                                          <p:spTgt spid="10"/>
                                        </p:tgtEl>
                                        <p:attrNameLst>
                                          <p:attrName>ppt_y</p:attrName>
                                        </p:attrNameLst>
                                      </p:cBhvr>
                                      <p:tavLst>
                                        <p:tav tm="0">
                                          <p:val>
                                            <p:strVal val="1+#ppt_h/2"/>
                                          </p:val>
                                        </p:tav>
                                        <p:tav tm="100000">
                                          <p:val>
                                            <p:strVal val="#ppt_y"/>
                                          </p:val>
                                        </p:tav>
                                      </p:tavLst>
                                    </p:anim>
                                  </p:childTnLst>
                                </p:cTn>
                              </p:par>
                            </p:childTnLst>
                          </p:cTn>
                        </p:par>
                        <p:par>
                          <p:cTn id="80" fill="hold">
                            <p:stCondLst>
                              <p:cond delay="5350"/>
                            </p:stCondLst>
                            <p:childTnLst>
                              <p:par>
                                <p:cTn id="81" presetID="1" presetClass="entr" presetSubtype="0" fill="hold" grpId="0" nodeType="afterEffect">
                                  <p:stCondLst>
                                    <p:cond delay="0"/>
                                  </p:stCondLst>
                                  <p:childTnLst>
                                    <p:set>
                                      <p:cBhvr>
                                        <p:cTn id="82" dur="1" fill="hold">
                                          <p:stCondLst>
                                            <p:cond delay="0"/>
                                          </p:stCondLst>
                                        </p:cTn>
                                        <p:tgtEl>
                                          <p:spTgt spid="17"/>
                                        </p:tgtEl>
                                        <p:attrNameLst>
                                          <p:attrName>style.visibility</p:attrName>
                                        </p:attrNameLst>
                                      </p:cBhvr>
                                      <p:to>
                                        <p:strVal val="visible"/>
                                      </p:to>
                                    </p:set>
                                  </p:childTnLst>
                                </p:cTn>
                              </p:par>
                            </p:childTnLst>
                          </p:cTn>
                        </p:par>
                        <p:par>
                          <p:cTn id="83" fill="hold">
                            <p:stCondLst>
                              <p:cond delay="5350"/>
                            </p:stCondLst>
                            <p:childTnLst>
                              <p:par>
                                <p:cTn id="84" presetID="53" presetClass="entr" presetSubtype="16" fill="hold" grpId="0" nodeType="after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p:cTn id="86" dur="500" fill="hold"/>
                                        <p:tgtEl>
                                          <p:spTgt spid="23"/>
                                        </p:tgtEl>
                                        <p:attrNameLst>
                                          <p:attrName>ppt_w</p:attrName>
                                        </p:attrNameLst>
                                      </p:cBhvr>
                                      <p:tavLst>
                                        <p:tav tm="0">
                                          <p:val>
                                            <p:fltVal val="0"/>
                                          </p:val>
                                        </p:tav>
                                        <p:tav tm="100000">
                                          <p:val>
                                            <p:strVal val="#ppt_w"/>
                                          </p:val>
                                        </p:tav>
                                      </p:tavLst>
                                    </p:anim>
                                    <p:anim calcmode="lin" valueType="num">
                                      <p:cBhvr>
                                        <p:cTn id="87" dur="500" fill="hold"/>
                                        <p:tgtEl>
                                          <p:spTgt spid="23"/>
                                        </p:tgtEl>
                                        <p:attrNameLst>
                                          <p:attrName>ppt_h</p:attrName>
                                        </p:attrNameLst>
                                      </p:cBhvr>
                                      <p:tavLst>
                                        <p:tav tm="0">
                                          <p:val>
                                            <p:fltVal val="0"/>
                                          </p:val>
                                        </p:tav>
                                        <p:tav tm="100000">
                                          <p:val>
                                            <p:strVal val="#ppt_h"/>
                                          </p:val>
                                        </p:tav>
                                      </p:tavLst>
                                    </p:anim>
                                    <p:animEffect transition="in" filter="fade">
                                      <p:cBhvr>
                                        <p:cTn id="88" dur="500"/>
                                        <p:tgtEl>
                                          <p:spTgt spid="23"/>
                                        </p:tgtEl>
                                      </p:cBhvr>
                                    </p:animEffect>
                                  </p:childTnLst>
                                </p:cTn>
                              </p:par>
                            </p:childTnLst>
                          </p:cTn>
                        </p:par>
                        <p:par>
                          <p:cTn id="89" fill="hold">
                            <p:stCondLst>
                              <p:cond delay="5850"/>
                            </p:stCondLst>
                            <p:childTnLst>
                              <p:par>
                                <p:cTn id="90" presetID="10" presetClass="entr" presetSubtype="0" fill="hold" grpId="0" nodeType="after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500"/>
                                        <p:tgtEl>
                                          <p:spTgt spid="28"/>
                                        </p:tgtEl>
                                      </p:cBhvr>
                                    </p:animEffect>
                                  </p:childTnLst>
                                </p:cTn>
                              </p:par>
                            </p:childTnLst>
                          </p:cTn>
                        </p:par>
                        <p:par>
                          <p:cTn id="93" fill="hold">
                            <p:stCondLst>
                              <p:cond delay="6350"/>
                            </p:stCondLst>
                            <p:childTnLst>
                              <p:par>
                                <p:cTn id="94" presetID="2" presetClass="entr" presetSubtype="4" fill="hold" grpId="0" nodeType="afterEffect">
                                  <p:stCondLst>
                                    <p:cond delay="0"/>
                                  </p:stCondLst>
                                  <p:childTnLst>
                                    <p:set>
                                      <p:cBhvr>
                                        <p:cTn id="95" dur="1" fill="hold">
                                          <p:stCondLst>
                                            <p:cond delay="0"/>
                                          </p:stCondLst>
                                        </p:cTn>
                                        <p:tgtEl>
                                          <p:spTgt spid="9"/>
                                        </p:tgtEl>
                                        <p:attrNameLst>
                                          <p:attrName>style.visibility</p:attrName>
                                        </p:attrNameLst>
                                      </p:cBhvr>
                                      <p:to>
                                        <p:strVal val="visible"/>
                                      </p:to>
                                    </p:set>
                                    <p:anim calcmode="lin" valueType="num">
                                      <p:cBhvr additive="base">
                                        <p:cTn id="96" dur="500" fill="hold"/>
                                        <p:tgtEl>
                                          <p:spTgt spid="9"/>
                                        </p:tgtEl>
                                        <p:attrNameLst>
                                          <p:attrName>ppt_x</p:attrName>
                                        </p:attrNameLst>
                                      </p:cBhvr>
                                      <p:tavLst>
                                        <p:tav tm="0">
                                          <p:val>
                                            <p:strVal val="#ppt_x"/>
                                          </p:val>
                                        </p:tav>
                                        <p:tav tm="100000">
                                          <p:val>
                                            <p:strVal val="#ppt_x"/>
                                          </p:val>
                                        </p:tav>
                                      </p:tavLst>
                                    </p:anim>
                                    <p:anim calcmode="lin" valueType="num">
                                      <p:cBhvr additive="base">
                                        <p:cTn id="97" dur="500" fill="hold"/>
                                        <p:tgtEl>
                                          <p:spTgt spid="9"/>
                                        </p:tgtEl>
                                        <p:attrNameLst>
                                          <p:attrName>ppt_y</p:attrName>
                                        </p:attrNameLst>
                                      </p:cBhvr>
                                      <p:tavLst>
                                        <p:tav tm="0">
                                          <p:val>
                                            <p:strVal val="1+#ppt_h/2"/>
                                          </p:val>
                                        </p:tav>
                                        <p:tav tm="100000">
                                          <p:val>
                                            <p:strVal val="#ppt_y"/>
                                          </p:val>
                                        </p:tav>
                                      </p:tavLst>
                                    </p:anim>
                                  </p:childTnLst>
                                </p:cTn>
                              </p:par>
                            </p:childTnLst>
                          </p:cTn>
                        </p:par>
                        <p:par>
                          <p:cTn id="98" fill="hold">
                            <p:stCondLst>
                              <p:cond delay="6850"/>
                            </p:stCondLst>
                            <p:childTnLst>
                              <p:par>
                                <p:cTn id="99" presetID="1" presetClass="entr" presetSubtype="0" fill="hold" grpId="0" nodeType="afterEffect">
                                  <p:stCondLst>
                                    <p:cond delay="0"/>
                                  </p:stCondLst>
                                  <p:childTnLst>
                                    <p:set>
                                      <p:cBhvr>
                                        <p:cTn id="100" dur="1" fill="hold">
                                          <p:stCondLst>
                                            <p:cond delay="0"/>
                                          </p:stCondLst>
                                        </p:cTn>
                                        <p:tgtEl>
                                          <p:spTgt spid="18"/>
                                        </p:tgtEl>
                                        <p:attrNameLst>
                                          <p:attrName>style.visibility</p:attrName>
                                        </p:attrNameLst>
                                      </p:cBhvr>
                                      <p:to>
                                        <p:strVal val="visible"/>
                                      </p:to>
                                    </p:set>
                                  </p:childTnLst>
                                </p:cTn>
                              </p:par>
                            </p:childTnLst>
                          </p:cTn>
                        </p:par>
                        <p:par>
                          <p:cTn id="101" fill="hold">
                            <p:stCondLst>
                              <p:cond delay="6850"/>
                            </p:stCondLst>
                            <p:childTnLst>
                              <p:par>
                                <p:cTn id="102" presetID="53" presetClass="entr" presetSubtype="16" fill="hold" grpId="0" nodeType="afterEffect">
                                  <p:stCondLst>
                                    <p:cond delay="0"/>
                                  </p:stCondLst>
                                  <p:childTnLst>
                                    <p:set>
                                      <p:cBhvr>
                                        <p:cTn id="103" dur="1" fill="hold">
                                          <p:stCondLst>
                                            <p:cond delay="0"/>
                                          </p:stCondLst>
                                        </p:cTn>
                                        <p:tgtEl>
                                          <p:spTgt spid="24"/>
                                        </p:tgtEl>
                                        <p:attrNameLst>
                                          <p:attrName>style.visibility</p:attrName>
                                        </p:attrNameLst>
                                      </p:cBhvr>
                                      <p:to>
                                        <p:strVal val="visible"/>
                                      </p:to>
                                    </p:set>
                                    <p:anim calcmode="lin" valueType="num">
                                      <p:cBhvr>
                                        <p:cTn id="104" dur="500" fill="hold"/>
                                        <p:tgtEl>
                                          <p:spTgt spid="24"/>
                                        </p:tgtEl>
                                        <p:attrNameLst>
                                          <p:attrName>ppt_w</p:attrName>
                                        </p:attrNameLst>
                                      </p:cBhvr>
                                      <p:tavLst>
                                        <p:tav tm="0">
                                          <p:val>
                                            <p:fltVal val="0"/>
                                          </p:val>
                                        </p:tav>
                                        <p:tav tm="100000">
                                          <p:val>
                                            <p:strVal val="#ppt_w"/>
                                          </p:val>
                                        </p:tav>
                                      </p:tavLst>
                                    </p:anim>
                                    <p:anim calcmode="lin" valueType="num">
                                      <p:cBhvr>
                                        <p:cTn id="105" dur="500" fill="hold"/>
                                        <p:tgtEl>
                                          <p:spTgt spid="24"/>
                                        </p:tgtEl>
                                        <p:attrNameLst>
                                          <p:attrName>ppt_h</p:attrName>
                                        </p:attrNameLst>
                                      </p:cBhvr>
                                      <p:tavLst>
                                        <p:tav tm="0">
                                          <p:val>
                                            <p:fltVal val="0"/>
                                          </p:val>
                                        </p:tav>
                                        <p:tav tm="100000">
                                          <p:val>
                                            <p:strVal val="#ppt_h"/>
                                          </p:val>
                                        </p:tav>
                                      </p:tavLst>
                                    </p:anim>
                                    <p:animEffect transition="in" filter="fade">
                                      <p:cBhvr>
                                        <p:cTn id="106" dur="500"/>
                                        <p:tgtEl>
                                          <p:spTgt spid="24"/>
                                        </p:tgtEl>
                                      </p:cBhvr>
                                    </p:animEffect>
                                  </p:childTnLst>
                                </p:cTn>
                              </p:par>
                            </p:childTnLst>
                          </p:cTn>
                        </p:par>
                        <p:par>
                          <p:cTn id="107" fill="hold">
                            <p:stCondLst>
                              <p:cond delay="7350"/>
                            </p:stCondLst>
                            <p:childTnLst>
                              <p:par>
                                <p:cTn id="108" presetID="10" presetClass="entr" presetSubtype="0" fill="hold" grpId="0" nodeType="afterEffect">
                                  <p:stCondLst>
                                    <p:cond delay="0"/>
                                  </p:stCondLst>
                                  <p:childTnLst>
                                    <p:set>
                                      <p:cBhvr>
                                        <p:cTn id="109" dur="1" fill="hold">
                                          <p:stCondLst>
                                            <p:cond delay="0"/>
                                          </p:stCondLst>
                                        </p:cTn>
                                        <p:tgtEl>
                                          <p:spTgt spid="29"/>
                                        </p:tgtEl>
                                        <p:attrNameLst>
                                          <p:attrName>style.visibility</p:attrName>
                                        </p:attrNameLst>
                                      </p:cBhvr>
                                      <p:to>
                                        <p:strVal val="visible"/>
                                      </p:to>
                                    </p:set>
                                    <p:animEffect transition="in" filter="fade">
                                      <p:cBhvr>
                                        <p:cTn id="110" dur="500"/>
                                        <p:tgtEl>
                                          <p:spTgt spid="29"/>
                                        </p:tgtEl>
                                      </p:cBhvr>
                                    </p:animEffect>
                                  </p:childTnLst>
                                </p:cTn>
                              </p:par>
                            </p:childTnLst>
                          </p:cTn>
                        </p:par>
                        <p:par>
                          <p:cTn id="111" fill="hold">
                            <p:stCondLst>
                              <p:cond delay="7850"/>
                            </p:stCondLst>
                            <p:childTnLst>
                              <p:par>
                                <p:cTn id="112" presetID="16" presetClass="entr" presetSubtype="21" fill="hold" nodeType="afterEffect">
                                  <p:stCondLst>
                                    <p:cond delay="0"/>
                                  </p:stCondLst>
                                  <p:childTnLst>
                                    <p:set>
                                      <p:cBhvr>
                                        <p:cTn id="113" dur="1" fill="hold">
                                          <p:stCondLst>
                                            <p:cond delay="0"/>
                                          </p:stCondLst>
                                        </p:cTn>
                                        <p:tgtEl>
                                          <p:spTgt spid="19"/>
                                        </p:tgtEl>
                                        <p:attrNameLst>
                                          <p:attrName>style.visibility</p:attrName>
                                        </p:attrNameLst>
                                      </p:cBhvr>
                                      <p:to>
                                        <p:strVal val="visible"/>
                                      </p:to>
                                    </p:set>
                                    <p:animEffect transition="in" filter="barn(inVertical)">
                                      <p:cBhvr>
                                        <p:cTn id="114" dur="12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20" grpId="0" animBg="1"/>
      <p:bldP spid="21" grpId="0" animBg="1"/>
      <p:bldP spid="22" grpId="0" animBg="1"/>
      <p:bldP spid="23" grpId="0" animBg="1"/>
      <p:bldP spid="24" grpId="0" animBg="1"/>
      <p:bldP spid="25" grpId="0"/>
      <p:bldP spid="26" grpId="0"/>
      <p:bldP spid="27" grpId="0"/>
      <p:bldP spid="28" grpId="0"/>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dirty="0">
                  <a:solidFill>
                    <a:schemeClr val="bg1"/>
                  </a:solidFill>
                </a:rPr>
                <a:t>4</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sp>
        <p:nvSpPr>
          <p:cNvPr id="9" name="Oval 1"/>
          <p:cNvSpPr/>
          <p:nvPr/>
        </p:nvSpPr>
        <p:spPr bwMode="auto">
          <a:xfrm>
            <a:off x="3110583" y="2584340"/>
            <a:ext cx="1341153" cy="134115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254000" dist="127000" dir="8160000" algn="t" rotWithShape="0">
              <a:prstClr val="black">
                <a:alpha val="34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0" name="Oval 1"/>
          <p:cNvSpPr/>
          <p:nvPr/>
        </p:nvSpPr>
        <p:spPr bwMode="auto">
          <a:xfrm>
            <a:off x="4475557" y="1961488"/>
            <a:ext cx="1341153" cy="134115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254000" dist="127000" dir="8160000" algn="t" rotWithShape="0">
              <a:prstClr val="black">
                <a:alpha val="34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1" name="Oval 1"/>
          <p:cNvSpPr/>
          <p:nvPr/>
        </p:nvSpPr>
        <p:spPr bwMode="auto">
          <a:xfrm>
            <a:off x="6092322" y="1318758"/>
            <a:ext cx="1341153" cy="134115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254000" dist="127000" dir="8160000" algn="t" rotWithShape="0">
              <a:prstClr val="black">
                <a:alpha val="34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2" name="Oval 1"/>
          <p:cNvSpPr/>
          <p:nvPr/>
        </p:nvSpPr>
        <p:spPr bwMode="auto">
          <a:xfrm>
            <a:off x="1434183" y="3253575"/>
            <a:ext cx="1341153" cy="134115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noFill/>
            <a:prstDash val="solid"/>
          </a:ln>
          <a:effectLst>
            <a:outerShdw blurRad="254000" dist="127000" dir="8160000" algn="t" rotWithShape="0">
              <a:prstClr val="black">
                <a:alpha val="34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4" name="矩形 13"/>
          <p:cNvSpPr/>
          <p:nvPr/>
        </p:nvSpPr>
        <p:spPr>
          <a:xfrm>
            <a:off x="1727408" y="3823918"/>
            <a:ext cx="326051" cy="392415"/>
          </a:xfrm>
          <a:prstGeom prst="rect">
            <a:avLst/>
          </a:prstGeom>
        </p:spPr>
        <p:txBody>
          <a:bodyPr wrap="none" lIns="68580" tIns="34290" rIns="68580" bIns="34290">
            <a:spAutoFit/>
          </a:bodyPr>
          <a:lstStyle/>
          <a:p>
            <a:r>
              <a:rPr lang="en-US" altLang="zh-CN" sz="2100" b="1" dirty="0" smtClean="0">
                <a:solidFill>
                  <a:schemeClr val="tx1">
                    <a:lumMod val="65000"/>
                    <a:lumOff val="35000"/>
                  </a:schemeClr>
                </a:solidFill>
                <a:latin typeface="Agency FB" panose="020B0503020202020204" pitchFamily="34" charset="0"/>
                <a:ea typeface="微软雅黑" panose="020B0503020204020204" pitchFamily="34" charset="-122"/>
              </a:rPr>
              <a:t>01</a:t>
            </a:r>
            <a:endParaRPr lang="zh-CN" altLang="en-US" sz="2100" b="1" dirty="0">
              <a:solidFill>
                <a:schemeClr val="tx1">
                  <a:lumMod val="65000"/>
                  <a:lumOff val="35000"/>
                </a:schemeClr>
              </a:solidFill>
            </a:endParaRPr>
          </a:p>
        </p:txBody>
      </p:sp>
      <p:sp>
        <p:nvSpPr>
          <p:cNvPr id="15" name="矩形 14"/>
          <p:cNvSpPr/>
          <p:nvPr/>
        </p:nvSpPr>
        <p:spPr>
          <a:xfrm>
            <a:off x="3345593" y="3253575"/>
            <a:ext cx="382156" cy="392415"/>
          </a:xfrm>
          <a:prstGeom prst="rect">
            <a:avLst/>
          </a:prstGeom>
          <a:ln>
            <a:noFill/>
          </a:ln>
        </p:spPr>
        <p:txBody>
          <a:bodyPr wrap="none" lIns="68580" tIns="34290" rIns="68580" bIns="34290">
            <a:spAutoFit/>
          </a:bodyPr>
          <a:lstStyle/>
          <a:p>
            <a:r>
              <a:rPr lang="en-US" altLang="zh-CN" sz="2100" b="1" dirty="0" smtClean="0">
                <a:solidFill>
                  <a:schemeClr val="tx1">
                    <a:lumMod val="65000"/>
                    <a:lumOff val="35000"/>
                  </a:schemeClr>
                </a:solidFill>
                <a:latin typeface="Agency FB" panose="020B0503020202020204" pitchFamily="34" charset="0"/>
                <a:ea typeface="微软雅黑" panose="020B0503020204020204" pitchFamily="34" charset="-122"/>
              </a:rPr>
              <a:t>02</a:t>
            </a:r>
            <a:endParaRPr lang="zh-CN" altLang="en-US" sz="2100" b="1" dirty="0">
              <a:solidFill>
                <a:schemeClr val="tx1">
                  <a:lumMod val="65000"/>
                  <a:lumOff val="35000"/>
                </a:schemeClr>
              </a:solidFill>
            </a:endParaRPr>
          </a:p>
        </p:txBody>
      </p:sp>
      <p:sp>
        <p:nvSpPr>
          <p:cNvPr id="16" name="矩形 15"/>
          <p:cNvSpPr/>
          <p:nvPr/>
        </p:nvSpPr>
        <p:spPr>
          <a:xfrm>
            <a:off x="4695444" y="2569212"/>
            <a:ext cx="386965" cy="392415"/>
          </a:xfrm>
          <a:prstGeom prst="rect">
            <a:avLst/>
          </a:prstGeom>
        </p:spPr>
        <p:txBody>
          <a:bodyPr wrap="none" lIns="68580" tIns="34290" rIns="68580" bIns="34290">
            <a:spAutoFit/>
          </a:bodyPr>
          <a:lstStyle/>
          <a:p>
            <a:r>
              <a:rPr lang="en-US" altLang="zh-CN" sz="2100" b="1" dirty="0" smtClean="0">
                <a:solidFill>
                  <a:schemeClr val="tx1">
                    <a:lumMod val="65000"/>
                    <a:lumOff val="35000"/>
                  </a:schemeClr>
                </a:solidFill>
                <a:latin typeface="Agency FB" panose="020B0503020202020204" pitchFamily="34" charset="0"/>
                <a:ea typeface="微软雅黑" panose="020B0503020204020204" pitchFamily="34" charset="-122"/>
              </a:rPr>
              <a:t>03</a:t>
            </a:r>
            <a:endParaRPr lang="zh-CN" altLang="en-US" sz="2100" b="1" dirty="0">
              <a:solidFill>
                <a:schemeClr val="tx1">
                  <a:lumMod val="65000"/>
                  <a:lumOff val="35000"/>
                </a:schemeClr>
              </a:solidFill>
            </a:endParaRPr>
          </a:p>
        </p:txBody>
      </p:sp>
      <p:sp>
        <p:nvSpPr>
          <p:cNvPr id="17" name="弧形 16"/>
          <p:cNvSpPr/>
          <p:nvPr/>
        </p:nvSpPr>
        <p:spPr>
          <a:xfrm>
            <a:off x="6216550" y="1460132"/>
            <a:ext cx="1071155" cy="1071155"/>
          </a:xfrm>
          <a:prstGeom prst="arc">
            <a:avLst>
              <a:gd name="adj1" fmla="val 2212195"/>
              <a:gd name="adj2" fmla="val 0"/>
            </a:avLst>
          </a:prstGeom>
          <a:ln w="19050">
            <a:solidFill>
              <a:srgbClr val="BD392F"/>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solidFill>
                <a:schemeClr val="tx1">
                  <a:lumMod val="50000"/>
                  <a:lumOff val="50000"/>
                </a:schemeClr>
              </a:solidFill>
            </a:endParaRPr>
          </a:p>
        </p:txBody>
      </p:sp>
      <p:sp>
        <p:nvSpPr>
          <p:cNvPr id="18" name="矩形 17"/>
          <p:cNvSpPr/>
          <p:nvPr/>
        </p:nvSpPr>
        <p:spPr>
          <a:xfrm>
            <a:off x="6299757" y="1871504"/>
            <a:ext cx="385362" cy="392415"/>
          </a:xfrm>
          <a:prstGeom prst="rect">
            <a:avLst/>
          </a:prstGeom>
        </p:spPr>
        <p:txBody>
          <a:bodyPr wrap="none" lIns="68580" tIns="34290" rIns="68580" bIns="34290">
            <a:spAutoFit/>
          </a:bodyPr>
          <a:lstStyle/>
          <a:p>
            <a:r>
              <a:rPr lang="en-US" altLang="zh-CN" sz="2100" b="1" dirty="0" smtClean="0">
                <a:solidFill>
                  <a:schemeClr val="tx1">
                    <a:lumMod val="65000"/>
                    <a:lumOff val="35000"/>
                  </a:schemeClr>
                </a:solidFill>
                <a:latin typeface="Agency FB" panose="020B0503020202020204" pitchFamily="34" charset="0"/>
                <a:ea typeface="微软雅黑" panose="020B0503020204020204" pitchFamily="34" charset="-122"/>
              </a:rPr>
              <a:t>04</a:t>
            </a:r>
            <a:endParaRPr lang="zh-CN" altLang="en-US" sz="2100" b="1" dirty="0">
              <a:solidFill>
                <a:schemeClr val="tx1">
                  <a:lumMod val="65000"/>
                  <a:lumOff val="35000"/>
                </a:schemeClr>
              </a:solidFill>
            </a:endParaRPr>
          </a:p>
        </p:txBody>
      </p:sp>
      <p:sp>
        <p:nvSpPr>
          <p:cNvPr id="19" name="Content Placeholder 2"/>
          <p:cNvSpPr txBox="1"/>
          <p:nvPr/>
        </p:nvSpPr>
        <p:spPr bwMode="auto">
          <a:xfrm>
            <a:off x="887025" y="221007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0" name="Content Placeholder 2"/>
          <p:cNvSpPr txBox="1"/>
          <p:nvPr/>
        </p:nvSpPr>
        <p:spPr bwMode="auto">
          <a:xfrm>
            <a:off x="3823420" y="1168049"/>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1" name="Content Placeholder 2"/>
          <p:cNvSpPr txBox="1"/>
          <p:nvPr/>
        </p:nvSpPr>
        <p:spPr bwMode="auto">
          <a:xfrm>
            <a:off x="2724670" y="4120359"/>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2" name="Content Placeholder 2"/>
          <p:cNvSpPr txBox="1"/>
          <p:nvPr/>
        </p:nvSpPr>
        <p:spPr bwMode="auto">
          <a:xfrm>
            <a:off x="5670088" y="2938742"/>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3" name="弧形 22"/>
          <p:cNvSpPr/>
          <p:nvPr/>
        </p:nvSpPr>
        <p:spPr>
          <a:xfrm>
            <a:off x="4599785" y="2096486"/>
            <a:ext cx="1071155" cy="1071155"/>
          </a:xfrm>
          <a:prstGeom prst="arc">
            <a:avLst>
              <a:gd name="adj1" fmla="val 2212195"/>
              <a:gd name="adj2" fmla="val 0"/>
            </a:avLst>
          </a:prstGeom>
          <a:ln w="19050">
            <a:solidFill>
              <a:srgbClr val="BD392F"/>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solidFill>
                <a:schemeClr val="tx1">
                  <a:lumMod val="50000"/>
                  <a:lumOff val="50000"/>
                </a:schemeClr>
              </a:solidFill>
            </a:endParaRPr>
          </a:p>
        </p:txBody>
      </p:sp>
      <p:sp>
        <p:nvSpPr>
          <p:cNvPr id="24" name="弧形 23"/>
          <p:cNvSpPr/>
          <p:nvPr/>
        </p:nvSpPr>
        <p:spPr>
          <a:xfrm>
            <a:off x="3234811" y="2725964"/>
            <a:ext cx="1071155" cy="1071155"/>
          </a:xfrm>
          <a:prstGeom prst="arc">
            <a:avLst>
              <a:gd name="adj1" fmla="val 2212195"/>
              <a:gd name="adj2" fmla="val 0"/>
            </a:avLst>
          </a:prstGeom>
          <a:ln w="19050">
            <a:solidFill>
              <a:srgbClr val="BD392F"/>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solidFill>
                <a:schemeClr val="tx1">
                  <a:lumMod val="50000"/>
                  <a:lumOff val="50000"/>
                </a:schemeClr>
              </a:solidFill>
            </a:endParaRPr>
          </a:p>
        </p:txBody>
      </p:sp>
      <p:sp>
        <p:nvSpPr>
          <p:cNvPr id="25" name="弧形 24"/>
          <p:cNvSpPr/>
          <p:nvPr/>
        </p:nvSpPr>
        <p:spPr>
          <a:xfrm>
            <a:off x="1565037" y="3381946"/>
            <a:ext cx="1071155" cy="1071155"/>
          </a:xfrm>
          <a:prstGeom prst="arc">
            <a:avLst>
              <a:gd name="adj1" fmla="val 2212195"/>
              <a:gd name="adj2" fmla="val 0"/>
            </a:avLst>
          </a:prstGeom>
          <a:ln w="19050">
            <a:solidFill>
              <a:srgbClr val="BD392F"/>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solidFill>
                <a:schemeClr val="tx1">
                  <a:lumMod val="50000"/>
                  <a:lumOff val="50000"/>
                </a:schemeClr>
              </a:solidFill>
            </a:endParaRPr>
          </a:p>
        </p:txBody>
      </p:sp>
      <p:sp>
        <p:nvSpPr>
          <p:cNvPr id="26" name="AutoShape 97"/>
          <p:cNvSpPr/>
          <p:nvPr/>
        </p:nvSpPr>
        <p:spPr bwMode="auto">
          <a:xfrm>
            <a:off x="2066173" y="3738220"/>
            <a:ext cx="383468" cy="38213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5" y="6463"/>
                </a:moveTo>
                <a:cubicBezTo>
                  <a:pt x="385" y="6463"/>
                  <a:pt x="262" y="6412"/>
                  <a:pt x="155" y="6305"/>
                </a:cubicBezTo>
                <a:cubicBezTo>
                  <a:pt x="48" y="6201"/>
                  <a:pt x="0" y="6075"/>
                  <a:pt x="0" y="5925"/>
                </a:cubicBezTo>
                <a:lnTo>
                  <a:pt x="0" y="538"/>
                </a:lnTo>
                <a:cubicBezTo>
                  <a:pt x="0" y="388"/>
                  <a:pt x="48" y="265"/>
                  <a:pt x="155" y="158"/>
                </a:cubicBezTo>
                <a:cubicBezTo>
                  <a:pt x="262" y="51"/>
                  <a:pt x="385" y="0"/>
                  <a:pt x="535" y="0"/>
                </a:cubicBezTo>
                <a:lnTo>
                  <a:pt x="5925" y="0"/>
                </a:lnTo>
                <a:cubicBezTo>
                  <a:pt x="6072" y="0"/>
                  <a:pt x="6201" y="51"/>
                  <a:pt x="6319" y="158"/>
                </a:cubicBezTo>
                <a:cubicBezTo>
                  <a:pt x="6432" y="264"/>
                  <a:pt x="6486" y="388"/>
                  <a:pt x="6486" y="538"/>
                </a:cubicBezTo>
                <a:lnTo>
                  <a:pt x="6486" y="5925"/>
                </a:lnTo>
                <a:cubicBezTo>
                  <a:pt x="6486" y="6075"/>
                  <a:pt x="6432" y="6201"/>
                  <a:pt x="6319" y="6305"/>
                </a:cubicBezTo>
                <a:cubicBezTo>
                  <a:pt x="6201" y="6412"/>
                  <a:pt x="6072" y="6463"/>
                  <a:pt x="5925" y="6463"/>
                </a:cubicBezTo>
                <a:lnTo>
                  <a:pt x="535" y="6463"/>
                </a:lnTo>
                <a:close/>
                <a:moveTo>
                  <a:pt x="21058" y="8105"/>
                </a:moveTo>
                <a:cubicBezTo>
                  <a:pt x="21205" y="8105"/>
                  <a:pt x="21335" y="8156"/>
                  <a:pt x="21438" y="8257"/>
                </a:cubicBezTo>
                <a:cubicBezTo>
                  <a:pt x="21542" y="8358"/>
                  <a:pt x="21599" y="8487"/>
                  <a:pt x="21599" y="8643"/>
                </a:cubicBezTo>
                <a:lnTo>
                  <a:pt x="21599" y="12613"/>
                </a:lnTo>
                <a:cubicBezTo>
                  <a:pt x="21599" y="13854"/>
                  <a:pt x="21314" y="15020"/>
                  <a:pt x="20750" y="16114"/>
                </a:cubicBezTo>
                <a:cubicBezTo>
                  <a:pt x="20183" y="17209"/>
                  <a:pt x="19411" y="18159"/>
                  <a:pt x="18432" y="18968"/>
                </a:cubicBezTo>
                <a:cubicBezTo>
                  <a:pt x="17453" y="19774"/>
                  <a:pt x="16313" y="20416"/>
                  <a:pt x="15000" y="20891"/>
                </a:cubicBezTo>
                <a:cubicBezTo>
                  <a:pt x="13690" y="21363"/>
                  <a:pt x="12291" y="21599"/>
                  <a:pt x="10802" y="21599"/>
                </a:cubicBezTo>
                <a:cubicBezTo>
                  <a:pt x="9297" y="21599"/>
                  <a:pt x="7891" y="21363"/>
                  <a:pt x="6587" y="20891"/>
                </a:cubicBezTo>
                <a:cubicBezTo>
                  <a:pt x="5283" y="20416"/>
                  <a:pt x="4140" y="19774"/>
                  <a:pt x="3161" y="18968"/>
                </a:cubicBezTo>
                <a:cubicBezTo>
                  <a:pt x="2182" y="18159"/>
                  <a:pt x="1410" y="17212"/>
                  <a:pt x="843" y="16120"/>
                </a:cubicBezTo>
                <a:cubicBezTo>
                  <a:pt x="279" y="15032"/>
                  <a:pt x="0" y="13866"/>
                  <a:pt x="0" y="12613"/>
                </a:cubicBezTo>
                <a:lnTo>
                  <a:pt x="0" y="8643"/>
                </a:lnTo>
                <a:cubicBezTo>
                  <a:pt x="0" y="8496"/>
                  <a:pt x="48" y="8369"/>
                  <a:pt x="155" y="8263"/>
                </a:cubicBezTo>
                <a:cubicBezTo>
                  <a:pt x="262" y="8159"/>
                  <a:pt x="385" y="8104"/>
                  <a:pt x="535" y="8104"/>
                </a:cubicBezTo>
                <a:lnTo>
                  <a:pt x="5925" y="8104"/>
                </a:lnTo>
                <a:cubicBezTo>
                  <a:pt x="6072" y="8104"/>
                  <a:pt x="6201" y="8156"/>
                  <a:pt x="6319" y="8257"/>
                </a:cubicBezTo>
                <a:cubicBezTo>
                  <a:pt x="6432" y="8358"/>
                  <a:pt x="6486" y="8487"/>
                  <a:pt x="6486" y="8643"/>
                </a:cubicBezTo>
                <a:lnTo>
                  <a:pt x="6486" y="12613"/>
                </a:lnTo>
                <a:cubicBezTo>
                  <a:pt x="6486" y="12881"/>
                  <a:pt x="6596" y="13154"/>
                  <a:pt x="6800" y="13439"/>
                </a:cubicBezTo>
                <a:cubicBezTo>
                  <a:pt x="7005" y="13725"/>
                  <a:pt x="7298" y="13992"/>
                  <a:pt x="7676" y="14246"/>
                </a:cubicBezTo>
                <a:cubicBezTo>
                  <a:pt x="8050" y="14499"/>
                  <a:pt x="8505" y="14704"/>
                  <a:pt x="9032" y="14865"/>
                </a:cubicBezTo>
                <a:cubicBezTo>
                  <a:pt x="9561" y="15029"/>
                  <a:pt x="10152" y="15107"/>
                  <a:pt x="10802" y="15107"/>
                </a:cubicBezTo>
                <a:cubicBezTo>
                  <a:pt x="11447" y="15107"/>
                  <a:pt x="12038" y="15029"/>
                  <a:pt x="12576" y="14865"/>
                </a:cubicBezTo>
                <a:cubicBezTo>
                  <a:pt x="13112" y="14704"/>
                  <a:pt x="13566" y="14499"/>
                  <a:pt x="13944" y="14246"/>
                </a:cubicBezTo>
                <a:cubicBezTo>
                  <a:pt x="14321" y="13992"/>
                  <a:pt x="14615" y="13722"/>
                  <a:pt x="14822" y="13439"/>
                </a:cubicBezTo>
                <a:cubicBezTo>
                  <a:pt x="15029" y="13154"/>
                  <a:pt x="15130" y="12881"/>
                  <a:pt x="15130" y="12613"/>
                </a:cubicBezTo>
                <a:lnTo>
                  <a:pt x="15130" y="8643"/>
                </a:lnTo>
                <a:cubicBezTo>
                  <a:pt x="15130" y="8286"/>
                  <a:pt x="15311" y="8104"/>
                  <a:pt x="15671" y="8104"/>
                </a:cubicBezTo>
                <a:lnTo>
                  <a:pt x="21058" y="8104"/>
                </a:lnTo>
                <a:close/>
                <a:moveTo>
                  <a:pt x="21058" y="2"/>
                </a:moveTo>
                <a:cubicBezTo>
                  <a:pt x="21205" y="2"/>
                  <a:pt x="21335" y="54"/>
                  <a:pt x="21438" y="161"/>
                </a:cubicBezTo>
                <a:cubicBezTo>
                  <a:pt x="21542" y="267"/>
                  <a:pt x="21599" y="391"/>
                  <a:pt x="21599" y="541"/>
                </a:cubicBezTo>
                <a:lnTo>
                  <a:pt x="21599" y="5928"/>
                </a:lnTo>
                <a:cubicBezTo>
                  <a:pt x="21599" y="6077"/>
                  <a:pt x="21542" y="6204"/>
                  <a:pt x="21438" y="6308"/>
                </a:cubicBezTo>
                <a:cubicBezTo>
                  <a:pt x="21335" y="6414"/>
                  <a:pt x="21205" y="6466"/>
                  <a:pt x="21058" y="6466"/>
                </a:cubicBezTo>
                <a:lnTo>
                  <a:pt x="15671" y="6466"/>
                </a:lnTo>
                <a:cubicBezTo>
                  <a:pt x="15311" y="6466"/>
                  <a:pt x="15130" y="6288"/>
                  <a:pt x="15130" y="5928"/>
                </a:cubicBezTo>
                <a:lnTo>
                  <a:pt x="15130" y="541"/>
                </a:lnTo>
                <a:cubicBezTo>
                  <a:pt x="15130" y="391"/>
                  <a:pt x="15182" y="267"/>
                  <a:pt x="15282" y="161"/>
                </a:cubicBezTo>
                <a:cubicBezTo>
                  <a:pt x="15383" y="54"/>
                  <a:pt x="15513" y="2"/>
                  <a:pt x="15671" y="2"/>
                </a:cubicBezTo>
                <a:lnTo>
                  <a:pt x="21058" y="2"/>
                </a:lnTo>
                <a:close/>
              </a:path>
            </a:pathLst>
          </a:custGeom>
          <a:solidFill>
            <a:srgbClr val="BD392F"/>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27" name="Freeform 145"/>
          <p:cNvSpPr>
            <a:spLocks noChangeArrowheads="1"/>
          </p:cNvSpPr>
          <p:nvPr/>
        </p:nvSpPr>
        <p:spPr bwMode="auto">
          <a:xfrm>
            <a:off x="3781159" y="3074769"/>
            <a:ext cx="410279" cy="410173"/>
          </a:xfrm>
          <a:custGeom>
            <a:avLst/>
            <a:gdLst>
              <a:gd name="T0" fmla="*/ 83990 w 444"/>
              <a:gd name="T1" fmla="*/ 478860 h 445"/>
              <a:gd name="T2" fmla="*/ 83990 w 444"/>
              <a:gd name="T3" fmla="*/ 478860 h 445"/>
              <a:gd name="T4" fmla="*/ 148782 w 444"/>
              <a:gd name="T5" fmla="*/ 531535 h 445"/>
              <a:gd name="T6" fmla="*/ 201576 w 444"/>
              <a:gd name="T7" fmla="*/ 478860 h 445"/>
              <a:gd name="T8" fmla="*/ 148782 w 444"/>
              <a:gd name="T9" fmla="*/ 414214 h 445"/>
              <a:gd name="T10" fmla="*/ 83990 w 444"/>
              <a:gd name="T11" fmla="*/ 478860 h 445"/>
              <a:gd name="T12" fmla="*/ 382754 w 444"/>
              <a:gd name="T13" fmla="*/ 478860 h 445"/>
              <a:gd name="T14" fmla="*/ 382754 w 444"/>
              <a:gd name="T15" fmla="*/ 478860 h 445"/>
              <a:gd name="T16" fmla="*/ 446346 w 444"/>
              <a:gd name="T17" fmla="*/ 531535 h 445"/>
              <a:gd name="T18" fmla="*/ 500340 w 444"/>
              <a:gd name="T19" fmla="*/ 478860 h 445"/>
              <a:gd name="T20" fmla="*/ 446346 w 444"/>
              <a:gd name="T21" fmla="*/ 414214 h 445"/>
              <a:gd name="T22" fmla="*/ 382754 w 444"/>
              <a:gd name="T23" fmla="*/ 478860 h 445"/>
              <a:gd name="T24" fmla="*/ 190777 w 444"/>
              <a:gd name="T25" fmla="*/ 339991 h 445"/>
              <a:gd name="T26" fmla="*/ 190777 w 444"/>
              <a:gd name="T27" fmla="*/ 339991 h 445"/>
              <a:gd name="T28" fmla="*/ 520737 w 444"/>
              <a:gd name="T29" fmla="*/ 244219 h 445"/>
              <a:gd name="T30" fmla="*/ 531536 w 444"/>
              <a:gd name="T31" fmla="*/ 223867 h 445"/>
              <a:gd name="T32" fmla="*/ 531536 w 444"/>
              <a:gd name="T33" fmla="*/ 64646 h 445"/>
              <a:gd name="T34" fmla="*/ 117586 w 444"/>
              <a:gd name="T35" fmla="*/ 64646 h 445"/>
              <a:gd name="T36" fmla="*/ 117586 w 444"/>
              <a:gd name="T37" fmla="*/ 11972 h 445"/>
              <a:gd name="T38" fmla="*/ 106787 w 444"/>
              <a:gd name="T39" fmla="*/ 0 h 445"/>
              <a:gd name="T40" fmla="*/ 10799 w 444"/>
              <a:gd name="T41" fmla="*/ 0 h 445"/>
              <a:gd name="T42" fmla="*/ 0 w 444"/>
              <a:gd name="T43" fmla="*/ 11972 h 445"/>
              <a:gd name="T44" fmla="*/ 0 w 444"/>
              <a:gd name="T45" fmla="*/ 64646 h 445"/>
              <a:gd name="T46" fmla="*/ 53994 w 444"/>
              <a:gd name="T47" fmla="*/ 64646 h 445"/>
              <a:gd name="T48" fmla="*/ 117586 w 444"/>
              <a:gd name="T49" fmla="*/ 329216 h 445"/>
              <a:gd name="T50" fmla="*/ 117586 w 444"/>
              <a:gd name="T51" fmla="*/ 361539 h 445"/>
              <a:gd name="T52" fmla="*/ 117586 w 444"/>
              <a:gd name="T53" fmla="*/ 404637 h 445"/>
              <a:gd name="T54" fmla="*/ 127185 w 444"/>
              <a:gd name="T55" fmla="*/ 414214 h 445"/>
              <a:gd name="T56" fmla="*/ 148782 w 444"/>
              <a:gd name="T57" fmla="*/ 414214 h 445"/>
              <a:gd name="T58" fmla="*/ 446346 w 444"/>
              <a:gd name="T59" fmla="*/ 414214 h 445"/>
              <a:gd name="T60" fmla="*/ 520737 w 444"/>
              <a:gd name="T61" fmla="*/ 414214 h 445"/>
              <a:gd name="T62" fmla="*/ 531536 w 444"/>
              <a:gd name="T63" fmla="*/ 404637 h 445"/>
              <a:gd name="T64" fmla="*/ 531536 w 444"/>
              <a:gd name="T65" fmla="*/ 361539 h 445"/>
              <a:gd name="T66" fmla="*/ 201576 w 444"/>
              <a:gd name="T67" fmla="*/ 361539 h 445"/>
              <a:gd name="T68" fmla="*/ 190777 w 444"/>
              <a:gd name="T69" fmla="*/ 339991 h 44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444" h="445">
                <a:moveTo>
                  <a:pt x="70" y="400"/>
                </a:moveTo>
                <a:lnTo>
                  <a:pt x="70" y="400"/>
                </a:lnTo>
                <a:cubicBezTo>
                  <a:pt x="70" y="426"/>
                  <a:pt x="98" y="444"/>
                  <a:pt x="124" y="444"/>
                </a:cubicBezTo>
                <a:cubicBezTo>
                  <a:pt x="151" y="444"/>
                  <a:pt x="168" y="426"/>
                  <a:pt x="168" y="400"/>
                </a:cubicBezTo>
                <a:cubicBezTo>
                  <a:pt x="168" y="373"/>
                  <a:pt x="151" y="346"/>
                  <a:pt x="124" y="346"/>
                </a:cubicBezTo>
                <a:cubicBezTo>
                  <a:pt x="98" y="346"/>
                  <a:pt x="70" y="373"/>
                  <a:pt x="70" y="400"/>
                </a:cubicBezTo>
                <a:close/>
                <a:moveTo>
                  <a:pt x="319" y="400"/>
                </a:moveTo>
                <a:lnTo>
                  <a:pt x="319" y="400"/>
                </a:lnTo>
                <a:cubicBezTo>
                  <a:pt x="319" y="426"/>
                  <a:pt x="345" y="444"/>
                  <a:pt x="372" y="444"/>
                </a:cubicBezTo>
                <a:cubicBezTo>
                  <a:pt x="399" y="444"/>
                  <a:pt x="417" y="426"/>
                  <a:pt x="417" y="400"/>
                </a:cubicBezTo>
                <a:cubicBezTo>
                  <a:pt x="417" y="373"/>
                  <a:pt x="399" y="346"/>
                  <a:pt x="372" y="346"/>
                </a:cubicBezTo>
                <a:cubicBezTo>
                  <a:pt x="345" y="346"/>
                  <a:pt x="319" y="373"/>
                  <a:pt x="319" y="400"/>
                </a:cubicBezTo>
                <a:close/>
                <a:moveTo>
                  <a:pt x="159" y="284"/>
                </a:moveTo>
                <a:lnTo>
                  <a:pt x="159" y="284"/>
                </a:lnTo>
                <a:cubicBezTo>
                  <a:pt x="434" y="204"/>
                  <a:pt x="434" y="204"/>
                  <a:pt x="434" y="204"/>
                </a:cubicBezTo>
                <a:cubicBezTo>
                  <a:pt x="443" y="204"/>
                  <a:pt x="443" y="195"/>
                  <a:pt x="443" y="187"/>
                </a:cubicBezTo>
                <a:cubicBezTo>
                  <a:pt x="443" y="54"/>
                  <a:pt x="443" y="54"/>
                  <a:pt x="443" y="54"/>
                </a:cubicBezTo>
                <a:cubicBezTo>
                  <a:pt x="98" y="54"/>
                  <a:pt x="98" y="54"/>
                  <a:pt x="98" y="54"/>
                </a:cubicBezTo>
                <a:cubicBezTo>
                  <a:pt x="98" y="10"/>
                  <a:pt x="98" y="10"/>
                  <a:pt x="98" y="10"/>
                </a:cubicBezTo>
                <a:lnTo>
                  <a:pt x="89" y="0"/>
                </a:lnTo>
                <a:cubicBezTo>
                  <a:pt x="9" y="0"/>
                  <a:pt x="9" y="0"/>
                  <a:pt x="9" y="0"/>
                </a:cubicBezTo>
                <a:cubicBezTo>
                  <a:pt x="0" y="0"/>
                  <a:pt x="0" y="10"/>
                  <a:pt x="0" y="10"/>
                </a:cubicBezTo>
                <a:cubicBezTo>
                  <a:pt x="0" y="54"/>
                  <a:pt x="0" y="54"/>
                  <a:pt x="0" y="54"/>
                </a:cubicBezTo>
                <a:cubicBezTo>
                  <a:pt x="45" y="54"/>
                  <a:pt x="45" y="54"/>
                  <a:pt x="45" y="54"/>
                </a:cubicBezTo>
                <a:cubicBezTo>
                  <a:pt x="98" y="275"/>
                  <a:pt x="98" y="275"/>
                  <a:pt x="98" y="275"/>
                </a:cubicBezTo>
                <a:cubicBezTo>
                  <a:pt x="98" y="302"/>
                  <a:pt x="98" y="302"/>
                  <a:pt x="98" y="302"/>
                </a:cubicBezTo>
                <a:cubicBezTo>
                  <a:pt x="98" y="338"/>
                  <a:pt x="98" y="338"/>
                  <a:pt x="98" y="338"/>
                </a:cubicBezTo>
                <a:cubicBezTo>
                  <a:pt x="98" y="346"/>
                  <a:pt x="106" y="346"/>
                  <a:pt x="106" y="346"/>
                </a:cubicBezTo>
                <a:cubicBezTo>
                  <a:pt x="124" y="346"/>
                  <a:pt x="124" y="346"/>
                  <a:pt x="124" y="346"/>
                </a:cubicBezTo>
                <a:cubicBezTo>
                  <a:pt x="372" y="346"/>
                  <a:pt x="372" y="346"/>
                  <a:pt x="372" y="346"/>
                </a:cubicBezTo>
                <a:cubicBezTo>
                  <a:pt x="434" y="346"/>
                  <a:pt x="434" y="346"/>
                  <a:pt x="434" y="346"/>
                </a:cubicBezTo>
                <a:cubicBezTo>
                  <a:pt x="443" y="346"/>
                  <a:pt x="443" y="346"/>
                  <a:pt x="443" y="338"/>
                </a:cubicBezTo>
                <a:cubicBezTo>
                  <a:pt x="443" y="302"/>
                  <a:pt x="443" y="302"/>
                  <a:pt x="443" y="302"/>
                </a:cubicBezTo>
                <a:cubicBezTo>
                  <a:pt x="168" y="302"/>
                  <a:pt x="168" y="302"/>
                  <a:pt x="168" y="302"/>
                </a:cubicBezTo>
                <a:cubicBezTo>
                  <a:pt x="133" y="302"/>
                  <a:pt x="133" y="284"/>
                  <a:pt x="159" y="284"/>
                </a:cubicBez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28" name="Freeform 119"/>
          <p:cNvSpPr>
            <a:spLocks noChangeArrowheads="1"/>
          </p:cNvSpPr>
          <p:nvPr/>
        </p:nvSpPr>
        <p:spPr bwMode="auto">
          <a:xfrm>
            <a:off x="5082966" y="2468599"/>
            <a:ext cx="428419" cy="382621"/>
          </a:xfrm>
          <a:custGeom>
            <a:avLst/>
            <a:gdLst>
              <a:gd name="T0" fmla="*/ 531268 w 497"/>
              <a:gd name="T1" fmla="*/ 83989 h 444"/>
              <a:gd name="T2" fmla="*/ 531268 w 497"/>
              <a:gd name="T3" fmla="*/ 83989 h 444"/>
              <a:gd name="T4" fmla="*/ 510880 w 497"/>
              <a:gd name="T5" fmla="*/ 83989 h 444"/>
              <a:gd name="T6" fmla="*/ 510880 w 497"/>
              <a:gd name="T7" fmla="*/ 531532 h 444"/>
              <a:gd name="T8" fmla="*/ 531268 w 497"/>
              <a:gd name="T9" fmla="*/ 531532 h 444"/>
              <a:gd name="T10" fmla="*/ 594828 w 497"/>
              <a:gd name="T11" fmla="*/ 477539 h 444"/>
              <a:gd name="T12" fmla="*/ 594828 w 497"/>
              <a:gd name="T13" fmla="*/ 148781 h 444"/>
              <a:gd name="T14" fmla="*/ 531268 w 497"/>
              <a:gd name="T15" fmla="*/ 83989 h 444"/>
              <a:gd name="T16" fmla="*/ 0 w 497"/>
              <a:gd name="T17" fmla="*/ 148781 h 444"/>
              <a:gd name="T18" fmla="*/ 0 w 497"/>
              <a:gd name="T19" fmla="*/ 148781 h 444"/>
              <a:gd name="T20" fmla="*/ 0 w 497"/>
              <a:gd name="T21" fmla="*/ 477539 h 444"/>
              <a:gd name="T22" fmla="*/ 63560 w 497"/>
              <a:gd name="T23" fmla="*/ 531532 h 444"/>
              <a:gd name="T24" fmla="*/ 85147 w 497"/>
              <a:gd name="T25" fmla="*/ 531532 h 444"/>
              <a:gd name="T26" fmla="*/ 85147 w 497"/>
              <a:gd name="T27" fmla="*/ 83989 h 444"/>
              <a:gd name="T28" fmla="*/ 63560 w 497"/>
              <a:gd name="T29" fmla="*/ 83989 h 444"/>
              <a:gd name="T30" fmla="*/ 0 w 497"/>
              <a:gd name="T31" fmla="*/ 148781 h 444"/>
              <a:gd name="T32" fmla="*/ 404147 w 497"/>
              <a:gd name="T33" fmla="*/ 31196 h 444"/>
              <a:gd name="T34" fmla="*/ 404147 w 497"/>
              <a:gd name="T35" fmla="*/ 31196 h 444"/>
              <a:gd name="T36" fmla="*/ 297414 w 497"/>
              <a:gd name="T37" fmla="*/ 0 h 444"/>
              <a:gd name="T38" fmla="*/ 191880 w 497"/>
              <a:gd name="T39" fmla="*/ 31196 h 444"/>
              <a:gd name="T40" fmla="*/ 191880 w 497"/>
              <a:gd name="T41" fmla="*/ 83989 h 444"/>
              <a:gd name="T42" fmla="*/ 128320 w 497"/>
              <a:gd name="T43" fmla="*/ 83989 h 444"/>
              <a:gd name="T44" fmla="*/ 128320 w 497"/>
              <a:gd name="T45" fmla="*/ 531532 h 444"/>
              <a:gd name="T46" fmla="*/ 467707 w 497"/>
              <a:gd name="T47" fmla="*/ 531532 h 444"/>
              <a:gd name="T48" fmla="*/ 467707 w 497"/>
              <a:gd name="T49" fmla="*/ 83989 h 444"/>
              <a:gd name="T50" fmla="*/ 404147 w 497"/>
              <a:gd name="T51" fmla="*/ 83989 h 444"/>
              <a:gd name="T52" fmla="*/ 404147 w 497"/>
              <a:gd name="T53" fmla="*/ 31196 h 444"/>
              <a:gd name="T54" fmla="*/ 360974 w 497"/>
              <a:gd name="T55" fmla="*/ 83989 h 444"/>
              <a:gd name="T56" fmla="*/ 360974 w 497"/>
              <a:gd name="T57" fmla="*/ 83989 h 444"/>
              <a:gd name="T58" fmla="*/ 233854 w 497"/>
              <a:gd name="T59" fmla="*/ 83989 h 444"/>
              <a:gd name="T60" fmla="*/ 233854 w 497"/>
              <a:gd name="T61" fmla="*/ 52793 h 444"/>
              <a:gd name="T62" fmla="*/ 297414 w 497"/>
              <a:gd name="T63" fmla="*/ 31196 h 444"/>
              <a:gd name="T64" fmla="*/ 360974 w 497"/>
              <a:gd name="T65" fmla="*/ 52793 h 444"/>
              <a:gd name="T66" fmla="*/ 360974 w 497"/>
              <a:gd name="T67" fmla="*/ 83989 h 4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29" name="Freeform 101"/>
          <p:cNvSpPr>
            <a:spLocks noEditPoints="1"/>
          </p:cNvSpPr>
          <p:nvPr/>
        </p:nvSpPr>
        <p:spPr bwMode="auto">
          <a:xfrm>
            <a:off x="6631732" y="1812943"/>
            <a:ext cx="551621" cy="365532"/>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rgbClr val="BD392F"/>
          </a:solidFill>
          <a:ln w="9525">
            <a:noFill/>
            <a:round/>
          </a:ln>
        </p:spPr>
        <p:txBody>
          <a:bodyPr vert="horz" wrap="square" lIns="68580" tIns="34290" rIns="68580" bIns="34290" numCol="1" anchor="t" anchorCtr="0" compatLnSpc="1"/>
          <a:lstStyle/>
          <a:p>
            <a:endParaRPr lang="en-US"/>
          </a:p>
        </p:txBody>
      </p:sp>
    </p:spTree>
    <p:extLst>
      <p:ext uri="{BB962C8B-B14F-4D97-AF65-F5344CB8AC3E}">
        <p14:creationId xmlns:p14="http://schemas.microsoft.com/office/powerpoint/2010/main" val="126545232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childTnLst>
                          </p:cTn>
                        </p:par>
                        <p:par>
                          <p:cTn id="22" fill="hold">
                            <p:stCondLst>
                              <p:cond delay="850"/>
                            </p:stCondLst>
                            <p:childTnLst>
                              <p:par>
                                <p:cTn id="23" presetID="2" presetClass="entr" presetSubtype="2"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1+#ppt_w/2"/>
                                          </p:val>
                                        </p:tav>
                                        <p:tav tm="100000">
                                          <p:val>
                                            <p:strVal val="#ppt_x"/>
                                          </p:val>
                                        </p:tav>
                                      </p:tavLst>
                                    </p:anim>
                                    <p:anim calcmode="lin" valueType="num">
                                      <p:cBhvr additive="base">
                                        <p:cTn id="26" dur="500" fill="hold"/>
                                        <p:tgtEl>
                                          <p:spTgt spid="21"/>
                                        </p:tgtEl>
                                        <p:attrNameLst>
                                          <p:attrName>ppt_y</p:attrName>
                                        </p:attrNameLst>
                                      </p:cBhvr>
                                      <p:tavLst>
                                        <p:tav tm="0">
                                          <p:val>
                                            <p:strVal val="#ppt_y"/>
                                          </p:val>
                                        </p:tav>
                                        <p:tav tm="100000">
                                          <p:val>
                                            <p:strVal val="#ppt_y"/>
                                          </p:val>
                                        </p:tav>
                                      </p:tavLst>
                                    </p:anim>
                                  </p:childTnLst>
                                </p:cTn>
                              </p:par>
                            </p:childTnLst>
                          </p:cTn>
                        </p:par>
                        <p:par>
                          <p:cTn id="27" fill="hold">
                            <p:stCondLst>
                              <p:cond delay="1350"/>
                            </p:stCondLst>
                            <p:childTnLst>
                              <p:par>
                                <p:cTn id="28" presetID="2" presetClass="entr" presetSubtype="8"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0-#ppt_w/2"/>
                                          </p:val>
                                        </p:tav>
                                        <p:tav tm="100000">
                                          <p:val>
                                            <p:strVal val="#ppt_x"/>
                                          </p:val>
                                        </p:tav>
                                      </p:tavLst>
                                    </p:anim>
                                    <p:anim calcmode="lin" valueType="num">
                                      <p:cBhvr additive="base">
                                        <p:cTn id="31" dur="500" fill="hold"/>
                                        <p:tgtEl>
                                          <p:spTgt spid="19"/>
                                        </p:tgtEl>
                                        <p:attrNameLst>
                                          <p:attrName>ppt_y</p:attrName>
                                        </p:attrNameLst>
                                      </p:cBhvr>
                                      <p:tavLst>
                                        <p:tav tm="0">
                                          <p:val>
                                            <p:strVal val="#ppt_y"/>
                                          </p:val>
                                        </p:tav>
                                        <p:tav tm="100000">
                                          <p:val>
                                            <p:strVal val="#ppt_y"/>
                                          </p:val>
                                        </p:tav>
                                      </p:tavLst>
                                    </p:anim>
                                  </p:childTnLst>
                                </p:cTn>
                              </p:par>
                            </p:childTnLst>
                          </p:cTn>
                        </p:par>
                        <p:par>
                          <p:cTn id="32" fill="hold">
                            <p:stCondLst>
                              <p:cond delay="1850"/>
                            </p:stCondLst>
                            <p:childTnLst>
                              <p:par>
                                <p:cTn id="33" presetID="2" presetClass="entr" presetSubtype="2"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1+#ppt_w/2"/>
                                          </p:val>
                                        </p:tav>
                                        <p:tav tm="100000">
                                          <p:val>
                                            <p:strVal val="#ppt_x"/>
                                          </p:val>
                                        </p:tav>
                                      </p:tavLst>
                                    </p:anim>
                                    <p:anim calcmode="lin" valueType="num">
                                      <p:cBhvr additive="base">
                                        <p:cTn id="36" dur="500" fill="hold"/>
                                        <p:tgtEl>
                                          <p:spTgt spid="22"/>
                                        </p:tgtEl>
                                        <p:attrNameLst>
                                          <p:attrName>ppt_y</p:attrName>
                                        </p:attrNameLst>
                                      </p:cBhvr>
                                      <p:tavLst>
                                        <p:tav tm="0">
                                          <p:val>
                                            <p:strVal val="#ppt_y"/>
                                          </p:val>
                                        </p:tav>
                                        <p:tav tm="100000">
                                          <p:val>
                                            <p:strVal val="#ppt_y"/>
                                          </p:val>
                                        </p:tav>
                                      </p:tavLst>
                                    </p:anim>
                                  </p:childTnLst>
                                </p:cTn>
                              </p:par>
                            </p:childTnLst>
                          </p:cTn>
                        </p:par>
                        <p:par>
                          <p:cTn id="37" fill="hold">
                            <p:stCondLst>
                              <p:cond delay="2350"/>
                            </p:stCondLst>
                            <p:childTnLst>
                              <p:par>
                                <p:cTn id="38" presetID="2" presetClass="entr" presetSubtype="8"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0-#ppt_w/2"/>
                                          </p:val>
                                        </p:tav>
                                        <p:tav tm="100000">
                                          <p:val>
                                            <p:strVal val="#ppt_x"/>
                                          </p:val>
                                        </p:tav>
                                      </p:tavLst>
                                    </p:anim>
                                    <p:anim calcmode="lin" valueType="num">
                                      <p:cBhvr additive="base">
                                        <p:cTn id="41"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9" grpId="0"/>
      <p:bldP spid="20" grpId="0"/>
      <p:bldP spid="21" grpId="0"/>
      <p:bldP spid="2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dirty="0">
                  <a:solidFill>
                    <a:schemeClr val="bg1"/>
                  </a:solidFill>
                </a:rPr>
                <a:t>4</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sp>
        <p:nvSpPr>
          <p:cNvPr id="10" name="圆角矩形 9"/>
          <p:cNvSpPr/>
          <p:nvPr/>
        </p:nvSpPr>
        <p:spPr>
          <a:xfrm>
            <a:off x="5772079" y="1596392"/>
            <a:ext cx="2619899" cy="879549"/>
          </a:xfrm>
          <a:prstGeom prst="roundRect">
            <a:avLst/>
          </a:prstGeom>
          <a:noFill/>
          <a:ln w="19050">
            <a:solidFill>
              <a:schemeClr val="tx1">
                <a:lumMod val="50000"/>
                <a:lumOff val="50000"/>
              </a:schemeClr>
            </a:solidFill>
            <a:prstDash val="sysDot"/>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11" name="圆角矩形 10"/>
          <p:cNvSpPr/>
          <p:nvPr/>
        </p:nvSpPr>
        <p:spPr>
          <a:xfrm>
            <a:off x="5799545" y="3019557"/>
            <a:ext cx="2619899" cy="879549"/>
          </a:xfrm>
          <a:prstGeom prst="roundRect">
            <a:avLst/>
          </a:prstGeom>
          <a:noFill/>
          <a:ln w="19050">
            <a:solidFill>
              <a:schemeClr val="tx1">
                <a:lumMod val="50000"/>
                <a:lumOff val="50000"/>
              </a:schemeClr>
            </a:solidFill>
            <a:prstDash val="sysDot"/>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12" name="圆角矩形 11"/>
          <p:cNvSpPr/>
          <p:nvPr/>
        </p:nvSpPr>
        <p:spPr>
          <a:xfrm>
            <a:off x="701170" y="1488358"/>
            <a:ext cx="2619900" cy="879549"/>
          </a:xfrm>
          <a:prstGeom prst="roundRect">
            <a:avLst/>
          </a:prstGeom>
          <a:noFill/>
          <a:ln w="19050">
            <a:solidFill>
              <a:schemeClr val="tx1">
                <a:lumMod val="50000"/>
                <a:lumOff val="50000"/>
              </a:schemeClr>
            </a:solidFill>
            <a:prstDash val="sysDot"/>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13" name="圆角矩形 12"/>
          <p:cNvSpPr/>
          <p:nvPr/>
        </p:nvSpPr>
        <p:spPr>
          <a:xfrm>
            <a:off x="701170" y="2943929"/>
            <a:ext cx="2619900" cy="879549"/>
          </a:xfrm>
          <a:prstGeom prst="roundRect">
            <a:avLst/>
          </a:prstGeom>
          <a:noFill/>
          <a:ln w="19050">
            <a:solidFill>
              <a:schemeClr val="tx1">
                <a:lumMod val="50000"/>
                <a:lumOff val="50000"/>
              </a:schemeClr>
            </a:solidFill>
            <a:prstDash val="sysDot"/>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grpSp>
        <p:nvGrpSpPr>
          <p:cNvPr id="14" name="Group 11"/>
          <p:cNvGrpSpPr/>
          <p:nvPr/>
        </p:nvGrpSpPr>
        <p:grpSpPr bwMode="auto">
          <a:xfrm>
            <a:off x="3188712" y="1404459"/>
            <a:ext cx="2542083" cy="2545236"/>
            <a:chOff x="0" y="0"/>
            <a:chExt cx="6957" cy="6957"/>
          </a:xfrm>
        </p:grpSpPr>
        <p:grpSp>
          <p:nvGrpSpPr>
            <p:cNvPr id="15" name="Group 12"/>
            <p:cNvGrpSpPr/>
            <p:nvPr/>
          </p:nvGrpSpPr>
          <p:grpSpPr bwMode="auto">
            <a:xfrm>
              <a:off x="0" y="0"/>
              <a:ext cx="6957" cy="6957"/>
              <a:chOff x="0" y="0"/>
              <a:chExt cx="6957" cy="6957"/>
            </a:xfrm>
          </p:grpSpPr>
          <p:sp>
            <p:nvSpPr>
              <p:cNvPr id="17" name="椭圆 22"/>
              <p:cNvSpPr>
                <a:spLocks noChangeArrowheads="1"/>
              </p:cNvSpPr>
              <p:nvPr/>
            </p:nvSpPr>
            <p:spPr bwMode="auto">
              <a:xfrm flipH="1">
                <a:off x="0" y="0"/>
                <a:ext cx="6957" cy="6957"/>
              </a:xfrm>
              <a:prstGeom prst="ellipse">
                <a:avLst/>
              </a:prstGeom>
              <a:gradFill>
                <a:gsLst>
                  <a:gs pos="0">
                    <a:schemeClr val="bg1">
                      <a:lumMod val="85000"/>
                    </a:schemeClr>
                  </a:gs>
                  <a:gs pos="0">
                    <a:schemeClr val="bg1"/>
                  </a:gs>
                  <a:gs pos="100000">
                    <a:schemeClr val="bg1">
                      <a:lumMod val="75000"/>
                    </a:schemeClr>
                  </a:gs>
                </a:gsLst>
                <a:lin ang="16200000" scaled="1"/>
              </a:gradFill>
            </p:spPr>
            <p:style>
              <a:lnRef idx="3">
                <a:schemeClr val="lt1"/>
              </a:lnRef>
              <a:fillRef idx="1">
                <a:schemeClr val="accent1"/>
              </a:fillRef>
              <a:effectRef idx="1">
                <a:schemeClr val="accent1"/>
              </a:effectRef>
              <a:fontRef idx="minor">
                <a:schemeClr val="lt1"/>
              </a:fontRef>
            </p:style>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18" name="椭圆 23"/>
              <p:cNvSpPr>
                <a:spLocks noChangeArrowheads="1"/>
              </p:cNvSpPr>
              <p:nvPr/>
            </p:nvSpPr>
            <p:spPr bwMode="auto">
              <a:xfrm flipH="1">
                <a:off x="639" y="639"/>
                <a:ext cx="5679" cy="5679"/>
              </a:xfrm>
              <a:prstGeom prst="ellipse">
                <a:avLst/>
              </a:prstGeom>
              <a:solidFill>
                <a:schemeClr val="tx1">
                  <a:lumMod val="50000"/>
                  <a:lumOff val="50000"/>
                </a:schemeClr>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grpSp>
        <p:sp>
          <p:nvSpPr>
            <p:cNvPr id="16" name="矩形 24"/>
            <p:cNvSpPr>
              <a:spLocks noChangeArrowheads="1"/>
            </p:cNvSpPr>
            <p:nvPr/>
          </p:nvSpPr>
          <p:spPr bwMode="auto">
            <a:xfrm>
              <a:off x="1192" y="2774"/>
              <a:ext cx="4961" cy="1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0" hangingPunct="0">
                <a:lnSpc>
                  <a:spcPct val="90000"/>
                </a:lnSpc>
              </a:pPr>
              <a:r>
                <a:rPr lang="zh-CN" altLang="en-US" sz="3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输入内容</a:t>
              </a:r>
              <a:endParaRPr lang="en-US" sz="3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9" name="Group 12"/>
          <p:cNvGrpSpPr/>
          <p:nvPr/>
        </p:nvGrpSpPr>
        <p:grpSpPr bwMode="auto">
          <a:xfrm>
            <a:off x="2804949" y="1424969"/>
            <a:ext cx="1018853" cy="1020117"/>
            <a:chOff x="0" y="0"/>
            <a:chExt cx="6957" cy="6957"/>
          </a:xfrm>
        </p:grpSpPr>
        <p:sp>
          <p:nvSpPr>
            <p:cNvPr id="20" name="椭圆 22"/>
            <p:cNvSpPr>
              <a:spLocks noChangeArrowheads="1"/>
            </p:cNvSpPr>
            <p:nvPr/>
          </p:nvSpPr>
          <p:spPr bwMode="auto">
            <a:xfrm flipH="1">
              <a:off x="0" y="0"/>
              <a:ext cx="6957" cy="6957"/>
            </a:xfrm>
            <a:prstGeom prst="ellipse">
              <a:avLst/>
            </a:prstGeom>
            <a:gradFill>
              <a:gsLst>
                <a:gs pos="0">
                  <a:schemeClr val="bg1">
                    <a:lumMod val="85000"/>
                  </a:schemeClr>
                </a:gs>
                <a:gs pos="0">
                  <a:schemeClr val="bg1"/>
                </a:gs>
                <a:gs pos="100000">
                  <a:schemeClr val="bg1">
                    <a:lumMod val="75000"/>
                  </a:schemeClr>
                </a:gs>
              </a:gsLst>
              <a:lin ang="16200000" scaled="1"/>
            </a:gradFill>
          </p:spPr>
          <p:style>
            <a:lnRef idx="3">
              <a:schemeClr val="lt1"/>
            </a:lnRef>
            <a:fillRef idx="1">
              <a:schemeClr val="accent1"/>
            </a:fillRef>
            <a:effectRef idx="1">
              <a:schemeClr val="accent1"/>
            </a:effectRef>
            <a:fontRef idx="minor">
              <a:schemeClr val="lt1"/>
            </a:fontRef>
          </p:style>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21" name="椭圆 23"/>
            <p:cNvSpPr>
              <a:spLocks noChangeArrowheads="1"/>
            </p:cNvSpPr>
            <p:nvPr/>
          </p:nvSpPr>
          <p:spPr bwMode="auto">
            <a:xfrm flipH="1">
              <a:off x="639" y="795"/>
              <a:ext cx="5679" cy="5679"/>
            </a:xfrm>
            <a:prstGeom prst="ellipse">
              <a:avLst/>
            </a:prstGeom>
            <a:solidFill>
              <a:schemeClr val="bg1">
                <a:lumMod val="85000"/>
              </a:schemeClr>
            </a:solidFill>
            <a:ln>
              <a:noFill/>
            </a:ln>
            <a:effectLst>
              <a:innerShdw blurRad="114300">
                <a:prstClr val="black"/>
              </a:innerShdw>
            </a:effectLst>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grpSp>
      <p:grpSp>
        <p:nvGrpSpPr>
          <p:cNvPr id="22" name="Group 12"/>
          <p:cNvGrpSpPr/>
          <p:nvPr/>
        </p:nvGrpSpPr>
        <p:grpSpPr bwMode="auto">
          <a:xfrm>
            <a:off x="2785138" y="2878989"/>
            <a:ext cx="1018853" cy="1020117"/>
            <a:chOff x="0" y="0"/>
            <a:chExt cx="6957" cy="6957"/>
          </a:xfrm>
        </p:grpSpPr>
        <p:sp>
          <p:nvSpPr>
            <p:cNvPr id="23" name="椭圆 22"/>
            <p:cNvSpPr>
              <a:spLocks noChangeArrowheads="1"/>
            </p:cNvSpPr>
            <p:nvPr/>
          </p:nvSpPr>
          <p:spPr bwMode="auto">
            <a:xfrm flipH="1">
              <a:off x="0" y="0"/>
              <a:ext cx="6957" cy="6957"/>
            </a:xfrm>
            <a:prstGeom prst="ellipse">
              <a:avLst/>
            </a:prstGeom>
            <a:gradFill>
              <a:gsLst>
                <a:gs pos="0">
                  <a:schemeClr val="bg1">
                    <a:lumMod val="85000"/>
                  </a:schemeClr>
                </a:gs>
                <a:gs pos="0">
                  <a:schemeClr val="bg1"/>
                </a:gs>
                <a:gs pos="100000">
                  <a:schemeClr val="bg1">
                    <a:lumMod val="75000"/>
                  </a:schemeClr>
                </a:gs>
              </a:gsLst>
              <a:lin ang="16200000" scaled="1"/>
            </a:gradFill>
          </p:spPr>
          <p:style>
            <a:lnRef idx="3">
              <a:schemeClr val="lt1"/>
            </a:lnRef>
            <a:fillRef idx="1">
              <a:schemeClr val="accent1"/>
            </a:fillRef>
            <a:effectRef idx="1">
              <a:schemeClr val="accent1"/>
            </a:effectRef>
            <a:fontRef idx="minor">
              <a:schemeClr val="lt1"/>
            </a:fontRef>
          </p:style>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24" name="椭圆 23"/>
            <p:cNvSpPr>
              <a:spLocks noChangeArrowheads="1"/>
            </p:cNvSpPr>
            <p:nvPr/>
          </p:nvSpPr>
          <p:spPr bwMode="auto">
            <a:xfrm flipH="1">
              <a:off x="639" y="795"/>
              <a:ext cx="5679" cy="5679"/>
            </a:xfrm>
            <a:prstGeom prst="ellipse">
              <a:avLst/>
            </a:prstGeom>
            <a:solidFill>
              <a:schemeClr val="bg1">
                <a:lumMod val="85000"/>
              </a:schemeClr>
            </a:solidFill>
            <a:ln>
              <a:noFill/>
            </a:ln>
            <a:effectLst>
              <a:innerShdw blurRad="114300">
                <a:prstClr val="black"/>
              </a:innerShdw>
            </a:effectLst>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grpSp>
      <p:grpSp>
        <p:nvGrpSpPr>
          <p:cNvPr id="25" name="Group 12"/>
          <p:cNvGrpSpPr/>
          <p:nvPr/>
        </p:nvGrpSpPr>
        <p:grpSpPr bwMode="auto">
          <a:xfrm>
            <a:off x="5197033" y="1424969"/>
            <a:ext cx="1018853" cy="1020117"/>
            <a:chOff x="0" y="0"/>
            <a:chExt cx="6957" cy="6957"/>
          </a:xfrm>
        </p:grpSpPr>
        <p:sp>
          <p:nvSpPr>
            <p:cNvPr id="26" name="椭圆 22"/>
            <p:cNvSpPr>
              <a:spLocks noChangeArrowheads="1"/>
            </p:cNvSpPr>
            <p:nvPr/>
          </p:nvSpPr>
          <p:spPr bwMode="auto">
            <a:xfrm flipH="1">
              <a:off x="0" y="0"/>
              <a:ext cx="6957" cy="6957"/>
            </a:xfrm>
            <a:prstGeom prst="ellipse">
              <a:avLst/>
            </a:prstGeom>
            <a:gradFill>
              <a:gsLst>
                <a:gs pos="0">
                  <a:schemeClr val="bg1">
                    <a:lumMod val="85000"/>
                  </a:schemeClr>
                </a:gs>
                <a:gs pos="0">
                  <a:schemeClr val="bg1"/>
                </a:gs>
                <a:gs pos="100000">
                  <a:schemeClr val="bg1">
                    <a:lumMod val="75000"/>
                  </a:schemeClr>
                </a:gs>
              </a:gsLst>
              <a:lin ang="16200000" scaled="1"/>
            </a:gradFill>
          </p:spPr>
          <p:style>
            <a:lnRef idx="3">
              <a:schemeClr val="lt1"/>
            </a:lnRef>
            <a:fillRef idx="1">
              <a:schemeClr val="accent1"/>
            </a:fillRef>
            <a:effectRef idx="1">
              <a:schemeClr val="accent1"/>
            </a:effectRef>
            <a:fontRef idx="minor">
              <a:schemeClr val="lt1"/>
            </a:fontRef>
          </p:style>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27" name="椭圆 23"/>
            <p:cNvSpPr>
              <a:spLocks noChangeArrowheads="1"/>
            </p:cNvSpPr>
            <p:nvPr/>
          </p:nvSpPr>
          <p:spPr bwMode="auto">
            <a:xfrm flipH="1">
              <a:off x="639" y="795"/>
              <a:ext cx="5679" cy="5679"/>
            </a:xfrm>
            <a:prstGeom prst="ellipse">
              <a:avLst/>
            </a:prstGeom>
            <a:solidFill>
              <a:schemeClr val="bg1">
                <a:lumMod val="85000"/>
              </a:schemeClr>
            </a:solidFill>
            <a:ln>
              <a:noFill/>
            </a:ln>
            <a:effectLst>
              <a:innerShdw blurRad="114300">
                <a:prstClr val="black"/>
              </a:innerShdw>
            </a:effectLst>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grpSp>
      <p:grpSp>
        <p:nvGrpSpPr>
          <p:cNvPr id="28" name="Group 12"/>
          <p:cNvGrpSpPr/>
          <p:nvPr/>
        </p:nvGrpSpPr>
        <p:grpSpPr bwMode="auto">
          <a:xfrm>
            <a:off x="5197033" y="2878989"/>
            <a:ext cx="1018853" cy="1020117"/>
            <a:chOff x="0" y="0"/>
            <a:chExt cx="6957" cy="6957"/>
          </a:xfrm>
        </p:grpSpPr>
        <p:sp>
          <p:nvSpPr>
            <p:cNvPr id="29" name="椭圆 22"/>
            <p:cNvSpPr>
              <a:spLocks noChangeArrowheads="1"/>
            </p:cNvSpPr>
            <p:nvPr/>
          </p:nvSpPr>
          <p:spPr bwMode="auto">
            <a:xfrm flipH="1">
              <a:off x="0" y="0"/>
              <a:ext cx="6957" cy="6957"/>
            </a:xfrm>
            <a:prstGeom prst="ellipse">
              <a:avLst/>
            </a:prstGeom>
            <a:gradFill>
              <a:gsLst>
                <a:gs pos="0">
                  <a:schemeClr val="bg1">
                    <a:lumMod val="85000"/>
                  </a:schemeClr>
                </a:gs>
                <a:gs pos="0">
                  <a:schemeClr val="bg1"/>
                </a:gs>
                <a:gs pos="100000">
                  <a:schemeClr val="bg1">
                    <a:lumMod val="75000"/>
                  </a:schemeClr>
                </a:gs>
              </a:gsLst>
              <a:lin ang="16200000" scaled="1"/>
            </a:gradFill>
          </p:spPr>
          <p:style>
            <a:lnRef idx="3">
              <a:schemeClr val="lt1"/>
            </a:lnRef>
            <a:fillRef idx="1">
              <a:schemeClr val="accent1"/>
            </a:fillRef>
            <a:effectRef idx="1">
              <a:schemeClr val="accent1"/>
            </a:effectRef>
            <a:fontRef idx="minor">
              <a:schemeClr val="lt1"/>
            </a:fontRef>
          </p:style>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30" name="椭圆 23"/>
            <p:cNvSpPr>
              <a:spLocks noChangeArrowheads="1"/>
            </p:cNvSpPr>
            <p:nvPr/>
          </p:nvSpPr>
          <p:spPr bwMode="auto">
            <a:xfrm flipH="1">
              <a:off x="639" y="795"/>
              <a:ext cx="5679" cy="5679"/>
            </a:xfrm>
            <a:prstGeom prst="ellipse">
              <a:avLst/>
            </a:prstGeom>
            <a:solidFill>
              <a:schemeClr val="bg1">
                <a:lumMod val="85000"/>
              </a:schemeClr>
            </a:solidFill>
            <a:ln>
              <a:noFill/>
            </a:ln>
            <a:effectLst>
              <a:innerShdw blurRad="114300">
                <a:prstClr val="black"/>
              </a:innerShdw>
            </a:effectLst>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grpSp>
      <p:sp>
        <p:nvSpPr>
          <p:cNvPr id="31" name="Freeform 76"/>
          <p:cNvSpPr>
            <a:spLocks noEditPoints="1"/>
          </p:cNvSpPr>
          <p:nvPr/>
        </p:nvSpPr>
        <p:spPr bwMode="auto">
          <a:xfrm flipH="1">
            <a:off x="2980855" y="1886742"/>
            <a:ext cx="627418" cy="222250"/>
          </a:xfrm>
          <a:custGeom>
            <a:avLst/>
            <a:gdLst>
              <a:gd name="T0" fmla="*/ 2147483647 w 413"/>
              <a:gd name="T1" fmla="*/ 0 h 146"/>
              <a:gd name="T2" fmla="*/ 2147483647 w 413"/>
              <a:gd name="T3" fmla="*/ 0 h 146"/>
              <a:gd name="T4" fmla="*/ 0 w 413"/>
              <a:gd name="T5" fmla="*/ 2147483647 h 146"/>
              <a:gd name="T6" fmla="*/ 0 w 413"/>
              <a:gd name="T7" fmla="*/ 2147483647 h 146"/>
              <a:gd name="T8" fmla="*/ 2147483647 w 413"/>
              <a:gd name="T9" fmla="*/ 2147483647 h 146"/>
              <a:gd name="T10" fmla="*/ 2147483647 w 413"/>
              <a:gd name="T11" fmla="*/ 2147483647 h 146"/>
              <a:gd name="T12" fmla="*/ 2147483647 w 413"/>
              <a:gd name="T13" fmla="*/ 2147483647 h 146"/>
              <a:gd name="T14" fmla="*/ 2147483647 w 413"/>
              <a:gd name="T15" fmla="*/ 2147483647 h 146"/>
              <a:gd name="T16" fmla="*/ 2147483647 w 413"/>
              <a:gd name="T17" fmla="*/ 2147483647 h 146"/>
              <a:gd name="T18" fmla="*/ 2147483647 w 413"/>
              <a:gd name="T19" fmla="*/ 2147483647 h 146"/>
              <a:gd name="T20" fmla="*/ 2147483647 w 413"/>
              <a:gd name="T21" fmla="*/ 2147483647 h 146"/>
              <a:gd name="T22" fmla="*/ 2147483647 w 413"/>
              <a:gd name="T23" fmla="*/ 2147483647 h 146"/>
              <a:gd name="T24" fmla="*/ 2147483647 w 413"/>
              <a:gd name="T25" fmla="*/ 2147483647 h 146"/>
              <a:gd name="T26" fmla="*/ 2147483647 w 413"/>
              <a:gd name="T27" fmla="*/ 2147483647 h 146"/>
              <a:gd name="T28" fmla="*/ 2147483647 w 413"/>
              <a:gd name="T29" fmla="*/ 2147483647 h 146"/>
              <a:gd name="T30" fmla="*/ 2147483647 w 413"/>
              <a:gd name="T31" fmla="*/ 2147483647 h 146"/>
              <a:gd name="T32" fmla="*/ 2147483647 w 413"/>
              <a:gd name="T33" fmla="*/ 0 h 146"/>
              <a:gd name="T34" fmla="*/ 2147483647 w 413"/>
              <a:gd name="T35" fmla="*/ 2147483647 h 146"/>
              <a:gd name="T36" fmla="*/ 2147483647 w 413"/>
              <a:gd name="T37" fmla="*/ 2147483647 h 146"/>
              <a:gd name="T38" fmla="*/ 2147483647 w 413"/>
              <a:gd name="T39" fmla="*/ 2147483647 h 146"/>
              <a:gd name="T40" fmla="*/ 2147483647 w 413"/>
              <a:gd name="T41" fmla="*/ 2147483647 h 146"/>
              <a:gd name="T42" fmla="*/ 2147483647 w 413"/>
              <a:gd name="T43" fmla="*/ 2147483647 h 146"/>
              <a:gd name="T44" fmla="*/ 2147483647 w 413"/>
              <a:gd name="T45" fmla="*/ 2147483647 h 146"/>
              <a:gd name="T46" fmla="*/ 2147483647 w 413"/>
              <a:gd name="T47" fmla="*/ 2147483647 h 146"/>
              <a:gd name="T48" fmla="*/ 2147483647 w 413"/>
              <a:gd name="T49" fmla="*/ 2147483647 h 146"/>
              <a:gd name="T50" fmla="*/ 2147483647 w 413"/>
              <a:gd name="T51" fmla="*/ 2147483647 h 146"/>
              <a:gd name="T52" fmla="*/ 2147483647 w 413"/>
              <a:gd name="T53" fmla="*/ 2147483647 h 146"/>
              <a:gd name="T54" fmla="*/ 2147483647 w 413"/>
              <a:gd name="T55" fmla="*/ 2147483647 h 146"/>
              <a:gd name="T56" fmla="*/ 2147483647 w 413"/>
              <a:gd name="T57" fmla="*/ 2147483647 h 146"/>
              <a:gd name="T58" fmla="*/ 2147483647 w 413"/>
              <a:gd name="T59" fmla="*/ 2147483647 h 146"/>
              <a:gd name="T60" fmla="*/ 2147483647 w 413"/>
              <a:gd name="T61" fmla="*/ 2147483647 h 146"/>
              <a:gd name="T62" fmla="*/ 2147483647 w 413"/>
              <a:gd name="T63" fmla="*/ 2147483647 h 14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13" h="146">
                <a:moveTo>
                  <a:pt x="406" y="0"/>
                </a:moveTo>
                <a:cubicBezTo>
                  <a:pt x="7" y="0"/>
                  <a:pt x="7" y="0"/>
                  <a:pt x="7" y="0"/>
                </a:cubicBezTo>
                <a:cubicBezTo>
                  <a:pt x="3" y="0"/>
                  <a:pt x="0" y="3"/>
                  <a:pt x="0" y="7"/>
                </a:cubicBezTo>
                <a:cubicBezTo>
                  <a:pt x="0" y="74"/>
                  <a:pt x="0" y="74"/>
                  <a:pt x="0" y="74"/>
                </a:cubicBezTo>
                <a:cubicBezTo>
                  <a:pt x="0" y="78"/>
                  <a:pt x="3" y="81"/>
                  <a:pt x="7" y="81"/>
                </a:cubicBezTo>
                <a:cubicBezTo>
                  <a:pt x="188" y="81"/>
                  <a:pt x="188" y="81"/>
                  <a:pt x="188" y="81"/>
                </a:cubicBezTo>
                <a:cubicBezTo>
                  <a:pt x="134" y="133"/>
                  <a:pt x="134" y="133"/>
                  <a:pt x="134" y="133"/>
                </a:cubicBezTo>
                <a:cubicBezTo>
                  <a:pt x="132" y="135"/>
                  <a:pt x="131" y="138"/>
                  <a:pt x="132" y="141"/>
                </a:cubicBezTo>
                <a:cubicBezTo>
                  <a:pt x="134" y="144"/>
                  <a:pt x="136" y="146"/>
                  <a:pt x="139" y="146"/>
                </a:cubicBezTo>
                <a:cubicBezTo>
                  <a:pt x="273" y="146"/>
                  <a:pt x="273" y="146"/>
                  <a:pt x="273" y="146"/>
                </a:cubicBezTo>
                <a:cubicBezTo>
                  <a:pt x="276" y="146"/>
                  <a:pt x="279" y="144"/>
                  <a:pt x="280" y="141"/>
                </a:cubicBezTo>
                <a:cubicBezTo>
                  <a:pt x="281" y="139"/>
                  <a:pt x="280" y="135"/>
                  <a:pt x="278" y="133"/>
                </a:cubicBezTo>
                <a:cubicBezTo>
                  <a:pt x="224" y="81"/>
                  <a:pt x="224" y="81"/>
                  <a:pt x="224" y="81"/>
                </a:cubicBezTo>
                <a:cubicBezTo>
                  <a:pt x="406" y="81"/>
                  <a:pt x="406" y="81"/>
                  <a:pt x="406" y="81"/>
                </a:cubicBezTo>
                <a:cubicBezTo>
                  <a:pt x="410" y="81"/>
                  <a:pt x="413" y="78"/>
                  <a:pt x="413" y="74"/>
                </a:cubicBezTo>
                <a:cubicBezTo>
                  <a:pt x="413" y="7"/>
                  <a:pt x="413" y="7"/>
                  <a:pt x="413" y="7"/>
                </a:cubicBezTo>
                <a:cubicBezTo>
                  <a:pt x="413" y="3"/>
                  <a:pt x="410" y="0"/>
                  <a:pt x="406" y="0"/>
                </a:cubicBezTo>
                <a:close/>
                <a:moveTo>
                  <a:pt x="110" y="60"/>
                </a:moveTo>
                <a:cubicBezTo>
                  <a:pt x="99" y="60"/>
                  <a:pt x="90" y="51"/>
                  <a:pt x="90" y="40"/>
                </a:cubicBezTo>
                <a:cubicBezTo>
                  <a:pt x="90" y="29"/>
                  <a:pt x="99" y="20"/>
                  <a:pt x="110" y="20"/>
                </a:cubicBezTo>
                <a:cubicBezTo>
                  <a:pt x="121" y="20"/>
                  <a:pt x="131" y="29"/>
                  <a:pt x="131" y="40"/>
                </a:cubicBezTo>
                <a:cubicBezTo>
                  <a:pt x="131" y="51"/>
                  <a:pt x="121" y="60"/>
                  <a:pt x="110" y="60"/>
                </a:cubicBezTo>
                <a:close/>
                <a:moveTo>
                  <a:pt x="239" y="61"/>
                </a:moveTo>
                <a:cubicBezTo>
                  <a:pt x="228" y="61"/>
                  <a:pt x="219" y="52"/>
                  <a:pt x="219" y="40"/>
                </a:cubicBezTo>
                <a:cubicBezTo>
                  <a:pt x="219" y="29"/>
                  <a:pt x="228" y="20"/>
                  <a:pt x="239" y="20"/>
                </a:cubicBezTo>
                <a:cubicBezTo>
                  <a:pt x="250" y="20"/>
                  <a:pt x="259" y="29"/>
                  <a:pt x="259" y="40"/>
                </a:cubicBezTo>
                <a:cubicBezTo>
                  <a:pt x="259" y="52"/>
                  <a:pt x="250" y="61"/>
                  <a:pt x="239" y="61"/>
                </a:cubicBezTo>
                <a:close/>
                <a:moveTo>
                  <a:pt x="306" y="62"/>
                </a:moveTo>
                <a:cubicBezTo>
                  <a:pt x="294" y="62"/>
                  <a:pt x="285" y="53"/>
                  <a:pt x="285" y="42"/>
                </a:cubicBezTo>
                <a:cubicBezTo>
                  <a:pt x="285" y="31"/>
                  <a:pt x="294" y="22"/>
                  <a:pt x="306" y="22"/>
                </a:cubicBezTo>
                <a:cubicBezTo>
                  <a:pt x="317" y="22"/>
                  <a:pt x="326" y="31"/>
                  <a:pt x="326" y="42"/>
                </a:cubicBezTo>
                <a:cubicBezTo>
                  <a:pt x="326" y="53"/>
                  <a:pt x="317" y="62"/>
                  <a:pt x="306" y="62"/>
                </a:cubicBezTo>
                <a:close/>
              </a:path>
            </a:pathLst>
          </a:custGeom>
          <a:solidFill>
            <a:srgbClr val="BD392F"/>
          </a:solidFill>
          <a:ln>
            <a:noFill/>
          </a:ln>
        </p:spPr>
        <p:txBody>
          <a:bodyPr lIns="68571" tIns="34286" rIns="68571" bIns="34286"/>
          <a:lstStyle/>
          <a:p>
            <a:endParaRPr lang="zh-CN" altLang="en-US"/>
          </a:p>
        </p:txBody>
      </p:sp>
      <p:grpSp>
        <p:nvGrpSpPr>
          <p:cNvPr id="32" name="Group 12"/>
          <p:cNvGrpSpPr/>
          <p:nvPr/>
        </p:nvGrpSpPr>
        <p:grpSpPr bwMode="auto">
          <a:xfrm>
            <a:off x="5516169" y="3196576"/>
            <a:ext cx="429251" cy="430692"/>
            <a:chOff x="4906963" y="2173288"/>
            <a:chExt cx="473075" cy="474663"/>
          </a:xfrm>
          <a:solidFill>
            <a:srgbClr val="BD392F"/>
          </a:solidFill>
        </p:grpSpPr>
        <p:sp>
          <p:nvSpPr>
            <p:cNvPr id="33" name="Freeform 16"/>
            <p:cNvSpPr/>
            <p:nvPr/>
          </p:nvSpPr>
          <p:spPr bwMode="auto">
            <a:xfrm>
              <a:off x="4938713" y="2473325"/>
              <a:ext cx="142875" cy="141288"/>
            </a:xfrm>
            <a:custGeom>
              <a:avLst/>
              <a:gdLst>
                <a:gd name="T0" fmla="*/ 40 w 67"/>
                <a:gd name="T1" fmla="*/ 4 h 66"/>
                <a:gd name="T2" fmla="*/ 35 w 67"/>
                <a:gd name="T3" fmla="*/ 3 h 66"/>
                <a:gd name="T4" fmla="*/ 9 w 67"/>
                <a:gd name="T5" fmla="*/ 61 h 66"/>
                <a:gd name="T6" fmla="*/ 64 w 67"/>
                <a:gd name="T7" fmla="*/ 32 h 66"/>
                <a:gd name="T8" fmla="*/ 63 w 67"/>
                <a:gd name="T9" fmla="*/ 27 h 66"/>
                <a:gd name="T10" fmla="*/ 40 w 67"/>
                <a:gd name="T11" fmla="*/ 4 h 66"/>
              </a:gdLst>
              <a:ahLst/>
              <a:cxnLst>
                <a:cxn ang="0">
                  <a:pos x="T0" y="T1"/>
                </a:cxn>
                <a:cxn ang="0">
                  <a:pos x="T2" y="T3"/>
                </a:cxn>
                <a:cxn ang="0">
                  <a:pos x="T4" y="T5"/>
                </a:cxn>
                <a:cxn ang="0">
                  <a:pos x="T6" y="T7"/>
                </a:cxn>
                <a:cxn ang="0">
                  <a:pos x="T8" y="T9"/>
                </a:cxn>
                <a:cxn ang="0">
                  <a:pos x="T10" y="T11"/>
                </a:cxn>
              </a:cxnLst>
              <a:rect l="0" t="0" r="r" b="b"/>
              <a:pathLst>
                <a:path w="67" h="66">
                  <a:moveTo>
                    <a:pt x="40" y="4"/>
                  </a:moveTo>
                  <a:cubicBezTo>
                    <a:pt x="37" y="0"/>
                    <a:pt x="36" y="2"/>
                    <a:pt x="35" y="3"/>
                  </a:cubicBezTo>
                  <a:cubicBezTo>
                    <a:pt x="17" y="21"/>
                    <a:pt x="0" y="66"/>
                    <a:pt x="9" y="61"/>
                  </a:cubicBezTo>
                  <a:cubicBezTo>
                    <a:pt x="41" y="46"/>
                    <a:pt x="46" y="50"/>
                    <a:pt x="64" y="32"/>
                  </a:cubicBezTo>
                  <a:cubicBezTo>
                    <a:pt x="65" y="31"/>
                    <a:pt x="67" y="30"/>
                    <a:pt x="63" y="27"/>
                  </a:cubicBezTo>
                  <a:lnTo>
                    <a:pt x="40"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4" name="Freeform 17"/>
            <p:cNvSpPr>
              <a:spLocks noEditPoints="1"/>
            </p:cNvSpPr>
            <p:nvPr/>
          </p:nvSpPr>
          <p:spPr bwMode="auto">
            <a:xfrm>
              <a:off x="4906963" y="2173288"/>
              <a:ext cx="473075" cy="474663"/>
            </a:xfrm>
            <a:custGeom>
              <a:avLst/>
              <a:gdLst>
                <a:gd name="T0" fmla="*/ 155 w 223"/>
                <a:gd name="T1" fmla="*/ 145 h 224"/>
                <a:gd name="T2" fmla="*/ 156 w 223"/>
                <a:gd name="T3" fmla="*/ 141 h 224"/>
                <a:gd name="T4" fmla="*/ 204 w 223"/>
                <a:gd name="T5" fmla="*/ 19 h 224"/>
                <a:gd name="T6" fmla="*/ 84 w 223"/>
                <a:gd name="T7" fmla="*/ 67 h 224"/>
                <a:gd name="T8" fmla="*/ 78 w 223"/>
                <a:gd name="T9" fmla="*/ 69 h 224"/>
                <a:gd name="T10" fmla="*/ 65 w 223"/>
                <a:gd name="T11" fmla="*/ 65 h 224"/>
                <a:gd name="T12" fmla="*/ 53 w 223"/>
                <a:gd name="T13" fmla="*/ 69 h 224"/>
                <a:gd name="T14" fmla="*/ 3 w 223"/>
                <a:gd name="T15" fmla="*/ 119 h 224"/>
                <a:gd name="T16" fmla="*/ 5 w 223"/>
                <a:gd name="T17" fmla="*/ 125 h 224"/>
                <a:gd name="T18" fmla="*/ 41 w 223"/>
                <a:gd name="T19" fmla="*/ 131 h 224"/>
                <a:gd name="T20" fmla="*/ 53 w 223"/>
                <a:gd name="T21" fmla="*/ 127 h 224"/>
                <a:gd name="T22" fmla="*/ 57 w 223"/>
                <a:gd name="T23" fmla="*/ 127 h 224"/>
                <a:gd name="T24" fmla="*/ 96 w 223"/>
                <a:gd name="T25" fmla="*/ 167 h 224"/>
                <a:gd name="T26" fmla="*/ 96 w 223"/>
                <a:gd name="T27" fmla="*/ 170 h 224"/>
                <a:gd name="T28" fmla="*/ 92 w 223"/>
                <a:gd name="T29" fmla="*/ 182 h 224"/>
                <a:gd name="T30" fmla="*/ 98 w 223"/>
                <a:gd name="T31" fmla="*/ 219 h 224"/>
                <a:gd name="T32" fmla="*/ 104 w 223"/>
                <a:gd name="T33" fmla="*/ 221 h 224"/>
                <a:gd name="T34" fmla="*/ 155 w 223"/>
                <a:gd name="T35" fmla="*/ 170 h 224"/>
                <a:gd name="T36" fmla="*/ 158 w 223"/>
                <a:gd name="T37" fmla="*/ 159 h 224"/>
                <a:gd name="T38" fmla="*/ 155 w 223"/>
                <a:gd name="T39" fmla="*/ 145 h 224"/>
                <a:gd name="T40" fmla="*/ 144 w 223"/>
                <a:gd name="T41" fmla="*/ 80 h 224"/>
                <a:gd name="T42" fmla="*/ 144 w 223"/>
                <a:gd name="T43" fmla="*/ 50 h 224"/>
                <a:gd name="T44" fmla="*/ 174 w 223"/>
                <a:gd name="T45" fmla="*/ 50 h 224"/>
                <a:gd name="T46" fmla="*/ 174 w 223"/>
                <a:gd name="T47" fmla="*/ 80 h 224"/>
                <a:gd name="T48" fmla="*/ 144 w 223"/>
                <a:gd name="T49" fmla="*/ 8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3" h="224">
                  <a:moveTo>
                    <a:pt x="155" y="145"/>
                  </a:moveTo>
                  <a:cubicBezTo>
                    <a:pt x="154" y="143"/>
                    <a:pt x="156" y="141"/>
                    <a:pt x="156" y="141"/>
                  </a:cubicBezTo>
                  <a:cubicBezTo>
                    <a:pt x="197" y="97"/>
                    <a:pt x="223" y="38"/>
                    <a:pt x="204" y="19"/>
                  </a:cubicBezTo>
                  <a:cubicBezTo>
                    <a:pt x="185" y="0"/>
                    <a:pt x="128" y="26"/>
                    <a:pt x="84" y="67"/>
                  </a:cubicBezTo>
                  <a:cubicBezTo>
                    <a:pt x="83" y="68"/>
                    <a:pt x="81" y="69"/>
                    <a:pt x="78" y="69"/>
                  </a:cubicBezTo>
                  <a:cubicBezTo>
                    <a:pt x="65" y="65"/>
                    <a:pt x="65" y="65"/>
                    <a:pt x="65" y="65"/>
                  </a:cubicBezTo>
                  <a:cubicBezTo>
                    <a:pt x="61" y="64"/>
                    <a:pt x="56" y="66"/>
                    <a:pt x="53" y="69"/>
                  </a:cubicBezTo>
                  <a:cubicBezTo>
                    <a:pt x="3" y="119"/>
                    <a:pt x="3" y="119"/>
                    <a:pt x="3" y="119"/>
                  </a:cubicBezTo>
                  <a:cubicBezTo>
                    <a:pt x="0" y="122"/>
                    <a:pt x="1" y="124"/>
                    <a:pt x="5" y="125"/>
                  </a:cubicBezTo>
                  <a:cubicBezTo>
                    <a:pt x="41" y="131"/>
                    <a:pt x="41" y="131"/>
                    <a:pt x="41" y="131"/>
                  </a:cubicBezTo>
                  <a:cubicBezTo>
                    <a:pt x="45" y="131"/>
                    <a:pt x="50" y="130"/>
                    <a:pt x="53" y="127"/>
                  </a:cubicBezTo>
                  <a:cubicBezTo>
                    <a:pt x="53" y="127"/>
                    <a:pt x="55" y="125"/>
                    <a:pt x="57" y="127"/>
                  </a:cubicBezTo>
                  <a:cubicBezTo>
                    <a:pt x="67" y="137"/>
                    <a:pt x="86" y="157"/>
                    <a:pt x="96" y="167"/>
                  </a:cubicBezTo>
                  <a:cubicBezTo>
                    <a:pt x="98" y="168"/>
                    <a:pt x="96" y="170"/>
                    <a:pt x="96" y="170"/>
                  </a:cubicBezTo>
                  <a:cubicBezTo>
                    <a:pt x="94" y="173"/>
                    <a:pt x="92" y="179"/>
                    <a:pt x="92" y="182"/>
                  </a:cubicBezTo>
                  <a:cubicBezTo>
                    <a:pt x="98" y="219"/>
                    <a:pt x="98" y="219"/>
                    <a:pt x="98" y="219"/>
                  </a:cubicBezTo>
                  <a:cubicBezTo>
                    <a:pt x="99" y="223"/>
                    <a:pt x="102" y="224"/>
                    <a:pt x="104" y="221"/>
                  </a:cubicBezTo>
                  <a:cubicBezTo>
                    <a:pt x="155" y="170"/>
                    <a:pt x="155" y="170"/>
                    <a:pt x="155" y="170"/>
                  </a:cubicBezTo>
                  <a:cubicBezTo>
                    <a:pt x="157" y="168"/>
                    <a:pt x="159" y="162"/>
                    <a:pt x="158" y="159"/>
                  </a:cubicBezTo>
                  <a:lnTo>
                    <a:pt x="155" y="145"/>
                  </a:lnTo>
                  <a:close/>
                  <a:moveTo>
                    <a:pt x="144" y="80"/>
                  </a:moveTo>
                  <a:cubicBezTo>
                    <a:pt x="135" y="72"/>
                    <a:pt x="135" y="58"/>
                    <a:pt x="144" y="50"/>
                  </a:cubicBezTo>
                  <a:cubicBezTo>
                    <a:pt x="152" y="41"/>
                    <a:pt x="166" y="41"/>
                    <a:pt x="174" y="50"/>
                  </a:cubicBezTo>
                  <a:cubicBezTo>
                    <a:pt x="183" y="58"/>
                    <a:pt x="183" y="72"/>
                    <a:pt x="174" y="80"/>
                  </a:cubicBezTo>
                  <a:cubicBezTo>
                    <a:pt x="166" y="89"/>
                    <a:pt x="152" y="89"/>
                    <a:pt x="144"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35" name="Group 15"/>
          <p:cNvGrpSpPr/>
          <p:nvPr/>
        </p:nvGrpSpPr>
        <p:grpSpPr bwMode="auto">
          <a:xfrm>
            <a:off x="5501633" y="1757769"/>
            <a:ext cx="416227" cy="481848"/>
            <a:chOff x="1285876" y="2968625"/>
            <a:chExt cx="352425" cy="407988"/>
          </a:xfrm>
          <a:solidFill>
            <a:srgbClr val="BD392F"/>
          </a:solidFill>
        </p:grpSpPr>
        <p:sp>
          <p:nvSpPr>
            <p:cNvPr id="36" name="Freeform 18"/>
            <p:cNvSpPr>
              <a:spLocks noEditPoints="1"/>
            </p:cNvSpPr>
            <p:nvPr/>
          </p:nvSpPr>
          <p:spPr bwMode="auto">
            <a:xfrm>
              <a:off x="1285876" y="2968625"/>
              <a:ext cx="352425" cy="407988"/>
            </a:xfrm>
            <a:custGeom>
              <a:avLst/>
              <a:gdLst>
                <a:gd name="T0" fmla="*/ 164 w 166"/>
                <a:gd name="T1" fmla="*/ 163 h 193"/>
                <a:gd name="T2" fmla="*/ 139 w 166"/>
                <a:gd name="T3" fmla="*/ 120 h 193"/>
                <a:gd name="T4" fmla="*/ 150 w 166"/>
                <a:gd name="T5" fmla="*/ 114 h 193"/>
                <a:gd name="T6" fmla="*/ 149 w 166"/>
                <a:gd name="T7" fmla="*/ 94 h 193"/>
                <a:gd name="T8" fmla="*/ 160 w 166"/>
                <a:gd name="T9" fmla="*/ 76 h 193"/>
                <a:gd name="T10" fmla="*/ 149 w 166"/>
                <a:gd name="T11" fmla="*/ 57 h 193"/>
                <a:gd name="T12" fmla="*/ 150 w 166"/>
                <a:gd name="T13" fmla="*/ 36 h 193"/>
                <a:gd name="T14" fmla="*/ 131 w 166"/>
                <a:gd name="T15" fmla="*/ 27 h 193"/>
                <a:gd name="T16" fmla="*/ 121 w 166"/>
                <a:gd name="T17" fmla="*/ 9 h 193"/>
                <a:gd name="T18" fmla="*/ 101 w 166"/>
                <a:gd name="T19" fmla="*/ 11 h 193"/>
                <a:gd name="T20" fmla="*/ 83 w 166"/>
                <a:gd name="T21" fmla="*/ 0 h 193"/>
                <a:gd name="T22" fmla="*/ 65 w 166"/>
                <a:gd name="T23" fmla="*/ 11 h 193"/>
                <a:gd name="T24" fmla="*/ 45 w 166"/>
                <a:gd name="T25" fmla="*/ 9 h 193"/>
                <a:gd name="T26" fmla="*/ 35 w 166"/>
                <a:gd name="T27" fmla="*/ 27 h 193"/>
                <a:gd name="T28" fmla="*/ 16 w 166"/>
                <a:gd name="T29" fmla="*/ 37 h 193"/>
                <a:gd name="T30" fmla="*/ 17 w 166"/>
                <a:gd name="T31" fmla="*/ 57 h 193"/>
                <a:gd name="T32" fmla="*/ 6 w 166"/>
                <a:gd name="T33" fmla="*/ 76 h 193"/>
                <a:gd name="T34" fmla="*/ 17 w 166"/>
                <a:gd name="T35" fmla="*/ 93 h 193"/>
                <a:gd name="T36" fmla="*/ 16 w 166"/>
                <a:gd name="T37" fmla="*/ 114 h 193"/>
                <a:gd name="T38" fmla="*/ 26 w 166"/>
                <a:gd name="T39" fmla="*/ 119 h 193"/>
                <a:gd name="T40" fmla="*/ 27 w 166"/>
                <a:gd name="T41" fmla="*/ 121 h 193"/>
                <a:gd name="T42" fmla="*/ 2 w 166"/>
                <a:gd name="T43" fmla="*/ 163 h 193"/>
                <a:gd name="T44" fmla="*/ 5 w 166"/>
                <a:gd name="T45" fmla="*/ 169 h 193"/>
                <a:gd name="T46" fmla="*/ 22 w 166"/>
                <a:gd name="T47" fmla="*/ 170 h 193"/>
                <a:gd name="T48" fmla="*/ 32 w 166"/>
                <a:gd name="T49" fmla="*/ 175 h 193"/>
                <a:gd name="T50" fmla="*/ 41 w 166"/>
                <a:gd name="T51" fmla="*/ 190 h 193"/>
                <a:gd name="T52" fmla="*/ 47 w 166"/>
                <a:gd name="T53" fmla="*/ 190 h 193"/>
                <a:gd name="T54" fmla="*/ 73 w 166"/>
                <a:gd name="T55" fmla="*/ 146 h 193"/>
                <a:gd name="T56" fmla="*/ 74 w 166"/>
                <a:gd name="T57" fmla="*/ 146 h 193"/>
                <a:gd name="T58" fmla="*/ 84 w 166"/>
                <a:gd name="T59" fmla="*/ 150 h 193"/>
                <a:gd name="T60" fmla="*/ 93 w 166"/>
                <a:gd name="T61" fmla="*/ 146 h 193"/>
                <a:gd name="T62" fmla="*/ 94 w 166"/>
                <a:gd name="T63" fmla="*/ 146 h 193"/>
                <a:gd name="T64" fmla="*/ 119 w 166"/>
                <a:gd name="T65" fmla="*/ 189 h 193"/>
                <a:gd name="T66" fmla="*/ 126 w 166"/>
                <a:gd name="T67" fmla="*/ 189 h 193"/>
                <a:gd name="T68" fmla="*/ 135 w 166"/>
                <a:gd name="T69" fmla="*/ 175 h 193"/>
                <a:gd name="T70" fmla="*/ 144 w 166"/>
                <a:gd name="T71" fmla="*/ 169 h 193"/>
                <a:gd name="T72" fmla="*/ 161 w 166"/>
                <a:gd name="T73" fmla="*/ 169 h 193"/>
                <a:gd name="T74" fmla="*/ 164 w 166"/>
                <a:gd name="T75" fmla="*/ 163 h 193"/>
                <a:gd name="T76" fmla="*/ 111 w 166"/>
                <a:gd name="T77" fmla="*/ 124 h 193"/>
                <a:gd name="T78" fmla="*/ 53 w 166"/>
                <a:gd name="T79" fmla="*/ 123 h 193"/>
                <a:gd name="T80" fmla="*/ 35 w 166"/>
                <a:gd name="T81" fmla="*/ 47 h 193"/>
                <a:gd name="T82" fmla="*/ 110 w 166"/>
                <a:gd name="T83" fmla="*/ 26 h 193"/>
                <a:gd name="T84" fmla="*/ 111 w 166"/>
                <a:gd name="T85" fmla="*/ 26 h 193"/>
                <a:gd name="T86" fmla="*/ 111 w 166"/>
                <a:gd name="T87" fmla="*/ 26 h 193"/>
                <a:gd name="T88" fmla="*/ 132 w 166"/>
                <a:gd name="T89" fmla="*/ 47 h 193"/>
                <a:gd name="T90" fmla="*/ 111 w 166"/>
                <a:gd name="T91" fmla="*/ 124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6" h="193">
                  <a:moveTo>
                    <a:pt x="164" y="163"/>
                  </a:moveTo>
                  <a:cubicBezTo>
                    <a:pt x="164" y="163"/>
                    <a:pt x="143" y="126"/>
                    <a:pt x="139" y="120"/>
                  </a:cubicBezTo>
                  <a:cubicBezTo>
                    <a:pt x="144" y="119"/>
                    <a:pt x="148" y="117"/>
                    <a:pt x="150" y="114"/>
                  </a:cubicBezTo>
                  <a:cubicBezTo>
                    <a:pt x="153" y="109"/>
                    <a:pt x="148" y="99"/>
                    <a:pt x="149" y="94"/>
                  </a:cubicBezTo>
                  <a:cubicBezTo>
                    <a:pt x="151" y="87"/>
                    <a:pt x="160" y="82"/>
                    <a:pt x="160" y="76"/>
                  </a:cubicBezTo>
                  <a:cubicBezTo>
                    <a:pt x="160" y="70"/>
                    <a:pt x="150" y="63"/>
                    <a:pt x="149" y="57"/>
                  </a:cubicBezTo>
                  <a:cubicBezTo>
                    <a:pt x="147" y="51"/>
                    <a:pt x="153" y="42"/>
                    <a:pt x="150" y="36"/>
                  </a:cubicBezTo>
                  <a:cubicBezTo>
                    <a:pt x="147" y="31"/>
                    <a:pt x="136" y="31"/>
                    <a:pt x="131" y="27"/>
                  </a:cubicBezTo>
                  <a:cubicBezTo>
                    <a:pt x="127" y="23"/>
                    <a:pt x="127" y="12"/>
                    <a:pt x="121" y="9"/>
                  </a:cubicBezTo>
                  <a:cubicBezTo>
                    <a:pt x="116" y="6"/>
                    <a:pt x="107" y="12"/>
                    <a:pt x="101" y="11"/>
                  </a:cubicBezTo>
                  <a:cubicBezTo>
                    <a:pt x="95" y="9"/>
                    <a:pt x="90" y="0"/>
                    <a:pt x="83" y="0"/>
                  </a:cubicBezTo>
                  <a:cubicBezTo>
                    <a:pt x="77" y="0"/>
                    <a:pt x="67" y="10"/>
                    <a:pt x="65" y="11"/>
                  </a:cubicBezTo>
                  <a:cubicBezTo>
                    <a:pt x="59" y="12"/>
                    <a:pt x="50" y="6"/>
                    <a:pt x="45" y="9"/>
                  </a:cubicBezTo>
                  <a:cubicBezTo>
                    <a:pt x="39" y="12"/>
                    <a:pt x="39" y="23"/>
                    <a:pt x="35" y="27"/>
                  </a:cubicBezTo>
                  <a:cubicBezTo>
                    <a:pt x="30" y="31"/>
                    <a:pt x="20" y="31"/>
                    <a:pt x="16" y="37"/>
                  </a:cubicBezTo>
                  <a:cubicBezTo>
                    <a:pt x="13" y="42"/>
                    <a:pt x="19" y="51"/>
                    <a:pt x="17" y="57"/>
                  </a:cubicBezTo>
                  <a:cubicBezTo>
                    <a:pt x="16" y="63"/>
                    <a:pt x="6" y="69"/>
                    <a:pt x="6" y="76"/>
                  </a:cubicBezTo>
                  <a:cubicBezTo>
                    <a:pt x="6" y="82"/>
                    <a:pt x="16" y="87"/>
                    <a:pt x="17" y="93"/>
                  </a:cubicBezTo>
                  <a:cubicBezTo>
                    <a:pt x="19" y="99"/>
                    <a:pt x="13" y="108"/>
                    <a:pt x="16" y="114"/>
                  </a:cubicBezTo>
                  <a:cubicBezTo>
                    <a:pt x="18" y="117"/>
                    <a:pt x="22" y="118"/>
                    <a:pt x="26" y="119"/>
                  </a:cubicBezTo>
                  <a:cubicBezTo>
                    <a:pt x="26" y="120"/>
                    <a:pt x="27" y="120"/>
                    <a:pt x="27" y="121"/>
                  </a:cubicBezTo>
                  <a:cubicBezTo>
                    <a:pt x="24" y="126"/>
                    <a:pt x="2" y="163"/>
                    <a:pt x="2" y="163"/>
                  </a:cubicBezTo>
                  <a:cubicBezTo>
                    <a:pt x="0" y="166"/>
                    <a:pt x="2" y="169"/>
                    <a:pt x="5" y="169"/>
                  </a:cubicBezTo>
                  <a:cubicBezTo>
                    <a:pt x="22" y="170"/>
                    <a:pt x="22" y="170"/>
                    <a:pt x="22" y="170"/>
                  </a:cubicBezTo>
                  <a:cubicBezTo>
                    <a:pt x="26" y="170"/>
                    <a:pt x="30" y="172"/>
                    <a:pt x="32" y="175"/>
                  </a:cubicBezTo>
                  <a:cubicBezTo>
                    <a:pt x="41" y="190"/>
                    <a:pt x="41" y="190"/>
                    <a:pt x="41" y="190"/>
                  </a:cubicBezTo>
                  <a:cubicBezTo>
                    <a:pt x="43" y="193"/>
                    <a:pt x="46" y="193"/>
                    <a:pt x="47" y="190"/>
                  </a:cubicBezTo>
                  <a:cubicBezTo>
                    <a:pt x="47" y="190"/>
                    <a:pt x="73" y="146"/>
                    <a:pt x="73" y="146"/>
                  </a:cubicBezTo>
                  <a:cubicBezTo>
                    <a:pt x="73" y="145"/>
                    <a:pt x="74" y="145"/>
                    <a:pt x="74" y="146"/>
                  </a:cubicBezTo>
                  <a:cubicBezTo>
                    <a:pt x="77" y="148"/>
                    <a:pt x="80" y="150"/>
                    <a:pt x="84" y="150"/>
                  </a:cubicBezTo>
                  <a:cubicBezTo>
                    <a:pt x="87" y="150"/>
                    <a:pt x="90" y="148"/>
                    <a:pt x="93" y="146"/>
                  </a:cubicBezTo>
                  <a:cubicBezTo>
                    <a:pt x="93" y="145"/>
                    <a:pt x="93" y="145"/>
                    <a:pt x="94" y="146"/>
                  </a:cubicBezTo>
                  <a:cubicBezTo>
                    <a:pt x="94" y="146"/>
                    <a:pt x="119" y="189"/>
                    <a:pt x="119" y="189"/>
                  </a:cubicBezTo>
                  <a:cubicBezTo>
                    <a:pt x="121" y="192"/>
                    <a:pt x="124" y="192"/>
                    <a:pt x="126" y="189"/>
                  </a:cubicBezTo>
                  <a:cubicBezTo>
                    <a:pt x="135" y="175"/>
                    <a:pt x="135" y="175"/>
                    <a:pt x="135" y="175"/>
                  </a:cubicBezTo>
                  <a:cubicBezTo>
                    <a:pt x="137" y="172"/>
                    <a:pt x="141" y="170"/>
                    <a:pt x="144" y="169"/>
                  </a:cubicBezTo>
                  <a:cubicBezTo>
                    <a:pt x="161" y="169"/>
                    <a:pt x="161" y="169"/>
                    <a:pt x="161" y="169"/>
                  </a:cubicBezTo>
                  <a:cubicBezTo>
                    <a:pt x="165" y="169"/>
                    <a:pt x="166" y="166"/>
                    <a:pt x="164" y="163"/>
                  </a:cubicBezTo>
                  <a:close/>
                  <a:moveTo>
                    <a:pt x="111" y="124"/>
                  </a:moveTo>
                  <a:cubicBezTo>
                    <a:pt x="93" y="135"/>
                    <a:pt x="70" y="133"/>
                    <a:pt x="53" y="123"/>
                  </a:cubicBezTo>
                  <a:cubicBezTo>
                    <a:pt x="28" y="107"/>
                    <a:pt x="19" y="73"/>
                    <a:pt x="35" y="47"/>
                  </a:cubicBezTo>
                  <a:cubicBezTo>
                    <a:pt x="50" y="21"/>
                    <a:pt x="83" y="11"/>
                    <a:pt x="110" y="26"/>
                  </a:cubicBezTo>
                  <a:cubicBezTo>
                    <a:pt x="110" y="26"/>
                    <a:pt x="110" y="26"/>
                    <a:pt x="111" y="26"/>
                  </a:cubicBezTo>
                  <a:cubicBezTo>
                    <a:pt x="111" y="26"/>
                    <a:pt x="111" y="26"/>
                    <a:pt x="111" y="26"/>
                  </a:cubicBezTo>
                  <a:cubicBezTo>
                    <a:pt x="119" y="31"/>
                    <a:pt x="126" y="38"/>
                    <a:pt x="132" y="47"/>
                  </a:cubicBezTo>
                  <a:cubicBezTo>
                    <a:pt x="147" y="74"/>
                    <a:pt x="138" y="108"/>
                    <a:pt x="111" y="1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7" name="Freeform 19"/>
            <p:cNvSpPr>
              <a:spLocks noEditPoints="1"/>
            </p:cNvSpPr>
            <p:nvPr/>
          </p:nvSpPr>
          <p:spPr bwMode="auto">
            <a:xfrm>
              <a:off x="1347788" y="3021013"/>
              <a:ext cx="228600" cy="220663"/>
            </a:xfrm>
            <a:custGeom>
              <a:avLst/>
              <a:gdLst>
                <a:gd name="T0" fmla="*/ 78 w 108"/>
                <a:gd name="T1" fmla="*/ 9 h 104"/>
                <a:gd name="T2" fmla="*/ 78 w 108"/>
                <a:gd name="T3" fmla="*/ 9 h 104"/>
                <a:gd name="T4" fmla="*/ 30 w 108"/>
                <a:gd name="T5" fmla="*/ 9 h 104"/>
                <a:gd name="T6" fmla="*/ 13 w 108"/>
                <a:gd name="T7" fmla="*/ 74 h 104"/>
                <a:gd name="T8" fmla="*/ 29 w 108"/>
                <a:gd name="T9" fmla="*/ 90 h 104"/>
                <a:gd name="T10" fmla="*/ 31 w 108"/>
                <a:gd name="T11" fmla="*/ 91 h 104"/>
                <a:gd name="T12" fmla="*/ 95 w 108"/>
                <a:gd name="T13" fmla="*/ 74 h 104"/>
                <a:gd name="T14" fmla="*/ 78 w 108"/>
                <a:gd name="T15" fmla="*/ 9 h 104"/>
                <a:gd name="T16" fmla="*/ 84 w 108"/>
                <a:gd name="T17" fmla="*/ 46 h 104"/>
                <a:gd name="T18" fmla="*/ 76 w 108"/>
                <a:gd name="T19" fmla="*/ 54 h 104"/>
                <a:gd name="T20" fmla="*/ 72 w 108"/>
                <a:gd name="T21" fmla="*/ 64 h 104"/>
                <a:gd name="T22" fmla="*/ 74 w 108"/>
                <a:gd name="T23" fmla="*/ 75 h 104"/>
                <a:gd name="T24" fmla="*/ 70 w 108"/>
                <a:gd name="T25" fmla="*/ 79 h 104"/>
                <a:gd name="T26" fmla="*/ 60 w 108"/>
                <a:gd name="T27" fmla="*/ 73 h 104"/>
                <a:gd name="T28" fmla="*/ 49 w 108"/>
                <a:gd name="T29" fmla="*/ 73 h 104"/>
                <a:gd name="T30" fmla="*/ 39 w 108"/>
                <a:gd name="T31" fmla="*/ 79 h 104"/>
                <a:gd name="T32" fmla="*/ 35 w 108"/>
                <a:gd name="T33" fmla="*/ 75 h 104"/>
                <a:gd name="T34" fmla="*/ 37 w 108"/>
                <a:gd name="T35" fmla="*/ 64 h 104"/>
                <a:gd name="T36" fmla="*/ 33 w 108"/>
                <a:gd name="T37" fmla="*/ 54 h 104"/>
                <a:gd name="T38" fmla="*/ 25 w 108"/>
                <a:gd name="T39" fmla="*/ 46 h 104"/>
                <a:gd name="T40" fmla="*/ 27 w 108"/>
                <a:gd name="T41" fmla="*/ 41 h 104"/>
                <a:gd name="T42" fmla="*/ 38 w 108"/>
                <a:gd name="T43" fmla="*/ 39 h 104"/>
                <a:gd name="T44" fmla="*/ 47 w 108"/>
                <a:gd name="T45" fmla="*/ 33 h 104"/>
                <a:gd name="T46" fmla="*/ 52 w 108"/>
                <a:gd name="T47" fmla="*/ 23 h 104"/>
                <a:gd name="T48" fmla="*/ 57 w 108"/>
                <a:gd name="T49" fmla="*/ 23 h 104"/>
                <a:gd name="T50" fmla="*/ 62 w 108"/>
                <a:gd name="T51" fmla="*/ 33 h 104"/>
                <a:gd name="T52" fmla="*/ 71 w 108"/>
                <a:gd name="T53" fmla="*/ 39 h 104"/>
                <a:gd name="T54" fmla="*/ 82 w 108"/>
                <a:gd name="T55" fmla="*/ 41 h 104"/>
                <a:gd name="T56" fmla="*/ 84 w 108"/>
                <a:gd name="T57" fmla="*/ 4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8" h="104">
                  <a:moveTo>
                    <a:pt x="78" y="9"/>
                  </a:moveTo>
                  <a:cubicBezTo>
                    <a:pt x="78" y="9"/>
                    <a:pt x="78" y="9"/>
                    <a:pt x="78" y="9"/>
                  </a:cubicBezTo>
                  <a:cubicBezTo>
                    <a:pt x="64" y="1"/>
                    <a:pt x="45" y="0"/>
                    <a:pt x="30" y="9"/>
                  </a:cubicBezTo>
                  <a:cubicBezTo>
                    <a:pt x="8" y="22"/>
                    <a:pt x="0" y="51"/>
                    <a:pt x="13" y="74"/>
                  </a:cubicBezTo>
                  <a:cubicBezTo>
                    <a:pt x="17" y="81"/>
                    <a:pt x="23" y="86"/>
                    <a:pt x="29" y="90"/>
                  </a:cubicBezTo>
                  <a:cubicBezTo>
                    <a:pt x="29" y="91"/>
                    <a:pt x="30" y="91"/>
                    <a:pt x="31" y="91"/>
                  </a:cubicBezTo>
                  <a:cubicBezTo>
                    <a:pt x="53" y="104"/>
                    <a:pt x="82" y="97"/>
                    <a:pt x="95" y="74"/>
                  </a:cubicBezTo>
                  <a:cubicBezTo>
                    <a:pt x="108" y="51"/>
                    <a:pt x="101" y="22"/>
                    <a:pt x="78" y="9"/>
                  </a:cubicBezTo>
                  <a:close/>
                  <a:moveTo>
                    <a:pt x="84" y="46"/>
                  </a:moveTo>
                  <a:cubicBezTo>
                    <a:pt x="76" y="54"/>
                    <a:pt x="76" y="54"/>
                    <a:pt x="76" y="54"/>
                  </a:cubicBezTo>
                  <a:cubicBezTo>
                    <a:pt x="73" y="56"/>
                    <a:pt x="72" y="61"/>
                    <a:pt x="72" y="64"/>
                  </a:cubicBezTo>
                  <a:cubicBezTo>
                    <a:pt x="74" y="75"/>
                    <a:pt x="74" y="75"/>
                    <a:pt x="74" y="75"/>
                  </a:cubicBezTo>
                  <a:cubicBezTo>
                    <a:pt x="75" y="79"/>
                    <a:pt x="73" y="80"/>
                    <a:pt x="70" y="79"/>
                  </a:cubicBezTo>
                  <a:cubicBezTo>
                    <a:pt x="60" y="73"/>
                    <a:pt x="60" y="73"/>
                    <a:pt x="60" y="73"/>
                  </a:cubicBezTo>
                  <a:cubicBezTo>
                    <a:pt x="57" y="72"/>
                    <a:pt x="52" y="72"/>
                    <a:pt x="49" y="73"/>
                  </a:cubicBezTo>
                  <a:cubicBezTo>
                    <a:pt x="39" y="79"/>
                    <a:pt x="39" y="79"/>
                    <a:pt x="39" y="79"/>
                  </a:cubicBezTo>
                  <a:cubicBezTo>
                    <a:pt x="36" y="80"/>
                    <a:pt x="34" y="79"/>
                    <a:pt x="35" y="75"/>
                  </a:cubicBezTo>
                  <a:cubicBezTo>
                    <a:pt x="37" y="64"/>
                    <a:pt x="37" y="64"/>
                    <a:pt x="37" y="64"/>
                  </a:cubicBezTo>
                  <a:cubicBezTo>
                    <a:pt x="37" y="61"/>
                    <a:pt x="36" y="56"/>
                    <a:pt x="33" y="54"/>
                  </a:cubicBezTo>
                  <a:cubicBezTo>
                    <a:pt x="25" y="46"/>
                    <a:pt x="25" y="46"/>
                    <a:pt x="25" y="46"/>
                  </a:cubicBezTo>
                  <a:cubicBezTo>
                    <a:pt x="23" y="44"/>
                    <a:pt x="24" y="41"/>
                    <a:pt x="27" y="41"/>
                  </a:cubicBezTo>
                  <a:cubicBezTo>
                    <a:pt x="38" y="39"/>
                    <a:pt x="38" y="39"/>
                    <a:pt x="38" y="39"/>
                  </a:cubicBezTo>
                  <a:cubicBezTo>
                    <a:pt x="41" y="39"/>
                    <a:pt x="45" y="36"/>
                    <a:pt x="47" y="33"/>
                  </a:cubicBezTo>
                  <a:cubicBezTo>
                    <a:pt x="52" y="23"/>
                    <a:pt x="52" y="23"/>
                    <a:pt x="52" y="23"/>
                  </a:cubicBezTo>
                  <a:cubicBezTo>
                    <a:pt x="53" y="20"/>
                    <a:pt x="56" y="20"/>
                    <a:pt x="57" y="23"/>
                  </a:cubicBezTo>
                  <a:cubicBezTo>
                    <a:pt x="62" y="33"/>
                    <a:pt x="62" y="33"/>
                    <a:pt x="62" y="33"/>
                  </a:cubicBezTo>
                  <a:cubicBezTo>
                    <a:pt x="64" y="36"/>
                    <a:pt x="68" y="39"/>
                    <a:pt x="71" y="39"/>
                  </a:cubicBezTo>
                  <a:cubicBezTo>
                    <a:pt x="82" y="41"/>
                    <a:pt x="82" y="41"/>
                    <a:pt x="82" y="41"/>
                  </a:cubicBezTo>
                  <a:cubicBezTo>
                    <a:pt x="85" y="41"/>
                    <a:pt x="86" y="44"/>
                    <a:pt x="84"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38" name="Group 21"/>
          <p:cNvGrpSpPr/>
          <p:nvPr/>
        </p:nvGrpSpPr>
        <p:grpSpPr bwMode="auto">
          <a:xfrm>
            <a:off x="3101415" y="3116012"/>
            <a:ext cx="386300" cy="421657"/>
            <a:chOff x="1985963" y="2894013"/>
            <a:chExt cx="468313" cy="511175"/>
          </a:xfrm>
          <a:solidFill>
            <a:srgbClr val="BD392F"/>
          </a:solidFill>
        </p:grpSpPr>
        <p:sp>
          <p:nvSpPr>
            <p:cNvPr id="39" name="Freeform 91"/>
            <p:cNvSpPr>
              <a:spLocks noEditPoints="1"/>
            </p:cNvSpPr>
            <p:nvPr/>
          </p:nvSpPr>
          <p:spPr bwMode="auto">
            <a:xfrm>
              <a:off x="1985963" y="3041650"/>
              <a:ext cx="468313" cy="295275"/>
            </a:xfrm>
            <a:custGeom>
              <a:avLst/>
              <a:gdLst>
                <a:gd name="T0" fmla="*/ 188 w 221"/>
                <a:gd name="T1" fmla="*/ 11 h 139"/>
                <a:gd name="T2" fmla="*/ 182 w 221"/>
                <a:gd name="T3" fmla="*/ 11 h 139"/>
                <a:gd name="T4" fmla="*/ 180 w 221"/>
                <a:gd name="T5" fmla="*/ 10 h 139"/>
                <a:gd name="T6" fmla="*/ 180 w 221"/>
                <a:gd name="T7" fmla="*/ 5 h 139"/>
                <a:gd name="T8" fmla="*/ 175 w 221"/>
                <a:gd name="T9" fmla="*/ 0 h 139"/>
                <a:gd name="T10" fmla="*/ 2 w 221"/>
                <a:gd name="T11" fmla="*/ 0 h 139"/>
                <a:gd name="T12" fmla="*/ 0 w 221"/>
                <a:gd name="T13" fmla="*/ 3 h 139"/>
                <a:gd name="T14" fmla="*/ 0 w 221"/>
                <a:gd name="T15" fmla="*/ 64 h 139"/>
                <a:gd name="T16" fmla="*/ 74 w 221"/>
                <a:gd name="T17" fmla="*/ 139 h 139"/>
                <a:gd name="T18" fmla="*/ 105 w 221"/>
                <a:gd name="T19" fmla="*/ 139 h 139"/>
                <a:gd name="T20" fmla="*/ 175 w 221"/>
                <a:gd name="T21" fmla="*/ 91 h 139"/>
                <a:gd name="T22" fmla="*/ 178 w 221"/>
                <a:gd name="T23" fmla="*/ 90 h 139"/>
                <a:gd name="T24" fmla="*/ 188 w 221"/>
                <a:gd name="T25" fmla="*/ 91 h 139"/>
                <a:gd name="T26" fmla="*/ 221 w 221"/>
                <a:gd name="T27" fmla="*/ 58 h 139"/>
                <a:gd name="T28" fmla="*/ 221 w 221"/>
                <a:gd name="T29" fmla="*/ 44 h 139"/>
                <a:gd name="T30" fmla="*/ 188 w 221"/>
                <a:gd name="T31" fmla="*/ 11 h 139"/>
                <a:gd name="T32" fmla="*/ 207 w 221"/>
                <a:gd name="T33" fmla="*/ 58 h 139"/>
                <a:gd name="T34" fmla="*/ 188 w 221"/>
                <a:gd name="T35" fmla="*/ 77 h 139"/>
                <a:gd name="T36" fmla="*/ 182 w 221"/>
                <a:gd name="T37" fmla="*/ 76 h 139"/>
                <a:gd name="T38" fmla="*/ 179 w 221"/>
                <a:gd name="T39" fmla="*/ 73 h 139"/>
                <a:gd name="T40" fmla="*/ 180 w 221"/>
                <a:gd name="T41" fmla="*/ 64 h 139"/>
                <a:gd name="T42" fmla="*/ 180 w 221"/>
                <a:gd name="T43" fmla="*/ 28 h 139"/>
                <a:gd name="T44" fmla="*/ 182 w 221"/>
                <a:gd name="T45" fmla="*/ 26 h 139"/>
                <a:gd name="T46" fmla="*/ 188 w 221"/>
                <a:gd name="T47" fmla="*/ 25 h 139"/>
                <a:gd name="T48" fmla="*/ 207 w 221"/>
                <a:gd name="T49" fmla="*/ 44 h 139"/>
                <a:gd name="T50" fmla="*/ 207 w 221"/>
                <a:gd name="T51" fmla="*/ 5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21" h="139">
                  <a:moveTo>
                    <a:pt x="188" y="11"/>
                  </a:moveTo>
                  <a:cubicBezTo>
                    <a:pt x="186" y="11"/>
                    <a:pt x="184" y="11"/>
                    <a:pt x="182" y="11"/>
                  </a:cubicBezTo>
                  <a:cubicBezTo>
                    <a:pt x="182" y="11"/>
                    <a:pt x="180" y="12"/>
                    <a:pt x="180" y="10"/>
                  </a:cubicBezTo>
                  <a:cubicBezTo>
                    <a:pt x="180" y="5"/>
                    <a:pt x="180" y="5"/>
                    <a:pt x="180" y="5"/>
                  </a:cubicBezTo>
                  <a:cubicBezTo>
                    <a:pt x="180" y="5"/>
                    <a:pt x="180" y="0"/>
                    <a:pt x="175" y="0"/>
                  </a:cubicBezTo>
                  <a:cubicBezTo>
                    <a:pt x="132" y="0"/>
                    <a:pt x="47" y="0"/>
                    <a:pt x="2" y="0"/>
                  </a:cubicBezTo>
                  <a:cubicBezTo>
                    <a:pt x="0" y="0"/>
                    <a:pt x="0" y="3"/>
                    <a:pt x="0" y="3"/>
                  </a:cubicBezTo>
                  <a:cubicBezTo>
                    <a:pt x="0" y="64"/>
                    <a:pt x="0" y="64"/>
                    <a:pt x="0" y="64"/>
                  </a:cubicBezTo>
                  <a:cubicBezTo>
                    <a:pt x="0" y="105"/>
                    <a:pt x="33" y="139"/>
                    <a:pt x="74" y="139"/>
                  </a:cubicBezTo>
                  <a:cubicBezTo>
                    <a:pt x="105" y="139"/>
                    <a:pt x="105" y="139"/>
                    <a:pt x="105" y="139"/>
                  </a:cubicBezTo>
                  <a:cubicBezTo>
                    <a:pt x="138" y="139"/>
                    <a:pt x="165" y="120"/>
                    <a:pt x="175" y="91"/>
                  </a:cubicBezTo>
                  <a:cubicBezTo>
                    <a:pt x="176" y="89"/>
                    <a:pt x="178" y="90"/>
                    <a:pt x="178" y="90"/>
                  </a:cubicBezTo>
                  <a:cubicBezTo>
                    <a:pt x="181" y="91"/>
                    <a:pt x="185" y="91"/>
                    <a:pt x="188" y="91"/>
                  </a:cubicBezTo>
                  <a:cubicBezTo>
                    <a:pt x="206" y="91"/>
                    <a:pt x="221" y="76"/>
                    <a:pt x="221" y="58"/>
                  </a:cubicBezTo>
                  <a:cubicBezTo>
                    <a:pt x="221" y="44"/>
                    <a:pt x="221" y="44"/>
                    <a:pt x="221" y="44"/>
                  </a:cubicBezTo>
                  <a:cubicBezTo>
                    <a:pt x="221" y="26"/>
                    <a:pt x="206" y="11"/>
                    <a:pt x="188" y="11"/>
                  </a:cubicBezTo>
                  <a:close/>
                  <a:moveTo>
                    <a:pt x="207" y="58"/>
                  </a:moveTo>
                  <a:cubicBezTo>
                    <a:pt x="207" y="69"/>
                    <a:pt x="198" y="77"/>
                    <a:pt x="188" y="77"/>
                  </a:cubicBezTo>
                  <a:cubicBezTo>
                    <a:pt x="186" y="77"/>
                    <a:pt x="184" y="77"/>
                    <a:pt x="182" y="76"/>
                  </a:cubicBezTo>
                  <a:cubicBezTo>
                    <a:pt x="181" y="76"/>
                    <a:pt x="179" y="76"/>
                    <a:pt x="179" y="73"/>
                  </a:cubicBezTo>
                  <a:cubicBezTo>
                    <a:pt x="180" y="70"/>
                    <a:pt x="180" y="68"/>
                    <a:pt x="180" y="64"/>
                  </a:cubicBezTo>
                  <a:cubicBezTo>
                    <a:pt x="180" y="28"/>
                    <a:pt x="180" y="28"/>
                    <a:pt x="180" y="28"/>
                  </a:cubicBezTo>
                  <a:cubicBezTo>
                    <a:pt x="180" y="26"/>
                    <a:pt x="181" y="26"/>
                    <a:pt x="182" y="26"/>
                  </a:cubicBezTo>
                  <a:cubicBezTo>
                    <a:pt x="184" y="25"/>
                    <a:pt x="186" y="25"/>
                    <a:pt x="188" y="25"/>
                  </a:cubicBezTo>
                  <a:cubicBezTo>
                    <a:pt x="198" y="25"/>
                    <a:pt x="207" y="33"/>
                    <a:pt x="207" y="44"/>
                  </a:cubicBezTo>
                  <a:lnTo>
                    <a:pt x="207"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0" name="Freeform 92"/>
            <p:cNvSpPr/>
            <p:nvPr/>
          </p:nvSpPr>
          <p:spPr bwMode="auto">
            <a:xfrm>
              <a:off x="2005013" y="3357563"/>
              <a:ext cx="354013" cy="47625"/>
            </a:xfrm>
            <a:custGeom>
              <a:avLst/>
              <a:gdLst>
                <a:gd name="T0" fmla="*/ 167 w 167"/>
                <a:gd name="T1" fmla="*/ 17 h 22"/>
                <a:gd name="T2" fmla="*/ 162 w 167"/>
                <a:gd name="T3" fmla="*/ 22 h 22"/>
                <a:gd name="T4" fmla="*/ 5 w 167"/>
                <a:gd name="T5" fmla="*/ 22 h 22"/>
                <a:gd name="T6" fmla="*/ 0 w 167"/>
                <a:gd name="T7" fmla="*/ 17 h 22"/>
                <a:gd name="T8" fmla="*/ 0 w 167"/>
                <a:gd name="T9" fmla="*/ 5 h 22"/>
                <a:gd name="T10" fmla="*/ 5 w 167"/>
                <a:gd name="T11" fmla="*/ 0 h 22"/>
                <a:gd name="T12" fmla="*/ 162 w 167"/>
                <a:gd name="T13" fmla="*/ 0 h 22"/>
                <a:gd name="T14" fmla="*/ 167 w 167"/>
                <a:gd name="T15" fmla="*/ 5 h 22"/>
                <a:gd name="T16" fmla="*/ 167 w 167"/>
                <a:gd name="T17"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7" h="22">
                  <a:moveTo>
                    <a:pt x="167" y="17"/>
                  </a:moveTo>
                  <a:cubicBezTo>
                    <a:pt x="167" y="19"/>
                    <a:pt x="165" y="22"/>
                    <a:pt x="162" y="22"/>
                  </a:cubicBezTo>
                  <a:cubicBezTo>
                    <a:pt x="5" y="22"/>
                    <a:pt x="5" y="22"/>
                    <a:pt x="5" y="22"/>
                  </a:cubicBezTo>
                  <a:cubicBezTo>
                    <a:pt x="2" y="22"/>
                    <a:pt x="0" y="19"/>
                    <a:pt x="0" y="17"/>
                  </a:cubicBezTo>
                  <a:cubicBezTo>
                    <a:pt x="0" y="5"/>
                    <a:pt x="0" y="5"/>
                    <a:pt x="0" y="5"/>
                  </a:cubicBezTo>
                  <a:cubicBezTo>
                    <a:pt x="0" y="2"/>
                    <a:pt x="2" y="0"/>
                    <a:pt x="5" y="0"/>
                  </a:cubicBezTo>
                  <a:cubicBezTo>
                    <a:pt x="162" y="0"/>
                    <a:pt x="162" y="0"/>
                    <a:pt x="162" y="0"/>
                  </a:cubicBezTo>
                  <a:cubicBezTo>
                    <a:pt x="165" y="0"/>
                    <a:pt x="167" y="2"/>
                    <a:pt x="167" y="5"/>
                  </a:cubicBezTo>
                  <a:cubicBezTo>
                    <a:pt x="167" y="17"/>
                    <a:pt x="167" y="17"/>
                    <a:pt x="167"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1" name="Freeform 93"/>
            <p:cNvSpPr/>
            <p:nvPr/>
          </p:nvSpPr>
          <p:spPr bwMode="auto">
            <a:xfrm>
              <a:off x="2103438" y="2906713"/>
              <a:ext cx="57150" cy="109538"/>
            </a:xfrm>
            <a:custGeom>
              <a:avLst/>
              <a:gdLst>
                <a:gd name="T0" fmla="*/ 9 w 27"/>
                <a:gd name="T1" fmla="*/ 52 h 52"/>
                <a:gd name="T2" fmla="*/ 6 w 27"/>
                <a:gd name="T3" fmla="*/ 52 h 52"/>
                <a:gd name="T4" fmla="*/ 1 w 27"/>
                <a:gd name="T5" fmla="*/ 44 h 52"/>
                <a:gd name="T6" fmla="*/ 10 w 27"/>
                <a:gd name="T7" fmla="*/ 34 h 52"/>
                <a:gd name="T8" fmla="*/ 16 w 27"/>
                <a:gd name="T9" fmla="*/ 29 h 52"/>
                <a:gd name="T10" fmla="*/ 16 w 27"/>
                <a:gd name="T11" fmla="*/ 29 h 52"/>
                <a:gd name="T12" fmla="*/ 9 w 27"/>
                <a:gd name="T13" fmla="*/ 20 h 52"/>
                <a:gd name="T14" fmla="*/ 0 w 27"/>
                <a:gd name="T15" fmla="*/ 9 h 52"/>
                <a:gd name="T16" fmla="*/ 5 w 27"/>
                <a:gd name="T17" fmla="*/ 1 h 52"/>
                <a:gd name="T18" fmla="*/ 12 w 27"/>
                <a:gd name="T19" fmla="*/ 2 h 52"/>
                <a:gd name="T20" fmla="*/ 11 w 27"/>
                <a:gd name="T21" fmla="*/ 7 h 52"/>
                <a:gd name="T22" fmla="*/ 9 w 27"/>
                <a:gd name="T23" fmla="*/ 9 h 52"/>
                <a:gd name="T24" fmla="*/ 15 w 27"/>
                <a:gd name="T25" fmla="*/ 15 h 52"/>
                <a:gd name="T26" fmla="*/ 25 w 27"/>
                <a:gd name="T27" fmla="*/ 31 h 52"/>
                <a:gd name="T28" fmla="*/ 16 w 27"/>
                <a:gd name="T29" fmla="*/ 40 h 52"/>
                <a:gd name="T30" fmla="*/ 10 w 27"/>
                <a:gd name="T31" fmla="*/ 44 h 52"/>
                <a:gd name="T32" fmla="*/ 12 w 27"/>
                <a:gd name="T33" fmla="*/ 46 h 52"/>
                <a:gd name="T34" fmla="*/ 13 w 27"/>
                <a:gd name="T35" fmla="*/ 51 h 52"/>
                <a:gd name="T36" fmla="*/ 9 w 27"/>
                <a:gd name="T3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 h="52">
                  <a:moveTo>
                    <a:pt x="9" y="52"/>
                  </a:moveTo>
                  <a:cubicBezTo>
                    <a:pt x="8" y="52"/>
                    <a:pt x="7" y="52"/>
                    <a:pt x="6" y="52"/>
                  </a:cubicBezTo>
                  <a:cubicBezTo>
                    <a:pt x="3" y="49"/>
                    <a:pt x="1" y="47"/>
                    <a:pt x="1" y="44"/>
                  </a:cubicBezTo>
                  <a:cubicBezTo>
                    <a:pt x="1" y="40"/>
                    <a:pt x="6" y="37"/>
                    <a:pt x="10" y="34"/>
                  </a:cubicBezTo>
                  <a:cubicBezTo>
                    <a:pt x="12" y="33"/>
                    <a:pt x="15" y="31"/>
                    <a:pt x="16" y="29"/>
                  </a:cubicBezTo>
                  <a:cubicBezTo>
                    <a:pt x="16" y="29"/>
                    <a:pt x="16" y="29"/>
                    <a:pt x="16" y="29"/>
                  </a:cubicBezTo>
                  <a:cubicBezTo>
                    <a:pt x="17" y="26"/>
                    <a:pt x="14" y="24"/>
                    <a:pt x="9" y="20"/>
                  </a:cubicBezTo>
                  <a:cubicBezTo>
                    <a:pt x="4" y="17"/>
                    <a:pt x="0" y="13"/>
                    <a:pt x="0" y="9"/>
                  </a:cubicBezTo>
                  <a:cubicBezTo>
                    <a:pt x="0" y="6"/>
                    <a:pt x="2" y="3"/>
                    <a:pt x="5" y="1"/>
                  </a:cubicBezTo>
                  <a:cubicBezTo>
                    <a:pt x="7" y="0"/>
                    <a:pt x="10" y="0"/>
                    <a:pt x="12" y="2"/>
                  </a:cubicBezTo>
                  <a:cubicBezTo>
                    <a:pt x="14" y="3"/>
                    <a:pt x="14" y="6"/>
                    <a:pt x="11" y="7"/>
                  </a:cubicBezTo>
                  <a:cubicBezTo>
                    <a:pt x="10" y="8"/>
                    <a:pt x="9" y="8"/>
                    <a:pt x="9" y="9"/>
                  </a:cubicBezTo>
                  <a:cubicBezTo>
                    <a:pt x="9" y="10"/>
                    <a:pt x="13" y="13"/>
                    <a:pt x="15" y="15"/>
                  </a:cubicBezTo>
                  <a:cubicBezTo>
                    <a:pt x="21" y="19"/>
                    <a:pt x="27" y="24"/>
                    <a:pt x="25" y="31"/>
                  </a:cubicBezTo>
                  <a:cubicBezTo>
                    <a:pt x="24" y="35"/>
                    <a:pt x="20" y="37"/>
                    <a:pt x="16" y="40"/>
                  </a:cubicBezTo>
                  <a:cubicBezTo>
                    <a:pt x="14" y="41"/>
                    <a:pt x="10" y="43"/>
                    <a:pt x="10" y="44"/>
                  </a:cubicBezTo>
                  <a:cubicBezTo>
                    <a:pt x="10" y="44"/>
                    <a:pt x="11" y="45"/>
                    <a:pt x="12" y="46"/>
                  </a:cubicBezTo>
                  <a:cubicBezTo>
                    <a:pt x="14" y="47"/>
                    <a:pt x="15" y="50"/>
                    <a:pt x="13" y="51"/>
                  </a:cubicBezTo>
                  <a:cubicBezTo>
                    <a:pt x="12" y="52"/>
                    <a:pt x="10" y="52"/>
                    <a:pt x="9"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2" name="Freeform 94"/>
            <p:cNvSpPr/>
            <p:nvPr/>
          </p:nvSpPr>
          <p:spPr bwMode="auto">
            <a:xfrm>
              <a:off x="2195513" y="2894013"/>
              <a:ext cx="60325" cy="112713"/>
            </a:xfrm>
            <a:custGeom>
              <a:avLst/>
              <a:gdLst>
                <a:gd name="T0" fmla="*/ 10 w 28"/>
                <a:gd name="T1" fmla="*/ 53 h 53"/>
                <a:gd name="T2" fmla="*/ 6 w 28"/>
                <a:gd name="T3" fmla="*/ 52 h 53"/>
                <a:gd name="T4" fmla="*/ 1 w 28"/>
                <a:gd name="T5" fmla="*/ 44 h 53"/>
                <a:gd name="T6" fmla="*/ 10 w 28"/>
                <a:gd name="T7" fmla="*/ 34 h 53"/>
                <a:gd name="T8" fmla="*/ 16 w 28"/>
                <a:gd name="T9" fmla="*/ 29 h 53"/>
                <a:gd name="T10" fmla="*/ 16 w 28"/>
                <a:gd name="T11" fmla="*/ 29 h 53"/>
                <a:gd name="T12" fmla="*/ 9 w 28"/>
                <a:gd name="T13" fmla="*/ 20 h 53"/>
                <a:gd name="T14" fmla="*/ 0 w 28"/>
                <a:gd name="T15" fmla="*/ 9 h 53"/>
                <a:gd name="T16" fmla="*/ 6 w 28"/>
                <a:gd name="T17" fmla="*/ 1 h 53"/>
                <a:gd name="T18" fmla="*/ 13 w 28"/>
                <a:gd name="T19" fmla="*/ 2 h 53"/>
                <a:gd name="T20" fmla="*/ 12 w 28"/>
                <a:gd name="T21" fmla="*/ 7 h 53"/>
                <a:gd name="T22" fmla="*/ 10 w 28"/>
                <a:gd name="T23" fmla="*/ 9 h 53"/>
                <a:gd name="T24" fmla="*/ 16 w 28"/>
                <a:gd name="T25" fmla="*/ 15 h 53"/>
                <a:gd name="T26" fmla="*/ 26 w 28"/>
                <a:gd name="T27" fmla="*/ 31 h 53"/>
                <a:gd name="T28" fmla="*/ 16 w 28"/>
                <a:gd name="T29" fmla="*/ 40 h 53"/>
                <a:gd name="T30" fmla="*/ 11 w 28"/>
                <a:gd name="T31" fmla="*/ 44 h 53"/>
                <a:gd name="T32" fmla="*/ 13 w 28"/>
                <a:gd name="T33" fmla="*/ 46 h 53"/>
                <a:gd name="T34" fmla="*/ 13 w 28"/>
                <a:gd name="T35" fmla="*/ 51 h 53"/>
                <a:gd name="T36" fmla="*/ 10 w 28"/>
                <a:gd name="T37" fmla="*/ 5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 h="53">
                  <a:moveTo>
                    <a:pt x="10" y="53"/>
                  </a:moveTo>
                  <a:cubicBezTo>
                    <a:pt x="8" y="53"/>
                    <a:pt x="7" y="52"/>
                    <a:pt x="6" y="52"/>
                  </a:cubicBezTo>
                  <a:cubicBezTo>
                    <a:pt x="3" y="49"/>
                    <a:pt x="1" y="47"/>
                    <a:pt x="1" y="44"/>
                  </a:cubicBezTo>
                  <a:cubicBezTo>
                    <a:pt x="1" y="40"/>
                    <a:pt x="6" y="37"/>
                    <a:pt x="10" y="34"/>
                  </a:cubicBezTo>
                  <a:cubicBezTo>
                    <a:pt x="13" y="33"/>
                    <a:pt x="16" y="31"/>
                    <a:pt x="16" y="29"/>
                  </a:cubicBezTo>
                  <a:cubicBezTo>
                    <a:pt x="16" y="29"/>
                    <a:pt x="16" y="29"/>
                    <a:pt x="16" y="29"/>
                  </a:cubicBezTo>
                  <a:cubicBezTo>
                    <a:pt x="17" y="27"/>
                    <a:pt x="14" y="24"/>
                    <a:pt x="9" y="20"/>
                  </a:cubicBezTo>
                  <a:cubicBezTo>
                    <a:pt x="5" y="17"/>
                    <a:pt x="0" y="13"/>
                    <a:pt x="0" y="9"/>
                  </a:cubicBezTo>
                  <a:cubicBezTo>
                    <a:pt x="0" y="6"/>
                    <a:pt x="2" y="4"/>
                    <a:pt x="6" y="1"/>
                  </a:cubicBezTo>
                  <a:cubicBezTo>
                    <a:pt x="8" y="0"/>
                    <a:pt x="11" y="0"/>
                    <a:pt x="13" y="2"/>
                  </a:cubicBezTo>
                  <a:cubicBezTo>
                    <a:pt x="14" y="3"/>
                    <a:pt x="14" y="6"/>
                    <a:pt x="12" y="7"/>
                  </a:cubicBezTo>
                  <a:cubicBezTo>
                    <a:pt x="11" y="8"/>
                    <a:pt x="10" y="9"/>
                    <a:pt x="10" y="9"/>
                  </a:cubicBezTo>
                  <a:cubicBezTo>
                    <a:pt x="10" y="10"/>
                    <a:pt x="13" y="13"/>
                    <a:pt x="16" y="15"/>
                  </a:cubicBezTo>
                  <a:cubicBezTo>
                    <a:pt x="21" y="19"/>
                    <a:pt x="28" y="24"/>
                    <a:pt x="26" y="31"/>
                  </a:cubicBezTo>
                  <a:cubicBezTo>
                    <a:pt x="25" y="35"/>
                    <a:pt x="20" y="38"/>
                    <a:pt x="16" y="40"/>
                  </a:cubicBezTo>
                  <a:cubicBezTo>
                    <a:pt x="15" y="41"/>
                    <a:pt x="11" y="44"/>
                    <a:pt x="11" y="44"/>
                  </a:cubicBezTo>
                  <a:cubicBezTo>
                    <a:pt x="11" y="44"/>
                    <a:pt x="11" y="45"/>
                    <a:pt x="13" y="46"/>
                  </a:cubicBezTo>
                  <a:cubicBezTo>
                    <a:pt x="15" y="47"/>
                    <a:pt x="15" y="50"/>
                    <a:pt x="13" y="51"/>
                  </a:cubicBezTo>
                  <a:cubicBezTo>
                    <a:pt x="12" y="52"/>
                    <a:pt x="11" y="53"/>
                    <a:pt x="10"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sp>
        <p:nvSpPr>
          <p:cNvPr id="43" name="Content Placeholder 2"/>
          <p:cNvSpPr txBox="1"/>
          <p:nvPr/>
        </p:nvSpPr>
        <p:spPr bwMode="auto">
          <a:xfrm>
            <a:off x="733691" y="1575054"/>
            <a:ext cx="1998622" cy="71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4" name="Content Placeholder 2"/>
          <p:cNvSpPr txBox="1"/>
          <p:nvPr/>
        </p:nvSpPr>
        <p:spPr bwMode="auto">
          <a:xfrm>
            <a:off x="746943" y="3046045"/>
            <a:ext cx="1998622" cy="71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5" name="Content Placeholder 2"/>
          <p:cNvSpPr txBox="1"/>
          <p:nvPr/>
        </p:nvSpPr>
        <p:spPr bwMode="auto">
          <a:xfrm>
            <a:off x="6279725" y="1641314"/>
            <a:ext cx="1998622" cy="71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6" name="Content Placeholder 2"/>
          <p:cNvSpPr txBox="1"/>
          <p:nvPr/>
        </p:nvSpPr>
        <p:spPr bwMode="auto">
          <a:xfrm>
            <a:off x="6273099" y="3079175"/>
            <a:ext cx="1998622" cy="71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Tree>
    <p:extLst>
      <p:ext uri="{BB962C8B-B14F-4D97-AF65-F5344CB8AC3E}">
        <p14:creationId xmlns:p14="http://schemas.microsoft.com/office/powerpoint/2010/main" val="372004747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53" presetClass="entr" presetSubtype="16"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p:cTn id="24" dur="500" fill="hold"/>
                                        <p:tgtEl>
                                          <p:spTgt spid="14"/>
                                        </p:tgtEl>
                                        <p:attrNameLst>
                                          <p:attrName>ppt_w</p:attrName>
                                        </p:attrNameLst>
                                      </p:cBhvr>
                                      <p:tavLst>
                                        <p:tav tm="0">
                                          <p:val>
                                            <p:fltVal val="0"/>
                                          </p:val>
                                        </p:tav>
                                        <p:tav tm="100000">
                                          <p:val>
                                            <p:strVal val="#ppt_w"/>
                                          </p:val>
                                        </p:tav>
                                      </p:tavLst>
                                    </p:anim>
                                    <p:anim calcmode="lin" valueType="num">
                                      <p:cBhvr>
                                        <p:cTn id="25" dur="500" fill="hold"/>
                                        <p:tgtEl>
                                          <p:spTgt spid="14"/>
                                        </p:tgtEl>
                                        <p:attrNameLst>
                                          <p:attrName>ppt_h</p:attrName>
                                        </p:attrNameLst>
                                      </p:cBhvr>
                                      <p:tavLst>
                                        <p:tav tm="0">
                                          <p:val>
                                            <p:fltVal val="0"/>
                                          </p:val>
                                        </p:tav>
                                        <p:tav tm="100000">
                                          <p:val>
                                            <p:strVal val="#ppt_h"/>
                                          </p:val>
                                        </p:tav>
                                      </p:tavLst>
                                    </p:anim>
                                    <p:animEffect transition="in" filter="fade">
                                      <p:cBhvr>
                                        <p:cTn id="26" dur="500"/>
                                        <p:tgtEl>
                                          <p:spTgt spid="14"/>
                                        </p:tgtEl>
                                      </p:cBhvr>
                                    </p:animEffect>
                                  </p:childTnLst>
                                </p:cTn>
                              </p:par>
                            </p:childTnLst>
                          </p:cTn>
                        </p:par>
                        <p:par>
                          <p:cTn id="27" fill="hold">
                            <p:stCondLst>
                              <p:cond delay="850"/>
                            </p:stCondLst>
                            <p:childTnLst>
                              <p:par>
                                <p:cTn id="28" presetID="53" presetClass="entr" presetSubtype="16"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p:cTn id="30" dur="500" fill="hold"/>
                                        <p:tgtEl>
                                          <p:spTgt spid="19"/>
                                        </p:tgtEl>
                                        <p:attrNameLst>
                                          <p:attrName>ppt_w</p:attrName>
                                        </p:attrNameLst>
                                      </p:cBhvr>
                                      <p:tavLst>
                                        <p:tav tm="0">
                                          <p:val>
                                            <p:fltVal val="0"/>
                                          </p:val>
                                        </p:tav>
                                        <p:tav tm="100000">
                                          <p:val>
                                            <p:strVal val="#ppt_w"/>
                                          </p:val>
                                        </p:tav>
                                      </p:tavLst>
                                    </p:anim>
                                    <p:anim calcmode="lin" valueType="num">
                                      <p:cBhvr>
                                        <p:cTn id="31" dur="500" fill="hold"/>
                                        <p:tgtEl>
                                          <p:spTgt spid="19"/>
                                        </p:tgtEl>
                                        <p:attrNameLst>
                                          <p:attrName>ppt_h</p:attrName>
                                        </p:attrNameLst>
                                      </p:cBhvr>
                                      <p:tavLst>
                                        <p:tav tm="0">
                                          <p:val>
                                            <p:fltVal val="0"/>
                                          </p:val>
                                        </p:tav>
                                        <p:tav tm="100000">
                                          <p:val>
                                            <p:strVal val="#ppt_h"/>
                                          </p:val>
                                        </p:tav>
                                      </p:tavLst>
                                    </p:anim>
                                    <p:animEffect transition="in" filter="fade">
                                      <p:cBhvr>
                                        <p:cTn id="32" dur="500"/>
                                        <p:tgtEl>
                                          <p:spTgt spid="19"/>
                                        </p:tgtEl>
                                      </p:cBhvr>
                                    </p:animEffect>
                                  </p:childTnLst>
                                </p:cTn>
                              </p:par>
                            </p:childTnLst>
                          </p:cTn>
                        </p:par>
                        <p:par>
                          <p:cTn id="33" fill="hold">
                            <p:stCondLst>
                              <p:cond delay="1350"/>
                            </p:stCondLst>
                            <p:childTnLst>
                              <p:par>
                                <p:cTn id="34" presetID="22" presetClass="entr" presetSubtype="2"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right)">
                                      <p:cBhvr>
                                        <p:cTn id="36" dur="500"/>
                                        <p:tgtEl>
                                          <p:spTgt spid="12"/>
                                        </p:tgtEl>
                                      </p:cBhvr>
                                    </p:animEffect>
                                  </p:childTnLst>
                                </p:cTn>
                              </p:par>
                            </p:childTnLst>
                          </p:cTn>
                        </p:par>
                        <p:par>
                          <p:cTn id="37" fill="hold">
                            <p:stCondLst>
                              <p:cond delay="1850"/>
                            </p:stCondLst>
                            <p:childTnLst>
                              <p:par>
                                <p:cTn id="38" presetID="10" presetClass="entr" presetSubtype="0" fill="hold" grpId="0" nodeType="afterEffect">
                                  <p:stCondLst>
                                    <p:cond delay="0"/>
                                  </p:stCondLst>
                                  <p:childTnLst>
                                    <p:set>
                                      <p:cBhvr>
                                        <p:cTn id="39" dur="1" fill="hold">
                                          <p:stCondLst>
                                            <p:cond delay="0"/>
                                          </p:stCondLst>
                                        </p:cTn>
                                        <p:tgtEl>
                                          <p:spTgt spid="43"/>
                                        </p:tgtEl>
                                        <p:attrNameLst>
                                          <p:attrName>style.visibility</p:attrName>
                                        </p:attrNameLst>
                                      </p:cBhvr>
                                      <p:to>
                                        <p:strVal val="visible"/>
                                      </p:to>
                                    </p:set>
                                    <p:animEffect transition="in" filter="fade">
                                      <p:cBhvr>
                                        <p:cTn id="40" dur="500"/>
                                        <p:tgtEl>
                                          <p:spTgt spid="43"/>
                                        </p:tgtEl>
                                      </p:cBhvr>
                                    </p:animEffect>
                                  </p:childTnLst>
                                </p:cTn>
                              </p:par>
                            </p:childTnLst>
                          </p:cTn>
                        </p:par>
                        <p:par>
                          <p:cTn id="41" fill="hold">
                            <p:stCondLst>
                              <p:cond delay="2350"/>
                            </p:stCondLst>
                            <p:childTnLst>
                              <p:par>
                                <p:cTn id="42" presetID="53" presetClass="entr" presetSubtype="16" fill="hold" nodeType="afterEffect">
                                  <p:stCondLst>
                                    <p:cond delay="0"/>
                                  </p:stCondLst>
                                  <p:childTnLst>
                                    <p:set>
                                      <p:cBhvr>
                                        <p:cTn id="43" dur="1" fill="hold">
                                          <p:stCondLst>
                                            <p:cond delay="0"/>
                                          </p:stCondLst>
                                        </p:cTn>
                                        <p:tgtEl>
                                          <p:spTgt spid="25"/>
                                        </p:tgtEl>
                                        <p:attrNameLst>
                                          <p:attrName>style.visibility</p:attrName>
                                        </p:attrNameLst>
                                      </p:cBhvr>
                                      <p:to>
                                        <p:strVal val="visible"/>
                                      </p:to>
                                    </p:set>
                                    <p:anim calcmode="lin" valueType="num">
                                      <p:cBhvr>
                                        <p:cTn id="44" dur="500" fill="hold"/>
                                        <p:tgtEl>
                                          <p:spTgt spid="25"/>
                                        </p:tgtEl>
                                        <p:attrNameLst>
                                          <p:attrName>ppt_w</p:attrName>
                                        </p:attrNameLst>
                                      </p:cBhvr>
                                      <p:tavLst>
                                        <p:tav tm="0">
                                          <p:val>
                                            <p:fltVal val="0"/>
                                          </p:val>
                                        </p:tav>
                                        <p:tav tm="100000">
                                          <p:val>
                                            <p:strVal val="#ppt_w"/>
                                          </p:val>
                                        </p:tav>
                                      </p:tavLst>
                                    </p:anim>
                                    <p:anim calcmode="lin" valueType="num">
                                      <p:cBhvr>
                                        <p:cTn id="45" dur="500" fill="hold"/>
                                        <p:tgtEl>
                                          <p:spTgt spid="25"/>
                                        </p:tgtEl>
                                        <p:attrNameLst>
                                          <p:attrName>ppt_h</p:attrName>
                                        </p:attrNameLst>
                                      </p:cBhvr>
                                      <p:tavLst>
                                        <p:tav tm="0">
                                          <p:val>
                                            <p:fltVal val="0"/>
                                          </p:val>
                                        </p:tav>
                                        <p:tav tm="100000">
                                          <p:val>
                                            <p:strVal val="#ppt_h"/>
                                          </p:val>
                                        </p:tav>
                                      </p:tavLst>
                                    </p:anim>
                                    <p:animEffect transition="in" filter="fade">
                                      <p:cBhvr>
                                        <p:cTn id="46" dur="500"/>
                                        <p:tgtEl>
                                          <p:spTgt spid="25"/>
                                        </p:tgtEl>
                                      </p:cBhvr>
                                    </p:animEffect>
                                  </p:childTnLst>
                                </p:cTn>
                              </p:par>
                            </p:childTnLst>
                          </p:cTn>
                        </p:par>
                        <p:par>
                          <p:cTn id="47" fill="hold">
                            <p:stCondLst>
                              <p:cond delay="2850"/>
                            </p:stCondLst>
                            <p:childTnLst>
                              <p:par>
                                <p:cTn id="48" presetID="42" presetClass="entr" presetSubtype="0" fill="hold" nodeType="afterEffect">
                                  <p:stCondLst>
                                    <p:cond delay="0"/>
                                  </p:stCondLst>
                                  <p:childTnLst>
                                    <p:set>
                                      <p:cBhvr>
                                        <p:cTn id="49" dur="1" fill="hold">
                                          <p:stCondLst>
                                            <p:cond delay="0"/>
                                          </p:stCondLst>
                                        </p:cTn>
                                        <p:tgtEl>
                                          <p:spTgt spid="35"/>
                                        </p:tgtEl>
                                        <p:attrNameLst>
                                          <p:attrName>style.visibility</p:attrName>
                                        </p:attrNameLst>
                                      </p:cBhvr>
                                      <p:to>
                                        <p:strVal val="visible"/>
                                      </p:to>
                                    </p:set>
                                    <p:animEffect transition="in" filter="fade">
                                      <p:cBhvr>
                                        <p:cTn id="50" dur="1000"/>
                                        <p:tgtEl>
                                          <p:spTgt spid="35"/>
                                        </p:tgtEl>
                                      </p:cBhvr>
                                    </p:animEffect>
                                    <p:anim calcmode="lin" valueType="num">
                                      <p:cBhvr>
                                        <p:cTn id="51" dur="1000" fill="hold"/>
                                        <p:tgtEl>
                                          <p:spTgt spid="35"/>
                                        </p:tgtEl>
                                        <p:attrNameLst>
                                          <p:attrName>ppt_x</p:attrName>
                                        </p:attrNameLst>
                                      </p:cBhvr>
                                      <p:tavLst>
                                        <p:tav tm="0">
                                          <p:val>
                                            <p:strVal val="#ppt_x"/>
                                          </p:val>
                                        </p:tav>
                                        <p:tav tm="100000">
                                          <p:val>
                                            <p:strVal val="#ppt_x"/>
                                          </p:val>
                                        </p:tav>
                                      </p:tavLst>
                                    </p:anim>
                                    <p:anim calcmode="lin" valueType="num">
                                      <p:cBhvr>
                                        <p:cTn id="52" dur="1000" fill="hold"/>
                                        <p:tgtEl>
                                          <p:spTgt spid="35"/>
                                        </p:tgtEl>
                                        <p:attrNameLst>
                                          <p:attrName>ppt_y</p:attrName>
                                        </p:attrNameLst>
                                      </p:cBhvr>
                                      <p:tavLst>
                                        <p:tav tm="0">
                                          <p:val>
                                            <p:strVal val="#ppt_y+.1"/>
                                          </p:val>
                                        </p:tav>
                                        <p:tav tm="100000">
                                          <p:val>
                                            <p:strVal val="#ppt_y"/>
                                          </p:val>
                                        </p:tav>
                                      </p:tavLst>
                                    </p:anim>
                                  </p:childTnLst>
                                </p:cTn>
                              </p:par>
                            </p:childTnLst>
                          </p:cTn>
                        </p:par>
                        <p:par>
                          <p:cTn id="53" fill="hold">
                            <p:stCondLst>
                              <p:cond delay="3850"/>
                            </p:stCondLst>
                            <p:childTnLst>
                              <p:par>
                                <p:cTn id="54" presetID="22" presetClass="entr" presetSubtype="8"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childTnLst>
                          </p:cTn>
                        </p:par>
                        <p:par>
                          <p:cTn id="57" fill="hold">
                            <p:stCondLst>
                              <p:cond delay="4350"/>
                            </p:stCondLst>
                            <p:childTnLst>
                              <p:par>
                                <p:cTn id="58" presetID="10" presetClass="entr" presetSubtype="0" fill="hold" grpId="0" nodeType="afterEffect">
                                  <p:stCondLst>
                                    <p:cond delay="0"/>
                                  </p:stCondLst>
                                  <p:childTnLst>
                                    <p:set>
                                      <p:cBhvr>
                                        <p:cTn id="59" dur="1" fill="hold">
                                          <p:stCondLst>
                                            <p:cond delay="0"/>
                                          </p:stCondLst>
                                        </p:cTn>
                                        <p:tgtEl>
                                          <p:spTgt spid="45"/>
                                        </p:tgtEl>
                                        <p:attrNameLst>
                                          <p:attrName>style.visibility</p:attrName>
                                        </p:attrNameLst>
                                      </p:cBhvr>
                                      <p:to>
                                        <p:strVal val="visible"/>
                                      </p:to>
                                    </p:set>
                                    <p:animEffect transition="in" filter="fade">
                                      <p:cBhvr>
                                        <p:cTn id="60" dur="500"/>
                                        <p:tgtEl>
                                          <p:spTgt spid="45"/>
                                        </p:tgtEl>
                                      </p:cBhvr>
                                    </p:animEffect>
                                  </p:childTnLst>
                                </p:cTn>
                              </p:par>
                            </p:childTnLst>
                          </p:cTn>
                        </p:par>
                        <p:par>
                          <p:cTn id="61" fill="hold">
                            <p:stCondLst>
                              <p:cond delay="4850"/>
                            </p:stCondLst>
                            <p:childTnLst>
                              <p:par>
                                <p:cTn id="62" presetID="53" presetClass="entr" presetSubtype="16" fill="hold" nodeType="after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p:cTn id="64" dur="500" fill="hold"/>
                                        <p:tgtEl>
                                          <p:spTgt spid="22"/>
                                        </p:tgtEl>
                                        <p:attrNameLst>
                                          <p:attrName>ppt_w</p:attrName>
                                        </p:attrNameLst>
                                      </p:cBhvr>
                                      <p:tavLst>
                                        <p:tav tm="0">
                                          <p:val>
                                            <p:fltVal val="0"/>
                                          </p:val>
                                        </p:tav>
                                        <p:tav tm="100000">
                                          <p:val>
                                            <p:strVal val="#ppt_w"/>
                                          </p:val>
                                        </p:tav>
                                      </p:tavLst>
                                    </p:anim>
                                    <p:anim calcmode="lin" valueType="num">
                                      <p:cBhvr>
                                        <p:cTn id="65" dur="500" fill="hold"/>
                                        <p:tgtEl>
                                          <p:spTgt spid="22"/>
                                        </p:tgtEl>
                                        <p:attrNameLst>
                                          <p:attrName>ppt_h</p:attrName>
                                        </p:attrNameLst>
                                      </p:cBhvr>
                                      <p:tavLst>
                                        <p:tav tm="0">
                                          <p:val>
                                            <p:fltVal val="0"/>
                                          </p:val>
                                        </p:tav>
                                        <p:tav tm="100000">
                                          <p:val>
                                            <p:strVal val="#ppt_h"/>
                                          </p:val>
                                        </p:tav>
                                      </p:tavLst>
                                    </p:anim>
                                    <p:animEffect transition="in" filter="fade">
                                      <p:cBhvr>
                                        <p:cTn id="66" dur="500"/>
                                        <p:tgtEl>
                                          <p:spTgt spid="22"/>
                                        </p:tgtEl>
                                      </p:cBhvr>
                                    </p:animEffect>
                                  </p:childTnLst>
                                </p:cTn>
                              </p:par>
                            </p:childTnLst>
                          </p:cTn>
                        </p:par>
                        <p:par>
                          <p:cTn id="67" fill="hold">
                            <p:stCondLst>
                              <p:cond delay="5350"/>
                            </p:stCondLst>
                            <p:childTnLst>
                              <p:par>
                                <p:cTn id="68" presetID="42" presetClass="entr" presetSubtype="0" fill="hold" nodeType="afterEffect">
                                  <p:stCondLst>
                                    <p:cond delay="0"/>
                                  </p:stCondLst>
                                  <p:childTnLst>
                                    <p:set>
                                      <p:cBhvr>
                                        <p:cTn id="69" dur="1" fill="hold">
                                          <p:stCondLst>
                                            <p:cond delay="0"/>
                                          </p:stCondLst>
                                        </p:cTn>
                                        <p:tgtEl>
                                          <p:spTgt spid="38"/>
                                        </p:tgtEl>
                                        <p:attrNameLst>
                                          <p:attrName>style.visibility</p:attrName>
                                        </p:attrNameLst>
                                      </p:cBhvr>
                                      <p:to>
                                        <p:strVal val="visible"/>
                                      </p:to>
                                    </p:set>
                                    <p:animEffect transition="in" filter="fade">
                                      <p:cBhvr>
                                        <p:cTn id="70" dur="1000"/>
                                        <p:tgtEl>
                                          <p:spTgt spid="38"/>
                                        </p:tgtEl>
                                      </p:cBhvr>
                                    </p:animEffect>
                                    <p:anim calcmode="lin" valueType="num">
                                      <p:cBhvr>
                                        <p:cTn id="71" dur="1000" fill="hold"/>
                                        <p:tgtEl>
                                          <p:spTgt spid="38"/>
                                        </p:tgtEl>
                                        <p:attrNameLst>
                                          <p:attrName>ppt_x</p:attrName>
                                        </p:attrNameLst>
                                      </p:cBhvr>
                                      <p:tavLst>
                                        <p:tav tm="0">
                                          <p:val>
                                            <p:strVal val="#ppt_x"/>
                                          </p:val>
                                        </p:tav>
                                        <p:tav tm="100000">
                                          <p:val>
                                            <p:strVal val="#ppt_x"/>
                                          </p:val>
                                        </p:tav>
                                      </p:tavLst>
                                    </p:anim>
                                    <p:anim calcmode="lin" valueType="num">
                                      <p:cBhvr>
                                        <p:cTn id="72" dur="1000" fill="hold"/>
                                        <p:tgtEl>
                                          <p:spTgt spid="38"/>
                                        </p:tgtEl>
                                        <p:attrNameLst>
                                          <p:attrName>ppt_y</p:attrName>
                                        </p:attrNameLst>
                                      </p:cBhvr>
                                      <p:tavLst>
                                        <p:tav tm="0">
                                          <p:val>
                                            <p:strVal val="#ppt_y+.1"/>
                                          </p:val>
                                        </p:tav>
                                        <p:tav tm="100000">
                                          <p:val>
                                            <p:strVal val="#ppt_y"/>
                                          </p:val>
                                        </p:tav>
                                      </p:tavLst>
                                    </p:anim>
                                  </p:childTnLst>
                                </p:cTn>
                              </p:par>
                            </p:childTnLst>
                          </p:cTn>
                        </p:par>
                        <p:par>
                          <p:cTn id="73" fill="hold">
                            <p:stCondLst>
                              <p:cond delay="6350"/>
                            </p:stCondLst>
                            <p:childTnLst>
                              <p:par>
                                <p:cTn id="74" presetID="22" presetClass="entr" presetSubtype="2" fill="hold" grpId="0" nodeType="after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wipe(right)">
                                      <p:cBhvr>
                                        <p:cTn id="76" dur="500"/>
                                        <p:tgtEl>
                                          <p:spTgt spid="13"/>
                                        </p:tgtEl>
                                      </p:cBhvr>
                                    </p:animEffect>
                                  </p:childTnLst>
                                </p:cTn>
                              </p:par>
                            </p:childTnLst>
                          </p:cTn>
                        </p:par>
                        <p:par>
                          <p:cTn id="77" fill="hold">
                            <p:stCondLst>
                              <p:cond delay="6850"/>
                            </p:stCondLst>
                            <p:childTnLst>
                              <p:par>
                                <p:cTn id="78" presetID="10" presetClass="entr" presetSubtype="0" fill="hold" grpId="0" nodeType="after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fade">
                                      <p:cBhvr>
                                        <p:cTn id="80" dur="500"/>
                                        <p:tgtEl>
                                          <p:spTgt spid="44"/>
                                        </p:tgtEl>
                                      </p:cBhvr>
                                    </p:animEffect>
                                  </p:childTnLst>
                                </p:cTn>
                              </p:par>
                            </p:childTnLst>
                          </p:cTn>
                        </p:par>
                        <p:par>
                          <p:cTn id="81" fill="hold">
                            <p:stCondLst>
                              <p:cond delay="7350"/>
                            </p:stCondLst>
                            <p:childTnLst>
                              <p:par>
                                <p:cTn id="82" presetID="53" presetClass="entr" presetSubtype="16" fill="hold" nodeType="afterEffect">
                                  <p:stCondLst>
                                    <p:cond delay="0"/>
                                  </p:stCondLst>
                                  <p:childTnLst>
                                    <p:set>
                                      <p:cBhvr>
                                        <p:cTn id="83" dur="1" fill="hold">
                                          <p:stCondLst>
                                            <p:cond delay="0"/>
                                          </p:stCondLst>
                                        </p:cTn>
                                        <p:tgtEl>
                                          <p:spTgt spid="28"/>
                                        </p:tgtEl>
                                        <p:attrNameLst>
                                          <p:attrName>style.visibility</p:attrName>
                                        </p:attrNameLst>
                                      </p:cBhvr>
                                      <p:to>
                                        <p:strVal val="visible"/>
                                      </p:to>
                                    </p:set>
                                    <p:anim calcmode="lin" valueType="num">
                                      <p:cBhvr>
                                        <p:cTn id="84" dur="500" fill="hold"/>
                                        <p:tgtEl>
                                          <p:spTgt spid="28"/>
                                        </p:tgtEl>
                                        <p:attrNameLst>
                                          <p:attrName>ppt_w</p:attrName>
                                        </p:attrNameLst>
                                      </p:cBhvr>
                                      <p:tavLst>
                                        <p:tav tm="0">
                                          <p:val>
                                            <p:fltVal val="0"/>
                                          </p:val>
                                        </p:tav>
                                        <p:tav tm="100000">
                                          <p:val>
                                            <p:strVal val="#ppt_w"/>
                                          </p:val>
                                        </p:tav>
                                      </p:tavLst>
                                    </p:anim>
                                    <p:anim calcmode="lin" valueType="num">
                                      <p:cBhvr>
                                        <p:cTn id="85" dur="500" fill="hold"/>
                                        <p:tgtEl>
                                          <p:spTgt spid="28"/>
                                        </p:tgtEl>
                                        <p:attrNameLst>
                                          <p:attrName>ppt_h</p:attrName>
                                        </p:attrNameLst>
                                      </p:cBhvr>
                                      <p:tavLst>
                                        <p:tav tm="0">
                                          <p:val>
                                            <p:fltVal val="0"/>
                                          </p:val>
                                        </p:tav>
                                        <p:tav tm="100000">
                                          <p:val>
                                            <p:strVal val="#ppt_h"/>
                                          </p:val>
                                        </p:tav>
                                      </p:tavLst>
                                    </p:anim>
                                    <p:animEffect transition="in" filter="fade">
                                      <p:cBhvr>
                                        <p:cTn id="86" dur="500"/>
                                        <p:tgtEl>
                                          <p:spTgt spid="28"/>
                                        </p:tgtEl>
                                      </p:cBhvr>
                                    </p:animEffect>
                                  </p:childTnLst>
                                </p:cTn>
                              </p:par>
                            </p:childTnLst>
                          </p:cTn>
                        </p:par>
                        <p:par>
                          <p:cTn id="87" fill="hold">
                            <p:stCondLst>
                              <p:cond delay="7850"/>
                            </p:stCondLst>
                            <p:childTnLst>
                              <p:par>
                                <p:cTn id="88" presetID="42" presetClass="entr" presetSubtype="0" fill="hold" nodeType="afterEffect">
                                  <p:stCondLst>
                                    <p:cond delay="0"/>
                                  </p:stCondLst>
                                  <p:childTnLst>
                                    <p:set>
                                      <p:cBhvr>
                                        <p:cTn id="89" dur="1" fill="hold">
                                          <p:stCondLst>
                                            <p:cond delay="0"/>
                                          </p:stCondLst>
                                        </p:cTn>
                                        <p:tgtEl>
                                          <p:spTgt spid="32"/>
                                        </p:tgtEl>
                                        <p:attrNameLst>
                                          <p:attrName>style.visibility</p:attrName>
                                        </p:attrNameLst>
                                      </p:cBhvr>
                                      <p:to>
                                        <p:strVal val="visible"/>
                                      </p:to>
                                    </p:set>
                                    <p:animEffect transition="in" filter="fade">
                                      <p:cBhvr>
                                        <p:cTn id="90" dur="1000"/>
                                        <p:tgtEl>
                                          <p:spTgt spid="32"/>
                                        </p:tgtEl>
                                      </p:cBhvr>
                                    </p:animEffect>
                                    <p:anim calcmode="lin" valueType="num">
                                      <p:cBhvr>
                                        <p:cTn id="91" dur="1000" fill="hold"/>
                                        <p:tgtEl>
                                          <p:spTgt spid="32"/>
                                        </p:tgtEl>
                                        <p:attrNameLst>
                                          <p:attrName>ppt_x</p:attrName>
                                        </p:attrNameLst>
                                      </p:cBhvr>
                                      <p:tavLst>
                                        <p:tav tm="0">
                                          <p:val>
                                            <p:strVal val="#ppt_x"/>
                                          </p:val>
                                        </p:tav>
                                        <p:tav tm="100000">
                                          <p:val>
                                            <p:strVal val="#ppt_x"/>
                                          </p:val>
                                        </p:tav>
                                      </p:tavLst>
                                    </p:anim>
                                    <p:anim calcmode="lin" valueType="num">
                                      <p:cBhvr>
                                        <p:cTn id="92" dur="1000" fill="hold"/>
                                        <p:tgtEl>
                                          <p:spTgt spid="32"/>
                                        </p:tgtEl>
                                        <p:attrNameLst>
                                          <p:attrName>ppt_y</p:attrName>
                                        </p:attrNameLst>
                                      </p:cBhvr>
                                      <p:tavLst>
                                        <p:tav tm="0">
                                          <p:val>
                                            <p:strVal val="#ppt_y+.1"/>
                                          </p:val>
                                        </p:tav>
                                        <p:tav tm="100000">
                                          <p:val>
                                            <p:strVal val="#ppt_y"/>
                                          </p:val>
                                        </p:tav>
                                      </p:tavLst>
                                    </p:anim>
                                  </p:childTnLst>
                                </p:cTn>
                              </p:par>
                            </p:childTnLst>
                          </p:cTn>
                        </p:par>
                        <p:par>
                          <p:cTn id="93" fill="hold">
                            <p:stCondLst>
                              <p:cond delay="8850"/>
                            </p:stCondLst>
                            <p:childTnLst>
                              <p:par>
                                <p:cTn id="94" presetID="22" presetClass="entr" presetSubtype="8" fill="hold" grpId="0"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left)">
                                      <p:cBhvr>
                                        <p:cTn id="96" dur="500"/>
                                        <p:tgtEl>
                                          <p:spTgt spid="11"/>
                                        </p:tgtEl>
                                      </p:cBhvr>
                                    </p:animEffect>
                                  </p:childTnLst>
                                </p:cTn>
                              </p:par>
                            </p:childTnLst>
                          </p:cTn>
                        </p:par>
                        <p:par>
                          <p:cTn id="97" fill="hold">
                            <p:stCondLst>
                              <p:cond delay="9350"/>
                            </p:stCondLst>
                            <p:childTnLst>
                              <p:par>
                                <p:cTn id="98" presetID="10" presetClass="entr" presetSubtype="0" fill="hold" grpId="0" nodeType="afterEffect">
                                  <p:stCondLst>
                                    <p:cond delay="0"/>
                                  </p:stCondLst>
                                  <p:childTnLst>
                                    <p:set>
                                      <p:cBhvr>
                                        <p:cTn id="99" dur="1" fill="hold">
                                          <p:stCondLst>
                                            <p:cond delay="0"/>
                                          </p:stCondLst>
                                        </p:cTn>
                                        <p:tgtEl>
                                          <p:spTgt spid="46"/>
                                        </p:tgtEl>
                                        <p:attrNameLst>
                                          <p:attrName>style.visibility</p:attrName>
                                        </p:attrNameLst>
                                      </p:cBhvr>
                                      <p:to>
                                        <p:strVal val="visible"/>
                                      </p:to>
                                    </p:set>
                                    <p:animEffect transition="in" filter="fade">
                                      <p:cBhvr>
                                        <p:cTn id="100" dur="500"/>
                                        <p:tgtEl>
                                          <p:spTgt spid="46"/>
                                        </p:tgtEl>
                                      </p:cBhvr>
                                    </p:animEffect>
                                  </p:childTnLst>
                                </p:cTn>
                              </p:par>
                            </p:childTnLst>
                          </p:cTn>
                        </p:par>
                        <p:par>
                          <p:cTn id="101" fill="hold">
                            <p:stCondLst>
                              <p:cond delay="9850"/>
                            </p:stCondLst>
                            <p:childTnLst>
                              <p:par>
                                <p:cTn id="102" presetID="42" presetClass="entr" presetSubtype="0" fill="hold" grpId="0" nodeType="afterEffect">
                                  <p:stCondLst>
                                    <p:cond delay="0"/>
                                  </p:stCondLst>
                                  <p:childTnLst>
                                    <p:set>
                                      <p:cBhvr>
                                        <p:cTn id="103" dur="1" fill="hold">
                                          <p:stCondLst>
                                            <p:cond delay="0"/>
                                          </p:stCondLst>
                                        </p:cTn>
                                        <p:tgtEl>
                                          <p:spTgt spid="31"/>
                                        </p:tgtEl>
                                        <p:attrNameLst>
                                          <p:attrName>style.visibility</p:attrName>
                                        </p:attrNameLst>
                                      </p:cBhvr>
                                      <p:to>
                                        <p:strVal val="visible"/>
                                      </p:to>
                                    </p:set>
                                    <p:animEffect transition="in" filter="fade">
                                      <p:cBhvr>
                                        <p:cTn id="104" dur="1000"/>
                                        <p:tgtEl>
                                          <p:spTgt spid="31"/>
                                        </p:tgtEl>
                                      </p:cBhvr>
                                    </p:animEffect>
                                    <p:anim calcmode="lin" valueType="num">
                                      <p:cBhvr>
                                        <p:cTn id="105" dur="1000" fill="hold"/>
                                        <p:tgtEl>
                                          <p:spTgt spid="31"/>
                                        </p:tgtEl>
                                        <p:attrNameLst>
                                          <p:attrName>ppt_x</p:attrName>
                                        </p:attrNameLst>
                                      </p:cBhvr>
                                      <p:tavLst>
                                        <p:tav tm="0">
                                          <p:val>
                                            <p:strVal val="#ppt_x"/>
                                          </p:val>
                                        </p:tav>
                                        <p:tav tm="100000">
                                          <p:val>
                                            <p:strVal val="#ppt_x"/>
                                          </p:val>
                                        </p:tav>
                                      </p:tavLst>
                                    </p:anim>
                                    <p:anim calcmode="lin" valueType="num">
                                      <p:cBhvr>
                                        <p:cTn id="106"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animBg="1"/>
      <p:bldP spid="11" grpId="0" animBg="1"/>
      <p:bldP spid="12" grpId="0" animBg="1"/>
      <p:bldP spid="13" grpId="0" animBg="1"/>
      <p:bldP spid="31" grpId="0" animBg="1"/>
      <p:bldP spid="43" grpId="0"/>
      <p:bldP spid="44" grpId="0"/>
      <p:bldP spid="45" grpId="0"/>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06325" y="1275944"/>
            <a:ext cx="6331351" cy="2761799"/>
          </a:xfrm>
          <a:prstGeom prst="rect">
            <a:avLst/>
          </a:prstGeom>
          <a:noFill/>
          <a:ln w="76200">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grpSp>
        <p:nvGrpSpPr>
          <p:cNvPr id="3" name="组合 2"/>
          <p:cNvGrpSpPr/>
          <p:nvPr/>
        </p:nvGrpSpPr>
        <p:grpSpPr>
          <a:xfrm>
            <a:off x="1062524" y="682032"/>
            <a:ext cx="1295807" cy="1295807"/>
            <a:chOff x="1417067" y="908720"/>
            <a:chExt cx="1728192" cy="1728192"/>
          </a:xfrm>
        </p:grpSpPr>
        <p:grpSp>
          <p:nvGrpSpPr>
            <p:cNvPr id="4" name="组合 3"/>
            <p:cNvGrpSpPr/>
            <p:nvPr/>
          </p:nvGrpSpPr>
          <p:grpSpPr>
            <a:xfrm>
              <a:off x="1417067" y="908720"/>
              <a:ext cx="1728192" cy="172819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6" name="椭圆 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BD392F"/>
                  </a:solidFill>
                </a:endParaRPr>
              </a:p>
            </p:txBody>
          </p:sp>
          <p:sp>
            <p:nvSpPr>
              <p:cNvPr id="7" name="椭圆 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BD392F"/>
                  </a:solidFill>
                </a:endParaRPr>
              </a:p>
            </p:txBody>
          </p:sp>
        </p:grpSp>
        <p:sp>
          <p:nvSpPr>
            <p:cNvPr id="5" name="TextBox 7"/>
            <p:cNvSpPr>
              <a:spLocks noChangeArrowheads="1"/>
            </p:cNvSpPr>
            <p:nvPr/>
          </p:nvSpPr>
          <p:spPr bwMode="auto">
            <a:xfrm>
              <a:off x="1489075" y="1340768"/>
              <a:ext cx="1487075" cy="831041"/>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4049" b="1" dirty="0">
                  <a:solidFill>
                    <a:srgbClr val="BD392F"/>
                  </a:solidFill>
                  <a:latin typeface="Impact MT Std" pitchFamily="34" charset="0"/>
                  <a:ea typeface="微软雅黑" pitchFamily="34" charset="-122"/>
                  <a:sym typeface="微软雅黑" pitchFamily="34" charset="-122"/>
                </a:rPr>
                <a:t>5</a:t>
              </a:r>
              <a:endParaRPr lang="zh-CN" altLang="en-US" sz="4049" b="1" dirty="0">
                <a:solidFill>
                  <a:srgbClr val="BD392F"/>
                </a:solidFill>
                <a:latin typeface="Impact MT Std" pitchFamily="34" charset="0"/>
                <a:ea typeface="微软雅黑" pitchFamily="34" charset="-122"/>
                <a:sym typeface="微软雅黑" pitchFamily="34" charset="-122"/>
              </a:endParaRPr>
            </a:p>
          </p:txBody>
        </p:sp>
      </p:grpSp>
      <p:sp>
        <p:nvSpPr>
          <p:cNvPr id="8" name="TextBox 7"/>
          <p:cNvSpPr>
            <a:spLocks noChangeArrowheads="1"/>
          </p:cNvSpPr>
          <p:nvPr/>
        </p:nvSpPr>
        <p:spPr bwMode="auto">
          <a:xfrm>
            <a:off x="2628290" y="1330806"/>
            <a:ext cx="2753589" cy="369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2399" b="1" dirty="0" smtClean="0">
                <a:solidFill>
                  <a:srgbClr val="606060"/>
                </a:solidFill>
                <a:latin typeface="微软雅黑" pitchFamily="34" charset="-122"/>
                <a:ea typeface="微软雅黑" pitchFamily="34" charset="-122"/>
                <a:sym typeface="微软雅黑" pitchFamily="34" charset="-122"/>
              </a:rPr>
              <a:t>单击添加标题</a:t>
            </a:r>
            <a:endParaRPr lang="zh-CN" altLang="en-US" sz="2399" b="1" dirty="0">
              <a:solidFill>
                <a:srgbClr val="606060"/>
              </a:solidFill>
              <a:latin typeface="微软雅黑" pitchFamily="34" charset="-122"/>
              <a:ea typeface="微软雅黑" pitchFamily="34" charset="-122"/>
              <a:sym typeface="微软雅黑" pitchFamily="34" charset="-122"/>
            </a:endParaRPr>
          </a:p>
        </p:txBody>
      </p:sp>
      <p:grpSp>
        <p:nvGrpSpPr>
          <p:cNvPr id="9" name="组合 8"/>
          <p:cNvGrpSpPr/>
          <p:nvPr/>
        </p:nvGrpSpPr>
        <p:grpSpPr>
          <a:xfrm>
            <a:off x="2628291" y="1815861"/>
            <a:ext cx="1039725" cy="161583"/>
            <a:chOff x="3505299" y="2420888"/>
            <a:chExt cx="1386661" cy="215501"/>
          </a:xfrm>
        </p:grpSpPr>
        <p:sp>
          <p:nvSpPr>
            <p:cNvPr id="10" name="等腰三角形 9"/>
            <p:cNvSpPr/>
            <p:nvPr/>
          </p:nvSpPr>
          <p:spPr>
            <a:xfrm rot="5400000">
              <a:off x="3505299"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1" name="TextBox 7"/>
            <p:cNvSpPr>
              <a:spLocks noChangeArrowheads="1"/>
            </p:cNvSpPr>
            <p:nvPr/>
          </p:nvSpPr>
          <p:spPr bwMode="auto">
            <a:xfrm>
              <a:off x="3748216"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smtClean="0">
                  <a:solidFill>
                    <a:srgbClr val="606060"/>
                  </a:solidFill>
                  <a:latin typeface="微软雅黑" pitchFamily="34" charset="-122"/>
                  <a:ea typeface="微软雅黑" pitchFamily="34" charset="-122"/>
                  <a:sym typeface="微软雅黑" pitchFamily="34" charset="-122"/>
                </a:rPr>
                <a:t>添加标题</a:t>
              </a:r>
              <a:endParaRPr lang="zh-CN" altLang="en-US" sz="1050" dirty="0">
                <a:solidFill>
                  <a:srgbClr val="606060"/>
                </a:solidFill>
                <a:latin typeface="微软雅黑" pitchFamily="34" charset="-122"/>
                <a:ea typeface="微软雅黑" pitchFamily="34" charset="-122"/>
                <a:sym typeface="微软雅黑" pitchFamily="34" charset="-122"/>
              </a:endParaRPr>
            </a:p>
          </p:txBody>
        </p:sp>
      </p:grpSp>
      <p:grpSp>
        <p:nvGrpSpPr>
          <p:cNvPr id="12" name="组合 11"/>
          <p:cNvGrpSpPr/>
          <p:nvPr/>
        </p:nvGrpSpPr>
        <p:grpSpPr>
          <a:xfrm>
            <a:off x="3762121" y="1815861"/>
            <a:ext cx="1039725" cy="161583"/>
            <a:chOff x="5017467" y="2420888"/>
            <a:chExt cx="1386661" cy="215501"/>
          </a:xfrm>
        </p:grpSpPr>
        <p:sp>
          <p:nvSpPr>
            <p:cNvPr id="13" name="等腰三角形 12"/>
            <p:cNvSpPr/>
            <p:nvPr/>
          </p:nvSpPr>
          <p:spPr>
            <a:xfrm rot="5400000">
              <a:off x="5017467" y="2456602"/>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4" name="TextBox 7"/>
            <p:cNvSpPr>
              <a:spLocks noChangeArrowheads="1"/>
            </p:cNvSpPr>
            <p:nvPr/>
          </p:nvSpPr>
          <p:spPr bwMode="auto">
            <a:xfrm>
              <a:off x="5260384" y="2420888"/>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5" name="组合 14"/>
          <p:cNvGrpSpPr/>
          <p:nvPr/>
        </p:nvGrpSpPr>
        <p:grpSpPr>
          <a:xfrm>
            <a:off x="2628291" y="2032264"/>
            <a:ext cx="1039725" cy="161583"/>
            <a:chOff x="3505299" y="2709500"/>
            <a:chExt cx="1386661" cy="215501"/>
          </a:xfrm>
        </p:grpSpPr>
        <p:sp>
          <p:nvSpPr>
            <p:cNvPr id="16" name="等腰三角形 15"/>
            <p:cNvSpPr/>
            <p:nvPr/>
          </p:nvSpPr>
          <p:spPr>
            <a:xfrm rot="5400000">
              <a:off x="3505299"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17" name="TextBox 7"/>
            <p:cNvSpPr>
              <a:spLocks noChangeArrowheads="1"/>
            </p:cNvSpPr>
            <p:nvPr/>
          </p:nvSpPr>
          <p:spPr bwMode="auto">
            <a:xfrm>
              <a:off x="3748216"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grpSp>
        <p:nvGrpSpPr>
          <p:cNvPr id="18" name="组合 17"/>
          <p:cNvGrpSpPr/>
          <p:nvPr/>
        </p:nvGrpSpPr>
        <p:grpSpPr>
          <a:xfrm>
            <a:off x="3762121" y="2032264"/>
            <a:ext cx="1039725" cy="161583"/>
            <a:chOff x="5017467" y="2709500"/>
            <a:chExt cx="1386661" cy="215501"/>
          </a:xfrm>
        </p:grpSpPr>
        <p:sp>
          <p:nvSpPr>
            <p:cNvPr id="19" name="等腰三角形 18"/>
            <p:cNvSpPr/>
            <p:nvPr/>
          </p:nvSpPr>
          <p:spPr>
            <a:xfrm rot="5400000">
              <a:off x="5017467" y="2745214"/>
              <a:ext cx="144016" cy="144016"/>
            </a:xfrm>
            <a:prstGeom prst="triangle">
              <a:avLst/>
            </a:prstGeom>
            <a:solidFill>
              <a:srgbClr val="BD39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0" name="TextBox 7"/>
            <p:cNvSpPr>
              <a:spLocks noChangeArrowheads="1"/>
            </p:cNvSpPr>
            <p:nvPr/>
          </p:nvSpPr>
          <p:spPr bwMode="auto">
            <a:xfrm>
              <a:off x="5260384" y="2709500"/>
              <a:ext cx="1143744" cy="215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50" dirty="0">
                  <a:solidFill>
                    <a:srgbClr val="606060"/>
                  </a:solidFill>
                  <a:latin typeface="微软雅黑" pitchFamily="34" charset="-122"/>
                  <a:ea typeface="微软雅黑" pitchFamily="34" charset="-122"/>
                  <a:sym typeface="微软雅黑" pitchFamily="34" charset="-122"/>
                </a:rPr>
                <a:t>添加标题</a:t>
              </a:r>
            </a:p>
          </p:txBody>
        </p:sp>
      </p:grpSp>
      <p:sp>
        <p:nvSpPr>
          <p:cNvPr id="21" name="TextBox 7"/>
          <p:cNvSpPr>
            <a:spLocks noChangeArrowheads="1"/>
          </p:cNvSpPr>
          <p:nvPr/>
        </p:nvSpPr>
        <p:spPr bwMode="auto">
          <a:xfrm>
            <a:off x="1710427" y="2413691"/>
            <a:ext cx="5781001" cy="9344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a:t>
            </a: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endParaRPr lang="en-US" altLang="zh-CN" sz="1012" b="1" dirty="0">
              <a:solidFill>
                <a:srgbClr val="606060"/>
              </a:solidFill>
              <a:latin typeface="微软雅黑" pitchFamily="34" charset="-122"/>
              <a:ea typeface="微软雅黑" pitchFamily="34" charset="-122"/>
              <a:sym typeface="微软雅黑" pitchFamily="34" charset="-122"/>
            </a:endParaRPr>
          </a:p>
          <a:p>
            <a:pPr>
              <a:defRPr/>
            </a:pPr>
            <a:r>
              <a:rPr lang="zh-CN" altLang="en-US" sz="1012" b="1" dirty="0">
                <a:solidFill>
                  <a:srgbClr val="606060"/>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文字介绍，表达主题的含义合图表的意义。</a:t>
            </a:r>
          </a:p>
        </p:txBody>
      </p:sp>
      <p:grpSp>
        <p:nvGrpSpPr>
          <p:cNvPr id="22" name="组合 21"/>
          <p:cNvGrpSpPr/>
          <p:nvPr/>
        </p:nvGrpSpPr>
        <p:grpSpPr>
          <a:xfrm>
            <a:off x="8401315" y="3900043"/>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3" name="椭圆 22"/>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4" name="椭圆 23"/>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5" name="组合 24"/>
          <p:cNvGrpSpPr/>
          <p:nvPr/>
        </p:nvGrpSpPr>
        <p:grpSpPr>
          <a:xfrm>
            <a:off x="8239339" y="4429696"/>
            <a:ext cx="269960" cy="269960"/>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6" name="椭圆 25"/>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27" name="椭圆 26"/>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28" name="组合 27"/>
          <p:cNvGrpSpPr/>
          <p:nvPr/>
        </p:nvGrpSpPr>
        <p:grpSpPr>
          <a:xfrm>
            <a:off x="6583039" y="3932488"/>
            <a:ext cx="709536" cy="709536"/>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9" name="椭圆 28"/>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0" name="椭圆 29"/>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1" name="组合 30"/>
          <p:cNvGrpSpPr/>
          <p:nvPr/>
        </p:nvGrpSpPr>
        <p:grpSpPr>
          <a:xfrm>
            <a:off x="7433573" y="4720183"/>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2" name="椭圆 31"/>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3" name="椭圆 32"/>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4" name="组合 33"/>
          <p:cNvGrpSpPr/>
          <p:nvPr/>
        </p:nvGrpSpPr>
        <p:grpSpPr>
          <a:xfrm>
            <a:off x="7945918" y="3170040"/>
            <a:ext cx="539919" cy="53991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5" name="椭圆 34"/>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6" name="椭圆 35"/>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grpSp>
        <p:nvGrpSpPr>
          <p:cNvPr id="37" name="组合 36"/>
          <p:cNvGrpSpPr/>
          <p:nvPr/>
        </p:nvGrpSpPr>
        <p:grpSpPr>
          <a:xfrm>
            <a:off x="8194654" y="3780369"/>
            <a:ext cx="166598" cy="166598"/>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38" name="椭圆 37"/>
            <p:cNvSpPr/>
            <p:nvPr/>
          </p:nvSpPr>
          <p:spPr>
            <a:xfrm>
              <a:off x="3724323" y="1908536"/>
              <a:ext cx="1329153" cy="1329153"/>
            </a:xfrm>
            <a:prstGeom prst="ellipse">
              <a:avLst/>
            </a:prstGeom>
            <a:solidFill>
              <a:srgbClr val="BD392F"/>
            </a:solidFill>
            <a:ln w="28575">
              <a:noFill/>
            </a:ln>
            <a:effectLst>
              <a:outerShdw blurRad="2794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606060"/>
                </a:solidFill>
              </a:endParaRPr>
            </a:p>
          </p:txBody>
        </p:sp>
        <p:sp>
          <p:nvSpPr>
            <p:cNvPr id="39" name="椭圆 38"/>
            <p:cNvSpPr/>
            <p:nvPr/>
          </p:nvSpPr>
          <p:spPr>
            <a:xfrm>
              <a:off x="3839838" y="2024052"/>
              <a:ext cx="1098122" cy="1098122"/>
            </a:xfrm>
            <a:prstGeom prst="ellipse">
              <a:avLst/>
            </a:prstGeom>
            <a:solidFill>
              <a:schemeClr val="bg1">
                <a:lumMod val="95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rgbClr val="606060"/>
                </a:solidFill>
              </a:endParaRPr>
            </a:p>
          </p:txBody>
        </p:sp>
      </p:grpSp>
    </p:spTree>
    <p:extLst>
      <p:ext uri="{BB962C8B-B14F-4D97-AF65-F5344CB8AC3E}">
        <p14:creationId xmlns:p14="http://schemas.microsoft.com/office/powerpoint/2010/main" val="216358737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par>
                          <p:cTn id="25" fill="hold">
                            <p:stCondLst>
                              <p:cond delay="4500"/>
                            </p:stCondLst>
                            <p:childTnLst>
                              <p:par>
                                <p:cTn id="26" presetID="2"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0-#ppt_w/2"/>
                                          </p:val>
                                        </p:tav>
                                        <p:tav tm="100000">
                                          <p:val>
                                            <p:strVal val="#ppt_x"/>
                                          </p:val>
                                        </p:tav>
                                      </p:tavLst>
                                    </p:anim>
                                    <p:anim calcmode="lin" valueType="num">
                                      <p:cBhvr additive="base">
                                        <p:cTn id="29" dur="500" fill="hold"/>
                                        <p:tgtEl>
                                          <p:spTgt spid="12"/>
                                        </p:tgtEl>
                                        <p:attrNameLst>
                                          <p:attrName>ppt_y</p:attrName>
                                        </p:attrNameLst>
                                      </p:cBhvr>
                                      <p:tavLst>
                                        <p:tav tm="0">
                                          <p:val>
                                            <p:strVal val="#ppt_y"/>
                                          </p:val>
                                        </p:tav>
                                        <p:tav tm="100000">
                                          <p:val>
                                            <p:strVal val="#ppt_y"/>
                                          </p:val>
                                        </p:tav>
                                      </p:tavLst>
                                    </p:anim>
                                  </p:childTnLst>
                                </p:cTn>
                              </p:par>
                            </p:childTnLst>
                          </p:cTn>
                        </p:par>
                        <p:par>
                          <p:cTn id="30" fill="hold">
                            <p:stCondLst>
                              <p:cond delay="5000"/>
                            </p:stCondLst>
                            <p:childTnLst>
                              <p:par>
                                <p:cTn id="31" presetID="2" presetClass="entr" presetSubtype="8"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0-#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childTnLst>
                          </p:cTn>
                        </p:par>
                        <p:par>
                          <p:cTn id="35" fill="hold">
                            <p:stCondLst>
                              <p:cond delay="5500"/>
                            </p:stCondLst>
                            <p:childTnLst>
                              <p:par>
                                <p:cTn id="36" presetID="2" presetClass="entr" presetSubtype="8"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0-#ppt_w/2"/>
                                          </p:val>
                                        </p:tav>
                                        <p:tav tm="100000">
                                          <p:val>
                                            <p:strVal val="#ppt_x"/>
                                          </p:val>
                                        </p:tav>
                                      </p:tavLst>
                                    </p:anim>
                                    <p:anim calcmode="lin" valueType="num">
                                      <p:cBhvr additive="base">
                                        <p:cTn id="39" dur="500" fill="hold"/>
                                        <p:tgtEl>
                                          <p:spTgt spid="18"/>
                                        </p:tgtEl>
                                        <p:attrNameLst>
                                          <p:attrName>ppt_y</p:attrName>
                                        </p:attrNameLst>
                                      </p:cBhvr>
                                      <p:tavLst>
                                        <p:tav tm="0">
                                          <p:val>
                                            <p:strVal val="#ppt_y"/>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anim calcmode="lin" valueType="num">
                                      <p:cBhvr>
                                        <p:cTn id="44" dur="1000" fill="hold"/>
                                        <p:tgtEl>
                                          <p:spTgt spid="21"/>
                                        </p:tgtEl>
                                        <p:attrNameLst>
                                          <p:attrName>ppt_x</p:attrName>
                                        </p:attrNameLst>
                                      </p:cBhvr>
                                      <p:tavLst>
                                        <p:tav tm="0">
                                          <p:val>
                                            <p:strVal val="#ppt_x"/>
                                          </p:val>
                                        </p:tav>
                                        <p:tav tm="100000">
                                          <p:val>
                                            <p:strVal val="#ppt_x"/>
                                          </p:val>
                                        </p:tav>
                                      </p:tavLst>
                                    </p:anim>
                                    <p:anim calcmode="lin" valueType="num">
                                      <p:cBhvr>
                                        <p:cTn id="45" dur="1000" fill="hold"/>
                                        <p:tgtEl>
                                          <p:spTgt spid="21"/>
                                        </p:tgtEl>
                                        <p:attrNameLst>
                                          <p:attrName>ppt_y</p:attrName>
                                        </p:attrNameLst>
                                      </p:cBhvr>
                                      <p:tavLst>
                                        <p:tav tm="0">
                                          <p:val>
                                            <p:strVal val="#ppt_y+.1"/>
                                          </p:val>
                                        </p:tav>
                                        <p:tav tm="100000">
                                          <p:val>
                                            <p:strVal val="#ppt_y"/>
                                          </p:val>
                                        </p:tav>
                                      </p:tavLst>
                                    </p:anim>
                                  </p:childTnLst>
                                </p:cTn>
                              </p:par>
                              <p:par>
                                <p:cTn id="46" presetID="2" presetClass="entr" presetSubtype="6" fill="hold" nodeType="withEffect">
                                  <p:stCondLst>
                                    <p:cond delay="75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1+#ppt_w/2"/>
                                          </p:val>
                                        </p:tav>
                                        <p:tav tm="100000">
                                          <p:val>
                                            <p:strVal val="#ppt_x"/>
                                          </p:val>
                                        </p:tav>
                                      </p:tavLst>
                                    </p:anim>
                                    <p:anim calcmode="lin" valueType="num">
                                      <p:cBhvr additive="base">
                                        <p:cTn id="49" dur="500" fill="hold"/>
                                        <p:tgtEl>
                                          <p:spTgt spid="22"/>
                                        </p:tgtEl>
                                        <p:attrNameLst>
                                          <p:attrName>ppt_y</p:attrName>
                                        </p:attrNameLst>
                                      </p:cBhvr>
                                      <p:tavLst>
                                        <p:tav tm="0">
                                          <p:val>
                                            <p:strVal val="1+#ppt_h/2"/>
                                          </p:val>
                                        </p:tav>
                                        <p:tav tm="100000">
                                          <p:val>
                                            <p:strVal val="#ppt_y"/>
                                          </p:val>
                                        </p:tav>
                                      </p:tavLst>
                                    </p:anim>
                                  </p:childTnLst>
                                </p:cTn>
                              </p:par>
                              <p:par>
                                <p:cTn id="50" presetID="2" presetClass="entr" presetSubtype="6" fill="hold" nodeType="withEffect">
                                  <p:stCondLst>
                                    <p:cond delay="75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500" fill="hold"/>
                                        <p:tgtEl>
                                          <p:spTgt spid="25"/>
                                        </p:tgtEl>
                                        <p:attrNameLst>
                                          <p:attrName>ppt_x</p:attrName>
                                        </p:attrNameLst>
                                      </p:cBhvr>
                                      <p:tavLst>
                                        <p:tav tm="0">
                                          <p:val>
                                            <p:strVal val="1+#ppt_w/2"/>
                                          </p:val>
                                        </p:tav>
                                        <p:tav tm="100000">
                                          <p:val>
                                            <p:strVal val="#ppt_x"/>
                                          </p:val>
                                        </p:tav>
                                      </p:tavLst>
                                    </p:anim>
                                    <p:anim calcmode="lin" valueType="num">
                                      <p:cBhvr additive="base">
                                        <p:cTn id="53" dur="500" fill="hold"/>
                                        <p:tgtEl>
                                          <p:spTgt spid="25"/>
                                        </p:tgtEl>
                                        <p:attrNameLst>
                                          <p:attrName>ppt_y</p:attrName>
                                        </p:attrNameLst>
                                      </p:cBhvr>
                                      <p:tavLst>
                                        <p:tav tm="0">
                                          <p:val>
                                            <p:strVal val="1+#ppt_h/2"/>
                                          </p:val>
                                        </p:tav>
                                        <p:tav tm="100000">
                                          <p:val>
                                            <p:strVal val="#ppt_y"/>
                                          </p:val>
                                        </p:tav>
                                      </p:tavLst>
                                    </p:anim>
                                  </p:childTnLst>
                                </p:cTn>
                              </p:par>
                              <p:par>
                                <p:cTn id="54" presetID="2" presetClass="entr" presetSubtype="6" fill="hold" nodeType="withEffect">
                                  <p:stCondLst>
                                    <p:cond delay="750"/>
                                  </p:stCondLst>
                                  <p:childTnLst>
                                    <p:set>
                                      <p:cBhvr>
                                        <p:cTn id="55" dur="1" fill="hold">
                                          <p:stCondLst>
                                            <p:cond delay="0"/>
                                          </p:stCondLst>
                                        </p:cTn>
                                        <p:tgtEl>
                                          <p:spTgt spid="28"/>
                                        </p:tgtEl>
                                        <p:attrNameLst>
                                          <p:attrName>style.visibility</p:attrName>
                                        </p:attrNameLst>
                                      </p:cBhvr>
                                      <p:to>
                                        <p:strVal val="visible"/>
                                      </p:to>
                                    </p:set>
                                    <p:anim calcmode="lin" valueType="num">
                                      <p:cBhvr additive="base">
                                        <p:cTn id="56" dur="500" fill="hold"/>
                                        <p:tgtEl>
                                          <p:spTgt spid="28"/>
                                        </p:tgtEl>
                                        <p:attrNameLst>
                                          <p:attrName>ppt_x</p:attrName>
                                        </p:attrNameLst>
                                      </p:cBhvr>
                                      <p:tavLst>
                                        <p:tav tm="0">
                                          <p:val>
                                            <p:strVal val="1+#ppt_w/2"/>
                                          </p:val>
                                        </p:tav>
                                        <p:tav tm="100000">
                                          <p:val>
                                            <p:strVal val="#ppt_x"/>
                                          </p:val>
                                        </p:tav>
                                      </p:tavLst>
                                    </p:anim>
                                    <p:anim calcmode="lin" valueType="num">
                                      <p:cBhvr additive="base">
                                        <p:cTn id="57" dur="500" fill="hold"/>
                                        <p:tgtEl>
                                          <p:spTgt spid="28"/>
                                        </p:tgtEl>
                                        <p:attrNameLst>
                                          <p:attrName>ppt_y</p:attrName>
                                        </p:attrNameLst>
                                      </p:cBhvr>
                                      <p:tavLst>
                                        <p:tav tm="0">
                                          <p:val>
                                            <p:strVal val="1+#ppt_h/2"/>
                                          </p:val>
                                        </p:tav>
                                        <p:tav tm="100000">
                                          <p:val>
                                            <p:strVal val="#ppt_y"/>
                                          </p:val>
                                        </p:tav>
                                      </p:tavLst>
                                    </p:anim>
                                  </p:childTnLst>
                                </p:cTn>
                              </p:par>
                              <p:par>
                                <p:cTn id="58" presetID="2" presetClass="entr" presetSubtype="6" fill="hold" nodeType="withEffect">
                                  <p:stCondLst>
                                    <p:cond delay="75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500" fill="hold"/>
                                        <p:tgtEl>
                                          <p:spTgt spid="31"/>
                                        </p:tgtEl>
                                        <p:attrNameLst>
                                          <p:attrName>ppt_x</p:attrName>
                                        </p:attrNameLst>
                                      </p:cBhvr>
                                      <p:tavLst>
                                        <p:tav tm="0">
                                          <p:val>
                                            <p:strVal val="1+#ppt_w/2"/>
                                          </p:val>
                                        </p:tav>
                                        <p:tav tm="100000">
                                          <p:val>
                                            <p:strVal val="#ppt_x"/>
                                          </p:val>
                                        </p:tav>
                                      </p:tavLst>
                                    </p:anim>
                                    <p:anim calcmode="lin" valueType="num">
                                      <p:cBhvr additive="base">
                                        <p:cTn id="61" dur="500" fill="hold"/>
                                        <p:tgtEl>
                                          <p:spTgt spid="31"/>
                                        </p:tgtEl>
                                        <p:attrNameLst>
                                          <p:attrName>ppt_y</p:attrName>
                                        </p:attrNameLst>
                                      </p:cBhvr>
                                      <p:tavLst>
                                        <p:tav tm="0">
                                          <p:val>
                                            <p:strVal val="1+#ppt_h/2"/>
                                          </p:val>
                                        </p:tav>
                                        <p:tav tm="100000">
                                          <p:val>
                                            <p:strVal val="#ppt_y"/>
                                          </p:val>
                                        </p:tav>
                                      </p:tavLst>
                                    </p:anim>
                                  </p:childTnLst>
                                </p:cTn>
                              </p:par>
                              <p:par>
                                <p:cTn id="62" presetID="2" presetClass="entr" presetSubtype="6" fill="hold" nodeType="withEffect">
                                  <p:stCondLst>
                                    <p:cond delay="75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1+#ppt_w/2"/>
                                          </p:val>
                                        </p:tav>
                                        <p:tav tm="100000">
                                          <p:val>
                                            <p:strVal val="#ppt_x"/>
                                          </p:val>
                                        </p:tav>
                                      </p:tavLst>
                                    </p:anim>
                                    <p:anim calcmode="lin" valueType="num">
                                      <p:cBhvr additive="base">
                                        <p:cTn id="65" dur="500" fill="hold"/>
                                        <p:tgtEl>
                                          <p:spTgt spid="34"/>
                                        </p:tgtEl>
                                        <p:attrNameLst>
                                          <p:attrName>ppt_y</p:attrName>
                                        </p:attrNameLst>
                                      </p:cBhvr>
                                      <p:tavLst>
                                        <p:tav tm="0">
                                          <p:val>
                                            <p:strVal val="1+#ppt_h/2"/>
                                          </p:val>
                                        </p:tav>
                                        <p:tav tm="100000">
                                          <p:val>
                                            <p:strVal val="#ppt_y"/>
                                          </p:val>
                                        </p:tav>
                                      </p:tavLst>
                                    </p:anim>
                                  </p:childTnLst>
                                </p:cTn>
                              </p:par>
                              <p:par>
                                <p:cTn id="66" presetID="2" presetClass="entr" presetSubtype="6" fill="hold" nodeType="withEffect">
                                  <p:stCondLst>
                                    <p:cond delay="750"/>
                                  </p:stCondLst>
                                  <p:childTnLst>
                                    <p:set>
                                      <p:cBhvr>
                                        <p:cTn id="67" dur="1" fill="hold">
                                          <p:stCondLst>
                                            <p:cond delay="0"/>
                                          </p:stCondLst>
                                        </p:cTn>
                                        <p:tgtEl>
                                          <p:spTgt spid="37"/>
                                        </p:tgtEl>
                                        <p:attrNameLst>
                                          <p:attrName>style.visibility</p:attrName>
                                        </p:attrNameLst>
                                      </p:cBhvr>
                                      <p:to>
                                        <p:strVal val="visible"/>
                                      </p:to>
                                    </p:set>
                                    <p:anim calcmode="lin" valueType="num">
                                      <p:cBhvr additive="base">
                                        <p:cTn id="68" dur="500" fill="hold"/>
                                        <p:tgtEl>
                                          <p:spTgt spid="37"/>
                                        </p:tgtEl>
                                        <p:attrNameLst>
                                          <p:attrName>ppt_x</p:attrName>
                                        </p:attrNameLst>
                                      </p:cBhvr>
                                      <p:tavLst>
                                        <p:tav tm="0">
                                          <p:val>
                                            <p:strVal val="1+#ppt_w/2"/>
                                          </p:val>
                                        </p:tav>
                                        <p:tav tm="100000">
                                          <p:val>
                                            <p:strVal val="#ppt_x"/>
                                          </p:val>
                                        </p:tav>
                                      </p:tavLst>
                                    </p:anim>
                                    <p:anim calcmode="lin" valueType="num">
                                      <p:cBhvr additive="base">
                                        <p:cTn id="69"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p:bldP spid="2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noProof="0" dirty="0" smtClean="0">
                  <a:solidFill>
                    <a:schemeClr val="bg1"/>
                  </a:solidFill>
                </a:rPr>
                <a:t>5</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2677823" y="1015896"/>
            <a:ext cx="1920043" cy="3302157"/>
            <a:chOff x="2734684" y="1015896"/>
            <a:chExt cx="1920043" cy="3302157"/>
          </a:xfrm>
        </p:grpSpPr>
        <p:grpSp>
          <p:nvGrpSpPr>
            <p:cNvPr id="10" name="组合 9"/>
            <p:cNvGrpSpPr/>
            <p:nvPr/>
          </p:nvGrpSpPr>
          <p:grpSpPr>
            <a:xfrm>
              <a:off x="2734684" y="1015896"/>
              <a:ext cx="1920043" cy="3302157"/>
              <a:chOff x="2685756" y="1069793"/>
              <a:chExt cx="1920043" cy="3302157"/>
            </a:xfrm>
          </p:grpSpPr>
          <p:grpSp>
            <p:nvGrpSpPr>
              <p:cNvPr id="12" name="组合 11"/>
              <p:cNvGrpSpPr/>
              <p:nvPr/>
            </p:nvGrpSpPr>
            <p:grpSpPr>
              <a:xfrm>
                <a:off x="2772798" y="1085825"/>
                <a:ext cx="1685339" cy="3286125"/>
                <a:chOff x="2772798" y="1085825"/>
                <a:chExt cx="1685339" cy="3286125"/>
              </a:xfrm>
            </p:grpSpPr>
            <p:sp>
              <p:nvSpPr>
                <p:cNvPr id="21" name="圆角矩形 20"/>
                <p:cNvSpPr/>
                <p:nvPr/>
              </p:nvSpPr>
              <p:spPr>
                <a:xfrm>
                  <a:off x="2772798" y="1085825"/>
                  <a:ext cx="1685339" cy="3286125"/>
                </a:xfrm>
                <a:prstGeom prst="roundRect">
                  <a:avLst>
                    <a:gd name="adj" fmla="val 6990"/>
                  </a:avLst>
                </a:prstGeom>
                <a:solidFill>
                  <a:schemeClr val="bg1">
                    <a:lumMod val="95000"/>
                  </a:schemeClr>
                </a:solidFill>
                <a:ln w="3175">
                  <a:solidFill>
                    <a:schemeClr val="bg1">
                      <a:lumMod val="65000"/>
                    </a:schemeClr>
                  </a:solidFill>
                </a:ln>
                <a:effectLst>
                  <a:outerShdw blurRad="279400" dist="63500" dir="8100000" sx="98000" sy="98000" algn="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2" name="矩形 21"/>
                <p:cNvSpPr/>
                <p:nvPr/>
              </p:nvSpPr>
              <p:spPr>
                <a:xfrm>
                  <a:off x="2869346" y="2352650"/>
                  <a:ext cx="1476375" cy="628650"/>
                </a:xfrm>
                <a:prstGeom prst="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3" name="矩形 22"/>
                <p:cNvSpPr/>
                <p:nvPr/>
              </p:nvSpPr>
              <p:spPr>
                <a:xfrm>
                  <a:off x="2869346" y="2209775"/>
                  <a:ext cx="1476375" cy="142875"/>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4" name="矩形 23"/>
                <p:cNvSpPr/>
                <p:nvPr/>
              </p:nvSpPr>
              <p:spPr>
                <a:xfrm rot="10800000">
                  <a:off x="2869346" y="2981300"/>
                  <a:ext cx="1476375" cy="142875"/>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5" name="文本框 40"/>
                <p:cNvSpPr txBox="1"/>
                <p:nvPr/>
              </p:nvSpPr>
              <p:spPr>
                <a:xfrm>
                  <a:off x="3253350" y="2367921"/>
                  <a:ext cx="708368" cy="623248"/>
                </a:xfrm>
                <a:prstGeom prst="rect">
                  <a:avLst/>
                </a:prstGeom>
                <a:noFill/>
              </p:spPr>
              <p:txBody>
                <a:bodyPr wrap="none" lIns="68580" tIns="34290" rIns="68580" bIns="34290" rtlCol="0">
                  <a:spAutoFit/>
                </a:bodyPr>
                <a:lstStyle/>
                <a:p>
                  <a:pPr algn="ctr"/>
                  <a:r>
                    <a:rPr lang="en-US" altLang="zh-CN"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flipV="1">
                <a:off x="2701713" y="1069793"/>
                <a:ext cx="1904086" cy="874883"/>
                <a:chOff x="894195" y="2095454"/>
                <a:chExt cx="4500232" cy="1850943"/>
              </a:xfrm>
            </p:grpSpPr>
            <p:sp>
              <p:nvSpPr>
                <p:cNvPr id="18" name="椭圆 17"/>
                <p:cNvSpPr/>
                <p:nvPr/>
              </p:nvSpPr>
              <p:spPr>
                <a:xfrm>
                  <a:off x="894195" y="2095454"/>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9" name="椭圆 18"/>
                <p:cNvSpPr/>
                <p:nvPr/>
              </p:nvSpPr>
              <p:spPr>
                <a:xfrm>
                  <a:off x="999759" y="2835568"/>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0" name="矩形 19"/>
                <p:cNvSpPr/>
                <p:nvPr/>
              </p:nvSpPr>
              <p:spPr>
                <a:xfrm>
                  <a:off x="1290384" y="2581117"/>
                  <a:ext cx="3489354" cy="95310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14" name="组合 13"/>
              <p:cNvGrpSpPr/>
              <p:nvPr/>
            </p:nvGrpSpPr>
            <p:grpSpPr>
              <a:xfrm flipV="1">
                <a:off x="2685756" y="3363838"/>
                <a:ext cx="1871345" cy="885094"/>
                <a:chOff x="856481" y="1960913"/>
                <a:chExt cx="4422850" cy="1872546"/>
              </a:xfrm>
            </p:grpSpPr>
            <p:sp>
              <p:nvSpPr>
                <p:cNvPr id="15" name="椭圆 14"/>
                <p:cNvSpPr/>
                <p:nvPr/>
              </p:nvSpPr>
              <p:spPr>
                <a:xfrm>
                  <a:off x="856481" y="1960913"/>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6" name="椭圆 15"/>
                <p:cNvSpPr/>
                <p:nvPr/>
              </p:nvSpPr>
              <p:spPr>
                <a:xfrm>
                  <a:off x="884663" y="2722628"/>
                  <a:ext cx="4394668" cy="1110831"/>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7" name="矩形 16"/>
                <p:cNvSpPr/>
                <p:nvPr/>
              </p:nvSpPr>
              <p:spPr>
                <a:xfrm>
                  <a:off x="1362491" y="2421297"/>
                  <a:ext cx="3489354" cy="95310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sp>
          <p:nvSpPr>
            <p:cNvPr id="11" name="Freeform 147"/>
            <p:cNvSpPr>
              <a:spLocks noEditPoints="1"/>
            </p:cNvSpPr>
            <p:nvPr/>
          </p:nvSpPr>
          <p:spPr bwMode="auto">
            <a:xfrm>
              <a:off x="3516880" y="3602925"/>
              <a:ext cx="181304" cy="286337"/>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7F7F7F"/>
            </a:solidFill>
            <a:ln>
              <a:noFill/>
            </a:ln>
          </p:spPr>
          <p:txBody>
            <a:bodyPr vert="horz" wrap="square" lIns="68580" tIns="34290" rIns="68580" bIns="34290" numCol="1" anchor="t" anchorCtr="0" compatLnSpc="1"/>
            <a:lstStyle/>
            <a:p>
              <a:endParaRPr lang="zh-CN" altLang="en-US"/>
            </a:p>
          </p:txBody>
        </p:sp>
      </p:grpSp>
      <p:grpSp>
        <p:nvGrpSpPr>
          <p:cNvPr id="26" name="组合 25"/>
          <p:cNvGrpSpPr/>
          <p:nvPr/>
        </p:nvGrpSpPr>
        <p:grpSpPr>
          <a:xfrm>
            <a:off x="850335" y="1015896"/>
            <a:ext cx="1904086" cy="3302157"/>
            <a:chOff x="850335" y="1069793"/>
            <a:chExt cx="1904086" cy="3302157"/>
          </a:xfrm>
        </p:grpSpPr>
        <p:grpSp>
          <p:nvGrpSpPr>
            <p:cNvPr id="27" name="组合 26"/>
            <p:cNvGrpSpPr/>
            <p:nvPr/>
          </p:nvGrpSpPr>
          <p:grpSpPr>
            <a:xfrm>
              <a:off x="895000" y="1085825"/>
              <a:ext cx="1859421" cy="3286125"/>
              <a:chOff x="895000" y="1085825"/>
              <a:chExt cx="1859421" cy="3286125"/>
            </a:xfrm>
          </p:grpSpPr>
          <p:grpSp>
            <p:nvGrpSpPr>
              <p:cNvPr id="32" name="组合 31"/>
              <p:cNvGrpSpPr/>
              <p:nvPr/>
            </p:nvGrpSpPr>
            <p:grpSpPr>
              <a:xfrm>
                <a:off x="971600" y="1085825"/>
                <a:ext cx="1706223" cy="3286125"/>
                <a:chOff x="971600" y="1085825"/>
                <a:chExt cx="1706223" cy="3286125"/>
              </a:xfrm>
            </p:grpSpPr>
            <p:sp>
              <p:nvSpPr>
                <p:cNvPr id="38" name="圆角矩形 37"/>
                <p:cNvSpPr/>
                <p:nvPr/>
              </p:nvSpPr>
              <p:spPr>
                <a:xfrm>
                  <a:off x="971600" y="1085825"/>
                  <a:ext cx="1706223" cy="3286125"/>
                </a:xfrm>
                <a:prstGeom prst="roundRect">
                  <a:avLst>
                    <a:gd name="adj" fmla="val 6990"/>
                  </a:avLst>
                </a:prstGeom>
                <a:solidFill>
                  <a:schemeClr val="bg1">
                    <a:lumMod val="95000"/>
                  </a:schemeClr>
                </a:solidFill>
                <a:ln w="3175">
                  <a:solidFill>
                    <a:schemeClr val="bg1">
                      <a:lumMod val="65000"/>
                    </a:schemeClr>
                  </a:solidFill>
                </a:ln>
                <a:effectLst>
                  <a:outerShdw blurRad="279400" dist="63500" dir="8100000" sx="98000" sy="98000" algn="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39" name="矩形 38"/>
                <p:cNvSpPr/>
                <p:nvPr/>
              </p:nvSpPr>
              <p:spPr>
                <a:xfrm>
                  <a:off x="1104900" y="2352650"/>
                  <a:ext cx="1476375" cy="628650"/>
                </a:xfrm>
                <a:prstGeom prst="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0" name="矩形 39"/>
                <p:cNvSpPr/>
                <p:nvPr/>
              </p:nvSpPr>
              <p:spPr>
                <a:xfrm>
                  <a:off x="1104900" y="2209775"/>
                  <a:ext cx="1476375" cy="142875"/>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1" name="矩形 40"/>
                <p:cNvSpPr/>
                <p:nvPr/>
              </p:nvSpPr>
              <p:spPr>
                <a:xfrm rot="10800000">
                  <a:off x="1104900" y="2981300"/>
                  <a:ext cx="1476375" cy="142875"/>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2" name="文本框 18"/>
                <p:cNvSpPr txBox="1"/>
                <p:nvPr/>
              </p:nvSpPr>
              <p:spPr>
                <a:xfrm>
                  <a:off x="1488905" y="2367921"/>
                  <a:ext cx="708367" cy="623248"/>
                </a:xfrm>
                <a:prstGeom prst="rect">
                  <a:avLst/>
                </a:prstGeom>
                <a:noFill/>
              </p:spPr>
              <p:txBody>
                <a:bodyPr wrap="none" lIns="68580" tIns="34290" rIns="68580" bIns="34290" rtlCol="0">
                  <a:spAutoFit/>
                </a:bodyPr>
                <a:lstStyle/>
                <a:p>
                  <a:pPr algn="ctr"/>
                  <a:r>
                    <a:rPr lang="en-US" altLang="zh-CN"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01</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flipV="1">
                <a:off x="895000" y="3380859"/>
                <a:ext cx="1859421" cy="835205"/>
                <a:chOff x="837732" y="2078700"/>
                <a:chExt cx="4394668" cy="1766999"/>
              </a:xfrm>
            </p:grpSpPr>
            <p:sp>
              <p:nvSpPr>
                <p:cNvPr id="35" name="椭圆 34"/>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6" name="椭圆 35"/>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7" name="矩形 36"/>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sp>
            <p:nvSpPr>
              <p:cNvPr id="34" name="Freeform 123"/>
              <p:cNvSpPr>
                <a:spLocks noEditPoints="1"/>
              </p:cNvSpPr>
              <p:nvPr/>
            </p:nvSpPr>
            <p:spPr bwMode="auto">
              <a:xfrm>
                <a:off x="1724297" y="3618331"/>
                <a:ext cx="237583" cy="264776"/>
              </a:xfrm>
              <a:custGeom>
                <a:avLst/>
                <a:gdLst>
                  <a:gd name="T0" fmla="*/ 13 w 77"/>
                  <a:gd name="T1" fmla="*/ 8 h 86"/>
                  <a:gd name="T2" fmla="*/ 38 w 77"/>
                  <a:gd name="T3" fmla="*/ 1 h 86"/>
                  <a:gd name="T4" fmla="*/ 59 w 77"/>
                  <a:gd name="T5" fmla="*/ 13 h 86"/>
                  <a:gd name="T6" fmla="*/ 66 w 77"/>
                  <a:gd name="T7" fmla="*/ 38 h 86"/>
                  <a:gd name="T8" fmla="*/ 58 w 77"/>
                  <a:gd name="T9" fmla="*/ 55 h 86"/>
                  <a:gd name="T10" fmla="*/ 64 w 77"/>
                  <a:gd name="T11" fmla="*/ 59 h 86"/>
                  <a:gd name="T12" fmla="*/ 74 w 77"/>
                  <a:gd name="T13" fmla="*/ 72 h 86"/>
                  <a:gd name="T14" fmla="*/ 73 w 77"/>
                  <a:gd name="T15" fmla="*/ 84 h 86"/>
                  <a:gd name="T16" fmla="*/ 73 w 77"/>
                  <a:gd name="T17" fmla="*/ 84 h 86"/>
                  <a:gd name="T18" fmla="*/ 62 w 77"/>
                  <a:gd name="T19" fmla="*/ 82 h 86"/>
                  <a:gd name="T20" fmla="*/ 51 w 77"/>
                  <a:gd name="T21" fmla="*/ 68 h 86"/>
                  <a:gd name="T22" fmla="*/ 49 w 77"/>
                  <a:gd name="T23" fmla="*/ 63 h 86"/>
                  <a:gd name="T24" fmla="*/ 30 w 77"/>
                  <a:gd name="T25" fmla="*/ 66 h 86"/>
                  <a:gd name="T26" fmla="*/ 8 w 77"/>
                  <a:gd name="T27" fmla="*/ 54 h 86"/>
                  <a:gd name="T28" fmla="*/ 1 w 77"/>
                  <a:gd name="T29" fmla="*/ 30 h 86"/>
                  <a:gd name="T30" fmla="*/ 13 w 77"/>
                  <a:gd name="T31" fmla="*/ 8 h 86"/>
                  <a:gd name="T32" fmla="*/ 30 w 77"/>
                  <a:gd name="T33" fmla="*/ 49 h 86"/>
                  <a:gd name="T34" fmla="*/ 38 w 77"/>
                  <a:gd name="T35" fmla="*/ 49 h 86"/>
                  <a:gd name="T36" fmla="*/ 38 w 77"/>
                  <a:gd name="T37" fmla="*/ 40 h 86"/>
                  <a:gd name="T38" fmla="*/ 47 w 77"/>
                  <a:gd name="T39" fmla="*/ 40 h 86"/>
                  <a:gd name="T40" fmla="*/ 47 w 77"/>
                  <a:gd name="T41" fmla="*/ 32 h 86"/>
                  <a:gd name="T42" fmla="*/ 38 w 77"/>
                  <a:gd name="T43" fmla="*/ 32 h 86"/>
                  <a:gd name="T44" fmla="*/ 38 w 77"/>
                  <a:gd name="T45" fmla="*/ 23 h 86"/>
                  <a:gd name="T46" fmla="*/ 30 w 77"/>
                  <a:gd name="T47" fmla="*/ 23 h 86"/>
                  <a:gd name="T48" fmla="*/ 30 w 77"/>
                  <a:gd name="T49" fmla="*/ 32 h 86"/>
                  <a:gd name="T50" fmla="*/ 21 w 77"/>
                  <a:gd name="T51" fmla="*/ 32 h 86"/>
                  <a:gd name="T52" fmla="*/ 21 w 77"/>
                  <a:gd name="T53" fmla="*/ 40 h 86"/>
                  <a:gd name="T54" fmla="*/ 30 w 77"/>
                  <a:gd name="T55" fmla="*/ 40 h 86"/>
                  <a:gd name="T56" fmla="*/ 30 w 77"/>
                  <a:gd name="T57" fmla="*/ 49 h 86"/>
                  <a:gd name="T58" fmla="*/ 18 w 77"/>
                  <a:gd name="T59" fmla="*/ 36 h 86"/>
                  <a:gd name="T60" fmla="*/ 43 w 77"/>
                  <a:gd name="T61" fmla="*/ 19 h 86"/>
                  <a:gd name="T62" fmla="*/ 18 w 77"/>
                  <a:gd name="T63" fmla="*/ 36 h 86"/>
                  <a:gd name="T64" fmla="*/ 36 w 77"/>
                  <a:gd name="T65" fmla="*/ 12 h 86"/>
                  <a:gd name="T66" fmla="*/ 20 w 77"/>
                  <a:gd name="T67" fmla="*/ 16 h 86"/>
                  <a:gd name="T68" fmla="*/ 12 w 77"/>
                  <a:gd name="T69" fmla="*/ 31 h 86"/>
                  <a:gd name="T70" fmla="*/ 16 w 77"/>
                  <a:gd name="T71" fmla="*/ 47 h 86"/>
                  <a:gd name="T72" fmla="*/ 31 w 77"/>
                  <a:gd name="T73" fmla="*/ 55 h 86"/>
                  <a:gd name="T74" fmla="*/ 47 w 77"/>
                  <a:gd name="T75" fmla="*/ 51 h 86"/>
                  <a:gd name="T76" fmla="*/ 55 w 77"/>
                  <a:gd name="T77" fmla="*/ 36 h 86"/>
                  <a:gd name="T78" fmla="*/ 51 w 77"/>
                  <a:gd name="T79" fmla="*/ 20 h 86"/>
                  <a:gd name="T80" fmla="*/ 36 w 77"/>
                  <a:gd name="T81" fmla="*/ 1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7" h="86">
                    <a:moveTo>
                      <a:pt x="13" y="8"/>
                    </a:moveTo>
                    <a:cubicBezTo>
                      <a:pt x="20" y="2"/>
                      <a:pt x="29" y="0"/>
                      <a:pt x="38" y="1"/>
                    </a:cubicBezTo>
                    <a:cubicBezTo>
                      <a:pt x="46" y="2"/>
                      <a:pt x="54" y="6"/>
                      <a:pt x="59" y="13"/>
                    </a:cubicBezTo>
                    <a:cubicBezTo>
                      <a:pt x="65" y="21"/>
                      <a:pt x="67" y="29"/>
                      <a:pt x="66" y="38"/>
                    </a:cubicBezTo>
                    <a:cubicBezTo>
                      <a:pt x="65" y="44"/>
                      <a:pt x="63" y="50"/>
                      <a:pt x="58" y="55"/>
                    </a:cubicBezTo>
                    <a:cubicBezTo>
                      <a:pt x="60" y="56"/>
                      <a:pt x="62" y="57"/>
                      <a:pt x="64" y="59"/>
                    </a:cubicBezTo>
                    <a:cubicBezTo>
                      <a:pt x="74" y="72"/>
                      <a:pt x="74" y="72"/>
                      <a:pt x="74" y="72"/>
                    </a:cubicBezTo>
                    <a:cubicBezTo>
                      <a:pt x="77" y="76"/>
                      <a:pt x="76" y="81"/>
                      <a:pt x="73" y="84"/>
                    </a:cubicBezTo>
                    <a:cubicBezTo>
                      <a:pt x="73" y="84"/>
                      <a:pt x="73" y="84"/>
                      <a:pt x="73" y="84"/>
                    </a:cubicBezTo>
                    <a:cubicBezTo>
                      <a:pt x="69" y="86"/>
                      <a:pt x="64" y="86"/>
                      <a:pt x="62" y="82"/>
                    </a:cubicBezTo>
                    <a:cubicBezTo>
                      <a:pt x="51" y="68"/>
                      <a:pt x="51" y="68"/>
                      <a:pt x="51" y="68"/>
                    </a:cubicBezTo>
                    <a:cubicBezTo>
                      <a:pt x="50" y="67"/>
                      <a:pt x="49" y="65"/>
                      <a:pt x="49" y="63"/>
                    </a:cubicBezTo>
                    <a:cubicBezTo>
                      <a:pt x="43" y="66"/>
                      <a:pt x="36" y="67"/>
                      <a:pt x="30" y="66"/>
                    </a:cubicBezTo>
                    <a:cubicBezTo>
                      <a:pt x="21" y="65"/>
                      <a:pt x="13" y="61"/>
                      <a:pt x="8" y="54"/>
                    </a:cubicBezTo>
                    <a:cubicBezTo>
                      <a:pt x="2" y="47"/>
                      <a:pt x="0" y="38"/>
                      <a:pt x="1" y="30"/>
                    </a:cubicBezTo>
                    <a:cubicBezTo>
                      <a:pt x="2" y="21"/>
                      <a:pt x="6" y="13"/>
                      <a:pt x="13" y="8"/>
                    </a:cubicBezTo>
                    <a:close/>
                    <a:moveTo>
                      <a:pt x="30" y="49"/>
                    </a:moveTo>
                    <a:cubicBezTo>
                      <a:pt x="38" y="49"/>
                      <a:pt x="38" y="49"/>
                      <a:pt x="38" y="49"/>
                    </a:cubicBezTo>
                    <a:cubicBezTo>
                      <a:pt x="38" y="40"/>
                      <a:pt x="38" y="40"/>
                      <a:pt x="38" y="40"/>
                    </a:cubicBezTo>
                    <a:cubicBezTo>
                      <a:pt x="47" y="40"/>
                      <a:pt x="47" y="40"/>
                      <a:pt x="47" y="40"/>
                    </a:cubicBezTo>
                    <a:cubicBezTo>
                      <a:pt x="47" y="32"/>
                      <a:pt x="47" y="32"/>
                      <a:pt x="47" y="32"/>
                    </a:cubicBezTo>
                    <a:cubicBezTo>
                      <a:pt x="38" y="32"/>
                      <a:pt x="38" y="32"/>
                      <a:pt x="38" y="32"/>
                    </a:cubicBezTo>
                    <a:cubicBezTo>
                      <a:pt x="38" y="23"/>
                      <a:pt x="38" y="23"/>
                      <a:pt x="38" y="23"/>
                    </a:cubicBezTo>
                    <a:cubicBezTo>
                      <a:pt x="30" y="23"/>
                      <a:pt x="30" y="23"/>
                      <a:pt x="30" y="23"/>
                    </a:cubicBezTo>
                    <a:cubicBezTo>
                      <a:pt x="30" y="32"/>
                      <a:pt x="30" y="32"/>
                      <a:pt x="30" y="32"/>
                    </a:cubicBezTo>
                    <a:cubicBezTo>
                      <a:pt x="21" y="32"/>
                      <a:pt x="21" y="32"/>
                      <a:pt x="21" y="32"/>
                    </a:cubicBezTo>
                    <a:cubicBezTo>
                      <a:pt x="21" y="40"/>
                      <a:pt x="21" y="40"/>
                      <a:pt x="21" y="40"/>
                    </a:cubicBezTo>
                    <a:cubicBezTo>
                      <a:pt x="30" y="40"/>
                      <a:pt x="30" y="40"/>
                      <a:pt x="30" y="40"/>
                    </a:cubicBezTo>
                    <a:cubicBezTo>
                      <a:pt x="30" y="49"/>
                      <a:pt x="30" y="49"/>
                      <a:pt x="30" y="49"/>
                    </a:cubicBezTo>
                    <a:close/>
                    <a:moveTo>
                      <a:pt x="18" y="36"/>
                    </a:moveTo>
                    <a:cubicBezTo>
                      <a:pt x="22" y="26"/>
                      <a:pt x="31" y="21"/>
                      <a:pt x="43" y="19"/>
                    </a:cubicBezTo>
                    <a:cubicBezTo>
                      <a:pt x="31" y="11"/>
                      <a:pt x="16" y="22"/>
                      <a:pt x="18" y="36"/>
                    </a:cubicBezTo>
                    <a:close/>
                    <a:moveTo>
                      <a:pt x="36" y="12"/>
                    </a:moveTo>
                    <a:cubicBezTo>
                      <a:pt x="31" y="11"/>
                      <a:pt x="25" y="13"/>
                      <a:pt x="20" y="16"/>
                    </a:cubicBezTo>
                    <a:cubicBezTo>
                      <a:pt x="15" y="20"/>
                      <a:pt x="13" y="25"/>
                      <a:pt x="12" y="31"/>
                    </a:cubicBezTo>
                    <a:cubicBezTo>
                      <a:pt x="11" y="37"/>
                      <a:pt x="13" y="42"/>
                      <a:pt x="16" y="47"/>
                    </a:cubicBezTo>
                    <a:cubicBezTo>
                      <a:pt x="20" y="52"/>
                      <a:pt x="25" y="55"/>
                      <a:pt x="31" y="55"/>
                    </a:cubicBezTo>
                    <a:cubicBezTo>
                      <a:pt x="36" y="56"/>
                      <a:pt x="42" y="55"/>
                      <a:pt x="47" y="51"/>
                    </a:cubicBezTo>
                    <a:cubicBezTo>
                      <a:pt x="52" y="47"/>
                      <a:pt x="55" y="42"/>
                      <a:pt x="55" y="36"/>
                    </a:cubicBezTo>
                    <a:cubicBezTo>
                      <a:pt x="56" y="31"/>
                      <a:pt x="54" y="25"/>
                      <a:pt x="51" y="20"/>
                    </a:cubicBezTo>
                    <a:cubicBezTo>
                      <a:pt x="47" y="15"/>
                      <a:pt x="42" y="13"/>
                      <a:pt x="36" y="12"/>
                    </a:cubicBezTo>
                    <a:close/>
                  </a:path>
                </a:pathLst>
              </a:custGeom>
              <a:solidFill>
                <a:schemeClr val="bg1">
                  <a:lumMod val="50000"/>
                </a:schemeClr>
              </a:solidFill>
              <a:ln>
                <a:noFill/>
              </a:ln>
            </p:spPr>
            <p:txBody>
              <a:bodyPr vert="horz" wrap="square" lIns="68580" tIns="34290" rIns="68580" bIns="34290" numCol="1" anchor="t" anchorCtr="0" compatLnSpc="1"/>
              <a:lstStyle/>
              <a:p>
                <a:endParaRPr lang="zh-CN" altLang="en-US"/>
              </a:p>
            </p:txBody>
          </p:sp>
        </p:grpSp>
        <p:grpSp>
          <p:nvGrpSpPr>
            <p:cNvPr id="28" name="组合 27"/>
            <p:cNvGrpSpPr/>
            <p:nvPr/>
          </p:nvGrpSpPr>
          <p:grpSpPr>
            <a:xfrm flipV="1">
              <a:off x="850335" y="1069793"/>
              <a:ext cx="1859421" cy="835205"/>
              <a:chOff x="837732" y="2078700"/>
              <a:chExt cx="4394668" cy="1766999"/>
            </a:xfrm>
          </p:grpSpPr>
          <p:sp>
            <p:nvSpPr>
              <p:cNvPr id="29" name="椭圆 28"/>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0" name="椭圆 29"/>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1" name="矩形 30"/>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grpSp>
        <p:nvGrpSpPr>
          <p:cNvPr id="43" name="组合 42"/>
          <p:cNvGrpSpPr/>
          <p:nvPr/>
        </p:nvGrpSpPr>
        <p:grpSpPr>
          <a:xfrm>
            <a:off x="4507897" y="1015896"/>
            <a:ext cx="1906921" cy="3286125"/>
            <a:chOff x="4463204" y="1085825"/>
            <a:chExt cx="1906921" cy="3286125"/>
          </a:xfrm>
        </p:grpSpPr>
        <p:grpSp>
          <p:nvGrpSpPr>
            <p:cNvPr id="44" name="组合 43"/>
            <p:cNvGrpSpPr/>
            <p:nvPr/>
          </p:nvGrpSpPr>
          <p:grpSpPr>
            <a:xfrm>
              <a:off x="4510704" y="1085825"/>
              <a:ext cx="1859421" cy="3286125"/>
              <a:chOff x="4458137" y="1085825"/>
              <a:chExt cx="1859421" cy="3286125"/>
            </a:xfrm>
          </p:grpSpPr>
          <p:grpSp>
            <p:nvGrpSpPr>
              <p:cNvPr id="50" name="组合 49"/>
              <p:cNvGrpSpPr/>
              <p:nvPr/>
            </p:nvGrpSpPr>
            <p:grpSpPr>
              <a:xfrm>
                <a:off x="4489744" y="1085825"/>
                <a:ext cx="1701208" cy="3286125"/>
                <a:chOff x="4489744" y="1085825"/>
                <a:chExt cx="1701208" cy="3286125"/>
              </a:xfrm>
            </p:grpSpPr>
            <p:sp>
              <p:nvSpPr>
                <p:cNvPr id="55" name="圆角矩形 54"/>
                <p:cNvSpPr/>
                <p:nvPr/>
              </p:nvSpPr>
              <p:spPr>
                <a:xfrm>
                  <a:off x="4489744" y="1085825"/>
                  <a:ext cx="1701208" cy="3286125"/>
                </a:xfrm>
                <a:prstGeom prst="roundRect">
                  <a:avLst>
                    <a:gd name="adj" fmla="val 6990"/>
                  </a:avLst>
                </a:prstGeom>
                <a:solidFill>
                  <a:schemeClr val="bg1">
                    <a:lumMod val="95000"/>
                  </a:schemeClr>
                </a:solidFill>
                <a:ln w="3175">
                  <a:solidFill>
                    <a:schemeClr val="bg1">
                      <a:lumMod val="65000"/>
                    </a:schemeClr>
                  </a:solidFill>
                </a:ln>
                <a:effectLst>
                  <a:outerShdw blurRad="279400" dist="63500" dir="8100000" sx="98000" sy="98000" algn="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6" name="矩形 55"/>
                <p:cNvSpPr/>
                <p:nvPr/>
              </p:nvSpPr>
              <p:spPr>
                <a:xfrm>
                  <a:off x="4649660" y="2352650"/>
                  <a:ext cx="1476375" cy="628650"/>
                </a:xfrm>
                <a:prstGeom prst="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7" name="矩形 56"/>
                <p:cNvSpPr/>
                <p:nvPr/>
              </p:nvSpPr>
              <p:spPr>
                <a:xfrm>
                  <a:off x="4649660" y="2209775"/>
                  <a:ext cx="1476375" cy="142875"/>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8" name="矩形 57"/>
                <p:cNvSpPr/>
                <p:nvPr/>
              </p:nvSpPr>
              <p:spPr>
                <a:xfrm rot="10800000">
                  <a:off x="4649660" y="2981300"/>
                  <a:ext cx="1476375" cy="142875"/>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9" name="文本框 57"/>
                <p:cNvSpPr txBox="1"/>
                <p:nvPr/>
              </p:nvSpPr>
              <p:spPr>
                <a:xfrm>
                  <a:off x="5033664" y="2367921"/>
                  <a:ext cx="708368" cy="623248"/>
                </a:xfrm>
                <a:prstGeom prst="rect">
                  <a:avLst/>
                </a:prstGeom>
                <a:noFill/>
              </p:spPr>
              <p:txBody>
                <a:bodyPr wrap="none" lIns="68580" tIns="34290" rIns="68580" bIns="34290" rtlCol="0">
                  <a:spAutoFit/>
                </a:bodyPr>
                <a:lstStyle/>
                <a:p>
                  <a:pPr algn="ctr"/>
                  <a:r>
                    <a:rPr lang="en-US" altLang="zh-CN"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03</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51" name="组合 50"/>
              <p:cNvGrpSpPr/>
              <p:nvPr/>
            </p:nvGrpSpPr>
            <p:grpSpPr>
              <a:xfrm flipV="1">
                <a:off x="4458137" y="1117390"/>
                <a:ext cx="1859421" cy="835205"/>
                <a:chOff x="837732" y="2078700"/>
                <a:chExt cx="4394668" cy="1766999"/>
              </a:xfrm>
            </p:grpSpPr>
            <p:sp>
              <p:nvSpPr>
                <p:cNvPr id="52" name="椭圆 51"/>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53" name="椭圆 52"/>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54" name="矩形 53"/>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grpSp>
          <p:nvGrpSpPr>
            <p:cNvPr id="45" name="组合 44"/>
            <p:cNvGrpSpPr/>
            <p:nvPr/>
          </p:nvGrpSpPr>
          <p:grpSpPr>
            <a:xfrm flipV="1">
              <a:off x="4463204" y="3358053"/>
              <a:ext cx="1859421" cy="835205"/>
              <a:chOff x="837732" y="2078700"/>
              <a:chExt cx="4394668" cy="1766999"/>
            </a:xfrm>
          </p:grpSpPr>
          <p:sp>
            <p:nvSpPr>
              <p:cNvPr id="47" name="椭圆 46"/>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48" name="椭圆 47"/>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49" name="矩形 48"/>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sp>
          <p:nvSpPr>
            <p:cNvPr id="46" name="Freeform 203"/>
            <p:cNvSpPr>
              <a:spLocks noEditPoints="1"/>
            </p:cNvSpPr>
            <p:nvPr/>
          </p:nvSpPr>
          <p:spPr bwMode="auto">
            <a:xfrm>
              <a:off x="5277188" y="3672945"/>
              <a:ext cx="221318" cy="216317"/>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rgbClr val="7F7F7F"/>
            </a:solidFill>
            <a:ln>
              <a:noFill/>
            </a:ln>
          </p:spPr>
          <p:txBody>
            <a:bodyPr vert="horz" wrap="square" lIns="68580" tIns="34290" rIns="68580" bIns="34290" numCol="1" anchor="t" anchorCtr="0" compatLnSpc="1"/>
            <a:lstStyle/>
            <a:p>
              <a:endParaRPr lang="zh-CN" altLang="en-US"/>
            </a:p>
          </p:txBody>
        </p:sp>
      </p:grpSp>
      <p:grpSp>
        <p:nvGrpSpPr>
          <p:cNvPr id="60" name="组合 59"/>
          <p:cNvGrpSpPr/>
          <p:nvPr/>
        </p:nvGrpSpPr>
        <p:grpSpPr>
          <a:xfrm>
            <a:off x="6312520" y="1015896"/>
            <a:ext cx="1859421" cy="3286125"/>
            <a:chOff x="6238452" y="1085825"/>
            <a:chExt cx="1859421" cy="3286125"/>
          </a:xfrm>
        </p:grpSpPr>
        <p:sp>
          <p:nvSpPr>
            <p:cNvPr id="61" name="圆角矩形 60"/>
            <p:cNvSpPr/>
            <p:nvPr/>
          </p:nvSpPr>
          <p:spPr>
            <a:xfrm>
              <a:off x="6317559" y="1085825"/>
              <a:ext cx="1638818" cy="3286125"/>
            </a:xfrm>
            <a:prstGeom prst="roundRect">
              <a:avLst>
                <a:gd name="adj" fmla="val 6990"/>
              </a:avLst>
            </a:prstGeom>
            <a:solidFill>
              <a:schemeClr val="bg1">
                <a:lumMod val="95000"/>
              </a:schemeClr>
            </a:solidFill>
            <a:ln w="3175">
              <a:solidFill>
                <a:schemeClr val="bg1">
                  <a:lumMod val="65000"/>
                </a:schemeClr>
              </a:solidFill>
            </a:ln>
            <a:effectLst>
              <a:outerShdw blurRad="279400" dist="63500" dir="8100000" sx="98000" sy="98000" algn="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2" name="矩形 61"/>
            <p:cNvSpPr/>
            <p:nvPr/>
          </p:nvSpPr>
          <p:spPr>
            <a:xfrm>
              <a:off x="6429975" y="2352650"/>
              <a:ext cx="1476375" cy="628650"/>
            </a:xfrm>
            <a:prstGeom prst="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3" name="矩形 62"/>
            <p:cNvSpPr/>
            <p:nvPr/>
          </p:nvSpPr>
          <p:spPr>
            <a:xfrm>
              <a:off x="6429975" y="2209775"/>
              <a:ext cx="1476375" cy="142875"/>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4" name="矩形 63"/>
            <p:cNvSpPr/>
            <p:nvPr/>
          </p:nvSpPr>
          <p:spPr>
            <a:xfrm rot="10800000">
              <a:off x="6429975" y="2981300"/>
              <a:ext cx="1476375" cy="142875"/>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65" name="组合 64"/>
            <p:cNvGrpSpPr/>
            <p:nvPr/>
          </p:nvGrpSpPr>
          <p:grpSpPr>
            <a:xfrm flipV="1">
              <a:off x="6238452" y="1117390"/>
              <a:ext cx="1859421" cy="835205"/>
              <a:chOff x="837732" y="2078700"/>
              <a:chExt cx="4394668" cy="1766999"/>
            </a:xfrm>
          </p:grpSpPr>
          <p:sp>
            <p:nvSpPr>
              <p:cNvPr id="72" name="椭圆 71"/>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3" name="椭圆 72"/>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4" name="矩形 73"/>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66" name="组合 65"/>
            <p:cNvGrpSpPr/>
            <p:nvPr/>
          </p:nvGrpSpPr>
          <p:grpSpPr>
            <a:xfrm flipV="1">
              <a:off x="6238452" y="3358053"/>
              <a:ext cx="1859421" cy="835205"/>
              <a:chOff x="837732" y="2078700"/>
              <a:chExt cx="4394668" cy="1766999"/>
            </a:xfrm>
          </p:grpSpPr>
          <p:sp>
            <p:nvSpPr>
              <p:cNvPr id="69" name="椭圆 68"/>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0" name="椭圆 69"/>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71" name="矩形 70"/>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sp>
          <p:nvSpPr>
            <p:cNvPr id="67" name="文本框 74"/>
            <p:cNvSpPr txBox="1"/>
            <p:nvPr/>
          </p:nvSpPr>
          <p:spPr>
            <a:xfrm>
              <a:off x="6813979" y="2367921"/>
              <a:ext cx="708368" cy="623248"/>
            </a:xfrm>
            <a:prstGeom prst="rect">
              <a:avLst/>
            </a:prstGeom>
            <a:noFill/>
          </p:spPr>
          <p:txBody>
            <a:bodyPr wrap="none" lIns="68580" tIns="34290" rIns="68580" bIns="34290" rtlCol="0">
              <a:spAutoFit/>
            </a:bodyPr>
            <a:lstStyle/>
            <a:p>
              <a:pPr algn="ctr"/>
              <a:r>
                <a:rPr lang="en-US" altLang="zh-CN"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8" name="Freeform 142"/>
            <p:cNvSpPr>
              <a:spLocks noEditPoints="1"/>
            </p:cNvSpPr>
            <p:nvPr/>
          </p:nvSpPr>
          <p:spPr bwMode="auto">
            <a:xfrm>
              <a:off x="7016242" y="3618331"/>
              <a:ext cx="303842" cy="291339"/>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rgbClr val="7F7F7F"/>
            </a:solidFill>
            <a:ln>
              <a:noFill/>
            </a:ln>
          </p:spPr>
          <p:txBody>
            <a:bodyPr vert="horz" wrap="square" lIns="68580" tIns="34290" rIns="68580" bIns="34290" numCol="1" anchor="t" anchorCtr="0" compatLnSpc="1"/>
            <a:lstStyle/>
            <a:p>
              <a:endParaRPr lang="zh-CN" altLang="en-US"/>
            </a:p>
          </p:txBody>
        </p:sp>
      </p:grpSp>
      <p:grpSp>
        <p:nvGrpSpPr>
          <p:cNvPr id="75" name="组合 74"/>
          <p:cNvGrpSpPr/>
          <p:nvPr/>
        </p:nvGrpSpPr>
        <p:grpSpPr>
          <a:xfrm>
            <a:off x="2370145" y="1478155"/>
            <a:ext cx="679223" cy="152400"/>
            <a:chOff x="2819400" y="387818"/>
            <a:chExt cx="1384660" cy="310682"/>
          </a:xfrm>
        </p:grpSpPr>
        <p:sp>
          <p:nvSpPr>
            <p:cNvPr id="76" name="椭圆 75"/>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圆角矩形 77"/>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圆角矩形 78"/>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0" name="组合 79"/>
          <p:cNvGrpSpPr/>
          <p:nvPr/>
        </p:nvGrpSpPr>
        <p:grpSpPr>
          <a:xfrm>
            <a:off x="2370145" y="3728429"/>
            <a:ext cx="679223" cy="152400"/>
            <a:chOff x="2819400" y="387818"/>
            <a:chExt cx="1384660" cy="310682"/>
          </a:xfrm>
        </p:grpSpPr>
        <p:sp>
          <p:nvSpPr>
            <p:cNvPr id="81" name="椭圆 80"/>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圆角矩形 82"/>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圆角矩形 83"/>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5" name="组合 84"/>
          <p:cNvGrpSpPr/>
          <p:nvPr/>
        </p:nvGrpSpPr>
        <p:grpSpPr>
          <a:xfrm>
            <a:off x="4171093" y="1478155"/>
            <a:ext cx="679223" cy="152400"/>
            <a:chOff x="2819400" y="387818"/>
            <a:chExt cx="1384660" cy="310682"/>
          </a:xfrm>
        </p:grpSpPr>
        <p:sp>
          <p:nvSpPr>
            <p:cNvPr id="86" name="椭圆 85"/>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圆角矩形 87"/>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圆角矩形 88"/>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0" name="组合 89"/>
          <p:cNvGrpSpPr/>
          <p:nvPr/>
        </p:nvGrpSpPr>
        <p:grpSpPr>
          <a:xfrm>
            <a:off x="4171093" y="3728429"/>
            <a:ext cx="679223" cy="152400"/>
            <a:chOff x="2819400" y="387818"/>
            <a:chExt cx="1384660" cy="310682"/>
          </a:xfrm>
        </p:grpSpPr>
        <p:sp>
          <p:nvSpPr>
            <p:cNvPr id="91" name="椭圆 90"/>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椭圆 91"/>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圆角矩形 92"/>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圆角矩形 93"/>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5943466" y="1478155"/>
            <a:ext cx="679223" cy="152400"/>
            <a:chOff x="2819400" y="387818"/>
            <a:chExt cx="1384660" cy="310682"/>
          </a:xfrm>
        </p:grpSpPr>
        <p:sp>
          <p:nvSpPr>
            <p:cNvPr id="96" name="椭圆 95"/>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椭圆 96"/>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圆角矩形 97"/>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圆角矩形 98"/>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0" name="组合 99"/>
          <p:cNvGrpSpPr/>
          <p:nvPr/>
        </p:nvGrpSpPr>
        <p:grpSpPr>
          <a:xfrm>
            <a:off x="5943466" y="3728429"/>
            <a:ext cx="679223" cy="152400"/>
            <a:chOff x="2819400" y="387818"/>
            <a:chExt cx="1384660" cy="310682"/>
          </a:xfrm>
        </p:grpSpPr>
        <p:sp>
          <p:nvSpPr>
            <p:cNvPr id="101" name="椭圆 100"/>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椭圆 101"/>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圆角矩形 102"/>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圆角矩形 103"/>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5" name="Content Placeholder 2"/>
          <p:cNvSpPr txBox="1"/>
          <p:nvPr/>
        </p:nvSpPr>
        <p:spPr bwMode="auto">
          <a:xfrm>
            <a:off x="1106514" y="1765264"/>
            <a:ext cx="1493877" cy="46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defTabSz="685165">
              <a:spcBef>
                <a:spcPct val="20000"/>
              </a:spcBef>
              <a:defRPr/>
            </a:pP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输入简单的文字概述里输入简单文字这里输入简单的文字概述里输入简单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6" name="矩形 105"/>
          <p:cNvSpPr/>
          <p:nvPr/>
        </p:nvSpPr>
        <p:spPr>
          <a:xfrm>
            <a:off x="1295776" y="1264612"/>
            <a:ext cx="1107996" cy="276999"/>
          </a:xfrm>
          <a:prstGeom prst="rect">
            <a:avLst/>
          </a:prstGeom>
        </p:spPr>
        <p:txBody>
          <a:bodyPr wrap="none">
            <a:spAutoFit/>
          </a:body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107" name="Content Placeholder 2"/>
          <p:cNvSpPr txBox="1"/>
          <p:nvPr/>
        </p:nvSpPr>
        <p:spPr bwMode="auto">
          <a:xfrm>
            <a:off x="2866042" y="1765264"/>
            <a:ext cx="1493877" cy="46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defTabSz="685165">
              <a:spcBef>
                <a:spcPct val="20000"/>
              </a:spcBef>
              <a:defRPr/>
            </a:pP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输入简单的文字概述里输入简单文字这里输入简单的文字概述里输入简单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8" name="矩形 107"/>
          <p:cNvSpPr/>
          <p:nvPr/>
        </p:nvSpPr>
        <p:spPr>
          <a:xfrm>
            <a:off x="3055304" y="1264612"/>
            <a:ext cx="1107996" cy="276999"/>
          </a:xfrm>
          <a:prstGeom prst="rect">
            <a:avLst/>
          </a:prstGeom>
        </p:spPr>
        <p:txBody>
          <a:bodyPr wrap="none">
            <a:spAutoFit/>
          </a:body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109" name="Content Placeholder 2"/>
          <p:cNvSpPr txBox="1"/>
          <p:nvPr/>
        </p:nvSpPr>
        <p:spPr bwMode="auto">
          <a:xfrm>
            <a:off x="4694842" y="1765264"/>
            <a:ext cx="1493877" cy="46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defTabSz="685165">
              <a:spcBef>
                <a:spcPct val="20000"/>
              </a:spcBef>
              <a:defRPr/>
            </a:pP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输入简单的文字概述里输入简单文字这里输入简单的文字概述里输入简单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10" name="矩形 109"/>
          <p:cNvSpPr/>
          <p:nvPr/>
        </p:nvSpPr>
        <p:spPr>
          <a:xfrm>
            <a:off x="4884104" y="1264612"/>
            <a:ext cx="1107996" cy="276999"/>
          </a:xfrm>
          <a:prstGeom prst="rect">
            <a:avLst/>
          </a:prstGeom>
        </p:spPr>
        <p:txBody>
          <a:bodyPr wrap="none">
            <a:spAutoFit/>
          </a:body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111" name="Content Placeholder 2"/>
          <p:cNvSpPr txBox="1"/>
          <p:nvPr/>
        </p:nvSpPr>
        <p:spPr bwMode="auto">
          <a:xfrm>
            <a:off x="6495933" y="1765264"/>
            <a:ext cx="1493877" cy="46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defTabSz="685165">
              <a:spcBef>
                <a:spcPct val="20000"/>
              </a:spcBef>
              <a:defRPr/>
            </a:pP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输入简单的文字概述里输入简单文字这里输入简单的文字概述里输入简单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12" name="矩形 111"/>
          <p:cNvSpPr/>
          <p:nvPr/>
        </p:nvSpPr>
        <p:spPr>
          <a:xfrm>
            <a:off x="6685195" y="1264612"/>
            <a:ext cx="1107996" cy="276999"/>
          </a:xfrm>
          <a:prstGeom prst="rect">
            <a:avLst/>
          </a:prstGeom>
        </p:spPr>
        <p:txBody>
          <a:bodyPr wrap="none">
            <a:spAutoFit/>
          </a:body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Tree>
    <p:extLst>
      <p:ext uri="{BB962C8B-B14F-4D97-AF65-F5344CB8AC3E}">
        <p14:creationId xmlns:p14="http://schemas.microsoft.com/office/powerpoint/2010/main" val="364508829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2" presetClass="entr" presetSubtype="4" fill="hold" nodeType="withEffect">
                                  <p:stCondLst>
                                    <p:cond delay="0"/>
                                  </p:stCondLst>
                                  <p:childTnLst>
                                    <p:set>
                                      <p:cBhvr>
                                        <p:cTn id="23" dur="1" fill="hold">
                                          <p:stCondLst>
                                            <p:cond delay="0"/>
                                          </p:stCondLst>
                                        </p:cTn>
                                        <p:tgtEl>
                                          <p:spTgt spid="26"/>
                                        </p:tgtEl>
                                        <p:attrNameLst>
                                          <p:attrName>style.visibility</p:attrName>
                                        </p:attrNameLst>
                                      </p:cBhvr>
                                      <p:to>
                                        <p:strVal val="visible"/>
                                      </p:to>
                                    </p:set>
                                    <p:anim calcmode="lin" valueType="num">
                                      <p:cBhvr additive="base">
                                        <p:cTn id="24" dur="500" fill="hold"/>
                                        <p:tgtEl>
                                          <p:spTgt spid="26"/>
                                        </p:tgtEl>
                                        <p:attrNameLst>
                                          <p:attrName>ppt_x</p:attrName>
                                        </p:attrNameLst>
                                      </p:cBhvr>
                                      <p:tavLst>
                                        <p:tav tm="0">
                                          <p:val>
                                            <p:strVal val="#ppt_x"/>
                                          </p:val>
                                        </p:tav>
                                        <p:tav tm="100000">
                                          <p:val>
                                            <p:strVal val="#ppt_x"/>
                                          </p:val>
                                        </p:tav>
                                      </p:tavLst>
                                    </p:anim>
                                    <p:anim calcmode="lin" valueType="num">
                                      <p:cBhvr additive="base">
                                        <p:cTn id="25" dur="500" fill="hold"/>
                                        <p:tgtEl>
                                          <p:spTgt spid="26"/>
                                        </p:tgtEl>
                                        <p:attrNameLst>
                                          <p:attrName>ppt_y</p:attrName>
                                        </p:attrNameLst>
                                      </p:cBhvr>
                                      <p:tavLst>
                                        <p:tav tm="0">
                                          <p:val>
                                            <p:strVal val="1+#ppt_h/2"/>
                                          </p:val>
                                        </p:tav>
                                        <p:tav tm="100000">
                                          <p:val>
                                            <p:strVal val="#ppt_y"/>
                                          </p:val>
                                        </p:tav>
                                      </p:tavLst>
                                    </p:anim>
                                  </p:childTnLst>
                                </p:cTn>
                              </p:par>
                            </p:childTnLst>
                          </p:cTn>
                        </p:par>
                        <p:par>
                          <p:cTn id="26" fill="hold">
                            <p:stCondLst>
                              <p:cond delay="850"/>
                            </p:stCondLst>
                            <p:childTnLst>
                              <p:par>
                                <p:cTn id="27" presetID="10" presetClass="entr" presetSubtype="0" fill="hold" grpId="0" nodeType="afterEffect">
                                  <p:stCondLst>
                                    <p:cond delay="0"/>
                                  </p:stCondLst>
                                  <p:childTnLst>
                                    <p:set>
                                      <p:cBhvr>
                                        <p:cTn id="28" dur="1" fill="hold">
                                          <p:stCondLst>
                                            <p:cond delay="0"/>
                                          </p:stCondLst>
                                        </p:cTn>
                                        <p:tgtEl>
                                          <p:spTgt spid="106"/>
                                        </p:tgtEl>
                                        <p:attrNameLst>
                                          <p:attrName>style.visibility</p:attrName>
                                        </p:attrNameLst>
                                      </p:cBhvr>
                                      <p:to>
                                        <p:strVal val="visible"/>
                                      </p:to>
                                    </p:set>
                                    <p:animEffect transition="in" filter="fade">
                                      <p:cBhvr>
                                        <p:cTn id="29" dur="500"/>
                                        <p:tgtEl>
                                          <p:spTgt spid="106"/>
                                        </p:tgtEl>
                                      </p:cBhvr>
                                    </p:animEffect>
                                  </p:childTnLst>
                                </p:cTn>
                              </p:par>
                            </p:childTnLst>
                          </p:cTn>
                        </p:par>
                        <p:par>
                          <p:cTn id="30" fill="hold">
                            <p:stCondLst>
                              <p:cond delay="1350"/>
                            </p:stCondLst>
                            <p:childTnLst>
                              <p:par>
                                <p:cTn id="31" presetID="10" presetClass="entr" presetSubtype="0" fill="hold" grpId="0" nodeType="afterEffect">
                                  <p:stCondLst>
                                    <p:cond delay="0"/>
                                  </p:stCondLst>
                                  <p:childTnLst>
                                    <p:set>
                                      <p:cBhvr>
                                        <p:cTn id="32" dur="1" fill="hold">
                                          <p:stCondLst>
                                            <p:cond delay="0"/>
                                          </p:stCondLst>
                                        </p:cTn>
                                        <p:tgtEl>
                                          <p:spTgt spid="105"/>
                                        </p:tgtEl>
                                        <p:attrNameLst>
                                          <p:attrName>style.visibility</p:attrName>
                                        </p:attrNameLst>
                                      </p:cBhvr>
                                      <p:to>
                                        <p:strVal val="visible"/>
                                      </p:to>
                                    </p:set>
                                    <p:animEffect transition="in" filter="fade">
                                      <p:cBhvr>
                                        <p:cTn id="33" dur="500"/>
                                        <p:tgtEl>
                                          <p:spTgt spid="105"/>
                                        </p:tgtEl>
                                      </p:cBhvr>
                                    </p:animEffect>
                                  </p:childTnLst>
                                </p:cTn>
                              </p:par>
                            </p:childTnLst>
                          </p:cTn>
                        </p:par>
                        <p:par>
                          <p:cTn id="34" fill="hold">
                            <p:stCondLst>
                              <p:cond delay="1850"/>
                            </p:stCondLst>
                            <p:childTnLst>
                              <p:par>
                                <p:cTn id="35" presetID="22" presetClass="entr" presetSubtype="8" fill="hold" nodeType="afterEffect">
                                  <p:stCondLst>
                                    <p:cond delay="0"/>
                                  </p:stCondLst>
                                  <p:childTnLst>
                                    <p:set>
                                      <p:cBhvr>
                                        <p:cTn id="36" dur="1" fill="hold">
                                          <p:stCondLst>
                                            <p:cond delay="0"/>
                                          </p:stCondLst>
                                        </p:cTn>
                                        <p:tgtEl>
                                          <p:spTgt spid="75"/>
                                        </p:tgtEl>
                                        <p:attrNameLst>
                                          <p:attrName>style.visibility</p:attrName>
                                        </p:attrNameLst>
                                      </p:cBhvr>
                                      <p:to>
                                        <p:strVal val="visible"/>
                                      </p:to>
                                    </p:set>
                                    <p:animEffect transition="in" filter="wipe(left)">
                                      <p:cBhvr>
                                        <p:cTn id="37" dur="500"/>
                                        <p:tgtEl>
                                          <p:spTgt spid="75"/>
                                        </p:tgtEl>
                                      </p:cBhvr>
                                    </p:animEffect>
                                  </p:childTnLst>
                                </p:cTn>
                              </p:par>
                            </p:childTnLst>
                          </p:cTn>
                        </p:par>
                        <p:par>
                          <p:cTn id="38" fill="hold">
                            <p:stCondLst>
                              <p:cond delay="2350"/>
                            </p:stCondLst>
                            <p:childTnLst>
                              <p:par>
                                <p:cTn id="39" presetID="22" presetClass="entr" presetSubtype="8" fill="hold" nodeType="afterEffect">
                                  <p:stCondLst>
                                    <p:cond delay="0"/>
                                  </p:stCondLst>
                                  <p:childTnLst>
                                    <p:set>
                                      <p:cBhvr>
                                        <p:cTn id="40" dur="1" fill="hold">
                                          <p:stCondLst>
                                            <p:cond delay="0"/>
                                          </p:stCondLst>
                                        </p:cTn>
                                        <p:tgtEl>
                                          <p:spTgt spid="80"/>
                                        </p:tgtEl>
                                        <p:attrNameLst>
                                          <p:attrName>style.visibility</p:attrName>
                                        </p:attrNameLst>
                                      </p:cBhvr>
                                      <p:to>
                                        <p:strVal val="visible"/>
                                      </p:to>
                                    </p:set>
                                    <p:animEffect transition="in" filter="wipe(left)">
                                      <p:cBhvr>
                                        <p:cTn id="41" dur="500"/>
                                        <p:tgtEl>
                                          <p:spTgt spid="80"/>
                                        </p:tgtEl>
                                      </p:cBhvr>
                                    </p:animEffect>
                                  </p:childTnLst>
                                </p:cTn>
                              </p:par>
                            </p:childTnLst>
                          </p:cTn>
                        </p:par>
                        <p:par>
                          <p:cTn id="42" fill="hold">
                            <p:stCondLst>
                              <p:cond delay="2850"/>
                            </p:stCondLst>
                            <p:childTnLst>
                              <p:par>
                                <p:cTn id="43" presetID="2" presetClass="entr" presetSubtype="2" fill="hold"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1+#ppt_w/2"/>
                                          </p:val>
                                        </p:tav>
                                        <p:tav tm="100000">
                                          <p:val>
                                            <p:strVal val="#ppt_x"/>
                                          </p:val>
                                        </p:tav>
                                      </p:tavLst>
                                    </p:anim>
                                    <p:anim calcmode="lin" valueType="num">
                                      <p:cBhvr additive="base">
                                        <p:cTn id="46" dur="500" fill="hold"/>
                                        <p:tgtEl>
                                          <p:spTgt spid="9"/>
                                        </p:tgtEl>
                                        <p:attrNameLst>
                                          <p:attrName>ppt_y</p:attrName>
                                        </p:attrNameLst>
                                      </p:cBhvr>
                                      <p:tavLst>
                                        <p:tav tm="0">
                                          <p:val>
                                            <p:strVal val="#ppt_y"/>
                                          </p:val>
                                        </p:tav>
                                        <p:tav tm="100000">
                                          <p:val>
                                            <p:strVal val="#ppt_y"/>
                                          </p:val>
                                        </p:tav>
                                      </p:tavLst>
                                    </p:anim>
                                  </p:childTnLst>
                                </p:cTn>
                              </p:par>
                            </p:childTnLst>
                          </p:cTn>
                        </p:par>
                        <p:par>
                          <p:cTn id="47" fill="hold">
                            <p:stCondLst>
                              <p:cond delay="3350"/>
                            </p:stCondLst>
                            <p:childTnLst>
                              <p:par>
                                <p:cTn id="48" presetID="10" presetClass="entr" presetSubtype="0" fill="hold" grpId="0" nodeType="afterEffect">
                                  <p:stCondLst>
                                    <p:cond delay="0"/>
                                  </p:stCondLst>
                                  <p:childTnLst>
                                    <p:set>
                                      <p:cBhvr>
                                        <p:cTn id="49" dur="1" fill="hold">
                                          <p:stCondLst>
                                            <p:cond delay="0"/>
                                          </p:stCondLst>
                                        </p:cTn>
                                        <p:tgtEl>
                                          <p:spTgt spid="108"/>
                                        </p:tgtEl>
                                        <p:attrNameLst>
                                          <p:attrName>style.visibility</p:attrName>
                                        </p:attrNameLst>
                                      </p:cBhvr>
                                      <p:to>
                                        <p:strVal val="visible"/>
                                      </p:to>
                                    </p:set>
                                    <p:animEffect transition="in" filter="fade">
                                      <p:cBhvr>
                                        <p:cTn id="50" dur="500"/>
                                        <p:tgtEl>
                                          <p:spTgt spid="108"/>
                                        </p:tgtEl>
                                      </p:cBhvr>
                                    </p:animEffect>
                                  </p:childTnLst>
                                </p:cTn>
                              </p:par>
                            </p:childTnLst>
                          </p:cTn>
                        </p:par>
                        <p:par>
                          <p:cTn id="51" fill="hold">
                            <p:stCondLst>
                              <p:cond delay="3850"/>
                            </p:stCondLst>
                            <p:childTnLst>
                              <p:par>
                                <p:cTn id="52" presetID="10" presetClass="entr" presetSubtype="0" fill="hold" grpId="0" nodeType="afterEffect">
                                  <p:stCondLst>
                                    <p:cond delay="0"/>
                                  </p:stCondLst>
                                  <p:childTnLst>
                                    <p:set>
                                      <p:cBhvr>
                                        <p:cTn id="53" dur="1" fill="hold">
                                          <p:stCondLst>
                                            <p:cond delay="0"/>
                                          </p:stCondLst>
                                        </p:cTn>
                                        <p:tgtEl>
                                          <p:spTgt spid="107"/>
                                        </p:tgtEl>
                                        <p:attrNameLst>
                                          <p:attrName>style.visibility</p:attrName>
                                        </p:attrNameLst>
                                      </p:cBhvr>
                                      <p:to>
                                        <p:strVal val="visible"/>
                                      </p:to>
                                    </p:set>
                                    <p:animEffect transition="in" filter="fade">
                                      <p:cBhvr>
                                        <p:cTn id="54" dur="500"/>
                                        <p:tgtEl>
                                          <p:spTgt spid="107"/>
                                        </p:tgtEl>
                                      </p:cBhvr>
                                    </p:animEffect>
                                  </p:childTnLst>
                                </p:cTn>
                              </p:par>
                            </p:childTnLst>
                          </p:cTn>
                        </p:par>
                        <p:par>
                          <p:cTn id="55" fill="hold">
                            <p:stCondLst>
                              <p:cond delay="4350"/>
                            </p:stCondLst>
                            <p:childTnLst>
                              <p:par>
                                <p:cTn id="56" presetID="22" presetClass="entr" presetSubtype="8" fill="hold" nodeType="afterEffect">
                                  <p:stCondLst>
                                    <p:cond delay="0"/>
                                  </p:stCondLst>
                                  <p:childTnLst>
                                    <p:set>
                                      <p:cBhvr>
                                        <p:cTn id="57" dur="1" fill="hold">
                                          <p:stCondLst>
                                            <p:cond delay="0"/>
                                          </p:stCondLst>
                                        </p:cTn>
                                        <p:tgtEl>
                                          <p:spTgt spid="85"/>
                                        </p:tgtEl>
                                        <p:attrNameLst>
                                          <p:attrName>style.visibility</p:attrName>
                                        </p:attrNameLst>
                                      </p:cBhvr>
                                      <p:to>
                                        <p:strVal val="visible"/>
                                      </p:to>
                                    </p:set>
                                    <p:animEffect transition="in" filter="wipe(left)">
                                      <p:cBhvr>
                                        <p:cTn id="58" dur="500"/>
                                        <p:tgtEl>
                                          <p:spTgt spid="85"/>
                                        </p:tgtEl>
                                      </p:cBhvr>
                                    </p:animEffect>
                                  </p:childTnLst>
                                </p:cTn>
                              </p:par>
                            </p:childTnLst>
                          </p:cTn>
                        </p:par>
                        <p:par>
                          <p:cTn id="59" fill="hold">
                            <p:stCondLst>
                              <p:cond delay="4850"/>
                            </p:stCondLst>
                            <p:childTnLst>
                              <p:par>
                                <p:cTn id="60" presetID="22" presetClass="entr" presetSubtype="8" fill="hold" nodeType="afterEffect">
                                  <p:stCondLst>
                                    <p:cond delay="0"/>
                                  </p:stCondLst>
                                  <p:childTnLst>
                                    <p:set>
                                      <p:cBhvr>
                                        <p:cTn id="61" dur="1" fill="hold">
                                          <p:stCondLst>
                                            <p:cond delay="0"/>
                                          </p:stCondLst>
                                        </p:cTn>
                                        <p:tgtEl>
                                          <p:spTgt spid="90"/>
                                        </p:tgtEl>
                                        <p:attrNameLst>
                                          <p:attrName>style.visibility</p:attrName>
                                        </p:attrNameLst>
                                      </p:cBhvr>
                                      <p:to>
                                        <p:strVal val="visible"/>
                                      </p:to>
                                    </p:set>
                                    <p:animEffect transition="in" filter="wipe(left)">
                                      <p:cBhvr>
                                        <p:cTn id="62" dur="500"/>
                                        <p:tgtEl>
                                          <p:spTgt spid="90"/>
                                        </p:tgtEl>
                                      </p:cBhvr>
                                    </p:animEffect>
                                  </p:childTnLst>
                                </p:cTn>
                              </p:par>
                            </p:childTnLst>
                          </p:cTn>
                        </p:par>
                        <p:par>
                          <p:cTn id="63" fill="hold">
                            <p:stCondLst>
                              <p:cond delay="5350"/>
                            </p:stCondLst>
                            <p:childTnLst>
                              <p:par>
                                <p:cTn id="64" presetID="2" presetClass="entr" presetSubtype="2" fill="hold" nodeType="afterEffect">
                                  <p:stCondLst>
                                    <p:cond delay="0"/>
                                  </p:stCondLst>
                                  <p:childTnLst>
                                    <p:set>
                                      <p:cBhvr>
                                        <p:cTn id="65" dur="1" fill="hold">
                                          <p:stCondLst>
                                            <p:cond delay="0"/>
                                          </p:stCondLst>
                                        </p:cTn>
                                        <p:tgtEl>
                                          <p:spTgt spid="43"/>
                                        </p:tgtEl>
                                        <p:attrNameLst>
                                          <p:attrName>style.visibility</p:attrName>
                                        </p:attrNameLst>
                                      </p:cBhvr>
                                      <p:to>
                                        <p:strVal val="visible"/>
                                      </p:to>
                                    </p:set>
                                    <p:anim calcmode="lin" valueType="num">
                                      <p:cBhvr additive="base">
                                        <p:cTn id="66" dur="500" fill="hold"/>
                                        <p:tgtEl>
                                          <p:spTgt spid="43"/>
                                        </p:tgtEl>
                                        <p:attrNameLst>
                                          <p:attrName>ppt_x</p:attrName>
                                        </p:attrNameLst>
                                      </p:cBhvr>
                                      <p:tavLst>
                                        <p:tav tm="0">
                                          <p:val>
                                            <p:strVal val="1+#ppt_w/2"/>
                                          </p:val>
                                        </p:tav>
                                        <p:tav tm="100000">
                                          <p:val>
                                            <p:strVal val="#ppt_x"/>
                                          </p:val>
                                        </p:tav>
                                      </p:tavLst>
                                    </p:anim>
                                    <p:anim calcmode="lin" valueType="num">
                                      <p:cBhvr additive="base">
                                        <p:cTn id="67" dur="500" fill="hold"/>
                                        <p:tgtEl>
                                          <p:spTgt spid="43"/>
                                        </p:tgtEl>
                                        <p:attrNameLst>
                                          <p:attrName>ppt_y</p:attrName>
                                        </p:attrNameLst>
                                      </p:cBhvr>
                                      <p:tavLst>
                                        <p:tav tm="0">
                                          <p:val>
                                            <p:strVal val="#ppt_y"/>
                                          </p:val>
                                        </p:tav>
                                        <p:tav tm="100000">
                                          <p:val>
                                            <p:strVal val="#ppt_y"/>
                                          </p:val>
                                        </p:tav>
                                      </p:tavLst>
                                    </p:anim>
                                  </p:childTnLst>
                                </p:cTn>
                              </p:par>
                            </p:childTnLst>
                          </p:cTn>
                        </p:par>
                        <p:par>
                          <p:cTn id="68" fill="hold">
                            <p:stCondLst>
                              <p:cond delay="5850"/>
                            </p:stCondLst>
                            <p:childTnLst>
                              <p:par>
                                <p:cTn id="69" presetID="10" presetClass="entr" presetSubtype="0" fill="hold" grpId="0" nodeType="afterEffect">
                                  <p:stCondLst>
                                    <p:cond delay="0"/>
                                  </p:stCondLst>
                                  <p:childTnLst>
                                    <p:set>
                                      <p:cBhvr>
                                        <p:cTn id="70" dur="1" fill="hold">
                                          <p:stCondLst>
                                            <p:cond delay="0"/>
                                          </p:stCondLst>
                                        </p:cTn>
                                        <p:tgtEl>
                                          <p:spTgt spid="110"/>
                                        </p:tgtEl>
                                        <p:attrNameLst>
                                          <p:attrName>style.visibility</p:attrName>
                                        </p:attrNameLst>
                                      </p:cBhvr>
                                      <p:to>
                                        <p:strVal val="visible"/>
                                      </p:to>
                                    </p:set>
                                    <p:animEffect transition="in" filter="fade">
                                      <p:cBhvr>
                                        <p:cTn id="71" dur="500"/>
                                        <p:tgtEl>
                                          <p:spTgt spid="110"/>
                                        </p:tgtEl>
                                      </p:cBhvr>
                                    </p:animEffect>
                                  </p:childTnLst>
                                </p:cTn>
                              </p:par>
                            </p:childTnLst>
                          </p:cTn>
                        </p:par>
                        <p:par>
                          <p:cTn id="72" fill="hold">
                            <p:stCondLst>
                              <p:cond delay="6350"/>
                            </p:stCondLst>
                            <p:childTnLst>
                              <p:par>
                                <p:cTn id="73" presetID="10" presetClass="entr" presetSubtype="0" fill="hold" grpId="0" nodeType="afterEffect">
                                  <p:stCondLst>
                                    <p:cond delay="0"/>
                                  </p:stCondLst>
                                  <p:childTnLst>
                                    <p:set>
                                      <p:cBhvr>
                                        <p:cTn id="74" dur="1" fill="hold">
                                          <p:stCondLst>
                                            <p:cond delay="0"/>
                                          </p:stCondLst>
                                        </p:cTn>
                                        <p:tgtEl>
                                          <p:spTgt spid="109"/>
                                        </p:tgtEl>
                                        <p:attrNameLst>
                                          <p:attrName>style.visibility</p:attrName>
                                        </p:attrNameLst>
                                      </p:cBhvr>
                                      <p:to>
                                        <p:strVal val="visible"/>
                                      </p:to>
                                    </p:set>
                                    <p:animEffect transition="in" filter="fade">
                                      <p:cBhvr>
                                        <p:cTn id="75" dur="500"/>
                                        <p:tgtEl>
                                          <p:spTgt spid="109"/>
                                        </p:tgtEl>
                                      </p:cBhvr>
                                    </p:animEffect>
                                  </p:childTnLst>
                                </p:cTn>
                              </p:par>
                            </p:childTnLst>
                          </p:cTn>
                        </p:par>
                        <p:par>
                          <p:cTn id="76" fill="hold">
                            <p:stCondLst>
                              <p:cond delay="6850"/>
                            </p:stCondLst>
                            <p:childTnLst>
                              <p:par>
                                <p:cTn id="77" presetID="22" presetClass="entr" presetSubtype="8" fill="hold" nodeType="afterEffect">
                                  <p:stCondLst>
                                    <p:cond delay="0"/>
                                  </p:stCondLst>
                                  <p:childTnLst>
                                    <p:set>
                                      <p:cBhvr>
                                        <p:cTn id="78" dur="1" fill="hold">
                                          <p:stCondLst>
                                            <p:cond delay="0"/>
                                          </p:stCondLst>
                                        </p:cTn>
                                        <p:tgtEl>
                                          <p:spTgt spid="95"/>
                                        </p:tgtEl>
                                        <p:attrNameLst>
                                          <p:attrName>style.visibility</p:attrName>
                                        </p:attrNameLst>
                                      </p:cBhvr>
                                      <p:to>
                                        <p:strVal val="visible"/>
                                      </p:to>
                                    </p:set>
                                    <p:animEffect transition="in" filter="wipe(left)">
                                      <p:cBhvr>
                                        <p:cTn id="79" dur="500"/>
                                        <p:tgtEl>
                                          <p:spTgt spid="95"/>
                                        </p:tgtEl>
                                      </p:cBhvr>
                                    </p:animEffect>
                                  </p:childTnLst>
                                </p:cTn>
                              </p:par>
                            </p:childTnLst>
                          </p:cTn>
                        </p:par>
                        <p:par>
                          <p:cTn id="80" fill="hold">
                            <p:stCondLst>
                              <p:cond delay="7350"/>
                            </p:stCondLst>
                            <p:childTnLst>
                              <p:par>
                                <p:cTn id="81" presetID="22" presetClass="entr" presetSubtype="8" fill="hold" nodeType="afterEffect">
                                  <p:stCondLst>
                                    <p:cond delay="0"/>
                                  </p:stCondLst>
                                  <p:childTnLst>
                                    <p:set>
                                      <p:cBhvr>
                                        <p:cTn id="82" dur="1" fill="hold">
                                          <p:stCondLst>
                                            <p:cond delay="0"/>
                                          </p:stCondLst>
                                        </p:cTn>
                                        <p:tgtEl>
                                          <p:spTgt spid="100"/>
                                        </p:tgtEl>
                                        <p:attrNameLst>
                                          <p:attrName>style.visibility</p:attrName>
                                        </p:attrNameLst>
                                      </p:cBhvr>
                                      <p:to>
                                        <p:strVal val="visible"/>
                                      </p:to>
                                    </p:set>
                                    <p:animEffect transition="in" filter="wipe(left)">
                                      <p:cBhvr>
                                        <p:cTn id="83" dur="500"/>
                                        <p:tgtEl>
                                          <p:spTgt spid="100"/>
                                        </p:tgtEl>
                                      </p:cBhvr>
                                    </p:animEffect>
                                  </p:childTnLst>
                                </p:cTn>
                              </p:par>
                            </p:childTnLst>
                          </p:cTn>
                        </p:par>
                        <p:par>
                          <p:cTn id="84" fill="hold">
                            <p:stCondLst>
                              <p:cond delay="7850"/>
                            </p:stCondLst>
                            <p:childTnLst>
                              <p:par>
                                <p:cTn id="85" presetID="2" presetClass="entr" presetSubtype="2" fill="hold" nodeType="afterEffect">
                                  <p:stCondLst>
                                    <p:cond delay="0"/>
                                  </p:stCondLst>
                                  <p:childTnLst>
                                    <p:set>
                                      <p:cBhvr>
                                        <p:cTn id="86" dur="1" fill="hold">
                                          <p:stCondLst>
                                            <p:cond delay="0"/>
                                          </p:stCondLst>
                                        </p:cTn>
                                        <p:tgtEl>
                                          <p:spTgt spid="60"/>
                                        </p:tgtEl>
                                        <p:attrNameLst>
                                          <p:attrName>style.visibility</p:attrName>
                                        </p:attrNameLst>
                                      </p:cBhvr>
                                      <p:to>
                                        <p:strVal val="visible"/>
                                      </p:to>
                                    </p:set>
                                    <p:anim calcmode="lin" valueType="num">
                                      <p:cBhvr additive="base">
                                        <p:cTn id="87" dur="500" fill="hold"/>
                                        <p:tgtEl>
                                          <p:spTgt spid="60"/>
                                        </p:tgtEl>
                                        <p:attrNameLst>
                                          <p:attrName>ppt_x</p:attrName>
                                        </p:attrNameLst>
                                      </p:cBhvr>
                                      <p:tavLst>
                                        <p:tav tm="0">
                                          <p:val>
                                            <p:strVal val="1+#ppt_w/2"/>
                                          </p:val>
                                        </p:tav>
                                        <p:tav tm="100000">
                                          <p:val>
                                            <p:strVal val="#ppt_x"/>
                                          </p:val>
                                        </p:tav>
                                      </p:tavLst>
                                    </p:anim>
                                    <p:anim calcmode="lin" valueType="num">
                                      <p:cBhvr additive="base">
                                        <p:cTn id="88" dur="500" fill="hold"/>
                                        <p:tgtEl>
                                          <p:spTgt spid="60"/>
                                        </p:tgtEl>
                                        <p:attrNameLst>
                                          <p:attrName>ppt_y</p:attrName>
                                        </p:attrNameLst>
                                      </p:cBhvr>
                                      <p:tavLst>
                                        <p:tav tm="0">
                                          <p:val>
                                            <p:strVal val="#ppt_y"/>
                                          </p:val>
                                        </p:tav>
                                        <p:tav tm="100000">
                                          <p:val>
                                            <p:strVal val="#ppt_y"/>
                                          </p:val>
                                        </p:tav>
                                      </p:tavLst>
                                    </p:anim>
                                  </p:childTnLst>
                                </p:cTn>
                              </p:par>
                            </p:childTnLst>
                          </p:cTn>
                        </p:par>
                        <p:par>
                          <p:cTn id="89" fill="hold">
                            <p:stCondLst>
                              <p:cond delay="8350"/>
                            </p:stCondLst>
                            <p:childTnLst>
                              <p:par>
                                <p:cTn id="90" presetID="10" presetClass="entr" presetSubtype="0" fill="hold" grpId="0" nodeType="afterEffect">
                                  <p:stCondLst>
                                    <p:cond delay="0"/>
                                  </p:stCondLst>
                                  <p:childTnLst>
                                    <p:set>
                                      <p:cBhvr>
                                        <p:cTn id="91" dur="1" fill="hold">
                                          <p:stCondLst>
                                            <p:cond delay="0"/>
                                          </p:stCondLst>
                                        </p:cTn>
                                        <p:tgtEl>
                                          <p:spTgt spid="112"/>
                                        </p:tgtEl>
                                        <p:attrNameLst>
                                          <p:attrName>style.visibility</p:attrName>
                                        </p:attrNameLst>
                                      </p:cBhvr>
                                      <p:to>
                                        <p:strVal val="visible"/>
                                      </p:to>
                                    </p:set>
                                    <p:animEffect transition="in" filter="fade">
                                      <p:cBhvr>
                                        <p:cTn id="92" dur="500"/>
                                        <p:tgtEl>
                                          <p:spTgt spid="112"/>
                                        </p:tgtEl>
                                      </p:cBhvr>
                                    </p:animEffect>
                                  </p:childTnLst>
                                </p:cTn>
                              </p:par>
                            </p:childTnLst>
                          </p:cTn>
                        </p:par>
                        <p:par>
                          <p:cTn id="93" fill="hold">
                            <p:stCondLst>
                              <p:cond delay="8850"/>
                            </p:stCondLst>
                            <p:childTnLst>
                              <p:par>
                                <p:cTn id="94" presetID="10" presetClass="entr" presetSubtype="0" fill="hold" grpId="0" nodeType="afterEffect">
                                  <p:stCondLst>
                                    <p:cond delay="0"/>
                                  </p:stCondLst>
                                  <p:childTnLst>
                                    <p:set>
                                      <p:cBhvr>
                                        <p:cTn id="95" dur="1" fill="hold">
                                          <p:stCondLst>
                                            <p:cond delay="0"/>
                                          </p:stCondLst>
                                        </p:cTn>
                                        <p:tgtEl>
                                          <p:spTgt spid="111"/>
                                        </p:tgtEl>
                                        <p:attrNameLst>
                                          <p:attrName>style.visibility</p:attrName>
                                        </p:attrNameLst>
                                      </p:cBhvr>
                                      <p:to>
                                        <p:strVal val="visible"/>
                                      </p:to>
                                    </p:set>
                                    <p:animEffect transition="in" filter="fade">
                                      <p:cBhvr>
                                        <p:cTn id="96"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5" grpId="0"/>
      <p:bldP spid="106" grpId="0"/>
      <p:bldP spid="107" grpId="0"/>
      <p:bldP spid="108" grpId="0"/>
      <p:bldP spid="109" grpId="0"/>
      <p:bldP spid="110" grpId="0"/>
      <p:bldP spid="111" grpId="0"/>
      <p:bldP spid="1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noProof="0" dirty="0" smtClean="0">
                  <a:solidFill>
                    <a:schemeClr val="bg1"/>
                  </a:solidFill>
                </a:rPr>
                <a:t>5</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5979661" y="1928047"/>
            <a:ext cx="1793150" cy="1610269"/>
            <a:chOff x="5979661" y="1813636"/>
            <a:chExt cx="1793150" cy="1610269"/>
          </a:xfrm>
          <a:effectLst>
            <a:outerShdw blurRad="254000" dist="50800" dir="7800000" sx="104000" sy="104000" algn="ctr" rotWithShape="0">
              <a:srgbClr val="000000">
                <a:alpha val="50000"/>
              </a:srgbClr>
            </a:outerShdw>
          </a:effectLst>
        </p:grpSpPr>
        <p:sp>
          <p:nvSpPr>
            <p:cNvPr id="10" name="Freeform 46"/>
            <p:cNvSpPr/>
            <p:nvPr/>
          </p:nvSpPr>
          <p:spPr bwMode="auto">
            <a:xfrm>
              <a:off x="5979661" y="1813636"/>
              <a:ext cx="1793150" cy="1610269"/>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a:gsLst>
                <a:gs pos="100000">
                  <a:srgbClr val="FFFFFF"/>
                </a:gs>
                <a:gs pos="0">
                  <a:srgbClr val="D9D9DA"/>
                </a:gs>
              </a:gsLst>
              <a:lin ang="13500000" scaled="1"/>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11" name="Freeform 47"/>
            <p:cNvSpPr>
              <a:spLocks noEditPoints="1"/>
            </p:cNvSpPr>
            <p:nvPr/>
          </p:nvSpPr>
          <p:spPr bwMode="auto">
            <a:xfrm>
              <a:off x="5979661" y="1813636"/>
              <a:ext cx="1793150" cy="1610269"/>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gradFill>
              <a:gsLst>
                <a:gs pos="0">
                  <a:schemeClr val="bg1">
                    <a:lumMod val="85000"/>
                  </a:schemeClr>
                </a:gs>
                <a:gs pos="1000">
                  <a:schemeClr val="bg1"/>
                </a:gs>
                <a:gs pos="92000">
                  <a:schemeClr val="bg1">
                    <a:lumMod val="85000"/>
                  </a:schemeClr>
                </a:gs>
              </a:gsLst>
              <a:lin ang="16200000" scaled="0"/>
            </a:grad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Text" lastClr="000000"/>
                </a:solidFill>
                <a:effectLst/>
                <a:uLnTx/>
                <a:uFillTx/>
              </a:endParaRPr>
            </a:p>
          </p:txBody>
        </p:sp>
      </p:grpSp>
      <p:sp>
        <p:nvSpPr>
          <p:cNvPr id="12" name="文本框 34"/>
          <p:cNvSpPr txBox="1"/>
          <p:nvPr/>
        </p:nvSpPr>
        <p:spPr>
          <a:xfrm>
            <a:off x="6330564" y="2687935"/>
            <a:ext cx="721993" cy="346249"/>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a:t>
            </a:r>
            <a:r>
              <a:rPr kumimoji="0" lang="en-US" altLang="zh-CN" sz="1800" b="0" i="0" u="none" strike="noStrike" kern="0" cap="none" spc="0" normalizeH="0" baseline="0" noProof="0" dirty="0" smtClean="0">
                <a:ln>
                  <a:noFill/>
                </a:ln>
                <a:solidFill>
                  <a:srgbClr val="605E5E"/>
                </a:solidFill>
                <a:effectLst/>
                <a:uLnTx/>
                <a:uFillTx/>
                <a:latin typeface="Impact" panose="020B0806030902050204" pitchFamily="34" charset="0"/>
                <a:cs typeface="Aharoni" panose="02010803020104030203" pitchFamily="2" charset="-79"/>
              </a:rPr>
              <a:t>4</a:t>
            </a:r>
            <a:endParaRPr kumimoji="0" lang="zh-CN" altLang="en-US"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sp>
        <p:nvSpPr>
          <p:cNvPr id="13" name="文本框 8"/>
          <p:cNvSpPr txBox="1"/>
          <p:nvPr/>
        </p:nvSpPr>
        <p:spPr>
          <a:xfrm>
            <a:off x="820527" y="3674704"/>
            <a:ext cx="2085213" cy="546303"/>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4386388" y="1941901"/>
            <a:ext cx="1793150" cy="1610269"/>
            <a:chOff x="4386388" y="1827490"/>
            <a:chExt cx="1793150" cy="1610269"/>
          </a:xfrm>
          <a:effectLst>
            <a:outerShdw blurRad="254000" dist="50800" dir="7800000" sx="104000" sy="104000" algn="ctr" rotWithShape="0">
              <a:srgbClr val="000000">
                <a:alpha val="50000"/>
              </a:srgbClr>
            </a:outerShdw>
          </a:effectLst>
        </p:grpSpPr>
        <p:sp>
          <p:nvSpPr>
            <p:cNvPr id="15" name="Freeform 46"/>
            <p:cNvSpPr/>
            <p:nvPr/>
          </p:nvSpPr>
          <p:spPr bwMode="auto">
            <a:xfrm>
              <a:off x="4386388" y="1827490"/>
              <a:ext cx="1793150" cy="1610269"/>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a:gsLst>
                <a:gs pos="100000">
                  <a:srgbClr val="FFFFFF"/>
                </a:gs>
                <a:gs pos="0">
                  <a:srgbClr val="D9D9DA"/>
                </a:gs>
              </a:gsLst>
              <a:lin ang="13500000" scaled="1"/>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16" name="Freeform 47"/>
            <p:cNvSpPr>
              <a:spLocks noEditPoints="1"/>
            </p:cNvSpPr>
            <p:nvPr/>
          </p:nvSpPr>
          <p:spPr bwMode="auto">
            <a:xfrm>
              <a:off x="4386388" y="1827490"/>
              <a:ext cx="1793150" cy="1610269"/>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gradFill>
              <a:gsLst>
                <a:gs pos="0">
                  <a:schemeClr val="bg1">
                    <a:lumMod val="85000"/>
                  </a:schemeClr>
                </a:gs>
                <a:gs pos="1000">
                  <a:schemeClr val="bg1"/>
                </a:gs>
                <a:gs pos="92000">
                  <a:schemeClr val="bg1">
                    <a:lumMod val="85000"/>
                  </a:schemeClr>
                </a:gs>
              </a:gsLst>
              <a:lin ang="16200000" scaled="0"/>
            </a:grad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Text" lastClr="000000"/>
                </a:solidFill>
                <a:effectLst/>
                <a:uLnTx/>
                <a:uFillTx/>
              </a:endParaRPr>
            </a:p>
          </p:txBody>
        </p:sp>
      </p:grpSp>
      <p:sp>
        <p:nvSpPr>
          <p:cNvPr id="17" name="文本框 34"/>
          <p:cNvSpPr txBox="1"/>
          <p:nvPr/>
        </p:nvSpPr>
        <p:spPr>
          <a:xfrm>
            <a:off x="4737291" y="2701789"/>
            <a:ext cx="728405" cy="346249"/>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a:t>
            </a:r>
            <a:r>
              <a:rPr kumimoji="0" lang="en-US" altLang="zh-CN" sz="1800" b="0" i="0" u="none" strike="noStrike" kern="0" cap="none" spc="0" normalizeH="0" baseline="0" noProof="0" dirty="0" smtClean="0">
                <a:ln>
                  <a:noFill/>
                </a:ln>
                <a:solidFill>
                  <a:srgbClr val="605E5E"/>
                </a:solidFill>
                <a:effectLst/>
                <a:uLnTx/>
                <a:uFillTx/>
                <a:latin typeface="Impact" panose="020B0806030902050204" pitchFamily="34" charset="0"/>
                <a:cs typeface="Aharoni" panose="02010803020104030203" pitchFamily="2" charset="-79"/>
              </a:rPr>
              <a:t>3</a:t>
            </a:r>
            <a:endParaRPr kumimoji="0" lang="zh-CN" altLang="en-US"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grpSp>
        <p:nvGrpSpPr>
          <p:cNvPr id="18" name="组合 17"/>
          <p:cNvGrpSpPr/>
          <p:nvPr/>
        </p:nvGrpSpPr>
        <p:grpSpPr>
          <a:xfrm>
            <a:off x="2744625" y="1941901"/>
            <a:ext cx="1793150" cy="1610269"/>
            <a:chOff x="2744625" y="1827490"/>
            <a:chExt cx="1793150" cy="1610269"/>
          </a:xfrm>
          <a:effectLst>
            <a:outerShdw blurRad="254000" dist="50800" dir="7800000" sx="104000" sy="104000" algn="ctr" rotWithShape="0">
              <a:srgbClr val="000000">
                <a:alpha val="50000"/>
              </a:srgbClr>
            </a:outerShdw>
          </a:effectLst>
        </p:grpSpPr>
        <p:sp>
          <p:nvSpPr>
            <p:cNvPr id="19" name="Freeform 46"/>
            <p:cNvSpPr/>
            <p:nvPr/>
          </p:nvSpPr>
          <p:spPr bwMode="auto">
            <a:xfrm>
              <a:off x="2744625" y="1827490"/>
              <a:ext cx="1793150" cy="1610269"/>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a:gsLst>
                <a:gs pos="100000">
                  <a:srgbClr val="FFFFFF"/>
                </a:gs>
                <a:gs pos="0">
                  <a:srgbClr val="D9D9DA"/>
                </a:gs>
              </a:gsLst>
              <a:lin ang="13500000" scaled="1"/>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20" name="Freeform 47"/>
            <p:cNvSpPr>
              <a:spLocks noEditPoints="1"/>
            </p:cNvSpPr>
            <p:nvPr/>
          </p:nvSpPr>
          <p:spPr bwMode="auto">
            <a:xfrm>
              <a:off x="2744625" y="1827490"/>
              <a:ext cx="1793150" cy="1610269"/>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gradFill>
              <a:gsLst>
                <a:gs pos="0">
                  <a:schemeClr val="bg1">
                    <a:lumMod val="85000"/>
                  </a:schemeClr>
                </a:gs>
                <a:gs pos="1000">
                  <a:schemeClr val="bg1"/>
                </a:gs>
                <a:gs pos="92000">
                  <a:schemeClr val="bg1">
                    <a:lumMod val="85000"/>
                  </a:schemeClr>
                </a:gs>
              </a:gsLst>
              <a:lin ang="16200000" scaled="0"/>
            </a:grad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Text" lastClr="000000"/>
                </a:solidFill>
                <a:effectLst/>
                <a:uLnTx/>
                <a:uFillTx/>
              </a:endParaRPr>
            </a:p>
          </p:txBody>
        </p:sp>
      </p:grpSp>
      <p:sp>
        <p:nvSpPr>
          <p:cNvPr id="21" name="文本框 34"/>
          <p:cNvSpPr txBox="1"/>
          <p:nvPr/>
        </p:nvSpPr>
        <p:spPr>
          <a:xfrm>
            <a:off x="3145373" y="2791118"/>
            <a:ext cx="721993" cy="346249"/>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a:t>
            </a:r>
            <a:r>
              <a:rPr kumimoji="0" lang="en-US" altLang="zh-CN" sz="1800" b="0" i="0" u="none" strike="noStrike" kern="0" cap="none" spc="0" normalizeH="0" baseline="0" noProof="0" dirty="0" smtClean="0">
                <a:ln>
                  <a:noFill/>
                </a:ln>
                <a:solidFill>
                  <a:srgbClr val="605E5E"/>
                </a:solidFill>
                <a:effectLst/>
                <a:uLnTx/>
                <a:uFillTx/>
                <a:latin typeface="Impact" panose="020B0806030902050204" pitchFamily="34" charset="0"/>
                <a:cs typeface="Aharoni" panose="02010803020104030203" pitchFamily="2" charset="-79"/>
              </a:rPr>
              <a:t>2</a:t>
            </a:r>
            <a:endParaRPr kumimoji="0" lang="zh-CN" altLang="en-US"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grpSp>
        <p:nvGrpSpPr>
          <p:cNvPr id="22" name="组合 21"/>
          <p:cNvGrpSpPr/>
          <p:nvPr/>
        </p:nvGrpSpPr>
        <p:grpSpPr>
          <a:xfrm>
            <a:off x="1082080" y="1969610"/>
            <a:ext cx="1793150" cy="1610269"/>
            <a:chOff x="1082080" y="1855199"/>
            <a:chExt cx="1793150" cy="1610269"/>
          </a:xfrm>
          <a:effectLst>
            <a:outerShdw blurRad="254000" dist="50800" dir="7800000" sx="104000" sy="104000" algn="ctr" rotWithShape="0">
              <a:srgbClr val="000000">
                <a:alpha val="50000"/>
              </a:srgbClr>
            </a:outerShdw>
          </a:effectLst>
        </p:grpSpPr>
        <p:sp>
          <p:nvSpPr>
            <p:cNvPr id="23" name="Freeform 46"/>
            <p:cNvSpPr/>
            <p:nvPr/>
          </p:nvSpPr>
          <p:spPr bwMode="auto">
            <a:xfrm>
              <a:off x="1082080" y="1855199"/>
              <a:ext cx="1793150" cy="1610269"/>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a:gsLst>
                <a:gs pos="100000">
                  <a:srgbClr val="FFFFFF"/>
                </a:gs>
                <a:gs pos="0">
                  <a:srgbClr val="D9D9DA"/>
                </a:gs>
              </a:gsLst>
              <a:lin ang="13500000" scaled="1"/>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24" name="Freeform 47"/>
            <p:cNvSpPr>
              <a:spLocks noEditPoints="1"/>
            </p:cNvSpPr>
            <p:nvPr/>
          </p:nvSpPr>
          <p:spPr bwMode="auto">
            <a:xfrm>
              <a:off x="1082080" y="1855199"/>
              <a:ext cx="1793150" cy="1610269"/>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gradFill>
              <a:gsLst>
                <a:gs pos="0">
                  <a:schemeClr val="bg1">
                    <a:lumMod val="85000"/>
                  </a:schemeClr>
                </a:gs>
                <a:gs pos="1000">
                  <a:schemeClr val="bg1"/>
                </a:gs>
                <a:gs pos="92000">
                  <a:schemeClr val="bg1">
                    <a:lumMod val="85000"/>
                  </a:schemeClr>
                </a:gs>
              </a:gsLst>
              <a:lin ang="16200000" scaled="0"/>
            </a:grad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Text" lastClr="000000"/>
                </a:solidFill>
                <a:effectLst/>
                <a:uLnTx/>
                <a:uFillTx/>
              </a:endParaRPr>
            </a:p>
          </p:txBody>
        </p:sp>
      </p:grpSp>
      <p:sp>
        <p:nvSpPr>
          <p:cNvPr id="25" name="文本框 34"/>
          <p:cNvSpPr txBox="1"/>
          <p:nvPr/>
        </p:nvSpPr>
        <p:spPr>
          <a:xfrm>
            <a:off x="1529671" y="2791118"/>
            <a:ext cx="610198" cy="304114"/>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1</a:t>
            </a:r>
            <a:endParaRPr kumimoji="0" lang="zh-CN" altLang="en-US"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sp>
        <p:nvSpPr>
          <p:cNvPr id="26" name="文本框 8"/>
          <p:cNvSpPr txBox="1"/>
          <p:nvPr/>
        </p:nvSpPr>
        <p:spPr>
          <a:xfrm>
            <a:off x="2600836" y="1347141"/>
            <a:ext cx="2085213" cy="546303"/>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7" name="文本框 8"/>
          <p:cNvSpPr txBox="1"/>
          <p:nvPr/>
        </p:nvSpPr>
        <p:spPr>
          <a:xfrm>
            <a:off x="4104054" y="3681631"/>
            <a:ext cx="2085213" cy="546303"/>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文本框 8"/>
          <p:cNvSpPr txBox="1"/>
          <p:nvPr/>
        </p:nvSpPr>
        <p:spPr>
          <a:xfrm>
            <a:off x="5711181" y="1360994"/>
            <a:ext cx="2085213" cy="546303"/>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Freeform 113"/>
          <p:cNvSpPr>
            <a:spLocks noEditPoints="1"/>
          </p:cNvSpPr>
          <p:nvPr/>
        </p:nvSpPr>
        <p:spPr bwMode="auto">
          <a:xfrm>
            <a:off x="6634192" y="2331117"/>
            <a:ext cx="418365" cy="328070"/>
          </a:xfrm>
          <a:custGeom>
            <a:avLst/>
            <a:gdLst/>
            <a:ahLst/>
            <a:cxnLst>
              <a:cxn ang="0">
                <a:pos x="63" y="20"/>
              </a:cxn>
              <a:cxn ang="0">
                <a:pos x="44" y="43"/>
              </a:cxn>
              <a:cxn ang="0">
                <a:pos x="28" y="47"/>
              </a:cxn>
              <a:cxn ang="0">
                <a:pos x="18" y="46"/>
              </a:cxn>
              <a:cxn ang="0">
                <a:pos x="11" y="43"/>
              </a:cxn>
              <a:cxn ang="0">
                <a:pos x="4" y="50"/>
              </a:cxn>
              <a:cxn ang="0">
                <a:pos x="0" y="47"/>
              </a:cxn>
              <a:cxn ang="0">
                <a:pos x="0" y="46"/>
              </a:cxn>
              <a:cxn ang="0">
                <a:pos x="7" y="37"/>
              </a:cxn>
              <a:cxn ang="0">
                <a:pos x="6" y="34"/>
              </a:cxn>
              <a:cxn ang="0">
                <a:pos x="5" y="30"/>
              </a:cxn>
              <a:cxn ang="0">
                <a:pos x="25" y="8"/>
              </a:cxn>
              <a:cxn ang="0">
                <a:pos x="52" y="3"/>
              </a:cxn>
              <a:cxn ang="0">
                <a:pos x="58" y="0"/>
              </a:cxn>
              <a:cxn ang="0">
                <a:pos x="64" y="13"/>
              </a:cxn>
              <a:cxn ang="0">
                <a:pos x="63" y="20"/>
              </a:cxn>
              <a:cxn ang="0">
                <a:pos x="43" y="18"/>
              </a:cxn>
              <a:cxn ang="0">
                <a:pos x="14" y="32"/>
              </a:cxn>
              <a:cxn ang="0">
                <a:pos x="13" y="34"/>
              </a:cxn>
              <a:cxn ang="0">
                <a:pos x="16" y="36"/>
              </a:cxn>
              <a:cxn ang="0">
                <a:pos x="17" y="36"/>
              </a:cxn>
              <a:cxn ang="0">
                <a:pos x="22" y="31"/>
              </a:cxn>
              <a:cxn ang="0">
                <a:pos x="43" y="23"/>
              </a:cxn>
              <a:cxn ang="0">
                <a:pos x="45" y="20"/>
              </a:cxn>
              <a:cxn ang="0">
                <a:pos x="43" y="18"/>
              </a:cxn>
            </a:cxnLst>
            <a:rect l="0" t="0" r="r" b="b"/>
            <a:pathLst>
              <a:path w="64" h="50">
                <a:moveTo>
                  <a:pt x="63" y="20"/>
                </a:moveTo>
                <a:cubicBezTo>
                  <a:pt x="61" y="31"/>
                  <a:pt x="54" y="38"/>
                  <a:pt x="44" y="43"/>
                </a:cubicBezTo>
                <a:cubicBezTo>
                  <a:pt x="39" y="46"/>
                  <a:pt x="33" y="47"/>
                  <a:pt x="28" y="47"/>
                </a:cubicBezTo>
                <a:cubicBezTo>
                  <a:pt x="25" y="47"/>
                  <a:pt x="21" y="47"/>
                  <a:pt x="18" y="46"/>
                </a:cubicBezTo>
                <a:cubicBezTo>
                  <a:pt x="16" y="45"/>
                  <a:pt x="13" y="43"/>
                  <a:pt x="11" y="43"/>
                </a:cubicBezTo>
                <a:cubicBezTo>
                  <a:pt x="9" y="43"/>
                  <a:pt x="7" y="50"/>
                  <a:pt x="4" y="50"/>
                </a:cubicBezTo>
                <a:cubicBezTo>
                  <a:pt x="2" y="50"/>
                  <a:pt x="1" y="49"/>
                  <a:pt x="0" y="47"/>
                </a:cubicBezTo>
                <a:cubicBezTo>
                  <a:pt x="0" y="47"/>
                  <a:pt x="0" y="46"/>
                  <a:pt x="0" y="46"/>
                </a:cubicBezTo>
                <a:cubicBezTo>
                  <a:pt x="0" y="42"/>
                  <a:pt x="7" y="39"/>
                  <a:pt x="7" y="37"/>
                </a:cubicBezTo>
                <a:cubicBezTo>
                  <a:pt x="7" y="37"/>
                  <a:pt x="6" y="35"/>
                  <a:pt x="6" y="34"/>
                </a:cubicBezTo>
                <a:cubicBezTo>
                  <a:pt x="6" y="33"/>
                  <a:pt x="5" y="32"/>
                  <a:pt x="5" y="30"/>
                </a:cubicBezTo>
                <a:cubicBezTo>
                  <a:pt x="5" y="19"/>
                  <a:pt x="14" y="11"/>
                  <a:pt x="25" y="8"/>
                </a:cubicBezTo>
                <a:cubicBezTo>
                  <a:pt x="32" y="5"/>
                  <a:pt x="47" y="8"/>
                  <a:pt x="52" y="3"/>
                </a:cubicBezTo>
                <a:cubicBezTo>
                  <a:pt x="54" y="1"/>
                  <a:pt x="55" y="0"/>
                  <a:pt x="58" y="0"/>
                </a:cubicBezTo>
                <a:cubicBezTo>
                  <a:pt x="62" y="0"/>
                  <a:pt x="64" y="10"/>
                  <a:pt x="64" y="13"/>
                </a:cubicBezTo>
                <a:cubicBezTo>
                  <a:pt x="64" y="16"/>
                  <a:pt x="63" y="18"/>
                  <a:pt x="63" y="20"/>
                </a:cubicBezTo>
                <a:close/>
                <a:moveTo>
                  <a:pt x="43" y="18"/>
                </a:moveTo>
                <a:cubicBezTo>
                  <a:pt x="31" y="18"/>
                  <a:pt x="22" y="23"/>
                  <a:pt x="14" y="32"/>
                </a:cubicBezTo>
                <a:cubicBezTo>
                  <a:pt x="14" y="33"/>
                  <a:pt x="13" y="33"/>
                  <a:pt x="13" y="34"/>
                </a:cubicBezTo>
                <a:cubicBezTo>
                  <a:pt x="13" y="35"/>
                  <a:pt x="15" y="36"/>
                  <a:pt x="16" y="36"/>
                </a:cubicBezTo>
                <a:cubicBezTo>
                  <a:pt x="16" y="36"/>
                  <a:pt x="17" y="36"/>
                  <a:pt x="17" y="36"/>
                </a:cubicBezTo>
                <a:cubicBezTo>
                  <a:pt x="19" y="34"/>
                  <a:pt x="21" y="32"/>
                  <a:pt x="22" y="31"/>
                </a:cubicBezTo>
                <a:cubicBezTo>
                  <a:pt x="29" y="25"/>
                  <a:pt x="34" y="23"/>
                  <a:pt x="43" y="23"/>
                </a:cubicBezTo>
                <a:cubicBezTo>
                  <a:pt x="44" y="23"/>
                  <a:pt x="45" y="22"/>
                  <a:pt x="45" y="20"/>
                </a:cubicBezTo>
                <a:cubicBezTo>
                  <a:pt x="45" y="19"/>
                  <a:pt x="44" y="18"/>
                  <a:pt x="43" y="18"/>
                </a:cubicBezTo>
                <a:close/>
              </a:path>
            </a:pathLst>
          </a:custGeom>
          <a:solidFill>
            <a:srgbClr val="BD392F"/>
          </a:solidFill>
          <a:ln w="9525">
            <a:noFill/>
            <a:round/>
          </a:ln>
        </p:spPr>
        <p:txBody>
          <a:bodyPr vert="horz" wrap="square" lIns="68580" tIns="34290" rIns="68580" bIns="34290" numCol="1" anchor="t" anchorCtr="0" compatLnSpc="1"/>
          <a:lstStyle/>
          <a:p>
            <a:endParaRPr lang="en-US"/>
          </a:p>
        </p:txBody>
      </p:sp>
      <p:sp>
        <p:nvSpPr>
          <p:cNvPr id="30" name="Freeform 100"/>
          <p:cNvSpPr>
            <a:spLocks noEditPoints="1"/>
          </p:cNvSpPr>
          <p:nvPr/>
        </p:nvSpPr>
        <p:spPr bwMode="auto">
          <a:xfrm>
            <a:off x="1644033" y="2289037"/>
            <a:ext cx="381475" cy="365690"/>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rgbClr val="BD392F"/>
          </a:solidFill>
          <a:ln w="9525">
            <a:noFill/>
            <a:round/>
          </a:ln>
        </p:spPr>
        <p:txBody>
          <a:bodyPr vert="horz" wrap="square" lIns="68580" tIns="34290" rIns="68580" bIns="34290" numCol="1" anchor="t" anchorCtr="0" compatLnSpc="1"/>
          <a:lstStyle/>
          <a:p>
            <a:endParaRPr lang="en-US"/>
          </a:p>
        </p:txBody>
      </p:sp>
      <p:sp>
        <p:nvSpPr>
          <p:cNvPr id="31" name="AutoShape 117"/>
          <p:cNvSpPr/>
          <p:nvPr/>
        </p:nvSpPr>
        <p:spPr bwMode="auto">
          <a:xfrm>
            <a:off x="4930012" y="2320095"/>
            <a:ext cx="433295" cy="32515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rgbClr val="BD392F"/>
          </a:solidFill>
          <a:ln>
            <a:noFill/>
          </a:ln>
          <a:effectLst/>
        </p:spPr>
        <p:txBody>
          <a:bodyPr lIns="14288" tIns="14288" rIns="14288" bIns="14288"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nvGrpSpPr>
          <p:cNvPr id="32" name="组合 31"/>
          <p:cNvGrpSpPr/>
          <p:nvPr/>
        </p:nvGrpSpPr>
        <p:grpSpPr>
          <a:xfrm>
            <a:off x="3308004" y="2331117"/>
            <a:ext cx="396732" cy="385203"/>
            <a:chOff x="16432213" y="8899525"/>
            <a:chExt cx="928687" cy="901700"/>
          </a:xfrm>
          <a:solidFill>
            <a:srgbClr val="BD392F"/>
          </a:solidFill>
        </p:grpSpPr>
        <p:sp>
          <p:nvSpPr>
            <p:cNvPr id="33" name="AutoShape 16"/>
            <p:cNvSpPr/>
            <p:nvPr/>
          </p:nvSpPr>
          <p:spPr bwMode="auto">
            <a:xfrm>
              <a:off x="16897350" y="9393238"/>
              <a:ext cx="115888" cy="1174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4841"/>
                    <a:pt x="0" y="10800"/>
                  </a:cubicBezTo>
                  <a:cubicBezTo>
                    <a:pt x="0" y="16758"/>
                    <a:pt x="4838" y="21599"/>
                    <a:pt x="10800" y="21599"/>
                  </a:cubicBezTo>
                  <a:cubicBezTo>
                    <a:pt x="16761" y="21599"/>
                    <a:pt x="21600" y="16758"/>
                    <a:pt x="21600" y="10800"/>
                  </a:cubicBezTo>
                  <a:cubicBezTo>
                    <a:pt x="21600" y="4841"/>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342900"/>
              <a:endParaRPr lang="en-US" sz="2300">
                <a:solidFill>
                  <a:srgbClr val="FFFFFF"/>
                </a:solidFill>
                <a:effectLst>
                  <a:outerShdw blurRad="38100" dist="38100" dir="2700000" algn="tl">
                    <a:srgbClr val="000000"/>
                  </a:outerShdw>
                </a:effectLst>
              </a:endParaRPr>
            </a:p>
          </p:txBody>
        </p:sp>
        <p:sp>
          <p:nvSpPr>
            <p:cNvPr id="34" name="AutoShape 17"/>
            <p:cNvSpPr/>
            <p:nvPr/>
          </p:nvSpPr>
          <p:spPr bwMode="auto">
            <a:xfrm>
              <a:off x="16432213" y="8899525"/>
              <a:ext cx="928687" cy="901700"/>
            </a:xfrm>
            <a:custGeom>
              <a:avLst/>
              <a:gdLst>
                <a:gd name="T0" fmla="*/ 10473 w 20946"/>
                <a:gd name="T1" fmla="*/ 10800 h 21600"/>
                <a:gd name="T2" fmla="*/ 10473 w 20946"/>
                <a:gd name="T3" fmla="*/ 10800 h 21600"/>
                <a:gd name="T4" fmla="*/ 10473 w 20946"/>
                <a:gd name="T5" fmla="*/ 10800 h 21600"/>
                <a:gd name="T6" fmla="*/ 10473 w 20946"/>
                <a:gd name="T7" fmla="*/ 10800 h 21600"/>
              </a:gdLst>
              <a:ahLst/>
              <a:cxnLst>
                <a:cxn ang="0">
                  <a:pos x="T0" y="T1"/>
                </a:cxn>
                <a:cxn ang="0">
                  <a:pos x="T2" y="T3"/>
                </a:cxn>
                <a:cxn ang="0">
                  <a:pos x="T4" y="T5"/>
                </a:cxn>
                <a:cxn ang="0">
                  <a:pos x="T6" y="T7"/>
                </a:cxn>
              </a:cxnLst>
              <a:rect l="0" t="0" r="r" b="b"/>
              <a:pathLst>
                <a:path w="20946" h="21600">
                  <a:moveTo>
                    <a:pt x="18509" y="15329"/>
                  </a:moveTo>
                  <a:lnTo>
                    <a:pt x="11782" y="15329"/>
                  </a:lnTo>
                  <a:cubicBezTo>
                    <a:pt x="10699" y="15329"/>
                    <a:pt x="9818" y="14391"/>
                    <a:pt x="9818" y="13238"/>
                  </a:cubicBezTo>
                  <a:cubicBezTo>
                    <a:pt x="9818" y="12086"/>
                    <a:pt x="10699" y="11148"/>
                    <a:pt x="11782" y="11148"/>
                  </a:cubicBezTo>
                  <a:lnTo>
                    <a:pt x="17673" y="11148"/>
                  </a:lnTo>
                  <a:cubicBezTo>
                    <a:pt x="18077" y="11142"/>
                    <a:pt x="18477" y="10934"/>
                    <a:pt x="18721" y="10588"/>
                  </a:cubicBezTo>
                  <a:cubicBezTo>
                    <a:pt x="18789" y="10491"/>
                    <a:pt x="18842" y="10381"/>
                    <a:pt x="18885" y="10267"/>
                  </a:cubicBezTo>
                  <a:cubicBezTo>
                    <a:pt x="18890" y="10251"/>
                    <a:pt x="18901" y="10239"/>
                    <a:pt x="18906" y="10224"/>
                  </a:cubicBezTo>
                  <a:cubicBezTo>
                    <a:pt x="19377" y="10880"/>
                    <a:pt x="19636" y="11686"/>
                    <a:pt x="19636" y="12541"/>
                  </a:cubicBezTo>
                  <a:cubicBezTo>
                    <a:pt x="19636" y="13613"/>
                    <a:pt x="19230" y="14607"/>
                    <a:pt x="18509" y="15329"/>
                  </a:cubicBezTo>
                  <a:moveTo>
                    <a:pt x="17673" y="17767"/>
                  </a:moveTo>
                  <a:cubicBezTo>
                    <a:pt x="17673" y="19114"/>
                    <a:pt x="16647" y="20206"/>
                    <a:pt x="15382" y="20206"/>
                  </a:cubicBezTo>
                  <a:lnTo>
                    <a:pt x="3600" y="20206"/>
                  </a:lnTo>
                  <a:cubicBezTo>
                    <a:pt x="2334" y="20206"/>
                    <a:pt x="1309" y="19114"/>
                    <a:pt x="1309" y="17767"/>
                  </a:cubicBezTo>
                  <a:lnTo>
                    <a:pt x="1309" y="6786"/>
                  </a:lnTo>
                  <a:cubicBezTo>
                    <a:pt x="1931" y="7334"/>
                    <a:pt x="2730" y="7664"/>
                    <a:pt x="3600" y="7664"/>
                  </a:cubicBezTo>
                  <a:lnTo>
                    <a:pt x="14400" y="7664"/>
                  </a:lnTo>
                  <a:lnTo>
                    <a:pt x="17018" y="7664"/>
                  </a:lnTo>
                  <a:cubicBezTo>
                    <a:pt x="17379" y="7664"/>
                    <a:pt x="17673" y="7976"/>
                    <a:pt x="17673" y="8361"/>
                  </a:cubicBezTo>
                  <a:lnTo>
                    <a:pt x="17673" y="9754"/>
                  </a:lnTo>
                  <a:lnTo>
                    <a:pt x="11782" y="9754"/>
                  </a:lnTo>
                  <a:cubicBezTo>
                    <a:pt x="9974" y="9754"/>
                    <a:pt x="8509" y="11314"/>
                    <a:pt x="8509" y="13238"/>
                  </a:cubicBezTo>
                  <a:cubicBezTo>
                    <a:pt x="8509" y="15163"/>
                    <a:pt x="9974" y="16722"/>
                    <a:pt x="11782" y="16722"/>
                  </a:cubicBezTo>
                  <a:lnTo>
                    <a:pt x="17673" y="16722"/>
                  </a:lnTo>
                  <a:cubicBezTo>
                    <a:pt x="17673" y="16722"/>
                    <a:pt x="17673" y="17767"/>
                    <a:pt x="17673" y="17767"/>
                  </a:cubicBezTo>
                  <a:close/>
                  <a:moveTo>
                    <a:pt x="16363" y="5574"/>
                  </a:moveTo>
                  <a:lnTo>
                    <a:pt x="16363" y="6270"/>
                  </a:lnTo>
                  <a:lnTo>
                    <a:pt x="14400" y="6270"/>
                  </a:lnTo>
                  <a:lnTo>
                    <a:pt x="3600" y="6270"/>
                  </a:lnTo>
                  <a:cubicBezTo>
                    <a:pt x="3246" y="6270"/>
                    <a:pt x="2916" y="6179"/>
                    <a:pt x="2617" y="6027"/>
                  </a:cubicBezTo>
                  <a:lnTo>
                    <a:pt x="2617" y="5574"/>
                  </a:lnTo>
                  <a:cubicBezTo>
                    <a:pt x="2617" y="5574"/>
                    <a:pt x="16363" y="5574"/>
                    <a:pt x="16363" y="5574"/>
                  </a:cubicBezTo>
                  <a:close/>
                  <a:moveTo>
                    <a:pt x="16363" y="4877"/>
                  </a:moveTo>
                  <a:lnTo>
                    <a:pt x="2617" y="4877"/>
                  </a:lnTo>
                  <a:lnTo>
                    <a:pt x="2617" y="4180"/>
                  </a:lnTo>
                  <a:lnTo>
                    <a:pt x="16363" y="4180"/>
                  </a:lnTo>
                  <a:cubicBezTo>
                    <a:pt x="16363" y="4180"/>
                    <a:pt x="16363" y="4877"/>
                    <a:pt x="16363" y="4877"/>
                  </a:cubicBezTo>
                  <a:close/>
                  <a:moveTo>
                    <a:pt x="16363" y="3483"/>
                  </a:moveTo>
                  <a:lnTo>
                    <a:pt x="2617" y="3483"/>
                  </a:lnTo>
                  <a:lnTo>
                    <a:pt x="2617" y="2787"/>
                  </a:lnTo>
                  <a:lnTo>
                    <a:pt x="16363" y="2787"/>
                  </a:lnTo>
                  <a:cubicBezTo>
                    <a:pt x="16363" y="2787"/>
                    <a:pt x="16363" y="3483"/>
                    <a:pt x="16363" y="3483"/>
                  </a:cubicBezTo>
                  <a:close/>
                  <a:moveTo>
                    <a:pt x="3600" y="1393"/>
                  </a:moveTo>
                  <a:lnTo>
                    <a:pt x="14400" y="1393"/>
                  </a:lnTo>
                  <a:lnTo>
                    <a:pt x="17018" y="1393"/>
                  </a:lnTo>
                  <a:cubicBezTo>
                    <a:pt x="17379" y="1393"/>
                    <a:pt x="17673" y="1705"/>
                    <a:pt x="17673" y="2090"/>
                  </a:cubicBezTo>
                  <a:lnTo>
                    <a:pt x="17673" y="3832"/>
                  </a:lnTo>
                  <a:lnTo>
                    <a:pt x="17673" y="4180"/>
                  </a:lnTo>
                  <a:lnTo>
                    <a:pt x="17673" y="6398"/>
                  </a:lnTo>
                  <a:cubicBezTo>
                    <a:pt x="17466" y="6321"/>
                    <a:pt x="17249" y="6270"/>
                    <a:pt x="17018" y="6270"/>
                  </a:cubicBezTo>
                  <a:lnTo>
                    <a:pt x="17018" y="5574"/>
                  </a:lnTo>
                  <a:lnTo>
                    <a:pt x="17018" y="4180"/>
                  </a:lnTo>
                  <a:lnTo>
                    <a:pt x="17018" y="2787"/>
                  </a:lnTo>
                  <a:cubicBezTo>
                    <a:pt x="17018" y="2401"/>
                    <a:pt x="16724" y="2090"/>
                    <a:pt x="16363" y="2090"/>
                  </a:cubicBezTo>
                  <a:lnTo>
                    <a:pt x="2617" y="2090"/>
                  </a:lnTo>
                  <a:cubicBezTo>
                    <a:pt x="2256" y="2090"/>
                    <a:pt x="1963" y="2401"/>
                    <a:pt x="1963" y="2787"/>
                  </a:cubicBezTo>
                  <a:lnTo>
                    <a:pt x="1963" y="4180"/>
                  </a:lnTo>
                  <a:lnTo>
                    <a:pt x="1963" y="5534"/>
                  </a:lnTo>
                  <a:cubicBezTo>
                    <a:pt x="1559" y="5094"/>
                    <a:pt x="1309" y="4495"/>
                    <a:pt x="1309" y="3832"/>
                  </a:cubicBezTo>
                  <a:cubicBezTo>
                    <a:pt x="1309" y="2485"/>
                    <a:pt x="2334" y="1393"/>
                    <a:pt x="3600" y="1393"/>
                  </a:cubicBezTo>
                  <a:moveTo>
                    <a:pt x="18983" y="8361"/>
                  </a:moveTo>
                  <a:lnTo>
                    <a:pt x="18982" y="8361"/>
                  </a:lnTo>
                  <a:lnTo>
                    <a:pt x="18982" y="4180"/>
                  </a:lnTo>
                  <a:lnTo>
                    <a:pt x="18982" y="3832"/>
                  </a:lnTo>
                  <a:lnTo>
                    <a:pt x="18982" y="2090"/>
                  </a:lnTo>
                  <a:cubicBezTo>
                    <a:pt x="18982" y="935"/>
                    <a:pt x="18102" y="0"/>
                    <a:pt x="17018" y="0"/>
                  </a:cubicBezTo>
                  <a:lnTo>
                    <a:pt x="14400" y="0"/>
                  </a:lnTo>
                  <a:lnTo>
                    <a:pt x="3600" y="0"/>
                  </a:lnTo>
                  <a:cubicBezTo>
                    <a:pt x="1614" y="0"/>
                    <a:pt x="0" y="1719"/>
                    <a:pt x="0" y="3832"/>
                  </a:cubicBezTo>
                  <a:lnTo>
                    <a:pt x="0" y="17767"/>
                  </a:lnTo>
                  <a:cubicBezTo>
                    <a:pt x="0" y="19880"/>
                    <a:pt x="1614" y="21600"/>
                    <a:pt x="3600" y="21600"/>
                  </a:cubicBezTo>
                  <a:lnTo>
                    <a:pt x="15382" y="21600"/>
                  </a:lnTo>
                  <a:cubicBezTo>
                    <a:pt x="17366" y="21600"/>
                    <a:pt x="18982" y="19880"/>
                    <a:pt x="18982" y="17767"/>
                  </a:cubicBezTo>
                  <a:lnTo>
                    <a:pt x="18982" y="16722"/>
                  </a:lnTo>
                  <a:lnTo>
                    <a:pt x="18983" y="16722"/>
                  </a:lnTo>
                  <a:cubicBezTo>
                    <a:pt x="21600" y="14631"/>
                    <a:pt x="21600" y="10452"/>
                    <a:pt x="18983" y="8361"/>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342900"/>
              <a:endParaRPr lang="en-US" sz="2300">
                <a:solidFill>
                  <a:srgbClr val="FFFFFF"/>
                </a:solidFill>
                <a:effectLst>
                  <a:outerShdw blurRad="38100" dist="38100" dir="2700000" algn="tl">
                    <a:srgbClr val="000000"/>
                  </a:outerShdw>
                </a:effectLst>
              </a:endParaRPr>
            </a:p>
          </p:txBody>
        </p:sp>
      </p:grpSp>
    </p:spTree>
    <p:extLst>
      <p:ext uri="{BB962C8B-B14F-4D97-AF65-F5344CB8AC3E}">
        <p14:creationId xmlns:p14="http://schemas.microsoft.com/office/powerpoint/2010/main" val="1034449613"/>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2" presetClass="entr" presetSubtype="8"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500" fill="hold"/>
                                        <p:tgtEl>
                                          <p:spTgt spid="22"/>
                                        </p:tgtEl>
                                        <p:attrNameLst>
                                          <p:attrName>ppt_x</p:attrName>
                                        </p:attrNameLst>
                                      </p:cBhvr>
                                      <p:tavLst>
                                        <p:tav tm="0">
                                          <p:val>
                                            <p:strVal val="0-#ppt_w/2"/>
                                          </p:val>
                                        </p:tav>
                                        <p:tav tm="100000">
                                          <p:val>
                                            <p:strVal val="#ppt_x"/>
                                          </p:val>
                                        </p:tav>
                                      </p:tavLst>
                                    </p:anim>
                                    <p:anim calcmode="lin" valueType="num">
                                      <p:cBhvr additive="base">
                                        <p:cTn id="25" dur="500" fill="hold"/>
                                        <p:tgtEl>
                                          <p:spTgt spid="22"/>
                                        </p:tgtEl>
                                        <p:attrNameLst>
                                          <p:attrName>ppt_y</p:attrName>
                                        </p:attrNameLst>
                                      </p:cBhvr>
                                      <p:tavLst>
                                        <p:tav tm="0">
                                          <p:val>
                                            <p:strVal val="#ppt_y"/>
                                          </p:val>
                                        </p:tav>
                                        <p:tav tm="100000">
                                          <p:val>
                                            <p:strVal val="#ppt_y"/>
                                          </p:val>
                                        </p:tav>
                                      </p:tavLst>
                                    </p:anim>
                                  </p:childTnLst>
                                </p:cTn>
                              </p:par>
                            </p:childTnLst>
                          </p:cTn>
                        </p:par>
                        <p:par>
                          <p:cTn id="26" fill="hold">
                            <p:stCondLst>
                              <p:cond delay="850"/>
                            </p:stCondLst>
                            <p:childTnLst>
                              <p:par>
                                <p:cTn id="27" presetID="53" presetClass="entr" presetSubtype="16"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p:cTn id="29" dur="500" fill="hold"/>
                                        <p:tgtEl>
                                          <p:spTgt spid="30"/>
                                        </p:tgtEl>
                                        <p:attrNameLst>
                                          <p:attrName>ppt_w</p:attrName>
                                        </p:attrNameLst>
                                      </p:cBhvr>
                                      <p:tavLst>
                                        <p:tav tm="0">
                                          <p:val>
                                            <p:fltVal val="0"/>
                                          </p:val>
                                        </p:tav>
                                        <p:tav tm="100000">
                                          <p:val>
                                            <p:strVal val="#ppt_w"/>
                                          </p:val>
                                        </p:tav>
                                      </p:tavLst>
                                    </p:anim>
                                    <p:anim calcmode="lin" valueType="num">
                                      <p:cBhvr>
                                        <p:cTn id="30" dur="500" fill="hold"/>
                                        <p:tgtEl>
                                          <p:spTgt spid="30"/>
                                        </p:tgtEl>
                                        <p:attrNameLst>
                                          <p:attrName>ppt_h</p:attrName>
                                        </p:attrNameLst>
                                      </p:cBhvr>
                                      <p:tavLst>
                                        <p:tav tm="0">
                                          <p:val>
                                            <p:fltVal val="0"/>
                                          </p:val>
                                        </p:tav>
                                        <p:tav tm="100000">
                                          <p:val>
                                            <p:strVal val="#ppt_h"/>
                                          </p:val>
                                        </p:tav>
                                      </p:tavLst>
                                    </p:anim>
                                    <p:animEffect transition="in" filter="fade">
                                      <p:cBhvr>
                                        <p:cTn id="31" dur="500"/>
                                        <p:tgtEl>
                                          <p:spTgt spid="30"/>
                                        </p:tgtEl>
                                      </p:cBhvr>
                                    </p:animEffect>
                                  </p:childTnLst>
                                </p:cTn>
                              </p:par>
                            </p:childTnLst>
                          </p:cTn>
                        </p:par>
                        <p:par>
                          <p:cTn id="32" fill="hold">
                            <p:stCondLst>
                              <p:cond delay="1350"/>
                            </p:stCondLst>
                            <p:childTnLst>
                              <p:par>
                                <p:cTn id="33" presetID="1" presetClass="entr" presetSubtype="0"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childTnLst>
                                </p:cTn>
                              </p:par>
                            </p:childTnLst>
                          </p:cTn>
                        </p:par>
                        <p:par>
                          <p:cTn id="35" fill="hold">
                            <p:stCondLst>
                              <p:cond delay="1350"/>
                            </p:stCondLst>
                            <p:childTnLst>
                              <p:par>
                                <p:cTn id="36" presetID="10"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par>
                          <p:cTn id="39" fill="hold">
                            <p:stCondLst>
                              <p:cond delay="1850"/>
                            </p:stCondLst>
                            <p:childTnLst>
                              <p:par>
                                <p:cTn id="40" presetID="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0-#ppt_w/2"/>
                                          </p:val>
                                        </p:tav>
                                        <p:tav tm="100000">
                                          <p:val>
                                            <p:strVal val="#ppt_x"/>
                                          </p:val>
                                        </p:tav>
                                      </p:tavLst>
                                    </p:anim>
                                    <p:anim calcmode="lin" valueType="num">
                                      <p:cBhvr additive="base">
                                        <p:cTn id="43" dur="500" fill="hold"/>
                                        <p:tgtEl>
                                          <p:spTgt spid="18"/>
                                        </p:tgtEl>
                                        <p:attrNameLst>
                                          <p:attrName>ppt_y</p:attrName>
                                        </p:attrNameLst>
                                      </p:cBhvr>
                                      <p:tavLst>
                                        <p:tav tm="0">
                                          <p:val>
                                            <p:strVal val="#ppt_y"/>
                                          </p:val>
                                        </p:tav>
                                        <p:tav tm="100000">
                                          <p:val>
                                            <p:strVal val="#ppt_y"/>
                                          </p:val>
                                        </p:tav>
                                      </p:tavLst>
                                    </p:anim>
                                  </p:childTnLst>
                                </p:cTn>
                              </p:par>
                            </p:childTnLst>
                          </p:cTn>
                        </p:par>
                        <p:par>
                          <p:cTn id="44" fill="hold">
                            <p:stCondLst>
                              <p:cond delay="2350"/>
                            </p:stCondLst>
                            <p:childTnLst>
                              <p:par>
                                <p:cTn id="45" presetID="53" presetClass="entr" presetSubtype="16" fill="hold" nodeType="after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500" fill="hold"/>
                                        <p:tgtEl>
                                          <p:spTgt spid="32"/>
                                        </p:tgtEl>
                                        <p:attrNameLst>
                                          <p:attrName>ppt_w</p:attrName>
                                        </p:attrNameLst>
                                      </p:cBhvr>
                                      <p:tavLst>
                                        <p:tav tm="0">
                                          <p:val>
                                            <p:fltVal val="0"/>
                                          </p:val>
                                        </p:tav>
                                        <p:tav tm="100000">
                                          <p:val>
                                            <p:strVal val="#ppt_w"/>
                                          </p:val>
                                        </p:tav>
                                      </p:tavLst>
                                    </p:anim>
                                    <p:anim calcmode="lin" valueType="num">
                                      <p:cBhvr>
                                        <p:cTn id="48" dur="500" fill="hold"/>
                                        <p:tgtEl>
                                          <p:spTgt spid="32"/>
                                        </p:tgtEl>
                                        <p:attrNameLst>
                                          <p:attrName>ppt_h</p:attrName>
                                        </p:attrNameLst>
                                      </p:cBhvr>
                                      <p:tavLst>
                                        <p:tav tm="0">
                                          <p:val>
                                            <p:fltVal val="0"/>
                                          </p:val>
                                        </p:tav>
                                        <p:tav tm="100000">
                                          <p:val>
                                            <p:strVal val="#ppt_h"/>
                                          </p:val>
                                        </p:tav>
                                      </p:tavLst>
                                    </p:anim>
                                    <p:animEffect transition="in" filter="fade">
                                      <p:cBhvr>
                                        <p:cTn id="49" dur="500"/>
                                        <p:tgtEl>
                                          <p:spTgt spid="32"/>
                                        </p:tgtEl>
                                      </p:cBhvr>
                                    </p:animEffect>
                                  </p:childTnLst>
                                </p:cTn>
                              </p:par>
                            </p:childTnLst>
                          </p:cTn>
                        </p:par>
                        <p:par>
                          <p:cTn id="50" fill="hold">
                            <p:stCondLst>
                              <p:cond delay="2850"/>
                            </p:stCondLst>
                            <p:childTnLst>
                              <p:par>
                                <p:cTn id="51" presetID="1" presetClass="entr" presetSubtype="0"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childTnLst>
                                </p:cTn>
                              </p:par>
                            </p:childTnLst>
                          </p:cTn>
                        </p:par>
                        <p:par>
                          <p:cTn id="53" fill="hold">
                            <p:stCondLst>
                              <p:cond delay="2850"/>
                            </p:stCondLst>
                            <p:childTnLst>
                              <p:par>
                                <p:cTn id="54" presetID="10" presetClass="entr" presetSubtype="0"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par>
                          <p:cTn id="57" fill="hold">
                            <p:stCondLst>
                              <p:cond delay="3350"/>
                            </p:stCondLst>
                            <p:childTnLst>
                              <p:par>
                                <p:cTn id="58" presetID="2" presetClass="entr" presetSubtype="8" fill="hold" nodeType="after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additive="base">
                                        <p:cTn id="60" dur="500" fill="hold"/>
                                        <p:tgtEl>
                                          <p:spTgt spid="14"/>
                                        </p:tgtEl>
                                        <p:attrNameLst>
                                          <p:attrName>ppt_x</p:attrName>
                                        </p:attrNameLst>
                                      </p:cBhvr>
                                      <p:tavLst>
                                        <p:tav tm="0">
                                          <p:val>
                                            <p:strVal val="0-#ppt_w/2"/>
                                          </p:val>
                                        </p:tav>
                                        <p:tav tm="100000">
                                          <p:val>
                                            <p:strVal val="#ppt_x"/>
                                          </p:val>
                                        </p:tav>
                                      </p:tavLst>
                                    </p:anim>
                                    <p:anim calcmode="lin" valueType="num">
                                      <p:cBhvr additive="base">
                                        <p:cTn id="61" dur="500" fill="hold"/>
                                        <p:tgtEl>
                                          <p:spTgt spid="14"/>
                                        </p:tgtEl>
                                        <p:attrNameLst>
                                          <p:attrName>ppt_y</p:attrName>
                                        </p:attrNameLst>
                                      </p:cBhvr>
                                      <p:tavLst>
                                        <p:tav tm="0">
                                          <p:val>
                                            <p:strVal val="#ppt_y"/>
                                          </p:val>
                                        </p:tav>
                                        <p:tav tm="100000">
                                          <p:val>
                                            <p:strVal val="#ppt_y"/>
                                          </p:val>
                                        </p:tav>
                                      </p:tavLst>
                                    </p:anim>
                                  </p:childTnLst>
                                </p:cTn>
                              </p:par>
                            </p:childTnLst>
                          </p:cTn>
                        </p:par>
                        <p:par>
                          <p:cTn id="62" fill="hold">
                            <p:stCondLst>
                              <p:cond delay="3850"/>
                            </p:stCondLst>
                            <p:childTnLst>
                              <p:par>
                                <p:cTn id="63" presetID="53" presetClass="entr" presetSubtype="16"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p:cTn id="65" dur="500" fill="hold"/>
                                        <p:tgtEl>
                                          <p:spTgt spid="31"/>
                                        </p:tgtEl>
                                        <p:attrNameLst>
                                          <p:attrName>ppt_w</p:attrName>
                                        </p:attrNameLst>
                                      </p:cBhvr>
                                      <p:tavLst>
                                        <p:tav tm="0">
                                          <p:val>
                                            <p:fltVal val="0"/>
                                          </p:val>
                                        </p:tav>
                                        <p:tav tm="100000">
                                          <p:val>
                                            <p:strVal val="#ppt_w"/>
                                          </p:val>
                                        </p:tav>
                                      </p:tavLst>
                                    </p:anim>
                                    <p:anim calcmode="lin" valueType="num">
                                      <p:cBhvr>
                                        <p:cTn id="66" dur="500" fill="hold"/>
                                        <p:tgtEl>
                                          <p:spTgt spid="31"/>
                                        </p:tgtEl>
                                        <p:attrNameLst>
                                          <p:attrName>ppt_h</p:attrName>
                                        </p:attrNameLst>
                                      </p:cBhvr>
                                      <p:tavLst>
                                        <p:tav tm="0">
                                          <p:val>
                                            <p:fltVal val="0"/>
                                          </p:val>
                                        </p:tav>
                                        <p:tav tm="100000">
                                          <p:val>
                                            <p:strVal val="#ppt_h"/>
                                          </p:val>
                                        </p:tav>
                                      </p:tavLst>
                                    </p:anim>
                                    <p:animEffect transition="in" filter="fade">
                                      <p:cBhvr>
                                        <p:cTn id="67" dur="500"/>
                                        <p:tgtEl>
                                          <p:spTgt spid="31"/>
                                        </p:tgtEl>
                                      </p:cBhvr>
                                    </p:animEffect>
                                  </p:childTnLst>
                                </p:cTn>
                              </p:par>
                            </p:childTnLst>
                          </p:cTn>
                        </p:par>
                        <p:par>
                          <p:cTn id="68" fill="hold">
                            <p:stCondLst>
                              <p:cond delay="4350"/>
                            </p:stCondLst>
                            <p:childTnLst>
                              <p:par>
                                <p:cTn id="69" presetID="1" presetClass="entr" presetSubtype="0"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childTnLst>
                                </p:cTn>
                              </p:par>
                            </p:childTnLst>
                          </p:cTn>
                        </p:par>
                        <p:par>
                          <p:cTn id="71" fill="hold">
                            <p:stCondLst>
                              <p:cond delay="4350"/>
                            </p:stCondLst>
                            <p:childTnLst>
                              <p:par>
                                <p:cTn id="72" presetID="10" presetClass="entr" presetSubtype="0"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fade">
                                      <p:cBhvr>
                                        <p:cTn id="74" dur="500"/>
                                        <p:tgtEl>
                                          <p:spTgt spid="27"/>
                                        </p:tgtEl>
                                      </p:cBhvr>
                                    </p:animEffect>
                                  </p:childTnLst>
                                </p:cTn>
                              </p:par>
                            </p:childTnLst>
                          </p:cTn>
                        </p:par>
                        <p:par>
                          <p:cTn id="75" fill="hold">
                            <p:stCondLst>
                              <p:cond delay="4850"/>
                            </p:stCondLst>
                            <p:childTnLst>
                              <p:par>
                                <p:cTn id="76" presetID="2" presetClass="entr" presetSubtype="8" fill="hold" nodeType="after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additive="base">
                                        <p:cTn id="78" dur="500" fill="hold"/>
                                        <p:tgtEl>
                                          <p:spTgt spid="9"/>
                                        </p:tgtEl>
                                        <p:attrNameLst>
                                          <p:attrName>ppt_x</p:attrName>
                                        </p:attrNameLst>
                                      </p:cBhvr>
                                      <p:tavLst>
                                        <p:tav tm="0">
                                          <p:val>
                                            <p:strVal val="0-#ppt_w/2"/>
                                          </p:val>
                                        </p:tav>
                                        <p:tav tm="100000">
                                          <p:val>
                                            <p:strVal val="#ppt_x"/>
                                          </p:val>
                                        </p:tav>
                                      </p:tavLst>
                                    </p:anim>
                                    <p:anim calcmode="lin" valueType="num">
                                      <p:cBhvr additive="base">
                                        <p:cTn id="79" dur="500" fill="hold"/>
                                        <p:tgtEl>
                                          <p:spTgt spid="9"/>
                                        </p:tgtEl>
                                        <p:attrNameLst>
                                          <p:attrName>ppt_y</p:attrName>
                                        </p:attrNameLst>
                                      </p:cBhvr>
                                      <p:tavLst>
                                        <p:tav tm="0">
                                          <p:val>
                                            <p:strVal val="#ppt_y"/>
                                          </p:val>
                                        </p:tav>
                                        <p:tav tm="100000">
                                          <p:val>
                                            <p:strVal val="#ppt_y"/>
                                          </p:val>
                                        </p:tav>
                                      </p:tavLst>
                                    </p:anim>
                                  </p:childTnLst>
                                </p:cTn>
                              </p:par>
                            </p:childTnLst>
                          </p:cTn>
                        </p:par>
                        <p:par>
                          <p:cTn id="80" fill="hold">
                            <p:stCondLst>
                              <p:cond delay="5350"/>
                            </p:stCondLst>
                            <p:childTnLst>
                              <p:par>
                                <p:cTn id="81" presetID="53" presetClass="entr" presetSubtype="16" fill="hold" grpId="0" nodeType="after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p:cTn id="83" dur="500" fill="hold"/>
                                        <p:tgtEl>
                                          <p:spTgt spid="29"/>
                                        </p:tgtEl>
                                        <p:attrNameLst>
                                          <p:attrName>ppt_w</p:attrName>
                                        </p:attrNameLst>
                                      </p:cBhvr>
                                      <p:tavLst>
                                        <p:tav tm="0">
                                          <p:val>
                                            <p:fltVal val="0"/>
                                          </p:val>
                                        </p:tav>
                                        <p:tav tm="100000">
                                          <p:val>
                                            <p:strVal val="#ppt_w"/>
                                          </p:val>
                                        </p:tav>
                                      </p:tavLst>
                                    </p:anim>
                                    <p:anim calcmode="lin" valueType="num">
                                      <p:cBhvr>
                                        <p:cTn id="84" dur="500" fill="hold"/>
                                        <p:tgtEl>
                                          <p:spTgt spid="29"/>
                                        </p:tgtEl>
                                        <p:attrNameLst>
                                          <p:attrName>ppt_h</p:attrName>
                                        </p:attrNameLst>
                                      </p:cBhvr>
                                      <p:tavLst>
                                        <p:tav tm="0">
                                          <p:val>
                                            <p:fltVal val="0"/>
                                          </p:val>
                                        </p:tav>
                                        <p:tav tm="100000">
                                          <p:val>
                                            <p:strVal val="#ppt_h"/>
                                          </p:val>
                                        </p:tav>
                                      </p:tavLst>
                                    </p:anim>
                                    <p:animEffect transition="in" filter="fade">
                                      <p:cBhvr>
                                        <p:cTn id="85" dur="500"/>
                                        <p:tgtEl>
                                          <p:spTgt spid="29"/>
                                        </p:tgtEl>
                                      </p:cBhvr>
                                    </p:animEffect>
                                  </p:childTnLst>
                                </p:cTn>
                              </p:par>
                            </p:childTnLst>
                          </p:cTn>
                        </p:par>
                        <p:par>
                          <p:cTn id="86" fill="hold">
                            <p:stCondLst>
                              <p:cond delay="5850"/>
                            </p:stCondLst>
                            <p:childTnLst>
                              <p:par>
                                <p:cTn id="87" presetID="1" presetClass="entr" presetSubtype="0" fill="hold" grpId="0" nodeType="afterEffect">
                                  <p:stCondLst>
                                    <p:cond delay="0"/>
                                  </p:stCondLst>
                                  <p:childTnLst>
                                    <p:set>
                                      <p:cBhvr>
                                        <p:cTn id="88" dur="1" fill="hold">
                                          <p:stCondLst>
                                            <p:cond delay="0"/>
                                          </p:stCondLst>
                                        </p:cTn>
                                        <p:tgtEl>
                                          <p:spTgt spid="12"/>
                                        </p:tgtEl>
                                        <p:attrNameLst>
                                          <p:attrName>style.visibility</p:attrName>
                                        </p:attrNameLst>
                                      </p:cBhvr>
                                      <p:to>
                                        <p:strVal val="visible"/>
                                      </p:to>
                                    </p:set>
                                  </p:childTnLst>
                                </p:cTn>
                              </p:par>
                            </p:childTnLst>
                          </p:cTn>
                        </p:par>
                        <p:par>
                          <p:cTn id="89" fill="hold">
                            <p:stCondLst>
                              <p:cond delay="5850"/>
                            </p:stCondLst>
                            <p:childTnLst>
                              <p:par>
                                <p:cTn id="90" presetID="10" presetClass="entr" presetSubtype="0" fill="hold" grpId="0" nodeType="after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3" grpId="0"/>
      <p:bldP spid="17" grpId="0"/>
      <p:bldP spid="21" grpId="0"/>
      <p:bldP spid="25" grpId="0"/>
      <p:bldP spid="26" grpId="0"/>
      <p:bldP spid="27" grpId="0"/>
      <p:bldP spid="28" grpId="0"/>
      <p:bldP spid="29" grpId="0" animBg="1"/>
      <p:bldP spid="30" grpId="0" animBg="1"/>
      <p:bldP spid="3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6"/>
          <p:cNvCxnSpPr/>
          <p:nvPr/>
        </p:nvCxnSpPr>
        <p:spPr>
          <a:xfrm flipV="1">
            <a:off x="304800" y="603492"/>
            <a:ext cx="8321040" cy="1"/>
          </a:xfrm>
          <a:prstGeom prst="line">
            <a:avLst/>
          </a:prstGeom>
          <a:ln w="19050">
            <a:solidFill>
              <a:srgbClr val="BD392F"/>
            </a:solidFill>
            <a:prstDash val="sysDot"/>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8610600" y="361950"/>
            <a:ext cx="363963" cy="406185"/>
            <a:chOff x="8610600" y="361950"/>
            <a:chExt cx="363963" cy="406185"/>
          </a:xfrm>
        </p:grpSpPr>
        <p:sp>
          <p:nvSpPr>
            <p:cNvPr id="6" name="Freeform 5"/>
            <p:cNvSpPr/>
            <p:nvPr/>
          </p:nvSpPr>
          <p:spPr bwMode="auto">
            <a:xfrm rot="5400000">
              <a:off x="8587507" y="385043"/>
              <a:ext cx="406185" cy="3599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BD392F"/>
            </a:solidFill>
            <a:ln w="12700">
              <a:noFill/>
            </a:ln>
            <a:effectLst>
              <a:outerShdw blurRad="165100" dist="76200" dir="2700000" algn="tl" rotWithShape="0">
                <a:prstClr val="black">
                  <a:alpha val="30000"/>
                </a:prstClr>
              </a:outerShdw>
            </a:effectLst>
          </p:spPr>
          <p:txBody>
            <a:bodyPr vert="horz" wrap="square" lIns="68580" tIns="34290" rIns="68580" bIns="3429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sp>
          <p:nvSpPr>
            <p:cNvPr id="7" name="Slide Number Placeholder 5"/>
            <p:cNvSpPr txBox="1"/>
            <p:nvPr/>
          </p:nvSpPr>
          <p:spPr>
            <a:xfrm>
              <a:off x="8614563" y="460564"/>
              <a:ext cx="360000" cy="228600"/>
            </a:xfrm>
            <a:prstGeom prst="rect">
              <a:avLst/>
            </a:prstGeom>
          </p:spPr>
          <p:txBody>
            <a:bodyPr vert="horz" lIns="68580" tIns="34290" rIns="68580" bIns="34290" rtlCol="0" anchor="ctr"/>
            <a:lstStyle>
              <a:lvl1pPr algn="ctr">
                <a:defRPr sz="12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lang="en-US" noProof="0" dirty="0" smtClean="0">
                  <a:solidFill>
                    <a:schemeClr val="bg1"/>
                  </a:solidFill>
                </a:rPr>
                <a:t>5</a:t>
              </a:r>
              <a:endParaRPr kumimoji="0" lang="en-US" sz="1200" b="0" i="0" u="none" strike="noStrike" kern="1200" cap="none" spc="0" normalizeH="0" baseline="0" noProof="0" dirty="0">
                <a:ln>
                  <a:noFill/>
                </a:ln>
                <a:solidFill>
                  <a:schemeClr val="bg1"/>
                </a:solidFill>
                <a:effectLst/>
                <a:uLnTx/>
                <a:uFillTx/>
                <a:latin typeface="Impact" panose="020B0806030902050204" pitchFamily="34" charset="0"/>
                <a:ea typeface="Impact" panose="020B0806030902050204" pitchFamily="34" charset="0"/>
                <a:cs typeface="Impact" panose="020B0806030902050204" pitchFamily="34" charset="0"/>
              </a:endParaRPr>
            </a:p>
          </p:txBody>
        </p:sp>
      </p:grpSp>
      <p:sp>
        <p:nvSpPr>
          <p:cNvPr id="8" name="文本框 2"/>
          <p:cNvSpPr txBox="1"/>
          <p:nvPr/>
        </p:nvSpPr>
        <p:spPr>
          <a:xfrm>
            <a:off x="482004" y="133350"/>
            <a:ext cx="3048000" cy="438572"/>
          </a:xfrm>
          <a:prstGeom prst="rect">
            <a:avLst/>
          </a:prstGeom>
          <a:noFill/>
        </p:spPr>
        <p:txBody>
          <a:bodyPr wrap="square" lIns="68571" tIns="34285" rIns="68571" bIns="34285" rtlCol="0">
            <a:spAutoFit/>
          </a:bodyPr>
          <a:lstStyle/>
          <a:p>
            <a:r>
              <a:rPr lang="zh-CN" altLang="en-US" sz="2400" b="1" dirty="0" smtClean="0">
                <a:solidFill>
                  <a:srgbClr val="BD392F"/>
                </a:solidFill>
                <a:latin typeface="微软雅黑" panose="020B0503020204020204" pitchFamily="34" charset="-122"/>
                <a:ea typeface="微软雅黑" panose="020B0503020204020204" pitchFamily="34" charset="-122"/>
              </a:rPr>
              <a:t>点击输入标题内容</a:t>
            </a:r>
            <a:endParaRPr lang="zh-CN" altLang="en-US" sz="2400" b="1" dirty="0">
              <a:solidFill>
                <a:srgbClr val="BD392F"/>
              </a:solidFill>
              <a:latin typeface="微软雅黑" panose="020B0503020204020204" pitchFamily="34" charset="-122"/>
              <a:ea typeface="微软雅黑" panose="020B0503020204020204" pitchFamily="34" charset="-122"/>
            </a:endParaRPr>
          </a:p>
        </p:txBody>
      </p:sp>
      <p:graphicFrame>
        <p:nvGraphicFramePr>
          <p:cNvPr id="9" name="图表 8"/>
          <p:cNvGraphicFramePr/>
          <p:nvPr/>
        </p:nvGraphicFramePr>
        <p:xfrm>
          <a:off x="416631" y="1878069"/>
          <a:ext cx="6392102" cy="2375595"/>
        </p:xfrm>
        <a:graphic>
          <a:graphicData uri="http://schemas.openxmlformats.org/drawingml/2006/chart">
            <c:chart xmlns:c="http://schemas.openxmlformats.org/drawingml/2006/chart" xmlns:r="http://schemas.openxmlformats.org/officeDocument/2006/relationships" r:id="rId3"/>
          </a:graphicData>
        </a:graphic>
      </p:graphicFrame>
      <p:sp>
        <p:nvSpPr>
          <p:cNvPr id="10" name="矩形 9"/>
          <p:cNvSpPr/>
          <p:nvPr/>
        </p:nvSpPr>
        <p:spPr>
          <a:xfrm>
            <a:off x="888435" y="1447061"/>
            <a:ext cx="2262158" cy="369332"/>
          </a:xfrm>
          <a:prstGeom prst="rect">
            <a:avLst/>
          </a:prstGeom>
        </p:spPr>
        <p:txBody>
          <a:bodyPr wrap="none">
            <a:spAutoFit/>
          </a:bodyPr>
          <a:lstStyle/>
          <a:p>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各季度完成所占比例</a:t>
            </a:r>
            <a:endParaRPr lang="en-US" altLang="zh-CN"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899592" y="1807101"/>
            <a:ext cx="5223040" cy="261610"/>
          </a:xfrm>
          <a:prstGeom prst="rect">
            <a:avLst/>
          </a:prstGeom>
        </p:spPr>
        <p:txBody>
          <a:bodyPr wrap="square">
            <a:spAutoFit/>
          </a:bodyPr>
          <a:lstStyle/>
          <a:p>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点击左边的图表，右键</a:t>
            </a: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编辑数据，在</a:t>
            </a: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rPr>
              <a:t>EXCEL</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表格内容输入你的数据即可</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4900753" y="1347614"/>
            <a:ext cx="3282550" cy="2916662"/>
            <a:chOff x="274062" y="1851670"/>
            <a:chExt cx="2872905" cy="2552678"/>
          </a:xfrm>
        </p:grpSpPr>
        <p:grpSp>
          <p:nvGrpSpPr>
            <p:cNvPr id="13" name="组合 12"/>
            <p:cNvGrpSpPr/>
            <p:nvPr/>
          </p:nvGrpSpPr>
          <p:grpSpPr>
            <a:xfrm>
              <a:off x="759949" y="1851670"/>
              <a:ext cx="1944216" cy="2552678"/>
              <a:chOff x="6134582" y="1509006"/>
              <a:chExt cx="1944216" cy="2552678"/>
            </a:xfrm>
            <a:effectLst>
              <a:outerShdw blurRad="215900" dist="88900" dir="8100000" algn="tr" rotWithShape="0">
                <a:prstClr val="black">
                  <a:alpha val="31000"/>
                </a:prstClr>
              </a:outerShdw>
            </a:effectLst>
          </p:grpSpPr>
          <p:sp>
            <p:nvSpPr>
              <p:cNvPr id="15" name="椭圆 14"/>
              <p:cNvSpPr/>
              <p:nvPr/>
            </p:nvSpPr>
            <p:spPr>
              <a:xfrm>
                <a:off x="6134582" y="2117468"/>
                <a:ext cx="1944216" cy="1944216"/>
              </a:xfrm>
              <a:prstGeom prst="ellipse">
                <a:avLst/>
              </a:prstGeom>
              <a:solidFill>
                <a:schemeClr val="bg1"/>
              </a:solidFill>
              <a:ln w="1016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9"/>
              <p:cNvSpPr/>
              <p:nvPr/>
            </p:nvSpPr>
            <p:spPr>
              <a:xfrm rot="2050084">
                <a:off x="7606305" y="2059772"/>
                <a:ext cx="144016" cy="216024"/>
              </a:xfrm>
              <a:custGeom>
                <a:avLst/>
                <a:gdLst/>
                <a:ahLst/>
                <a:cxnLst/>
                <a:rect l="l" t="t" r="r" b="b"/>
                <a:pathLst>
                  <a:path w="144016" h="216024">
                    <a:moveTo>
                      <a:pt x="24003" y="0"/>
                    </a:moveTo>
                    <a:lnTo>
                      <a:pt x="120013" y="0"/>
                    </a:lnTo>
                    <a:cubicBezTo>
                      <a:pt x="133269" y="0"/>
                      <a:pt x="144016" y="10747"/>
                      <a:pt x="144016" y="24003"/>
                    </a:cubicBezTo>
                    <a:lnTo>
                      <a:pt x="144016" y="120013"/>
                    </a:lnTo>
                    <a:cubicBezTo>
                      <a:pt x="144016" y="133269"/>
                      <a:pt x="133269" y="144016"/>
                      <a:pt x="120013" y="144016"/>
                    </a:cubicBezTo>
                    <a:lnTo>
                      <a:pt x="108012" y="144016"/>
                    </a:lnTo>
                    <a:lnTo>
                      <a:pt x="108012" y="216024"/>
                    </a:lnTo>
                    <a:lnTo>
                      <a:pt x="36004" y="216024"/>
                    </a:lnTo>
                    <a:lnTo>
                      <a:pt x="36004" y="144016"/>
                    </a:lnTo>
                    <a:lnTo>
                      <a:pt x="24003" y="144016"/>
                    </a:lnTo>
                    <a:cubicBezTo>
                      <a:pt x="10747" y="144016"/>
                      <a:pt x="0" y="133269"/>
                      <a:pt x="0" y="120013"/>
                    </a:cubicBezTo>
                    <a:lnTo>
                      <a:pt x="0" y="24003"/>
                    </a:lnTo>
                    <a:cubicBezTo>
                      <a:pt x="0" y="10747"/>
                      <a:pt x="10747" y="0"/>
                      <a:pt x="24003"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9"/>
              <p:cNvSpPr/>
              <p:nvPr/>
            </p:nvSpPr>
            <p:spPr>
              <a:xfrm rot="19549916" flipH="1">
                <a:off x="6422056" y="2059772"/>
                <a:ext cx="144016" cy="216024"/>
              </a:xfrm>
              <a:custGeom>
                <a:avLst/>
                <a:gdLst/>
                <a:ahLst/>
                <a:cxnLst/>
                <a:rect l="l" t="t" r="r" b="b"/>
                <a:pathLst>
                  <a:path w="144016" h="216024">
                    <a:moveTo>
                      <a:pt x="24003" y="0"/>
                    </a:moveTo>
                    <a:lnTo>
                      <a:pt x="120013" y="0"/>
                    </a:lnTo>
                    <a:cubicBezTo>
                      <a:pt x="133269" y="0"/>
                      <a:pt x="144016" y="10747"/>
                      <a:pt x="144016" y="24003"/>
                    </a:cubicBezTo>
                    <a:lnTo>
                      <a:pt x="144016" y="120013"/>
                    </a:lnTo>
                    <a:cubicBezTo>
                      <a:pt x="144016" y="133269"/>
                      <a:pt x="133269" y="144016"/>
                      <a:pt x="120013" y="144016"/>
                    </a:cubicBezTo>
                    <a:lnTo>
                      <a:pt x="108012" y="144016"/>
                    </a:lnTo>
                    <a:lnTo>
                      <a:pt x="108012" y="216024"/>
                    </a:lnTo>
                    <a:lnTo>
                      <a:pt x="36004" y="216024"/>
                    </a:lnTo>
                    <a:lnTo>
                      <a:pt x="36004" y="144016"/>
                    </a:lnTo>
                    <a:lnTo>
                      <a:pt x="24003" y="144016"/>
                    </a:lnTo>
                    <a:cubicBezTo>
                      <a:pt x="10747" y="144016"/>
                      <a:pt x="0" y="133269"/>
                      <a:pt x="0" y="120013"/>
                    </a:cubicBezTo>
                    <a:lnTo>
                      <a:pt x="0" y="24003"/>
                    </a:lnTo>
                    <a:cubicBezTo>
                      <a:pt x="0" y="10747"/>
                      <a:pt x="10747" y="0"/>
                      <a:pt x="24003"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20"/>
              <p:cNvSpPr/>
              <p:nvPr/>
            </p:nvSpPr>
            <p:spPr>
              <a:xfrm>
                <a:off x="6986488" y="1654012"/>
                <a:ext cx="197320" cy="463456"/>
              </a:xfrm>
              <a:custGeom>
                <a:avLst/>
                <a:gdLst/>
                <a:ahLst/>
                <a:cxnLst/>
                <a:rect l="l" t="t" r="r" b="b"/>
                <a:pathLst>
                  <a:path w="197320" h="463456">
                    <a:moveTo>
                      <a:pt x="32887" y="0"/>
                    </a:moveTo>
                    <a:lnTo>
                      <a:pt x="164433" y="0"/>
                    </a:lnTo>
                    <a:cubicBezTo>
                      <a:pt x="182596" y="0"/>
                      <a:pt x="197320" y="14725"/>
                      <a:pt x="197320" y="32887"/>
                    </a:cubicBezTo>
                    <a:lnTo>
                      <a:pt x="197320" y="164434"/>
                    </a:lnTo>
                    <a:cubicBezTo>
                      <a:pt x="197320" y="182596"/>
                      <a:pt x="182596" y="197321"/>
                      <a:pt x="164433" y="197321"/>
                    </a:cubicBezTo>
                    <a:lnTo>
                      <a:pt x="152660" y="197321"/>
                    </a:lnTo>
                    <a:lnTo>
                      <a:pt x="152660" y="463456"/>
                    </a:lnTo>
                    <a:lnTo>
                      <a:pt x="44660" y="463456"/>
                    </a:lnTo>
                    <a:lnTo>
                      <a:pt x="44660" y="197321"/>
                    </a:lnTo>
                    <a:lnTo>
                      <a:pt x="32887" y="197321"/>
                    </a:lnTo>
                    <a:cubicBezTo>
                      <a:pt x="14724" y="197321"/>
                      <a:pt x="0" y="182596"/>
                      <a:pt x="0" y="164434"/>
                    </a:cubicBezTo>
                    <a:lnTo>
                      <a:pt x="0" y="32887"/>
                    </a:lnTo>
                    <a:cubicBezTo>
                      <a:pt x="0" y="14725"/>
                      <a:pt x="14724" y="0"/>
                      <a:pt x="32887"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同心圆 18"/>
              <p:cNvSpPr/>
              <p:nvPr/>
            </p:nvSpPr>
            <p:spPr>
              <a:xfrm>
                <a:off x="6853304" y="1509006"/>
                <a:ext cx="463688" cy="463688"/>
              </a:xfrm>
              <a:prstGeom prst="donut">
                <a:avLst>
                  <a:gd name="adj" fmla="val 9933"/>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aphicFrame>
          <p:nvGraphicFramePr>
            <p:cNvPr id="14" name="图表 13"/>
            <p:cNvGraphicFramePr/>
            <p:nvPr/>
          </p:nvGraphicFramePr>
          <p:xfrm>
            <a:off x="274062" y="2460132"/>
            <a:ext cx="2872905" cy="1915270"/>
          </p:xfrm>
          <a:graphic>
            <a:graphicData uri="http://schemas.openxmlformats.org/drawingml/2006/chart">
              <c:chart xmlns:c="http://schemas.openxmlformats.org/drawingml/2006/chart" xmlns:r="http://schemas.openxmlformats.org/officeDocument/2006/relationships" r:id="rId4"/>
            </a:graphicData>
          </a:graphic>
        </p:graphicFrame>
      </p:grpSp>
    </p:spTree>
    <p:extLst>
      <p:ext uri="{BB962C8B-B14F-4D97-AF65-F5344CB8AC3E}">
        <p14:creationId xmlns:p14="http://schemas.microsoft.com/office/powerpoint/2010/main" val="392849960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1500"/>
                                        <p:tgtEl>
                                          <p:spTgt spid="9"/>
                                        </p:tgtEl>
                                      </p:cBhvr>
                                    </p:animEffect>
                                  </p:childTnLst>
                                </p:cTn>
                              </p:par>
                            </p:childTnLst>
                          </p:cTn>
                        </p:par>
                        <p:par>
                          <p:cTn id="25" fill="hold">
                            <p:stCondLst>
                              <p:cond delay="1500"/>
                            </p:stCondLst>
                            <p:childTnLst>
                              <p:par>
                                <p:cTn id="26" presetID="15" presetClass="entr" presetSubtype="0"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1000" fill="hold"/>
                                        <p:tgtEl>
                                          <p:spTgt spid="12"/>
                                        </p:tgtEl>
                                        <p:attrNameLst>
                                          <p:attrName>ppt_w</p:attrName>
                                        </p:attrNameLst>
                                      </p:cBhvr>
                                      <p:tavLst>
                                        <p:tav tm="0">
                                          <p:val>
                                            <p:fltVal val="0"/>
                                          </p:val>
                                        </p:tav>
                                        <p:tav tm="100000">
                                          <p:val>
                                            <p:strVal val="#ppt_w"/>
                                          </p:val>
                                        </p:tav>
                                      </p:tavLst>
                                    </p:anim>
                                    <p:anim calcmode="lin" valueType="num">
                                      <p:cBhvr>
                                        <p:cTn id="29" dur="1000" fill="hold"/>
                                        <p:tgtEl>
                                          <p:spTgt spid="12"/>
                                        </p:tgtEl>
                                        <p:attrNameLst>
                                          <p:attrName>ppt_h</p:attrName>
                                        </p:attrNameLst>
                                      </p:cBhvr>
                                      <p:tavLst>
                                        <p:tav tm="0">
                                          <p:val>
                                            <p:fltVal val="0"/>
                                          </p:val>
                                        </p:tav>
                                        <p:tav tm="100000">
                                          <p:val>
                                            <p:strVal val="#ppt_h"/>
                                          </p:val>
                                        </p:tav>
                                      </p:tavLst>
                                    </p:anim>
                                    <p:anim calcmode="lin" valueType="num">
                                      <p:cBhvr>
                                        <p:cTn id="30"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1"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Graphic spid="9" grpId="0">
        <p:bldAsOne/>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651870"/>
            <a:ext cx="9144000" cy="1491630"/>
          </a:xfrm>
          <a:prstGeom prst="rect">
            <a:avLst/>
          </a:prstGeom>
          <a:solidFill>
            <a:srgbClr val="2E3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0528" y="1622255"/>
            <a:ext cx="6662942" cy="3541783"/>
          </a:xfrm>
          <a:prstGeom prst="rect">
            <a:avLst/>
          </a:prstGeom>
        </p:spPr>
      </p:pic>
      <p:pic>
        <p:nvPicPr>
          <p:cNvPr id="6" name="图片 5"/>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flipH="1">
            <a:off x="0" y="1751189"/>
            <a:ext cx="2708032" cy="1956038"/>
          </a:xfrm>
          <a:prstGeom prst="rect">
            <a:avLst/>
          </a:prstGeom>
        </p:spPr>
      </p:pic>
      <p:sp>
        <p:nvSpPr>
          <p:cNvPr id="7" name="矩形 6"/>
          <p:cNvSpPr/>
          <p:nvPr/>
        </p:nvSpPr>
        <p:spPr>
          <a:xfrm flipH="1">
            <a:off x="920022" y="1213510"/>
            <a:ext cx="5020130" cy="584775"/>
          </a:xfrm>
          <a:prstGeom prst="rect">
            <a:avLst/>
          </a:prstGeom>
          <a:ln>
            <a:noFill/>
          </a:ln>
        </p:spPr>
        <p:txBody>
          <a:bodyPr wrap="square">
            <a:spAutoFit/>
          </a:bodyPr>
          <a:lstStyle/>
          <a:p>
            <a:r>
              <a:rPr lang="zh-CN" altLang="en-US" sz="3200" b="1" dirty="0" smtClean="0">
                <a:solidFill>
                  <a:schemeClr val="tx1">
                    <a:lumMod val="65000"/>
                    <a:lumOff val="35000"/>
                  </a:schemeClr>
                </a:solidFill>
                <a:latin typeface="微软雅黑" panose="020B0503020204020204" pitchFamily="34" charset="-122"/>
                <a:ea typeface="微软雅黑" panose="020B0503020204020204" pitchFamily="34" charset="-122"/>
                <a:cs typeface="BrowalliaUPC" panose="020B0604020202020204" pitchFamily="34" charset="-34"/>
              </a:rPr>
              <a:t>演示完毕，感谢您的聆听</a:t>
            </a:r>
            <a:endParaRPr lang="en-US" altLang="zh-CN" sz="3200" b="1" dirty="0">
              <a:solidFill>
                <a:schemeClr val="tx1">
                  <a:lumMod val="65000"/>
                  <a:lumOff val="35000"/>
                </a:schemeClr>
              </a:solidFill>
              <a:latin typeface="微软雅黑" panose="020B0503020204020204" pitchFamily="34" charset="-122"/>
              <a:ea typeface="微软雅黑" panose="020B0503020204020204" pitchFamily="34" charset="-122"/>
              <a:cs typeface="BrowalliaUPC" panose="020B0604020202020204" pitchFamily="34" charset="-34"/>
            </a:endParaRPr>
          </a:p>
        </p:txBody>
      </p:sp>
      <p:sp>
        <p:nvSpPr>
          <p:cNvPr id="9" name="矩形 8"/>
          <p:cNvSpPr/>
          <p:nvPr/>
        </p:nvSpPr>
        <p:spPr>
          <a:xfrm flipH="1">
            <a:off x="920022" y="712757"/>
            <a:ext cx="4065980" cy="646331"/>
          </a:xfrm>
          <a:prstGeom prst="rect">
            <a:avLst/>
          </a:prstGeom>
          <a:ln>
            <a:noFill/>
          </a:ln>
        </p:spPr>
        <p:txBody>
          <a:bodyPr wrap="square">
            <a:spAutoFit/>
          </a:bodyPr>
          <a:lstStyle/>
          <a:p>
            <a:r>
              <a:rPr lang="en-US" altLang="zh-CN" sz="3600" b="1" dirty="0" smtClean="0">
                <a:solidFill>
                  <a:srgbClr val="BD392F"/>
                </a:solidFill>
                <a:latin typeface="Agency FB" panose="020B0503020202020204" pitchFamily="34" charset="0"/>
                <a:ea typeface="微软雅黑" panose="020B0503020204020204" pitchFamily="34" charset="-122"/>
                <a:cs typeface="BrowalliaUPC" panose="020B0604020202020204" pitchFamily="34" charset="-34"/>
              </a:rPr>
              <a:t>Sales planning template</a:t>
            </a:r>
            <a:endParaRPr lang="en-US" altLang="zh-CN" sz="3600" b="1" dirty="0">
              <a:solidFill>
                <a:srgbClr val="BD392F"/>
              </a:solidFill>
              <a:latin typeface="Agency FB" panose="020B0503020202020204" pitchFamily="34" charset="0"/>
              <a:ea typeface="微软雅黑" panose="020B0503020204020204" pitchFamily="34" charset="-122"/>
              <a:cs typeface="BrowalliaUPC" panose="020B0604020202020204" pitchFamily="34" charset="-34"/>
            </a:endParaRPr>
          </a:p>
        </p:txBody>
      </p:sp>
      <p:pic>
        <p:nvPicPr>
          <p:cNvPr id="10" name="图片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627784" y="627534"/>
            <a:ext cx="6516216" cy="2706141"/>
          </a:xfrm>
          <a:prstGeom prst="rect">
            <a:avLst/>
          </a:prstGeom>
        </p:spPr>
      </p:pic>
    </p:spTree>
    <p:extLst>
      <p:ext uri="{BB962C8B-B14F-4D97-AF65-F5344CB8AC3E}">
        <p14:creationId xmlns:p14="http://schemas.microsoft.com/office/powerpoint/2010/main" val="3719227979"/>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1500"/>
                                        <p:tgtEl>
                                          <p:spTgt spid="10"/>
                                        </p:tgtEl>
                                      </p:cBhvr>
                                    </p:animEffect>
                                  </p:childTnLst>
                                </p:cTn>
                              </p:par>
                            </p:childTnLst>
                          </p:cTn>
                        </p:par>
                        <p:par>
                          <p:cTn id="14" fill="hold">
                            <p:stCondLst>
                              <p:cond delay="2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9"/>
                                        </p:tgtEl>
                                        <p:attrNameLst>
                                          <p:attrName>ppt_y</p:attrName>
                                        </p:attrNameLst>
                                      </p:cBhvr>
                                      <p:tavLst>
                                        <p:tav tm="0">
                                          <p:val>
                                            <p:strVal val="#ppt_y"/>
                                          </p:val>
                                        </p:tav>
                                        <p:tav tm="100000">
                                          <p:val>
                                            <p:strVal val="#ppt_y"/>
                                          </p:val>
                                        </p:tav>
                                      </p:tavLst>
                                    </p:anim>
                                    <p:anim calcmode="lin" valueType="num">
                                      <p:cBhvr>
                                        <p:cTn id="1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9"/>
                                        </p:tgtEl>
                                      </p:cBhvr>
                                    </p:animEffect>
                                  </p:childTnLst>
                                </p:cTn>
                              </p:par>
                            </p:childTnLst>
                          </p:cTn>
                        </p:par>
                        <p:par>
                          <p:cTn id="22" fill="hold">
                            <p:stCondLst>
                              <p:cond delay="4000"/>
                            </p:stCondLst>
                            <p:childTnLst>
                              <p:par>
                                <p:cTn id="23" presetID="16" presetClass="entr" presetSubtype="21"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inVertical)">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总结"/>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92</TotalTime>
  <Words>3186</Words>
  <Application>Microsoft Office PowerPoint</Application>
  <PresentationFormat>全屏显示(16:9)</PresentationFormat>
  <Paragraphs>338</Paragraphs>
  <Slides>25</Slides>
  <Notes>25</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25</vt:i4>
      </vt:variant>
    </vt:vector>
  </HeadingPairs>
  <TitlesOfParts>
    <vt:vector size="46" baseType="lpstr">
      <vt:lpstr>Aharoni</vt:lpstr>
      <vt:lpstr>Arial Unicode MS</vt:lpstr>
      <vt:lpstr>BrowalliaUPC</vt:lpstr>
      <vt:lpstr>Cordia New</vt:lpstr>
      <vt:lpstr>Gill Sans</vt:lpstr>
      <vt:lpstr>Impact MT Std</vt:lpstr>
      <vt:lpstr>Microsoft YaHei UI</vt:lpstr>
      <vt:lpstr>MS PGothic</vt:lpstr>
      <vt:lpstr>等线</vt:lpstr>
      <vt:lpstr>等线 Light</vt:lpstr>
      <vt:lpstr>宋体</vt:lpstr>
      <vt:lpstr>微软雅黑</vt:lpstr>
      <vt:lpstr>Agency FB</vt:lpstr>
      <vt:lpstr>Arial</vt:lpstr>
      <vt:lpstr>Calibri</vt:lpstr>
      <vt:lpstr>Calibri Light</vt:lpstr>
      <vt:lpstr>Impact</vt:lpstr>
      <vt:lpstr>Open Sans</vt:lpstr>
      <vt:lpstr>Raleway</vt:lpstr>
      <vt:lpstr>Raleway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dc:title>
  <dc:creator>第一PPT</dc:creator>
  <cp:keywords>www.1ppt.com</cp:keywords>
  <dc:description>www.1ppt.com</dc:description>
  <cp:lastModifiedBy>faith123</cp:lastModifiedBy>
  <cp:revision>9</cp:revision>
  <dcterms:created xsi:type="dcterms:W3CDTF">2017-04-23T16:30:30Z</dcterms:created>
  <dcterms:modified xsi:type="dcterms:W3CDTF">2020-03-19T05:20:56Z</dcterms:modified>
</cp:coreProperties>
</file>