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7" r:id="rId2"/>
    <p:sldId id="259" r:id="rId3"/>
    <p:sldId id="260" r:id="rId4"/>
    <p:sldId id="258" r:id="rId5"/>
    <p:sldId id="265" r:id="rId6"/>
    <p:sldId id="261" r:id="rId7"/>
    <p:sldId id="266" r:id="rId8"/>
    <p:sldId id="267" r:id="rId9"/>
    <p:sldId id="262" r:id="rId10"/>
    <p:sldId id="268" r:id="rId11"/>
    <p:sldId id="269" r:id="rId12"/>
    <p:sldId id="263" r:id="rId13"/>
    <p:sldId id="270" r:id="rId14"/>
    <p:sldId id="271" r:id="rId15"/>
    <p:sldId id="264" r:id="rId16"/>
    <p:sldId id="272" r:id="rId17"/>
    <p:sldId id="273" r:id="rId18"/>
  </p:sldIdLst>
  <p:sldSz cx="12192000" cy="6858000"/>
  <p:notesSz cx="6858000" cy="9144000"/>
  <p:custDataLst>
    <p:tags r:id="rId2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6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3761"/>
    <a:srgbClr val="00A39E"/>
    <a:srgbClr val="F39C11"/>
    <a:srgbClr val="333F50"/>
    <a:srgbClr val="44546A"/>
    <a:srgbClr val="82B732"/>
    <a:srgbClr val="B81B41"/>
    <a:srgbClr val="BA7609"/>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6429" autoAdjust="0"/>
  </p:normalViewPr>
  <p:slideViewPr>
    <p:cSldViewPr snapToGrid="0" showGuides="1">
      <p:cViewPr varScale="1">
        <p:scale>
          <a:sx n="115" d="100"/>
          <a:sy n="115" d="100"/>
        </p:scale>
        <p:origin x="396" y="138"/>
      </p:cViewPr>
      <p:guideLst>
        <p:guide orient="horz" pos="2160"/>
        <p:guide pos="386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F9DB97-FCFD-4F58-8807-3C5635CA70EC}" type="datetimeFigureOut">
              <a:rPr lang="zh-CN" altLang="en-US" smtClean="0"/>
              <a:t>2020/3/18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C9207B-C072-4DF2-896E-6C61B0CD0662}" type="slidenum">
              <a:rPr lang="zh-CN" altLang="en-US" smtClean="0"/>
              <a:t>‹#›</a:t>
            </a:fld>
            <a:endParaRPr lang="zh-CN" altLang="en-US"/>
          </a:p>
        </p:txBody>
      </p:sp>
    </p:spTree>
    <p:extLst>
      <p:ext uri="{BB962C8B-B14F-4D97-AF65-F5344CB8AC3E}">
        <p14:creationId xmlns:p14="http://schemas.microsoft.com/office/powerpoint/2010/main" val="3426329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a:t>
            </a:fld>
            <a:endParaRPr lang="zh-CN" altLang="en-US"/>
          </a:p>
        </p:txBody>
      </p:sp>
    </p:spTree>
    <p:extLst>
      <p:ext uri="{BB962C8B-B14F-4D97-AF65-F5344CB8AC3E}">
        <p14:creationId xmlns:p14="http://schemas.microsoft.com/office/powerpoint/2010/main" val="4833819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2</a:t>
            </a:fld>
            <a:endParaRPr lang="zh-CN" altLang="en-US"/>
          </a:p>
        </p:txBody>
      </p:sp>
    </p:spTree>
    <p:extLst>
      <p:ext uri="{BB962C8B-B14F-4D97-AF65-F5344CB8AC3E}">
        <p14:creationId xmlns:p14="http://schemas.microsoft.com/office/powerpoint/2010/main" val="16233149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3</a:t>
            </a:fld>
            <a:endParaRPr lang="zh-CN" altLang="en-US"/>
          </a:p>
        </p:txBody>
      </p:sp>
    </p:spTree>
    <p:extLst>
      <p:ext uri="{BB962C8B-B14F-4D97-AF65-F5344CB8AC3E}">
        <p14:creationId xmlns:p14="http://schemas.microsoft.com/office/powerpoint/2010/main" val="19259402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4</a:t>
            </a:fld>
            <a:endParaRPr lang="zh-CN" altLang="en-US"/>
          </a:p>
        </p:txBody>
      </p:sp>
    </p:spTree>
    <p:extLst>
      <p:ext uri="{BB962C8B-B14F-4D97-AF65-F5344CB8AC3E}">
        <p14:creationId xmlns:p14="http://schemas.microsoft.com/office/powerpoint/2010/main" val="2853706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5</a:t>
            </a:fld>
            <a:endParaRPr lang="zh-CN" altLang="en-US"/>
          </a:p>
        </p:txBody>
      </p:sp>
    </p:spTree>
    <p:extLst>
      <p:ext uri="{BB962C8B-B14F-4D97-AF65-F5344CB8AC3E}">
        <p14:creationId xmlns:p14="http://schemas.microsoft.com/office/powerpoint/2010/main" val="17007693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6</a:t>
            </a:fld>
            <a:endParaRPr lang="zh-CN" altLang="en-US"/>
          </a:p>
        </p:txBody>
      </p:sp>
    </p:spTree>
    <p:extLst>
      <p:ext uri="{BB962C8B-B14F-4D97-AF65-F5344CB8AC3E}">
        <p14:creationId xmlns:p14="http://schemas.microsoft.com/office/powerpoint/2010/main" val="41278399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7</a:t>
            </a:fld>
            <a:endParaRPr lang="zh-CN" altLang="en-US"/>
          </a:p>
        </p:txBody>
      </p:sp>
    </p:spTree>
    <p:extLst>
      <p:ext uri="{BB962C8B-B14F-4D97-AF65-F5344CB8AC3E}">
        <p14:creationId xmlns:p14="http://schemas.microsoft.com/office/powerpoint/2010/main" val="2085415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8</a:t>
            </a:fld>
            <a:endParaRPr lang="zh-CN" altLang="en-US"/>
          </a:p>
        </p:txBody>
      </p:sp>
    </p:spTree>
    <p:extLst>
      <p:ext uri="{BB962C8B-B14F-4D97-AF65-F5344CB8AC3E}">
        <p14:creationId xmlns:p14="http://schemas.microsoft.com/office/powerpoint/2010/main" val="17647752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9</a:t>
            </a:fld>
            <a:endParaRPr lang="zh-CN" altLang="en-US"/>
          </a:p>
        </p:txBody>
      </p:sp>
    </p:spTree>
    <p:extLst>
      <p:ext uri="{BB962C8B-B14F-4D97-AF65-F5344CB8AC3E}">
        <p14:creationId xmlns:p14="http://schemas.microsoft.com/office/powerpoint/2010/main" val="42342549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10</a:t>
            </a:fld>
            <a:endParaRPr lang="zh-CN" altLang="en-US"/>
          </a:p>
        </p:txBody>
      </p:sp>
    </p:spTree>
    <p:extLst>
      <p:ext uri="{BB962C8B-B14F-4D97-AF65-F5344CB8AC3E}">
        <p14:creationId xmlns:p14="http://schemas.microsoft.com/office/powerpoint/2010/main" val="7269305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11</a:t>
            </a:fld>
            <a:endParaRPr lang="zh-CN" altLang="en-US"/>
          </a:p>
        </p:txBody>
      </p:sp>
    </p:spTree>
    <p:extLst>
      <p:ext uri="{BB962C8B-B14F-4D97-AF65-F5344CB8AC3E}">
        <p14:creationId xmlns:p14="http://schemas.microsoft.com/office/powerpoint/2010/main" val="32072367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12</a:t>
            </a:fld>
            <a:endParaRPr lang="zh-CN" altLang="en-US"/>
          </a:p>
        </p:txBody>
      </p:sp>
    </p:spTree>
    <p:extLst>
      <p:ext uri="{BB962C8B-B14F-4D97-AF65-F5344CB8AC3E}">
        <p14:creationId xmlns:p14="http://schemas.microsoft.com/office/powerpoint/2010/main" val="15208210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13</a:t>
            </a:fld>
            <a:endParaRPr lang="zh-CN" altLang="en-US"/>
          </a:p>
        </p:txBody>
      </p:sp>
    </p:spTree>
    <p:extLst>
      <p:ext uri="{BB962C8B-B14F-4D97-AF65-F5344CB8AC3E}">
        <p14:creationId xmlns:p14="http://schemas.microsoft.com/office/powerpoint/2010/main" val="2294753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14</a:t>
            </a:fld>
            <a:endParaRPr lang="zh-CN" altLang="en-US"/>
          </a:p>
        </p:txBody>
      </p:sp>
    </p:spTree>
    <p:extLst>
      <p:ext uri="{BB962C8B-B14F-4D97-AF65-F5344CB8AC3E}">
        <p14:creationId xmlns:p14="http://schemas.microsoft.com/office/powerpoint/2010/main" val="36729175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15</a:t>
            </a:fld>
            <a:endParaRPr lang="zh-CN" altLang="en-US"/>
          </a:p>
        </p:txBody>
      </p:sp>
    </p:spTree>
    <p:extLst>
      <p:ext uri="{BB962C8B-B14F-4D97-AF65-F5344CB8AC3E}">
        <p14:creationId xmlns:p14="http://schemas.microsoft.com/office/powerpoint/2010/main" val="19027191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16</a:t>
            </a:fld>
            <a:endParaRPr lang="zh-CN" altLang="en-US"/>
          </a:p>
        </p:txBody>
      </p:sp>
    </p:spTree>
    <p:extLst>
      <p:ext uri="{BB962C8B-B14F-4D97-AF65-F5344CB8AC3E}">
        <p14:creationId xmlns:p14="http://schemas.microsoft.com/office/powerpoint/2010/main" val="25988146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17</a:t>
            </a:fld>
            <a:endParaRPr lang="zh-CN" altLang="en-US"/>
          </a:p>
        </p:txBody>
      </p:sp>
    </p:spTree>
    <p:extLst>
      <p:ext uri="{BB962C8B-B14F-4D97-AF65-F5344CB8AC3E}">
        <p14:creationId xmlns:p14="http://schemas.microsoft.com/office/powerpoint/2010/main" val="3903301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C7B28354-93DA-48DE-9531-C7BFEB055117}" type="datetimeFigureOut">
              <a:rPr lang="zh-CN" altLang="en-US" smtClean="0"/>
              <a:t>2020/3/18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1729995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7B28354-93DA-48DE-9531-C7BFEB055117}" type="datetimeFigureOut">
              <a:rPr lang="zh-CN" altLang="en-US" smtClean="0"/>
              <a:t>2020/3/18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16973651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C7B28354-93DA-48DE-9531-C7BFEB055117}" type="datetimeFigureOut">
              <a:rPr lang="zh-CN" altLang="en-US" smtClean="0"/>
              <a:t>2020/3/18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1330714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7B28354-93DA-48DE-9531-C7BFEB055117}" type="datetimeFigureOut">
              <a:rPr lang="zh-CN" altLang="en-US" smtClean="0"/>
              <a:t>2020/3/18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391615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7B28354-93DA-48DE-9531-C7BFEB055117}" type="datetimeFigureOut">
              <a:rPr lang="zh-CN" altLang="en-US" smtClean="0"/>
              <a:t>2020/3/18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3382388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7B28354-93DA-48DE-9531-C7BFEB055117}" type="datetimeFigureOut">
              <a:rPr lang="zh-CN" altLang="en-US" smtClean="0"/>
              <a:t>2020/3/18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1143067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7B28354-93DA-48DE-9531-C7BFEB055117}" type="datetimeFigureOut">
              <a:rPr lang="zh-CN" altLang="en-US" smtClean="0"/>
              <a:t>2020/3/18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10249947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7B28354-93DA-48DE-9531-C7BFEB055117}" type="datetimeFigureOut">
              <a:rPr lang="zh-CN" altLang="en-US" smtClean="0"/>
              <a:t>2020/3/18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2315165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7B28354-93DA-48DE-9531-C7BFEB055117}" type="datetimeFigureOut">
              <a:rPr lang="zh-CN" altLang="en-US" smtClean="0"/>
              <a:t>2020/3/18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27292373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7B28354-93DA-48DE-9531-C7BFEB055117}" type="datetimeFigureOut">
              <a:rPr lang="zh-CN" altLang="en-US" smtClean="0"/>
              <a:t>2020/3/18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550987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7B28354-93DA-48DE-9531-C7BFEB055117}" type="datetimeFigureOut">
              <a:rPr lang="zh-CN" altLang="en-US" smtClean="0"/>
              <a:t>2020/3/18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643531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fld id="{C7B28354-93DA-48DE-9531-C7BFEB055117}" type="datetimeFigureOut">
              <a:rPr lang="zh-CN" altLang="en-US" smtClean="0"/>
              <a:pPr/>
              <a:t>2020/3/18</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ea typeface="微软雅黑" panose="020B0503020204020204" pitchFamily="34" charset="-122"/>
              </a:defRPr>
            </a:lvl1pPr>
          </a:lstStyle>
          <a:p>
            <a:fld id="{E4C73BFD-3455-4331-8693-A62B4FB039AF}" type="slidenum">
              <a:rPr lang="zh-CN" altLang="en-US" smtClean="0"/>
              <a:pPr/>
              <a:t>‹#›</a:t>
            </a:fld>
            <a:endParaRPr lang="zh-CN" altLang="en-US" dirty="0"/>
          </a:p>
        </p:txBody>
      </p:sp>
    </p:spTree>
    <p:extLst>
      <p:ext uri="{BB962C8B-B14F-4D97-AF65-F5344CB8AC3E}">
        <p14:creationId xmlns:p14="http://schemas.microsoft.com/office/powerpoint/2010/main" val="4281079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l="16678" t="4890" r="16607"/>
          <a:stretch/>
        </p:blipFill>
        <p:spPr>
          <a:xfrm>
            <a:off x="-22222" y="-30241"/>
            <a:ext cx="12192000" cy="6876822"/>
          </a:xfrm>
          <a:prstGeom prst="rect">
            <a:avLst/>
          </a:prstGeom>
        </p:spPr>
      </p:pic>
      <p:grpSp>
        <p:nvGrpSpPr>
          <p:cNvPr id="3" name="组合 2"/>
          <p:cNvGrpSpPr/>
          <p:nvPr/>
        </p:nvGrpSpPr>
        <p:grpSpPr>
          <a:xfrm>
            <a:off x="220837" y="-52672"/>
            <a:ext cx="11574126" cy="3201388"/>
            <a:chOff x="220837" y="-52672"/>
            <a:chExt cx="11574126" cy="3201388"/>
          </a:xfrm>
        </p:grpSpPr>
        <p:grpSp>
          <p:nvGrpSpPr>
            <p:cNvPr id="284" name="Group 3"/>
            <p:cNvGrpSpPr/>
            <p:nvPr/>
          </p:nvGrpSpPr>
          <p:grpSpPr>
            <a:xfrm rot="10800000">
              <a:off x="2194821" y="3941"/>
              <a:ext cx="412706" cy="1820482"/>
              <a:chOff x="4980416" y="5037518"/>
              <a:chExt cx="412706" cy="1820482"/>
            </a:xfrm>
          </p:grpSpPr>
          <p:sp>
            <p:nvSpPr>
              <p:cNvPr id="285"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0"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296" name="Group 4"/>
            <p:cNvGrpSpPr/>
            <p:nvPr/>
          </p:nvGrpSpPr>
          <p:grpSpPr>
            <a:xfrm rot="10800000">
              <a:off x="1672375" y="3941"/>
              <a:ext cx="412706" cy="2155512"/>
              <a:chOff x="5502862" y="5355294"/>
              <a:chExt cx="412706" cy="1502706"/>
            </a:xfrm>
          </p:grpSpPr>
          <p:sp>
            <p:nvSpPr>
              <p:cNvPr id="29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08" name="Group 7"/>
            <p:cNvGrpSpPr/>
            <p:nvPr/>
          </p:nvGrpSpPr>
          <p:grpSpPr>
            <a:xfrm rot="10800000">
              <a:off x="220837" y="3941"/>
              <a:ext cx="407320" cy="1502706"/>
              <a:chOff x="6959786" y="5355294"/>
              <a:chExt cx="407320" cy="1502706"/>
            </a:xfrm>
          </p:grpSpPr>
          <p:sp>
            <p:nvSpPr>
              <p:cNvPr id="309"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2"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20" name="Group 5"/>
            <p:cNvGrpSpPr/>
            <p:nvPr/>
          </p:nvGrpSpPr>
          <p:grpSpPr>
            <a:xfrm rot="10800000">
              <a:off x="1176187" y="6634"/>
              <a:ext cx="403952" cy="2588666"/>
              <a:chOff x="6007804" y="4266641"/>
              <a:chExt cx="403952" cy="2588666"/>
            </a:xfrm>
          </p:grpSpPr>
          <p:sp>
            <p:nvSpPr>
              <p:cNvPr id="32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32" name="Group 6"/>
            <p:cNvGrpSpPr/>
            <p:nvPr/>
          </p:nvGrpSpPr>
          <p:grpSpPr>
            <a:xfrm rot="10800000">
              <a:off x="698175" y="6634"/>
              <a:ext cx="409339" cy="3142082"/>
              <a:chOff x="6480429" y="3713225"/>
              <a:chExt cx="409339" cy="3142082"/>
            </a:xfrm>
          </p:grpSpPr>
          <p:sp>
            <p:nvSpPr>
              <p:cNvPr id="333"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4"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44" name="Group 3"/>
            <p:cNvGrpSpPr/>
            <p:nvPr/>
          </p:nvGrpSpPr>
          <p:grpSpPr>
            <a:xfrm rot="10800000">
              <a:off x="4492137" y="-5484"/>
              <a:ext cx="412706" cy="1820482"/>
              <a:chOff x="4980416" y="5037518"/>
              <a:chExt cx="412706" cy="1820482"/>
            </a:xfrm>
          </p:grpSpPr>
          <p:sp>
            <p:nvSpPr>
              <p:cNvPr id="345"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56" name="Group 4"/>
            <p:cNvGrpSpPr/>
            <p:nvPr/>
          </p:nvGrpSpPr>
          <p:grpSpPr>
            <a:xfrm rot="10800000">
              <a:off x="3904878" y="3941"/>
              <a:ext cx="412706" cy="1502706"/>
              <a:chOff x="5502862" y="5355294"/>
              <a:chExt cx="412706" cy="1502706"/>
            </a:xfrm>
          </p:grpSpPr>
          <p:sp>
            <p:nvSpPr>
              <p:cNvPr id="3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68" name="Group 7"/>
            <p:cNvGrpSpPr/>
            <p:nvPr/>
          </p:nvGrpSpPr>
          <p:grpSpPr>
            <a:xfrm rot="10800000">
              <a:off x="2716594" y="-5410"/>
              <a:ext cx="407320" cy="2013200"/>
              <a:chOff x="6959786" y="5355294"/>
              <a:chExt cx="407320" cy="1502706"/>
            </a:xfrm>
          </p:grpSpPr>
          <p:sp>
            <p:nvSpPr>
              <p:cNvPr id="369"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8"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80" name="Group 5"/>
            <p:cNvGrpSpPr/>
            <p:nvPr/>
          </p:nvGrpSpPr>
          <p:grpSpPr>
            <a:xfrm rot="10800000">
              <a:off x="3281126" y="-2717"/>
              <a:ext cx="403952" cy="2167807"/>
              <a:chOff x="6007804" y="4266641"/>
              <a:chExt cx="403952" cy="2588666"/>
            </a:xfrm>
          </p:grpSpPr>
          <p:sp>
            <p:nvSpPr>
              <p:cNvPr id="38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92" name="Group 6"/>
            <p:cNvGrpSpPr/>
            <p:nvPr/>
          </p:nvGrpSpPr>
          <p:grpSpPr>
            <a:xfrm rot="10800000">
              <a:off x="11385624" y="-30241"/>
              <a:ext cx="409339" cy="3142082"/>
              <a:chOff x="6480429" y="3713225"/>
              <a:chExt cx="409339" cy="3142082"/>
            </a:xfrm>
          </p:grpSpPr>
          <p:sp>
            <p:nvSpPr>
              <p:cNvPr id="393"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0"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1"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2"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3"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04" name="Group 5"/>
            <p:cNvGrpSpPr/>
            <p:nvPr/>
          </p:nvGrpSpPr>
          <p:grpSpPr>
            <a:xfrm rot="10800000">
              <a:off x="5037570" y="-2791"/>
              <a:ext cx="403952" cy="2167807"/>
              <a:chOff x="6007804" y="4266641"/>
              <a:chExt cx="403952" cy="2588666"/>
            </a:xfrm>
          </p:grpSpPr>
          <p:sp>
            <p:nvSpPr>
              <p:cNvPr id="405"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6"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7"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8"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9"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0"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1"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2"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3"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4"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5"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16" name="Group 3"/>
            <p:cNvGrpSpPr/>
            <p:nvPr/>
          </p:nvGrpSpPr>
          <p:grpSpPr>
            <a:xfrm rot="10800000">
              <a:off x="8519907" y="-43246"/>
              <a:ext cx="412706" cy="1820482"/>
              <a:chOff x="4980416" y="5037518"/>
              <a:chExt cx="412706" cy="1820482"/>
            </a:xfrm>
          </p:grpSpPr>
          <p:sp>
            <p:nvSpPr>
              <p:cNvPr id="417"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8"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9"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0"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1"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2"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3"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4"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5"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6"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7"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28" name="Group 4"/>
            <p:cNvGrpSpPr/>
            <p:nvPr/>
          </p:nvGrpSpPr>
          <p:grpSpPr>
            <a:xfrm rot="10800000">
              <a:off x="7997461" y="-43246"/>
              <a:ext cx="412706" cy="2155512"/>
              <a:chOff x="5502862" y="5355294"/>
              <a:chExt cx="412706" cy="1502706"/>
            </a:xfrm>
          </p:grpSpPr>
          <p:sp>
            <p:nvSpPr>
              <p:cNvPr id="429"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0"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1"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2"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3"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4"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5"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6"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7"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8"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9"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40" name="Group 3"/>
            <p:cNvGrpSpPr/>
            <p:nvPr/>
          </p:nvGrpSpPr>
          <p:grpSpPr>
            <a:xfrm rot="10800000">
              <a:off x="10817223" y="-52672"/>
              <a:ext cx="412706" cy="2460133"/>
              <a:chOff x="4980416" y="5037518"/>
              <a:chExt cx="412706" cy="1820482"/>
            </a:xfrm>
          </p:grpSpPr>
          <p:sp>
            <p:nvSpPr>
              <p:cNvPr id="441"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2"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3"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4"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5"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6"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7"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8"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9"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0"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1"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52" name="Group 4"/>
            <p:cNvGrpSpPr/>
            <p:nvPr/>
          </p:nvGrpSpPr>
          <p:grpSpPr>
            <a:xfrm rot="10800000">
              <a:off x="10229964" y="-43246"/>
              <a:ext cx="412706" cy="2631814"/>
              <a:chOff x="5502862" y="5355294"/>
              <a:chExt cx="412706" cy="1502706"/>
            </a:xfrm>
          </p:grpSpPr>
          <p:sp>
            <p:nvSpPr>
              <p:cNvPr id="45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64" name="Group 7"/>
            <p:cNvGrpSpPr/>
            <p:nvPr/>
          </p:nvGrpSpPr>
          <p:grpSpPr>
            <a:xfrm rot="10800000">
              <a:off x="9041680" y="-52597"/>
              <a:ext cx="407320" cy="2013200"/>
              <a:chOff x="6959786" y="5355294"/>
              <a:chExt cx="407320" cy="1502706"/>
            </a:xfrm>
          </p:grpSpPr>
          <p:sp>
            <p:nvSpPr>
              <p:cNvPr id="465"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6"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7"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8"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9"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0"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1"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2"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3"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4"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5"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76" name="Group 5"/>
            <p:cNvGrpSpPr/>
            <p:nvPr/>
          </p:nvGrpSpPr>
          <p:grpSpPr>
            <a:xfrm rot="10800000">
              <a:off x="9606212" y="-49905"/>
              <a:ext cx="403952" cy="2106477"/>
              <a:chOff x="6007804" y="4266641"/>
              <a:chExt cx="403952" cy="2588666"/>
            </a:xfrm>
          </p:grpSpPr>
          <p:sp>
            <p:nvSpPr>
              <p:cNvPr id="477"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8"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9"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0"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1"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2"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3"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4"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5"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6"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7"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88" name="Group 6"/>
            <p:cNvGrpSpPr/>
            <p:nvPr/>
          </p:nvGrpSpPr>
          <p:grpSpPr>
            <a:xfrm rot="10800000">
              <a:off x="7382406" y="-23656"/>
              <a:ext cx="409339" cy="2412631"/>
              <a:chOff x="6480429" y="3713225"/>
              <a:chExt cx="409339" cy="3142082"/>
            </a:xfrm>
          </p:grpSpPr>
          <p:sp>
            <p:nvSpPr>
              <p:cNvPr id="489"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0"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1"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2"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3"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4"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5"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6"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7"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8"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9"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00" name="Group 4"/>
            <p:cNvGrpSpPr/>
            <p:nvPr/>
          </p:nvGrpSpPr>
          <p:grpSpPr>
            <a:xfrm rot="10800000">
              <a:off x="6779496" y="-16257"/>
              <a:ext cx="412706" cy="1502706"/>
              <a:chOff x="5502862" y="5355294"/>
              <a:chExt cx="412706" cy="1502706"/>
            </a:xfrm>
          </p:grpSpPr>
          <p:sp>
            <p:nvSpPr>
              <p:cNvPr id="50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12" name="Group 7"/>
            <p:cNvGrpSpPr/>
            <p:nvPr/>
          </p:nvGrpSpPr>
          <p:grpSpPr>
            <a:xfrm rot="10800000">
              <a:off x="5599818" y="-26023"/>
              <a:ext cx="407320" cy="2013200"/>
              <a:chOff x="6959786" y="5355294"/>
              <a:chExt cx="407320" cy="1502706"/>
            </a:xfrm>
          </p:grpSpPr>
          <p:sp>
            <p:nvSpPr>
              <p:cNvPr id="513"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4"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5"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6"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7"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8"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9"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0"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1"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2"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3"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24" name="Group 5"/>
            <p:cNvGrpSpPr/>
            <p:nvPr/>
          </p:nvGrpSpPr>
          <p:grpSpPr>
            <a:xfrm rot="10800000">
              <a:off x="6164350" y="-23330"/>
              <a:ext cx="403952" cy="2167807"/>
              <a:chOff x="6007804" y="4266641"/>
              <a:chExt cx="403952" cy="2588666"/>
            </a:xfrm>
          </p:grpSpPr>
          <p:sp>
            <p:nvSpPr>
              <p:cNvPr id="525"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6"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7"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8"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9"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0"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1"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2"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3"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4"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5"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sp>
        <p:nvSpPr>
          <p:cNvPr id="255" name="文本框 254"/>
          <p:cNvSpPr txBox="1"/>
          <p:nvPr/>
        </p:nvSpPr>
        <p:spPr>
          <a:xfrm>
            <a:off x="1233110" y="3219344"/>
            <a:ext cx="10289996" cy="1107996"/>
          </a:xfrm>
          <a:prstGeom prst="rect">
            <a:avLst/>
          </a:prstGeom>
          <a:noFill/>
        </p:spPr>
        <p:txBody>
          <a:bodyPr wrap="none" rtlCol="0">
            <a:spAutoFit/>
          </a:bodyPr>
          <a:lstStyle/>
          <a:p>
            <a:r>
              <a:rPr lang="zh-CN" altLang="en-US" sz="6600" b="1" dirty="0">
                <a:solidFill>
                  <a:srgbClr val="00B050"/>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高考百日冲刺大会</a:t>
            </a:r>
            <a:r>
              <a:rPr lang="en-US" altLang="zh-CN" sz="6600" b="1" dirty="0">
                <a:solidFill>
                  <a:srgbClr val="00B050"/>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PPT</a:t>
            </a:r>
            <a:r>
              <a:rPr lang="zh-CN" altLang="en-US" sz="6600" b="1" dirty="0" smtClean="0">
                <a:solidFill>
                  <a:srgbClr val="00B050"/>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模板</a:t>
            </a:r>
            <a:endParaRPr lang="zh-CN" altLang="en-US" sz="6600" b="1" dirty="0">
              <a:solidFill>
                <a:srgbClr val="00B050"/>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269701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34" name="Group 3"/>
          <p:cNvGrpSpPr/>
          <p:nvPr/>
        </p:nvGrpSpPr>
        <p:grpSpPr>
          <a:xfrm rot="5400000">
            <a:off x="3498016" y="1416715"/>
            <a:ext cx="703437" cy="3044728"/>
            <a:chOff x="4980416" y="5037518"/>
            <a:chExt cx="412706" cy="1820482"/>
          </a:xfrm>
        </p:grpSpPr>
        <p:sp>
          <p:nvSpPr>
            <p:cNvPr id="135"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6"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7"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8"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9"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0"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1"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2"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3"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4"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5"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6" name="Group 4"/>
          <p:cNvGrpSpPr/>
          <p:nvPr/>
        </p:nvGrpSpPr>
        <p:grpSpPr>
          <a:xfrm rot="5400000">
            <a:off x="3353937" y="2176482"/>
            <a:ext cx="688697" cy="2741830"/>
            <a:chOff x="5502862" y="5355294"/>
            <a:chExt cx="412706" cy="1502706"/>
          </a:xfrm>
        </p:grpSpPr>
        <p:sp>
          <p:nvSpPr>
            <p:cNvPr id="14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70" name="Group 5"/>
          <p:cNvGrpSpPr/>
          <p:nvPr/>
        </p:nvGrpSpPr>
        <p:grpSpPr>
          <a:xfrm rot="5400000">
            <a:off x="3147532" y="2473838"/>
            <a:ext cx="684884" cy="3294519"/>
            <a:chOff x="6007804" y="4266641"/>
            <a:chExt cx="403952" cy="2588666"/>
          </a:xfrm>
        </p:grpSpPr>
        <p:sp>
          <p:nvSpPr>
            <p:cNvPr id="17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22" name="Group 6"/>
          <p:cNvGrpSpPr/>
          <p:nvPr/>
        </p:nvGrpSpPr>
        <p:grpSpPr>
          <a:xfrm rot="5400000">
            <a:off x="2691977" y="3136233"/>
            <a:ext cx="682344" cy="3142082"/>
            <a:chOff x="6480429" y="3713225"/>
            <a:chExt cx="409339" cy="3142082"/>
          </a:xfrm>
        </p:grpSpPr>
        <p:sp>
          <p:nvSpPr>
            <p:cNvPr id="123"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24"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25"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26"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27"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28"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29"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0"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1"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2"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3"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7"/>
          <p:cNvGrpSpPr/>
          <p:nvPr/>
        </p:nvGrpSpPr>
        <p:grpSpPr>
          <a:xfrm rot="5400000">
            <a:off x="2900003" y="4263306"/>
            <a:ext cx="679903" cy="2013200"/>
            <a:chOff x="6959786" y="5355294"/>
            <a:chExt cx="407320" cy="1502706"/>
          </a:xfrm>
        </p:grpSpPr>
        <p:sp>
          <p:nvSpPr>
            <p:cNvPr id="159"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0"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1"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2"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3"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4"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5"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6"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7"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8"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9"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84" name="组合 183"/>
          <p:cNvGrpSpPr/>
          <p:nvPr/>
        </p:nvGrpSpPr>
        <p:grpSpPr>
          <a:xfrm>
            <a:off x="0" y="1569337"/>
            <a:ext cx="2332140" cy="4954631"/>
            <a:chOff x="0" y="1569337"/>
            <a:chExt cx="2332140" cy="4954631"/>
          </a:xfrm>
        </p:grpSpPr>
        <p:grpSp>
          <p:nvGrpSpPr>
            <p:cNvPr id="183" name="组合 182"/>
            <p:cNvGrpSpPr/>
            <p:nvPr/>
          </p:nvGrpSpPr>
          <p:grpSpPr>
            <a:xfrm>
              <a:off x="1510340" y="1570966"/>
              <a:ext cx="821800" cy="4951373"/>
              <a:chOff x="1510340" y="1570966"/>
              <a:chExt cx="971049" cy="4951373"/>
            </a:xfrm>
          </p:grpSpPr>
          <p:sp>
            <p:nvSpPr>
              <p:cNvPr id="63" name="Freeform 5"/>
              <p:cNvSpPr>
                <a:spLocks/>
              </p:cNvSpPr>
              <p:nvPr/>
            </p:nvSpPr>
            <p:spPr bwMode="auto">
              <a:xfrm>
                <a:off x="1510340" y="1570966"/>
                <a:ext cx="971049" cy="1603209"/>
              </a:xfrm>
              <a:custGeom>
                <a:avLst/>
                <a:gdLst>
                  <a:gd name="T0" fmla="*/ 504 w 504"/>
                  <a:gd name="T1" fmla="*/ 832 h 832"/>
                  <a:gd name="T2" fmla="*/ 0 w 504"/>
                  <a:gd name="T3" fmla="*/ 514 h 832"/>
                  <a:gd name="T4" fmla="*/ 0 w 504"/>
                  <a:gd name="T5" fmla="*/ 0 h 832"/>
                  <a:gd name="T6" fmla="*/ 504 w 504"/>
                  <a:gd name="T7" fmla="*/ 530 h 832"/>
                  <a:gd name="T8" fmla="*/ 504 w 504"/>
                  <a:gd name="T9" fmla="*/ 832 h 832"/>
                </a:gdLst>
                <a:ahLst/>
                <a:cxnLst>
                  <a:cxn ang="0">
                    <a:pos x="T0" y="T1"/>
                  </a:cxn>
                  <a:cxn ang="0">
                    <a:pos x="T2" y="T3"/>
                  </a:cxn>
                  <a:cxn ang="0">
                    <a:pos x="T4" y="T5"/>
                  </a:cxn>
                  <a:cxn ang="0">
                    <a:pos x="T6" y="T7"/>
                  </a:cxn>
                  <a:cxn ang="0">
                    <a:pos x="T8" y="T9"/>
                  </a:cxn>
                </a:cxnLst>
                <a:rect l="0" t="0" r="r" b="b"/>
                <a:pathLst>
                  <a:path w="504" h="832">
                    <a:moveTo>
                      <a:pt x="504" y="832"/>
                    </a:moveTo>
                    <a:cubicBezTo>
                      <a:pt x="336" y="726"/>
                      <a:pt x="168" y="620"/>
                      <a:pt x="0" y="514"/>
                    </a:cubicBezTo>
                    <a:cubicBezTo>
                      <a:pt x="0" y="343"/>
                      <a:pt x="0" y="171"/>
                      <a:pt x="0" y="0"/>
                    </a:cubicBezTo>
                    <a:cubicBezTo>
                      <a:pt x="168" y="177"/>
                      <a:pt x="336" y="353"/>
                      <a:pt x="504" y="530"/>
                    </a:cubicBezTo>
                    <a:cubicBezTo>
                      <a:pt x="504" y="631"/>
                      <a:pt x="504" y="731"/>
                      <a:pt x="504" y="832"/>
                    </a:cubicBezTo>
                    <a:close/>
                  </a:path>
                </a:pathLst>
              </a:custGeom>
              <a:solidFill>
                <a:srgbClr val="00A39E">
                  <a:lumMod val="75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64" name="Freeform 6"/>
              <p:cNvSpPr>
                <a:spLocks/>
              </p:cNvSpPr>
              <p:nvPr/>
            </p:nvSpPr>
            <p:spPr bwMode="auto">
              <a:xfrm>
                <a:off x="1510340" y="2560752"/>
                <a:ext cx="971049" cy="1195075"/>
              </a:xfrm>
              <a:custGeom>
                <a:avLst/>
                <a:gdLst>
                  <a:gd name="T0" fmla="*/ 504 w 504"/>
                  <a:gd name="T1" fmla="*/ 620 h 620"/>
                  <a:gd name="T2" fmla="*/ 0 w 504"/>
                  <a:gd name="T3" fmla="*/ 514 h 620"/>
                  <a:gd name="T4" fmla="*/ 0 w 504"/>
                  <a:gd name="T5" fmla="*/ 0 h 620"/>
                  <a:gd name="T6" fmla="*/ 504 w 504"/>
                  <a:gd name="T7" fmla="*/ 318 h 620"/>
                  <a:gd name="T8" fmla="*/ 504 w 504"/>
                  <a:gd name="T9" fmla="*/ 620 h 620"/>
                </a:gdLst>
                <a:ahLst/>
                <a:cxnLst>
                  <a:cxn ang="0">
                    <a:pos x="T0" y="T1"/>
                  </a:cxn>
                  <a:cxn ang="0">
                    <a:pos x="T2" y="T3"/>
                  </a:cxn>
                  <a:cxn ang="0">
                    <a:pos x="T4" y="T5"/>
                  </a:cxn>
                  <a:cxn ang="0">
                    <a:pos x="T6" y="T7"/>
                  </a:cxn>
                  <a:cxn ang="0">
                    <a:pos x="T8" y="T9"/>
                  </a:cxn>
                </a:cxnLst>
                <a:rect l="0" t="0" r="r" b="b"/>
                <a:pathLst>
                  <a:path w="504" h="620">
                    <a:moveTo>
                      <a:pt x="504" y="620"/>
                    </a:moveTo>
                    <a:cubicBezTo>
                      <a:pt x="336" y="585"/>
                      <a:pt x="168" y="549"/>
                      <a:pt x="0" y="514"/>
                    </a:cubicBezTo>
                    <a:cubicBezTo>
                      <a:pt x="0" y="343"/>
                      <a:pt x="0" y="171"/>
                      <a:pt x="0" y="0"/>
                    </a:cubicBezTo>
                    <a:cubicBezTo>
                      <a:pt x="168" y="106"/>
                      <a:pt x="336" y="212"/>
                      <a:pt x="504" y="318"/>
                    </a:cubicBezTo>
                    <a:cubicBezTo>
                      <a:pt x="504" y="419"/>
                      <a:pt x="504" y="519"/>
                      <a:pt x="504" y="620"/>
                    </a:cubicBezTo>
                    <a:close/>
                  </a:path>
                </a:pathLst>
              </a:custGeom>
              <a:solidFill>
                <a:srgbClr val="82B732">
                  <a:lumMod val="75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65" name="Freeform 7"/>
              <p:cNvSpPr>
                <a:spLocks/>
              </p:cNvSpPr>
              <p:nvPr/>
            </p:nvSpPr>
            <p:spPr bwMode="auto">
              <a:xfrm>
                <a:off x="1510340" y="3551352"/>
                <a:ext cx="971049" cy="990600"/>
              </a:xfrm>
              <a:custGeom>
                <a:avLst/>
                <a:gdLst>
                  <a:gd name="T0" fmla="*/ 504 w 504"/>
                  <a:gd name="T1" fmla="*/ 408 h 514"/>
                  <a:gd name="T2" fmla="*/ 0 w 504"/>
                  <a:gd name="T3" fmla="*/ 514 h 514"/>
                  <a:gd name="T4" fmla="*/ 0 w 504"/>
                  <a:gd name="T5" fmla="*/ 0 h 514"/>
                  <a:gd name="T6" fmla="*/ 504 w 504"/>
                  <a:gd name="T7" fmla="*/ 106 h 514"/>
                  <a:gd name="T8" fmla="*/ 504 w 504"/>
                  <a:gd name="T9" fmla="*/ 408 h 514"/>
                </a:gdLst>
                <a:ahLst/>
                <a:cxnLst>
                  <a:cxn ang="0">
                    <a:pos x="T0" y="T1"/>
                  </a:cxn>
                  <a:cxn ang="0">
                    <a:pos x="T2" y="T3"/>
                  </a:cxn>
                  <a:cxn ang="0">
                    <a:pos x="T4" y="T5"/>
                  </a:cxn>
                  <a:cxn ang="0">
                    <a:pos x="T6" y="T7"/>
                  </a:cxn>
                  <a:cxn ang="0">
                    <a:pos x="T8" y="T9"/>
                  </a:cxn>
                </a:cxnLst>
                <a:rect l="0" t="0" r="r" b="b"/>
                <a:pathLst>
                  <a:path w="504" h="514">
                    <a:moveTo>
                      <a:pt x="504" y="408"/>
                    </a:moveTo>
                    <a:cubicBezTo>
                      <a:pt x="336" y="443"/>
                      <a:pt x="168" y="479"/>
                      <a:pt x="0" y="514"/>
                    </a:cubicBezTo>
                    <a:cubicBezTo>
                      <a:pt x="0" y="343"/>
                      <a:pt x="0" y="171"/>
                      <a:pt x="0" y="0"/>
                    </a:cubicBezTo>
                    <a:cubicBezTo>
                      <a:pt x="168" y="35"/>
                      <a:pt x="336" y="71"/>
                      <a:pt x="504" y="106"/>
                    </a:cubicBezTo>
                    <a:cubicBezTo>
                      <a:pt x="504" y="207"/>
                      <a:pt x="504" y="307"/>
                      <a:pt x="504" y="408"/>
                    </a:cubicBezTo>
                    <a:close/>
                  </a:path>
                </a:pathLst>
              </a:custGeom>
              <a:solidFill>
                <a:srgbClr val="F39C11">
                  <a:lumMod val="75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66" name="Freeform 8"/>
              <p:cNvSpPr>
                <a:spLocks/>
              </p:cNvSpPr>
              <p:nvPr/>
            </p:nvSpPr>
            <p:spPr bwMode="auto">
              <a:xfrm>
                <a:off x="1510340" y="4337478"/>
                <a:ext cx="971049" cy="1194260"/>
              </a:xfrm>
              <a:custGeom>
                <a:avLst/>
                <a:gdLst>
                  <a:gd name="T0" fmla="*/ 504 w 504"/>
                  <a:gd name="T1" fmla="*/ 302 h 620"/>
                  <a:gd name="T2" fmla="*/ 0 w 504"/>
                  <a:gd name="T3" fmla="*/ 620 h 620"/>
                  <a:gd name="T4" fmla="*/ 0 w 504"/>
                  <a:gd name="T5" fmla="*/ 106 h 620"/>
                  <a:gd name="T6" fmla="*/ 504 w 504"/>
                  <a:gd name="T7" fmla="*/ 0 h 620"/>
                  <a:gd name="T8" fmla="*/ 504 w 504"/>
                  <a:gd name="T9" fmla="*/ 302 h 620"/>
                </a:gdLst>
                <a:ahLst/>
                <a:cxnLst>
                  <a:cxn ang="0">
                    <a:pos x="T0" y="T1"/>
                  </a:cxn>
                  <a:cxn ang="0">
                    <a:pos x="T2" y="T3"/>
                  </a:cxn>
                  <a:cxn ang="0">
                    <a:pos x="T4" y="T5"/>
                  </a:cxn>
                  <a:cxn ang="0">
                    <a:pos x="T6" y="T7"/>
                  </a:cxn>
                  <a:cxn ang="0">
                    <a:pos x="T8" y="T9"/>
                  </a:cxn>
                </a:cxnLst>
                <a:rect l="0" t="0" r="r" b="b"/>
                <a:pathLst>
                  <a:path w="504" h="620">
                    <a:moveTo>
                      <a:pt x="504" y="302"/>
                    </a:moveTo>
                    <a:cubicBezTo>
                      <a:pt x="336" y="408"/>
                      <a:pt x="168" y="514"/>
                      <a:pt x="0" y="620"/>
                    </a:cubicBezTo>
                    <a:cubicBezTo>
                      <a:pt x="0" y="449"/>
                      <a:pt x="0" y="277"/>
                      <a:pt x="0" y="106"/>
                    </a:cubicBezTo>
                    <a:cubicBezTo>
                      <a:pt x="168" y="71"/>
                      <a:pt x="336" y="35"/>
                      <a:pt x="504" y="0"/>
                    </a:cubicBezTo>
                    <a:cubicBezTo>
                      <a:pt x="504" y="101"/>
                      <a:pt x="504" y="201"/>
                      <a:pt x="504" y="302"/>
                    </a:cubicBezTo>
                    <a:close/>
                  </a:path>
                </a:pathLst>
              </a:custGeom>
              <a:solidFill>
                <a:srgbClr val="E23761">
                  <a:lumMod val="75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67" name="Freeform 9"/>
              <p:cNvSpPr>
                <a:spLocks/>
              </p:cNvSpPr>
              <p:nvPr/>
            </p:nvSpPr>
            <p:spPr bwMode="auto">
              <a:xfrm>
                <a:off x="1510340" y="4919130"/>
                <a:ext cx="971049" cy="1603209"/>
              </a:xfrm>
              <a:custGeom>
                <a:avLst/>
                <a:gdLst>
                  <a:gd name="T0" fmla="*/ 504 w 504"/>
                  <a:gd name="T1" fmla="*/ 302 h 832"/>
                  <a:gd name="T2" fmla="*/ 0 w 504"/>
                  <a:gd name="T3" fmla="*/ 832 h 832"/>
                  <a:gd name="T4" fmla="*/ 0 w 504"/>
                  <a:gd name="T5" fmla="*/ 318 h 832"/>
                  <a:gd name="T6" fmla="*/ 504 w 504"/>
                  <a:gd name="T7" fmla="*/ 0 h 832"/>
                  <a:gd name="T8" fmla="*/ 504 w 504"/>
                  <a:gd name="T9" fmla="*/ 302 h 832"/>
                </a:gdLst>
                <a:ahLst/>
                <a:cxnLst>
                  <a:cxn ang="0">
                    <a:pos x="T0" y="T1"/>
                  </a:cxn>
                  <a:cxn ang="0">
                    <a:pos x="T2" y="T3"/>
                  </a:cxn>
                  <a:cxn ang="0">
                    <a:pos x="T4" y="T5"/>
                  </a:cxn>
                  <a:cxn ang="0">
                    <a:pos x="T6" y="T7"/>
                  </a:cxn>
                  <a:cxn ang="0">
                    <a:pos x="T8" y="T9"/>
                  </a:cxn>
                </a:cxnLst>
                <a:rect l="0" t="0" r="r" b="b"/>
                <a:pathLst>
                  <a:path w="504" h="832">
                    <a:moveTo>
                      <a:pt x="504" y="302"/>
                    </a:moveTo>
                    <a:cubicBezTo>
                      <a:pt x="336" y="479"/>
                      <a:pt x="168" y="655"/>
                      <a:pt x="0" y="832"/>
                    </a:cubicBezTo>
                    <a:cubicBezTo>
                      <a:pt x="0" y="661"/>
                      <a:pt x="0" y="489"/>
                      <a:pt x="0" y="318"/>
                    </a:cubicBezTo>
                    <a:cubicBezTo>
                      <a:pt x="168" y="212"/>
                      <a:pt x="336" y="106"/>
                      <a:pt x="504" y="0"/>
                    </a:cubicBezTo>
                    <a:cubicBezTo>
                      <a:pt x="504" y="101"/>
                      <a:pt x="504" y="201"/>
                      <a:pt x="504" y="302"/>
                    </a:cubicBezTo>
                    <a:close/>
                  </a:path>
                </a:pathLst>
              </a:custGeom>
              <a:solidFill>
                <a:srgbClr val="44546A">
                  <a:lumMod val="75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grpSp>
        <p:sp>
          <p:nvSpPr>
            <p:cNvPr id="73" name="Rectangle 15"/>
            <p:cNvSpPr>
              <a:spLocks noChangeArrowheads="1"/>
            </p:cNvSpPr>
            <p:nvPr/>
          </p:nvSpPr>
          <p:spPr bwMode="auto">
            <a:xfrm>
              <a:off x="0" y="2559123"/>
              <a:ext cx="1510340" cy="992230"/>
            </a:xfrm>
            <a:prstGeom prst="rect">
              <a:avLst/>
            </a:pr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74" name="Rectangle 16"/>
            <p:cNvSpPr>
              <a:spLocks noChangeArrowheads="1"/>
            </p:cNvSpPr>
            <p:nvPr/>
          </p:nvSpPr>
          <p:spPr bwMode="auto">
            <a:xfrm>
              <a:off x="0" y="2559123"/>
              <a:ext cx="1510340" cy="992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75" name="Rectangle 293"/>
            <p:cNvSpPr>
              <a:spLocks noChangeArrowheads="1"/>
            </p:cNvSpPr>
            <p:nvPr/>
          </p:nvSpPr>
          <p:spPr bwMode="auto">
            <a:xfrm>
              <a:off x="0" y="3551352"/>
              <a:ext cx="1510340" cy="990600"/>
            </a:xfrm>
            <a:prstGeom prst="rect">
              <a:avLst/>
            </a:pr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76" name="Rectangle 294"/>
            <p:cNvSpPr>
              <a:spLocks noChangeArrowheads="1"/>
            </p:cNvSpPr>
            <p:nvPr/>
          </p:nvSpPr>
          <p:spPr bwMode="auto">
            <a:xfrm>
              <a:off x="0" y="3551352"/>
              <a:ext cx="151034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77" name="Rectangle 687"/>
            <p:cNvSpPr>
              <a:spLocks noChangeArrowheads="1"/>
            </p:cNvSpPr>
            <p:nvPr/>
          </p:nvSpPr>
          <p:spPr bwMode="auto">
            <a:xfrm>
              <a:off x="0" y="5533368"/>
              <a:ext cx="1510340" cy="990600"/>
            </a:xfrm>
            <a:prstGeom prst="rect">
              <a:avLst/>
            </a:pr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78" name="Rectangle 688"/>
            <p:cNvSpPr>
              <a:spLocks noChangeArrowheads="1"/>
            </p:cNvSpPr>
            <p:nvPr/>
          </p:nvSpPr>
          <p:spPr bwMode="auto">
            <a:xfrm>
              <a:off x="0" y="5533368"/>
              <a:ext cx="151034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79" name="Rectangle 791"/>
            <p:cNvSpPr>
              <a:spLocks noChangeArrowheads="1"/>
            </p:cNvSpPr>
            <p:nvPr/>
          </p:nvSpPr>
          <p:spPr bwMode="auto">
            <a:xfrm>
              <a:off x="0" y="4541953"/>
              <a:ext cx="1510340" cy="991415"/>
            </a:xfrm>
            <a:prstGeom prst="rect">
              <a:avLst/>
            </a:pr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80" name="Rectangle 792"/>
            <p:cNvSpPr>
              <a:spLocks noChangeArrowheads="1"/>
            </p:cNvSpPr>
            <p:nvPr/>
          </p:nvSpPr>
          <p:spPr bwMode="auto">
            <a:xfrm>
              <a:off x="0" y="4541953"/>
              <a:ext cx="1510340" cy="991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81" name="Rectangle 904"/>
            <p:cNvSpPr>
              <a:spLocks noChangeArrowheads="1"/>
            </p:cNvSpPr>
            <p:nvPr/>
          </p:nvSpPr>
          <p:spPr bwMode="auto">
            <a:xfrm>
              <a:off x="0" y="1569337"/>
              <a:ext cx="1510340" cy="989786"/>
            </a:xfrm>
            <a:prstGeom prst="rect">
              <a:avLst/>
            </a:pr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82" name="Rectangle 905"/>
            <p:cNvSpPr>
              <a:spLocks noChangeArrowheads="1"/>
            </p:cNvSpPr>
            <p:nvPr/>
          </p:nvSpPr>
          <p:spPr bwMode="auto">
            <a:xfrm>
              <a:off x="0" y="1569337"/>
              <a:ext cx="1510340" cy="98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grpSp>
          <p:nvGrpSpPr>
            <p:cNvPr id="93" name="Group 1050"/>
            <p:cNvGrpSpPr/>
            <p:nvPr/>
          </p:nvGrpSpPr>
          <p:grpSpPr>
            <a:xfrm>
              <a:off x="497872" y="4806689"/>
              <a:ext cx="464344" cy="465138"/>
              <a:chOff x="9145588" y="4435475"/>
              <a:chExt cx="464344" cy="465138"/>
            </a:xfrm>
            <a:solidFill>
              <a:srgbClr val="FCFCFC"/>
            </a:solidFill>
          </p:grpSpPr>
          <p:sp>
            <p:nvSpPr>
              <p:cNvPr id="113"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14"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15"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16"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17"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18"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19"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20"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21"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grpSp>
        <p:grpSp>
          <p:nvGrpSpPr>
            <p:cNvPr id="94" name="Group 1060"/>
            <p:cNvGrpSpPr/>
            <p:nvPr/>
          </p:nvGrpSpPr>
          <p:grpSpPr>
            <a:xfrm>
              <a:off x="495719" y="3827954"/>
              <a:ext cx="465138" cy="435769"/>
              <a:chOff x="5368132" y="3540125"/>
              <a:chExt cx="465138" cy="435769"/>
            </a:xfrm>
            <a:solidFill>
              <a:srgbClr val="FCFCFC"/>
            </a:solidFill>
          </p:grpSpPr>
          <p:sp>
            <p:nvSpPr>
              <p:cNvPr id="111"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Arial" panose="020B0604020202020204" pitchFamily="34" charset="0"/>
                  <a:cs typeface="Arial" panose="020B0604020202020204" pitchFamily="34" charset="0"/>
                  <a:sym typeface="Gill Sans" charset="0"/>
                </a:endParaRPr>
              </a:p>
            </p:txBody>
          </p:sp>
          <p:sp>
            <p:nvSpPr>
              <p:cNvPr id="112"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Arial" panose="020B0604020202020204" pitchFamily="34" charset="0"/>
                  <a:cs typeface="Arial" panose="020B0604020202020204" pitchFamily="34" charset="0"/>
                  <a:sym typeface="Gill Sans" charset="0"/>
                </a:endParaRPr>
              </a:p>
            </p:txBody>
          </p:sp>
        </p:grpSp>
        <p:grpSp>
          <p:nvGrpSpPr>
            <p:cNvPr id="95" name="Group 1063"/>
            <p:cNvGrpSpPr/>
            <p:nvPr/>
          </p:nvGrpSpPr>
          <p:grpSpPr>
            <a:xfrm>
              <a:off x="548788" y="2825660"/>
              <a:ext cx="319088" cy="465138"/>
              <a:chOff x="3582988" y="3510757"/>
              <a:chExt cx="319088" cy="465138"/>
            </a:xfrm>
            <a:solidFill>
              <a:srgbClr val="FCFCFC"/>
            </a:solidFill>
          </p:grpSpPr>
          <p:sp>
            <p:nvSpPr>
              <p:cNvPr id="109"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10"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grpSp>
        <p:grpSp>
          <p:nvGrpSpPr>
            <p:cNvPr id="96" name="Group 1066"/>
            <p:cNvGrpSpPr/>
            <p:nvPr/>
          </p:nvGrpSpPr>
          <p:grpSpPr>
            <a:xfrm>
              <a:off x="522204" y="5833008"/>
              <a:ext cx="465138" cy="391319"/>
              <a:chOff x="5368132" y="2625725"/>
              <a:chExt cx="465138" cy="391319"/>
            </a:xfrm>
            <a:solidFill>
              <a:srgbClr val="FCFCFC"/>
            </a:solidFill>
          </p:grpSpPr>
          <p:sp>
            <p:nvSpPr>
              <p:cNvPr id="106"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Arial" panose="020B0604020202020204" pitchFamily="34" charset="0"/>
                  <a:cs typeface="Arial" panose="020B0604020202020204" pitchFamily="34" charset="0"/>
                  <a:sym typeface="Gill Sans" charset="0"/>
                </a:endParaRPr>
              </a:p>
            </p:txBody>
          </p:sp>
          <p:sp>
            <p:nvSpPr>
              <p:cNvPr id="107"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Arial" panose="020B0604020202020204" pitchFamily="34" charset="0"/>
                  <a:cs typeface="Arial" panose="020B0604020202020204" pitchFamily="34" charset="0"/>
                  <a:sym typeface="Gill Sans" charset="0"/>
                </a:endParaRPr>
              </a:p>
            </p:txBody>
          </p:sp>
          <p:sp>
            <p:nvSpPr>
              <p:cNvPr id="108"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Arial" panose="020B0604020202020204" pitchFamily="34" charset="0"/>
                  <a:cs typeface="Arial" panose="020B0604020202020204" pitchFamily="34" charset="0"/>
                  <a:sym typeface="Gill Sans" charset="0"/>
                </a:endParaRPr>
              </a:p>
            </p:txBody>
          </p:sp>
        </p:grpSp>
        <p:grpSp>
          <p:nvGrpSpPr>
            <p:cNvPr id="97" name="Group 1070"/>
            <p:cNvGrpSpPr/>
            <p:nvPr/>
          </p:nvGrpSpPr>
          <p:grpSpPr>
            <a:xfrm>
              <a:off x="522998" y="1828650"/>
              <a:ext cx="464344" cy="464344"/>
              <a:chOff x="4439444" y="1652588"/>
              <a:chExt cx="464344" cy="464344"/>
            </a:xfrm>
            <a:solidFill>
              <a:srgbClr val="FCFCFC"/>
            </a:solidFill>
          </p:grpSpPr>
          <p:sp>
            <p:nvSpPr>
              <p:cNvPr id="103"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04"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05"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grpSp>
      </p:grpSp>
      <p:sp>
        <p:nvSpPr>
          <p:cNvPr id="185" name="文本框 184"/>
          <p:cNvSpPr txBox="1"/>
          <p:nvPr/>
        </p:nvSpPr>
        <p:spPr>
          <a:xfrm>
            <a:off x="6217914" y="2637075"/>
            <a:ext cx="627095" cy="523220"/>
          </a:xfrm>
          <a:prstGeom prst="rect">
            <a:avLst/>
          </a:prstGeom>
          <a:noFill/>
        </p:spPr>
        <p:txBody>
          <a:bodyPr wrap="none" rtlCol="0">
            <a:spAutoFit/>
          </a:bodyPr>
          <a:lstStyle/>
          <a:p>
            <a:r>
              <a:rPr lang="en-US" altLang="zh-CN" sz="2800" b="1" dirty="0" smtClean="0">
                <a:solidFill>
                  <a:srgbClr val="00A39E"/>
                </a:solidFill>
                <a:latin typeface="微软雅黑" panose="020B0503020204020204" pitchFamily="34" charset="-122"/>
                <a:ea typeface="微软雅黑" panose="020B0503020204020204" pitchFamily="34" charset="-122"/>
              </a:rPr>
              <a:t>01</a:t>
            </a:r>
            <a:endParaRPr lang="zh-CN" altLang="en-US" sz="2800" b="1" dirty="0">
              <a:solidFill>
                <a:srgbClr val="00A39E"/>
              </a:solidFill>
              <a:latin typeface="微软雅黑" panose="020B0503020204020204" pitchFamily="34" charset="-122"/>
              <a:ea typeface="微软雅黑" panose="020B0503020204020204" pitchFamily="34" charset="-122"/>
            </a:endParaRPr>
          </a:p>
        </p:txBody>
      </p:sp>
      <p:sp>
        <p:nvSpPr>
          <p:cNvPr id="187" name="文本框 186"/>
          <p:cNvSpPr txBox="1"/>
          <p:nvPr/>
        </p:nvSpPr>
        <p:spPr>
          <a:xfrm>
            <a:off x="6217914" y="3231415"/>
            <a:ext cx="627095" cy="523220"/>
          </a:xfrm>
          <a:prstGeom prst="rect">
            <a:avLst/>
          </a:prstGeom>
          <a:noFill/>
        </p:spPr>
        <p:txBody>
          <a:bodyPr wrap="none" rtlCol="0">
            <a:spAutoFit/>
          </a:bodyPr>
          <a:lstStyle/>
          <a:p>
            <a:r>
              <a:rPr lang="en-US" altLang="zh-CN" sz="2800" b="1" dirty="0" smtClean="0">
                <a:solidFill>
                  <a:srgbClr val="82B732"/>
                </a:solidFill>
                <a:latin typeface="微软雅黑" panose="020B0503020204020204" pitchFamily="34" charset="-122"/>
                <a:ea typeface="微软雅黑" panose="020B0503020204020204" pitchFamily="34" charset="-122"/>
              </a:rPr>
              <a:t>02</a:t>
            </a:r>
            <a:endParaRPr lang="zh-CN" altLang="en-US" sz="2800" b="1" dirty="0">
              <a:solidFill>
                <a:srgbClr val="82B732"/>
              </a:solidFill>
              <a:latin typeface="微软雅黑" panose="020B0503020204020204" pitchFamily="34" charset="-122"/>
              <a:ea typeface="微软雅黑" panose="020B0503020204020204" pitchFamily="34" charset="-122"/>
            </a:endParaRPr>
          </a:p>
        </p:txBody>
      </p:sp>
      <p:sp>
        <p:nvSpPr>
          <p:cNvPr id="189" name="文本框 188"/>
          <p:cNvSpPr txBox="1"/>
          <p:nvPr/>
        </p:nvSpPr>
        <p:spPr>
          <a:xfrm>
            <a:off x="6217914" y="3835825"/>
            <a:ext cx="627095" cy="523220"/>
          </a:xfrm>
          <a:prstGeom prst="rect">
            <a:avLst/>
          </a:prstGeom>
          <a:noFill/>
        </p:spPr>
        <p:txBody>
          <a:bodyPr wrap="none" rtlCol="0">
            <a:spAutoFit/>
          </a:bodyPr>
          <a:lstStyle/>
          <a:p>
            <a:r>
              <a:rPr lang="en-US" altLang="zh-CN" sz="2800" b="1" dirty="0" smtClean="0">
                <a:solidFill>
                  <a:srgbClr val="BA7609"/>
                </a:solidFill>
                <a:latin typeface="微软雅黑" panose="020B0503020204020204" pitchFamily="34" charset="-122"/>
                <a:ea typeface="微软雅黑" panose="020B0503020204020204" pitchFamily="34" charset="-122"/>
              </a:rPr>
              <a:t>03</a:t>
            </a:r>
            <a:endParaRPr lang="zh-CN" altLang="en-US" sz="2800" b="1" dirty="0">
              <a:solidFill>
                <a:srgbClr val="BA7609"/>
              </a:solidFill>
              <a:latin typeface="微软雅黑" panose="020B0503020204020204" pitchFamily="34" charset="-122"/>
              <a:ea typeface="微软雅黑" panose="020B0503020204020204" pitchFamily="34" charset="-122"/>
            </a:endParaRPr>
          </a:p>
        </p:txBody>
      </p:sp>
      <p:sp>
        <p:nvSpPr>
          <p:cNvPr id="191" name="文本框 190"/>
          <p:cNvSpPr txBox="1"/>
          <p:nvPr/>
        </p:nvSpPr>
        <p:spPr>
          <a:xfrm>
            <a:off x="6226482" y="4387550"/>
            <a:ext cx="627095" cy="523220"/>
          </a:xfrm>
          <a:prstGeom prst="rect">
            <a:avLst/>
          </a:prstGeom>
          <a:noFill/>
        </p:spPr>
        <p:txBody>
          <a:bodyPr wrap="none" rtlCol="0">
            <a:spAutoFit/>
          </a:bodyPr>
          <a:lstStyle/>
          <a:p>
            <a:r>
              <a:rPr lang="en-US" altLang="zh-CN" sz="2800" b="1" dirty="0" smtClean="0">
                <a:solidFill>
                  <a:srgbClr val="B81B41"/>
                </a:solidFill>
                <a:latin typeface="微软雅黑" panose="020B0503020204020204" pitchFamily="34" charset="-122"/>
                <a:ea typeface="微软雅黑" panose="020B0503020204020204" pitchFamily="34" charset="-122"/>
              </a:rPr>
              <a:t>04</a:t>
            </a:r>
            <a:endParaRPr lang="zh-CN" altLang="en-US" sz="2800" b="1" dirty="0">
              <a:solidFill>
                <a:srgbClr val="B81B41"/>
              </a:solidFill>
              <a:latin typeface="微软雅黑" panose="020B0503020204020204" pitchFamily="34" charset="-122"/>
              <a:ea typeface="微软雅黑" panose="020B0503020204020204" pitchFamily="34" charset="-122"/>
            </a:endParaRPr>
          </a:p>
        </p:txBody>
      </p:sp>
      <p:sp>
        <p:nvSpPr>
          <p:cNvPr id="193" name="文本框 192"/>
          <p:cNvSpPr txBox="1"/>
          <p:nvPr/>
        </p:nvSpPr>
        <p:spPr>
          <a:xfrm>
            <a:off x="6217914" y="4950531"/>
            <a:ext cx="627095" cy="523220"/>
          </a:xfrm>
          <a:prstGeom prst="rect">
            <a:avLst/>
          </a:prstGeom>
          <a:noFill/>
        </p:spPr>
        <p:txBody>
          <a:bodyPr wrap="none" rtlCol="0">
            <a:spAutoFit/>
          </a:bodyPr>
          <a:lstStyle/>
          <a:p>
            <a:r>
              <a:rPr lang="en-US" altLang="zh-CN" sz="2800" b="1" dirty="0" smtClean="0">
                <a:solidFill>
                  <a:srgbClr val="333F50"/>
                </a:solidFill>
                <a:latin typeface="微软雅黑" panose="020B0503020204020204" pitchFamily="34" charset="-122"/>
                <a:ea typeface="微软雅黑" panose="020B0503020204020204" pitchFamily="34" charset="-122"/>
              </a:rPr>
              <a:t>05</a:t>
            </a:r>
            <a:endParaRPr lang="zh-CN" altLang="en-US" sz="2800" b="1" dirty="0">
              <a:solidFill>
                <a:srgbClr val="333F50"/>
              </a:solidFill>
              <a:latin typeface="微软雅黑" panose="020B0503020204020204" pitchFamily="34" charset="-122"/>
              <a:ea typeface="微软雅黑" panose="020B0503020204020204" pitchFamily="34" charset="-122"/>
            </a:endParaRPr>
          </a:p>
        </p:txBody>
      </p:sp>
      <p:sp>
        <p:nvSpPr>
          <p:cNvPr id="195" name="文本框 194"/>
          <p:cNvSpPr txBox="1"/>
          <p:nvPr/>
        </p:nvSpPr>
        <p:spPr>
          <a:xfrm>
            <a:off x="5298141" y="506479"/>
            <a:ext cx="1776448" cy="923330"/>
          </a:xfrm>
          <a:prstGeom prst="rect">
            <a:avLst/>
          </a:prstGeom>
          <a:noFill/>
        </p:spPr>
        <p:txBody>
          <a:bodyPr wrap="none" rtlCol="0">
            <a:spAutoFit/>
          </a:bodyPr>
          <a:lstStyle/>
          <a:p>
            <a:r>
              <a:rPr lang="zh-CN" altLang="en-US" sz="5400" b="1" dirty="0" smtClean="0">
                <a:solidFill>
                  <a:srgbClr val="00B050"/>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目 录</a:t>
            </a:r>
            <a:endParaRPr lang="zh-CN" altLang="en-US" sz="5400" b="1" dirty="0">
              <a:solidFill>
                <a:srgbClr val="00B050"/>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
        <p:nvSpPr>
          <p:cNvPr id="196" name="文本框 195"/>
          <p:cNvSpPr txBox="1"/>
          <p:nvPr/>
        </p:nvSpPr>
        <p:spPr>
          <a:xfrm>
            <a:off x="4945769" y="1408589"/>
            <a:ext cx="2481192" cy="584775"/>
          </a:xfrm>
          <a:prstGeom prst="rect">
            <a:avLst/>
          </a:prstGeom>
          <a:noFill/>
        </p:spPr>
        <p:txBody>
          <a:bodyPr wrap="none" rtlCol="0">
            <a:spAutoFit/>
          </a:bodyPr>
          <a:lstStyle/>
          <a:p>
            <a:r>
              <a:rPr lang="en-US" altLang="zh-CN" sz="3200" b="1" dirty="0" smtClean="0">
                <a:latin typeface="微软雅黑" panose="020B0503020204020204" pitchFamily="34" charset="-122"/>
                <a:ea typeface="微软雅黑" panose="020B0503020204020204" pitchFamily="34" charset="-122"/>
              </a:rPr>
              <a:t>CONTENTS</a:t>
            </a:r>
            <a:endParaRPr lang="zh-CN" altLang="en-US" sz="3200" b="1" dirty="0">
              <a:latin typeface="微软雅黑" panose="020B0503020204020204" pitchFamily="34" charset="-122"/>
              <a:ea typeface="微软雅黑" panose="020B0503020204020204" pitchFamily="34" charset="-122"/>
            </a:endParaRPr>
          </a:p>
        </p:txBody>
      </p:sp>
      <p:sp>
        <p:nvSpPr>
          <p:cNvPr id="197" name="TextBox 4"/>
          <p:cNvSpPr txBox="1"/>
          <p:nvPr/>
        </p:nvSpPr>
        <p:spPr>
          <a:xfrm>
            <a:off x="7192613" y="2593908"/>
            <a:ext cx="2339102" cy="523220"/>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dirty="0"/>
              <a:t>点击添加标题</a:t>
            </a:r>
          </a:p>
        </p:txBody>
      </p:sp>
      <p:sp>
        <p:nvSpPr>
          <p:cNvPr id="198" name="TextBox 5"/>
          <p:cNvSpPr txBox="1"/>
          <p:nvPr/>
        </p:nvSpPr>
        <p:spPr>
          <a:xfrm>
            <a:off x="7192612" y="3231415"/>
            <a:ext cx="2339102" cy="523220"/>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dirty="0"/>
              <a:t>点击添加标题</a:t>
            </a:r>
          </a:p>
        </p:txBody>
      </p:sp>
      <p:sp>
        <p:nvSpPr>
          <p:cNvPr id="199" name="TextBox 6"/>
          <p:cNvSpPr txBox="1"/>
          <p:nvPr/>
        </p:nvSpPr>
        <p:spPr>
          <a:xfrm>
            <a:off x="7192612" y="3836952"/>
            <a:ext cx="2339102" cy="523220"/>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dirty="0"/>
              <a:t>点击添加标题</a:t>
            </a:r>
          </a:p>
        </p:txBody>
      </p:sp>
      <p:sp>
        <p:nvSpPr>
          <p:cNvPr id="200" name="TextBox 7"/>
          <p:cNvSpPr txBox="1"/>
          <p:nvPr/>
        </p:nvSpPr>
        <p:spPr>
          <a:xfrm>
            <a:off x="7192612" y="4370470"/>
            <a:ext cx="2339102" cy="523220"/>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dirty="0"/>
              <a:t>点击添加标题</a:t>
            </a:r>
          </a:p>
        </p:txBody>
      </p:sp>
      <p:sp>
        <p:nvSpPr>
          <p:cNvPr id="201" name="TextBox 8"/>
          <p:cNvSpPr txBox="1"/>
          <p:nvPr/>
        </p:nvSpPr>
        <p:spPr>
          <a:xfrm>
            <a:off x="7192612" y="4960416"/>
            <a:ext cx="2339102" cy="523220"/>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dirty="0"/>
              <a:t>点击添加标题</a:t>
            </a:r>
          </a:p>
        </p:txBody>
      </p:sp>
    </p:spTree>
    <p:extLst>
      <p:ext uri="{BB962C8B-B14F-4D97-AF65-F5344CB8AC3E}">
        <p14:creationId xmlns:p14="http://schemas.microsoft.com/office/powerpoint/2010/main" val="11659001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7" name="组合 6"/>
          <p:cNvGrpSpPr>
            <a:grpSpLocks noChangeAspect="1"/>
          </p:cNvGrpSpPr>
          <p:nvPr/>
        </p:nvGrpSpPr>
        <p:grpSpPr>
          <a:xfrm>
            <a:off x="6132513" y="3870000"/>
            <a:ext cx="5645444" cy="2988000"/>
            <a:chOff x="5860750" y="3417976"/>
            <a:chExt cx="5731532" cy="3440025"/>
          </a:xfrm>
        </p:grpSpPr>
        <p:grpSp>
          <p:nvGrpSpPr>
            <p:cNvPr id="321" name="Group 6"/>
            <p:cNvGrpSpPr/>
            <p:nvPr/>
          </p:nvGrpSpPr>
          <p:grpSpPr>
            <a:xfrm rot="5400000" flipV="1">
              <a:off x="8134958" y="1154794"/>
              <a:ext cx="678292" cy="5226707"/>
              <a:chOff x="6480429" y="3713225"/>
              <a:chExt cx="409339" cy="3142082"/>
            </a:xfrm>
          </p:grpSpPr>
          <p:sp>
            <p:nvSpPr>
              <p:cNvPr id="32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33" name="Group 3"/>
            <p:cNvGrpSpPr/>
            <p:nvPr/>
          </p:nvGrpSpPr>
          <p:grpSpPr>
            <a:xfrm rot="5400000" flipV="1">
              <a:off x="8150934" y="2374091"/>
              <a:ext cx="663828" cy="3973595"/>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45" name="Group 4"/>
            <p:cNvGrpSpPr/>
            <p:nvPr/>
          </p:nvGrpSpPr>
          <p:grpSpPr>
            <a:xfrm rot="5400000" flipV="1">
              <a:off x="7898304" y="3392356"/>
              <a:ext cx="680512" cy="3093641"/>
              <a:chOff x="5502862" y="5355294"/>
              <a:chExt cx="412706" cy="1502706"/>
            </a:xfrm>
          </p:grpSpPr>
          <p:sp>
            <p:nvSpPr>
              <p:cNvPr id="346"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6"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57" name="Group 7"/>
            <p:cNvGrpSpPr/>
            <p:nvPr/>
          </p:nvGrpSpPr>
          <p:grpSpPr>
            <a:xfrm rot="16200000">
              <a:off x="7557392" y="5438878"/>
              <a:ext cx="682655" cy="1220627"/>
              <a:chOff x="6959786" y="5355294"/>
              <a:chExt cx="407320" cy="1502706"/>
            </a:xfrm>
          </p:grpSpPr>
          <p:sp>
            <p:nvSpPr>
              <p:cNvPr id="358"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7"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69" name="Group 5"/>
            <p:cNvGrpSpPr/>
            <p:nvPr/>
          </p:nvGrpSpPr>
          <p:grpSpPr>
            <a:xfrm rot="5400000" flipV="1">
              <a:off x="7700983" y="4416829"/>
              <a:ext cx="650476" cy="2198291"/>
              <a:chOff x="6007804" y="4266641"/>
              <a:chExt cx="403952" cy="2588666"/>
            </a:xfrm>
          </p:grpSpPr>
          <p:sp>
            <p:nvSpPr>
              <p:cNvPr id="37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sp>
          <p:nvSpPr>
            <p:cNvPr id="5" name="矩形 4"/>
            <p:cNvSpPr/>
            <p:nvPr/>
          </p:nvSpPr>
          <p:spPr>
            <a:xfrm>
              <a:off x="10434349" y="4531449"/>
              <a:ext cx="523875" cy="2326551"/>
            </a:xfrm>
            <a:prstGeom prst="rect">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1" name="矩形 380"/>
            <p:cNvSpPr/>
            <p:nvPr/>
          </p:nvSpPr>
          <p:spPr>
            <a:xfrm>
              <a:off x="9775855" y="5129565"/>
              <a:ext cx="523875" cy="1728436"/>
            </a:xfrm>
            <a:prstGeom prst="rect">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2" name="矩形 381"/>
            <p:cNvSpPr/>
            <p:nvPr/>
          </p:nvSpPr>
          <p:spPr>
            <a:xfrm>
              <a:off x="9113556" y="5707865"/>
              <a:ext cx="523875" cy="1150136"/>
            </a:xfrm>
            <a:prstGeom prst="rect">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3" name="矩形 382"/>
            <p:cNvSpPr/>
            <p:nvPr/>
          </p:nvSpPr>
          <p:spPr>
            <a:xfrm>
              <a:off x="8494279" y="6400473"/>
              <a:ext cx="523875" cy="457527"/>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4" name="矩形 383"/>
            <p:cNvSpPr/>
            <p:nvPr/>
          </p:nvSpPr>
          <p:spPr>
            <a:xfrm>
              <a:off x="11068407" y="3962265"/>
              <a:ext cx="523875" cy="2895735"/>
            </a:xfrm>
            <a:prstGeom prst="rect">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直角三角形 5"/>
            <p:cNvSpPr/>
            <p:nvPr/>
          </p:nvSpPr>
          <p:spPr>
            <a:xfrm>
              <a:off x="8498888" y="5849198"/>
              <a:ext cx="512065" cy="550848"/>
            </a:xfrm>
            <a:prstGeom prst="rtTriangle">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5" name="直角三角形 384"/>
            <p:cNvSpPr/>
            <p:nvPr/>
          </p:nvSpPr>
          <p:spPr>
            <a:xfrm>
              <a:off x="9125366" y="5163780"/>
              <a:ext cx="512065" cy="550848"/>
            </a:xfrm>
            <a:prstGeom prst="rtTriangle">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6" name="直角三角形 385"/>
            <p:cNvSpPr/>
            <p:nvPr/>
          </p:nvSpPr>
          <p:spPr>
            <a:xfrm>
              <a:off x="9773155" y="4590785"/>
              <a:ext cx="512065" cy="550848"/>
            </a:xfrm>
            <a:prstGeom prst="rtTriangle">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7" name="直角三角形 386"/>
            <p:cNvSpPr/>
            <p:nvPr/>
          </p:nvSpPr>
          <p:spPr>
            <a:xfrm>
              <a:off x="10450709" y="4011826"/>
              <a:ext cx="512065" cy="550848"/>
            </a:xfrm>
            <a:prstGeom prst="rtTriangle">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8" name="直角三角形 387"/>
            <p:cNvSpPr/>
            <p:nvPr/>
          </p:nvSpPr>
          <p:spPr>
            <a:xfrm>
              <a:off x="11080217" y="3417976"/>
              <a:ext cx="512065" cy="550848"/>
            </a:xfrm>
            <a:prstGeom prst="rtTriangle">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89" name="文本框 388"/>
          <p:cNvSpPr txBox="1"/>
          <p:nvPr/>
        </p:nvSpPr>
        <p:spPr>
          <a:xfrm>
            <a:off x="6463518" y="2722009"/>
            <a:ext cx="387798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点击添加标题</a:t>
            </a:r>
          </a:p>
        </p:txBody>
      </p:sp>
      <p:sp>
        <p:nvSpPr>
          <p:cNvPr id="390" name="文本框 389"/>
          <p:cNvSpPr txBox="1"/>
          <p:nvPr/>
        </p:nvSpPr>
        <p:spPr>
          <a:xfrm>
            <a:off x="861930" y="1150012"/>
            <a:ext cx="4929555" cy="4708981"/>
          </a:xfrm>
          <a:prstGeom prst="rect">
            <a:avLst/>
          </a:prstGeom>
          <a:noFill/>
        </p:spPr>
        <p:txBody>
          <a:bodyPr wrap="none" rtlCol="0">
            <a:spAutoFit/>
          </a:bodyPr>
          <a:lstStyle/>
          <a:p>
            <a:r>
              <a:rPr lang="en-US" altLang="zh-CN" sz="30000" b="1" dirty="0" smtClean="0">
                <a:solidFill>
                  <a:srgbClr val="00A39E"/>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01</a:t>
            </a:r>
            <a:endParaRPr lang="zh-CN" altLang="en-US" sz="30000" b="1" dirty="0">
              <a:solidFill>
                <a:srgbClr val="00A39E"/>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052388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14" name="TextBox 4"/>
          <p:cNvSpPr txBox="1"/>
          <p:nvPr/>
        </p:nvSpPr>
        <p:spPr>
          <a:xfrm>
            <a:off x="579207" y="248988"/>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sp>
        <p:nvSpPr>
          <p:cNvPr id="505" name="矩形 504"/>
          <p:cNvSpPr/>
          <p:nvPr/>
        </p:nvSpPr>
        <p:spPr>
          <a:xfrm>
            <a:off x="1364308" y="3712657"/>
            <a:ext cx="9144000" cy="1945193"/>
          </a:xfrm>
          <a:prstGeom prst="rect">
            <a:avLst/>
          </a:prstGeom>
          <a:solidFill>
            <a:srgbClr val="5DCEAF">
              <a:lumMod val="40000"/>
              <a:lumOff val="6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06" name="矩形 505"/>
          <p:cNvSpPr/>
          <p:nvPr/>
        </p:nvSpPr>
        <p:spPr>
          <a:xfrm>
            <a:off x="8850960" y="3712657"/>
            <a:ext cx="666751" cy="1945193"/>
          </a:xfrm>
          <a:prstGeom prst="rect">
            <a:avLst/>
          </a:prstGeom>
          <a:solidFill>
            <a:srgbClr val="00A39E"/>
          </a:solidFill>
          <a:ln w="12700" cap="flat" cmpd="sng" algn="ctr">
            <a:noFill/>
            <a:prstDash val="solid"/>
            <a:miter lim="800000"/>
          </a:ln>
          <a:effectLst/>
        </p:spPr>
        <p:txBody>
          <a:bodyPr vert="eaVert"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请输入标题</a:t>
            </a:r>
          </a:p>
        </p:txBody>
      </p:sp>
      <p:sp>
        <p:nvSpPr>
          <p:cNvPr id="507" name="等腰三角形 506"/>
          <p:cNvSpPr/>
          <p:nvPr/>
        </p:nvSpPr>
        <p:spPr>
          <a:xfrm>
            <a:off x="3322774" y="3465009"/>
            <a:ext cx="252033" cy="247649"/>
          </a:xfrm>
          <a:prstGeom prst="triangle">
            <a:avLst/>
          </a:prstGeom>
          <a:solidFill>
            <a:srgbClr val="00638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08" name="任意多边形 507"/>
          <p:cNvSpPr/>
          <p:nvPr/>
        </p:nvSpPr>
        <p:spPr>
          <a:xfrm rot="1434947">
            <a:off x="2336379" y="3229408"/>
            <a:ext cx="599340" cy="2658142"/>
          </a:xfrm>
          <a:custGeom>
            <a:avLst/>
            <a:gdLst>
              <a:gd name="connsiteX0" fmla="*/ 12802 w 599340"/>
              <a:gd name="connsiteY0" fmla="*/ 260111 h 2980354"/>
              <a:gd name="connsiteX1" fmla="*/ 599340 w 599340"/>
              <a:gd name="connsiteY1" fmla="*/ 0 h 2980354"/>
              <a:gd name="connsiteX2" fmla="*/ 586537 w 599340"/>
              <a:gd name="connsiteY2" fmla="*/ 2720243 h 2980354"/>
              <a:gd name="connsiteX3" fmla="*/ 0 w 599340"/>
              <a:gd name="connsiteY3" fmla="*/ 2980354 h 2980354"/>
            </a:gdLst>
            <a:ahLst/>
            <a:cxnLst>
              <a:cxn ang="0">
                <a:pos x="connsiteX0" y="connsiteY0"/>
              </a:cxn>
              <a:cxn ang="0">
                <a:pos x="connsiteX1" y="connsiteY1"/>
              </a:cxn>
              <a:cxn ang="0">
                <a:pos x="connsiteX2" y="connsiteY2"/>
              </a:cxn>
              <a:cxn ang="0">
                <a:pos x="connsiteX3" y="connsiteY3"/>
              </a:cxn>
            </a:cxnLst>
            <a:rect l="l" t="t" r="r" b="b"/>
            <a:pathLst>
              <a:path w="599340" h="2980354">
                <a:moveTo>
                  <a:pt x="12802" y="260111"/>
                </a:moveTo>
                <a:lnTo>
                  <a:pt x="599340" y="0"/>
                </a:lnTo>
                <a:lnTo>
                  <a:pt x="586537" y="2720243"/>
                </a:lnTo>
                <a:lnTo>
                  <a:pt x="0" y="2980354"/>
                </a:lnTo>
                <a:close/>
              </a:path>
            </a:pathLst>
          </a:custGeom>
          <a:solidFill>
            <a:srgbClr val="33CCCC"/>
          </a:solidFill>
        </p:spPr>
        <p:txBody>
          <a:bodyPr vert="eaVert" wrap="square" rtlCol="0" anchor="ctr" anchorCtr="0">
            <a:noAutofit/>
          </a:bodyPr>
          <a:lstStyle/>
          <a:p>
            <a:pPr algn="ctr">
              <a:lnSpc>
                <a:spcPct val="120000"/>
              </a:lnSpc>
            </a:pPr>
            <a:r>
              <a:rPr lang="zh-CN" altLang="en-US" sz="1600" dirty="0" smtClean="0">
                <a:solidFill>
                  <a:prstClr val="white"/>
                </a:solidFill>
                <a:latin typeface="微软雅黑" panose="020B0503020204020204" pitchFamily="34" charset="-122"/>
                <a:ea typeface="微软雅黑" panose="020B0503020204020204" pitchFamily="34" charset="-122"/>
              </a:rPr>
              <a:t>请输入文本文字</a:t>
            </a:r>
            <a:endParaRPr lang="zh-CN" altLang="en-US" sz="1600" dirty="0">
              <a:solidFill>
                <a:prstClr val="white"/>
              </a:solidFill>
              <a:latin typeface="微软雅黑" panose="020B0503020204020204" pitchFamily="34" charset="-122"/>
              <a:ea typeface="微软雅黑" panose="020B0503020204020204" pitchFamily="34" charset="-122"/>
            </a:endParaRPr>
          </a:p>
        </p:txBody>
      </p:sp>
      <p:sp>
        <p:nvSpPr>
          <p:cNvPr id="509" name="等腰三角形 508"/>
          <p:cNvSpPr/>
          <p:nvPr/>
        </p:nvSpPr>
        <p:spPr>
          <a:xfrm>
            <a:off x="4483917" y="3465009"/>
            <a:ext cx="252033" cy="247649"/>
          </a:xfrm>
          <a:prstGeom prst="triangle">
            <a:avLst/>
          </a:prstGeom>
          <a:solidFill>
            <a:srgbClr val="00638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10" name="任意多边形 509"/>
          <p:cNvSpPr/>
          <p:nvPr/>
        </p:nvSpPr>
        <p:spPr>
          <a:xfrm rot="1434947">
            <a:off x="3496594" y="3229212"/>
            <a:ext cx="599340" cy="2662719"/>
          </a:xfrm>
          <a:custGeom>
            <a:avLst/>
            <a:gdLst>
              <a:gd name="connsiteX0" fmla="*/ 12802 w 599340"/>
              <a:gd name="connsiteY0" fmla="*/ 260111 h 2980354"/>
              <a:gd name="connsiteX1" fmla="*/ 599340 w 599340"/>
              <a:gd name="connsiteY1" fmla="*/ 0 h 2980354"/>
              <a:gd name="connsiteX2" fmla="*/ 586537 w 599340"/>
              <a:gd name="connsiteY2" fmla="*/ 2720243 h 2980354"/>
              <a:gd name="connsiteX3" fmla="*/ 0 w 599340"/>
              <a:gd name="connsiteY3" fmla="*/ 2980354 h 2980354"/>
            </a:gdLst>
            <a:ahLst/>
            <a:cxnLst>
              <a:cxn ang="0">
                <a:pos x="connsiteX0" y="connsiteY0"/>
              </a:cxn>
              <a:cxn ang="0">
                <a:pos x="connsiteX1" y="connsiteY1"/>
              </a:cxn>
              <a:cxn ang="0">
                <a:pos x="connsiteX2" y="connsiteY2"/>
              </a:cxn>
              <a:cxn ang="0">
                <a:pos x="connsiteX3" y="connsiteY3"/>
              </a:cxn>
            </a:cxnLst>
            <a:rect l="l" t="t" r="r" b="b"/>
            <a:pathLst>
              <a:path w="599340" h="2980354">
                <a:moveTo>
                  <a:pt x="12802" y="260111"/>
                </a:moveTo>
                <a:lnTo>
                  <a:pt x="599340" y="0"/>
                </a:lnTo>
                <a:lnTo>
                  <a:pt x="586537" y="2720243"/>
                </a:lnTo>
                <a:lnTo>
                  <a:pt x="0" y="2980354"/>
                </a:lnTo>
                <a:close/>
              </a:path>
            </a:pathLst>
          </a:custGeom>
          <a:solidFill>
            <a:srgbClr val="33CCCC"/>
          </a:solidFill>
        </p:spPr>
        <p:txBody>
          <a:bodyPr rot="0" spcFirstLastPara="0" vertOverflow="overflow" horzOverflow="overflow" vert="eaVert" wrap="square" lIns="91440" tIns="45720" rIns="91440" bIns="45720" numCol="1" spcCol="0" rtlCol="0" fromWordArt="0" anchor="ctr" anchorCtr="0" forceAA="0" compatLnSpc="1">
            <a:prstTxWarp prst="textNoShape">
              <a:avLst/>
            </a:prstTxWarp>
            <a:noAutofit/>
          </a:bodyPr>
          <a:lstStyle/>
          <a:p>
            <a:pPr algn="ctr">
              <a:lnSpc>
                <a:spcPct val="120000"/>
              </a:lnSpc>
            </a:pPr>
            <a:r>
              <a:rPr lang="zh-CN" altLang="en-US" sz="1600" dirty="0" smtClean="0">
                <a:solidFill>
                  <a:prstClr val="white"/>
                </a:solidFill>
                <a:latin typeface="微软雅黑" panose="020B0503020204020204" pitchFamily="34" charset="-122"/>
                <a:ea typeface="微软雅黑" panose="020B0503020204020204" pitchFamily="34" charset="-122"/>
              </a:rPr>
              <a:t>请输入文本文字</a:t>
            </a:r>
            <a:endParaRPr lang="zh-CN" altLang="en-US" sz="1600" dirty="0">
              <a:solidFill>
                <a:prstClr val="white"/>
              </a:solidFill>
              <a:latin typeface="微软雅黑" panose="020B0503020204020204" pitchFamily="34" charset="-122"/>
              <a:ea typeface="微软雅黑" panose="020B0503020204020204" pitchFamily="34" charset="-122"/>
            </a:endParaRPr>
          </a:p>
        </p:txBody>
      </p:sp>
      <p:sp>
        <p:nvSpPr>
          <p:cNvPr id="511" name="等腰三角形 510"/>
          <p:cNvSpPr/>
          <p:nvPr/>
        </p:nvSpPr>
        <p:spPr>
          <a:xfrm>
            <a:off x="5645060" y="3465009"/>
            <a:ext cx="252033" cy="247649"/>
          </a:xfrm>
          <a:prstGeom prst="triangle">
            <a:avLst/>
          </a:prstGeom>
          <a:solidFill>
            <a:srgbClr val="00638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12" name="任意多边形 511"/>
          <p:cNvSpPr/>
          <p:nvPr/>
        </p:nvSpPr>
        <p:spPr>
          <a:xfrm rot="1434947">
            <a:off x="4656001" y="3228844"/>
            <a:ext cx="599340" cy="2671287"/>
          </a:xfrm>
          <a:custGeom>
            <a:avLst/>
            <a:gdLst>
              <a:gd name="connsiteX0" fmla="*/ 12802 w 599340"/>
              <a:gd name="connsiteY0" fmla="*/ 260111 h 2980354"/>
              <a:gd name="connsiteX1" fmla="*/ 599340 w 599340"/>
              <a:gd name="connsiteY1" fmla="*/ 0 h 2980354"/>
              <a:gd name="connsiteX2" fmla="*/ 586537 w 599340"/>
              <a:gd name="connsiteY2" fmla="*/ 2720243 h 2980354"/>
              <a:gd name="connsiteX3" fmla="*/ 0 w 599340"/>
              <a:gd name="connsiteY3" fmla="*/ 2980354 h 2980354"/>
            </a:gdLst>
            <a:ahLst/>
            <a:cxnLst>
              <a:cxn ang="0">
                <a:pos x="connsiteX0" y="connsiteY0"/>
              </a:cxn>
              <a:cxn ang="0">
                <a:pos x="connsiteX1" y="connsiteY1"/>
              </a:cxn>
              <a:cxn ang="0">
                <a:pos x="connsiteX2" y="connsiteY2"/>
              </a:cxn>
              <a:cxn ang="0">
                <a:pos x="connsiteX3" y="connsiteY3"/>
              </a:cxn>
            </a:cxnLst>
            <a:rect l="l" t="t" r="r" b="b"/>
            <a:pathLst>
              <a:path w="599340" h="2980354">
                <a:moveTo>
                  <a:pt x="12802" y="260111"/>
                </a:moveTo>
                <a:lnTo>
                  <a:pt x="599340" y="0"/>
                </a:lnTo>
                <a:lnTo>
                  <a:pt x="586537" y="2720243"/>
                </a:lnTo>
                <a:lnTo>
                  <a:pt x="0" y="2980354"/>
                </a:lnTo>
                <a:close/>
              </a:path>
            </a:pathLst>
          </a:custGeom>
          <a:solidFill>
            <a:srgbClr val="33CCCC"/>
          </a:solidFill>
        </p:spPr>
        <p:txBody>
          <a:bodyPr rot="0" spcFirstLastPara="0" vertOverflow="overflow" horzOverflow="overflow" vert="eaVert" wrap="square" lIns="91440" tIns="45720" rIns="91440" bIns="45720" numCol="1" spcCol="0" rtlCol="0" fromWordArt="0" anchor="ctr" anchorCtr="0" forceAA="0" compatLnSpc="1">
            <a:prstTxWarp prst="textNoShape">
              <a:avLst/>
            </a:prstTxWarp>
            <a:noAutofit/>
          </a:bodyPr>
          <a:lstStyle/>
          <a:p>
            <a:pPr algn="ctr">
              <a:lnSpc>
                <a:spcPct val="120000"/>
              </a:lnSpc>
            </a:pPr>
            <a:r>
              <a:rPr lang="zh-CN" altLang="en-US" sz="1600" dirty="0" smtClean="0">
                <a:solidFill>
                  <a:prstClr val="white"/>
                </a:solidFill>
                <a:latin typeface="微软雅黑" panose="020B0503020204020204" pitchFamily="34" charset="-122"/>
                <a:ea typeface="微软雅黑" panose="020B0503020204020204" pitchFamily="34" charset="-122"/>
              </a:rPr>
              <a:t>请输入文本文字</a:t>
            </a:r>
            <a:endParaRPr lang="zh-CN" altLang="en-US" sz="1600" dirty="0">
              <a:solidFill>
                <a:prstClr val="white"/>
              </a:solidFill>
              <a:latin typeface="微软雅黑" panose="020B0503020204020204" pitchFamily="34" charset="-122"/>
              <a:ea typeface="微软雅黑" panose="020B0503020204020204" pitchFamily="34" charset="-122"/>
            </a:endParaRPr>
          </a:p>
        </p:txBody>
      </p:sp>
      <p:sp>
        <p:nvSpPr>
          <p:cNvPr id="513" name="等腰三角形 512"/>
          <p:cNvSpPr/>
          <p:nvPr/>
        </p:nvSpPr>
        <p:spPr>
          <a:xfrm>
            <a:off x="6806203" y="3465009"/>
            <a:ext cx="252033" cy="247649"/>
          </a:xfrm>
          <a:prstGeom prst="triangle">
            <a:avLst/>
          </a:prstGeom>
          <a:solidFill>
            <a:srgbClr val="00638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14" name="任意多边形 513"/>
          <p:cNvSpPr/>
          <p:nvPr/>
        </p:nvSpPr>
        <p:spPr>
          <a:xfrm rot="1434947">
            <a:off x="5819381" y="3229318"/>
            <a:ext cx="599340" cy="2660248"/>
          </a:xfrm>
          <a:custGeom>
            <a:avLst/>
            <a:gdLst>
              <a:gd name="connsiteX0" fmla="*/ 12802 w 599340"/>
              <a:gd name="connsiteY0" fmla="*/ 260111 h 2980354"/>
              <a:gd name="connsiteX1" fmla="*/ 599340 w 599340"/>
              <a:gd name="connsiteY1" fmla="*/ 0 h 2980354"/>
              <a:gd name="connsiteX2" fmla="*/ 586537 w 599340"/>
              <a:gd name="connsiteY2" fmla="*/ 2720243 h 2980354"/>
              <a:gd name="connsiteX3" fmla="*/ 0 w 599340"/>
              <a:gd name="connsiteY3" fmla="*/ 2980354 h 2980354"/>
            </a:gdLst>
            <a:ahLst/>
            <a:cxnLst>
              <a:cxn ang="0">
                <a:pos x="connsiteX0" y="connsiteY0"/>
              </a:cxn>
              <a:cxn ang="0">
                <a:pos x="connsiteX1" y="connsiteY1"/>
              </a:cxn>
              <a:cxn ang="0">
                <a:pos x="connsiteX2" y="connsiteY2"/>
              </a:cxn>
              <a:cxn ang="0">
                <a:pos x="connsiteX3" y="connsiteY3"/>
              </a:cxn>
            </a:cxnLst>
            <a:rect l="l" t="t" r="r" b="b"/>
            <a:pathLst>
              <a:path w="599340" h="2980354">
                <a:moveTo>
                  <a:pt x="12802" y="260111"/>
                </a:moveTo>
                <a:lnTo>
                  <a:pt x="599340" y="0"/>
                </a:lnTo>
                <a:lnTo>
                  <a:pt x="586537" y="2720243"/>
                </a:lnTo>
                <a:lnTo>
                  <a:pt x="0" y="2980354"/>
                </a:lnTo>
                <a:close/>
              </a:path>
            </a:pathLst>
          </a:custGeom>
          <a:solidFill>
            <a:srgbClr val="33CCCC"/>
          </a:solidFill>
        </p:spPr>
        <p:txBody>
          <a:bodyPr rot="0" spcFirstLastPara="0" vertOverflow="overflow" horzOverflow="overflow" vert="eaVert" wrap="square" lIns="91440" tIns="45720" rIns="91440" bIns="45720" numCol="1" spcCol="0" rtlCol="0" fromWordArt="0" anchor="ctr" anchorCtr="0" forceAA="0" compatLnSpc="1">
            <a:prstTxWarp prst="textNoShape">
              <a:avLst/>
            </a:prstTxWarp>
            <a:noAutofit/>
          </a:bodyPr>
          <a:lstStyle/>
          <a:p>
            <a:pPr algn="ctr">
              <a:lnSpc>
                <a:spcPct val="120000"/>
              </a:lnSpc>
            </a:pPr>
            <a:r>
              <a:rPr lang="zh-CN" altLang="en-US" sz="1600" dirty="0" smtClean="0">
                <a:solidFill>
                  <a:prstClr val="white"/>
                </a:solidFill>
                <a:latin typeface="微软雅黑" panose="020B0503020204020204" pitchFamily="34" charset="-122"/>
                <a:ea typeface="微软雅黑" panose="020B0503020204020204" pitchFamily="34" charset="-122"/>
              </a:rPr>
              <a:t>请输入文本文字</a:t>
            </a:r>
            <a:endParaRPr lang="zh-CN" altLang="en-US" sz="1600" dirty="0">
              <a:solidFill>
                <a:prstClr val="white"/>
              </a:solidFill>
              <a:latin typeface="微软雅黑" panose="020B0503020204020204" pitchFamily="34" charset="-122"/>
              <a:ea typeface="微软雅黑" panose="020B0503020204020204" pitchFamily="34" charset="-122"/>
            </a:endParaRPr>
          </a:p>
        </p:txBody>
      </p:sp>
      <p:sp>
        <p:nvSpPr>
          <p:cNvPr id="515" name="等腰三角形 514"/>
          <p:cNvSpPr/>
          <p:nvPr/>
        </p:nvSpPr>
        <p:spPr>
          <a:xfrm>
            <a:off x="7967346" y="3465009"/>
            <a:ext cx="252033" cy="247649"/>
          </a:xfrm>
          <a:prstGeom prst="triangle">
            <a:avLst/>
          </a:prstGeom>
          <a:solidFill>
            <a:srgbClr val="00638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16" name="任意多边形 515"/>
          <p:cNvSpPr/>
          <p:nvPr/>
        </p:nvSpPr>
        <p:spPr>
          <a:xfrm rot="1434947">
            <a:off x="6979465" y="3229094"/>
            <a:ext cx="599340" cy="2665472"/>
          </a:xfrm>
          <a:custGeom>
            <a:avLst/>
            <a:gdLst>
              <a:gd name="connsiteX0" fmla="*/ 12802 w 599340"/>
              <a:gd name="connsiteY0" fmla="*/ 260111 h 2980354"/>
              <a:gd name="connsiteX1" fmla="*/ 599340 w 599340"/>
              <a:gd name="connsiteY1" fmla="*/ 0 h 2980354"/>
              <a:gd name="connsiteX2" fmla="*/ 586537 w 599340"/>
              <a:gd name="connsiteY2" fmla="*/ 2720243 h 2980354"/>
              <a:gd name="connsiteX3" fmla="*/ 0 w 599340"/>
              <a:gd name="connsiteY3" fmla="*/ 2980354 h 2980354"/>
            </a:gdLst>
            <a:ahLst/>
            <a:cxnLst>
              <a:cxn ang="0">
                <a:pos x="connsiteX0" y="connsiteY0"/>
              </a:cxn>
              <a:cxn ang="0">
                <a:pos x="connsiteX1" y="connsiteY1"/>
              </a:cxn>
              <a:cxn ang="0">
                <a:pos x="connsiteX2" y="connsiteY2"/>
              </a:cxn>
              <a:cxn ang="0">
                <a:pos x="connsiteX3" y="connsiteY3"/>
              </a:cxn>
            </a:cxnLst>
            <a:rect l="l" t="t" r="r" b="b"/>
            <a:pathLst>
              <a:path w="599340" h="2980354">
                <a:moveTo>
                  <a:pt x="12802" y="260111"/>
                </a:moveTo>
                <a:lnTo>
                  <a:pt x="599340" y="0"/>
                </a:lnTo>
                <a:lnTo>
                  <a:pt x="586537" y="2720243"/>
                </a:lnTo>
                <a:lnTo>
                  <a:pt x="0" y="2980354"/>
                </a:lnTo>
                <a:close/>
              </a:path>
            </a:pathLst>
          </a:custGeom>
          <a:solidFill>
            <a:srgbClr val="33CCCC"/>
          </a:solidFill>
        </p:spPr>
        <p:txBody>
          <a:bodyPr rot="0" spcFirstLastPara="0" vertOverflow="overflow" horzOverflow="overflow" vert="eaVert" wrap="square" lIns="91440" tIns="45720" rIns="91440" bIns="45720" numCol="1" spcCol="0" rtlCol="0" fromWordArt="0" anchor="ctr" anchorCtr="0" forceAA="0" compatLnSpc="1">
            <a:prstTxWarp prst="textNoShape">
              <a:avLst/>
            </a:prstTxWarp>
            <a:noAutofit/>
          </a:bodyPr>
          <a:lstStyle/>
          <a:p>
            <a:pPr algn="ctr">
              <a:lnSpc>
                <a:spcPct val="120000"/>
              </a:lnSpc>
            </a:pPr>
            <a:r>
              <a:rPr lang="zh-CN" altLang="en-US" sz="1600" dirty="0" smtClean="0">
                <a:solidFill>
                  <a:prstClr val="white"/>
                </a:solidFill>
                <a:latin typeface="微软雅黑" panose="020B0503020204020204" pitchFamily="34" charset="-122"/>
                <a:ea typeface="微软雅黑" panose="020B0503020204020204" pitchFamily="34" charset="-122"/>
              </a:rPr>
              <a:t>请输入文本文字</a:t>
            </a:r>
            <a:endParaRPr lang="zh-CN" altLang="en-US" sz="1600" dirty="0">
              <a:solidFill>
                <a:prstClr val="white"/>
              </a:solidFill>
              <a:latin typeface="微软雅黑" panose="020B0503020204020204" pitchFamily="34" charset="-122"/>
              <a:ea typeface="微软雅黑" panose="020B0503020204020204" pitchFamily="34" charset="-122"/>
            </a:endParaRPr>
          </a:p>
        </p:txBody>
      </p:sp>
      <p:sp>
        <p:nvSpPr>
          <p:cNvPr id="517" name="文本框 516"/>
          <p:cNvSpPr txBox="1"/>
          <p:nvPr/>
        </p:nvSpPr>
        <p:spPr>
          <a:xfrm>
            <a:off x="1272115" y="1159925"/>
            <a:ext cx="1467068" cy="400110"/>
          </a:xfrm>
          <a:prstGeom prst="rect">
            <a:avLst/>
          </a:prstGeom>
          <a:noFill/>
        </p:spPr>
        <p:txBody>
          <a:bodyPr wrap="none" rtlCol="0">
            <a:spAutoFit/>
          </a:bodyPr>
          <a:lstStyle/>
          <a:p>
            <a:r>
              <a:rPr lang="zh-CN" altLang="en-US" sz="2000" b="1" dirty="0" smtClean="0">
                <a:solidFill>
                  <a:prstClr val="black"/>
                </a:solidFill>
                <a:latin typeface="微软雅黑" panose="020B0503020204020204" pitchFamily="34" charset="-122"/>
                <a:ea typeface="微软雅黑" panose="020B0503020204020204" pitchFamily="34" charset="-122"/>
              </a:rPr>
              <a:t>请输入标题</a:t>
            </a:r>
            <a:endParaRPr lang="zh-CN" altLang="en-US" sz="2000" b="1" dirty="0">
              <a:solidFill>
                <a:prstClr val="black"/>
              </a:solidFill>
              <a:latin typeface="微软雅黑" panose="020B0503020204020204" pitchFamily="34" charset="-122"/>
              <a:ea typeface="微软雅黑" panose="020B0503020204020204" pitchFamily="34" charset="-122"/>
            </a:endParaRPr>
          </a:p>
        </p:txBody>
      </p:sp>
      <p:sp>
        <p:nvSpPr>
          <p:cNvPr id="518" name="文本框 517"/>
          <p:cNvSpPr txBox="1"/>
          <p:nvPr/>
        </p:nvSpPr>
        <p:spPr>
          <a:xfrm>
            <a:off x="1272115" y="1853771"/>
            <a:ext cx="9549153" cy="1023742"/>
          </a:xfrm>
          <a:prstGeom prst="rect">
            <a:avLst/>
          </a:prstGeom>
          <a:noFill/>
        </p:spPr>
        <p:txBody>
          <a:bodyPr wrap="square" rtlCol="0">
            <a:spAutoFit/>
          </a:bodyPr>
          <a:lstStyle/>
          <a:p>
            <a:pPr>
              <a:lnSpc>
                <a:spcPct val="150000"/>
              </a:lnSpc>
            </a:pPr>
            <a:r>
              <a:rPr lang="zh-CN" altLang="en-US" sz="1400" dirty="0" smtClean="0">
                <a:solidFill>
                  <a:prstClr val="black"/>
                </a:solidFill>
                <a:latin typeface="微软雅黑" panose="020B0503020204020204" pitchFamily="34" charset="-122"/>
                <a:ea typeface="微软雅黑" panose="020B0503020204020204" pitchFamily="34" charset="-122"/>
              </a:rPr>
              <a:t>请输入文本文字内容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请输入文本文字内容请输入文本文字内容请输入文本文字内容请输入文本文字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请输入文本文字内容请输入文本文字内容请输入文本文字内容请输入文本文字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内容请</a:t>
            </a:r>
            <a:r>
              <a:rPr lang="zh-CN" altLang="en-US" sz="1400" dirty="0">
                <a:solidFill>
                  <a:prstClr val="black"/>
                </a:solidFill>
                <a:latin typeface="微软雅黑" panose="020B0503020204020204" pitchFamily="34" charset="-122"/>
                <a:ea typeface="微软雅黑" panose="020B0503020204020204" pitchFamily="34" charset="-122"/>
              </a:rPr>
              <a:t>输入文本文字内容请输入文本文字内容请输入文本文字内容请输入文本文字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endParaRPr lang="zh-CN" altLang="en-US" sz="14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167993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579207" y="248988"/>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sp>
        <p:nvSpPr>
          <p:cNvPr id="414" name="圆角矩形 413"/>
          <p:cNvSpPr/>
          <p:nvPr/>
        </p:nvSpPr>
        <p:spPr>
          <a:xfrm>
            <a:off x="1142346" y="1584433"/>
            <a:ext cx="9618133" cy="4132094"/>
          </a:xfrm>
          <a:prstGeom prst="roundRect">
            <a:avLst>
              <a:gd name="adj" fmla="val 5329"/>
            </a:avLst>
          </a:prstGeom>
          <a:gradFill flip="none" rotWithShape="1">
            <a:gsLst>
              <a:gs pos="0">
                <a:sysClr val="window" lastClr="FFFFFF">
                  <a:lumMod val="85000"/>
                </a:sysClr>
              </a:gs>
              <a:gs pos="50000">
                <a:sysClr val="window" lastClr="FFFFFF">
                  <a:lumMod val="95000"/>
                </a:sysClr>
              </a:gs>
              <a:gs pos="100000">
                <a:sysClr val="window" lastClr="FFFFFF">
                  <a:lumMod val="95000"/>
                  <a:shade val="100000"/>
                  <a:satMod val="115000"/>
                </a:sysClr>
              </a:gs>
            </a:gsLst>
            <a:lin ang="13500000" scaled="1"/>
            <a:tileRect/>
          </a:gradFill>
          <a:ln w="12700" cap="flat" cmpd="sng" algn="ctr">
            <a:solidFill>
              <a:srgbClr val="EEECE1">
                <a:lumMod val="90000"/>
              </a:srgbClr>
            </a:solidFill>
            <a:prstDash val="solid"/>
          </a:ln>
          <a:effectLst>
            <a:outerShdw blurRad="50800" dist="38100" dir="5400000" algn="t" rotWithShape="0">
              <a:prstClr val="black">
                <a:alpha val="40000"/>
              </a:prstClr>
            </a:outerShdw>
            <a:reflection blurRad="6350" stA="52000" endA="300" endPos="35000" dir="5400000" sy="-100000" algn="bl" rotWithShape="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grpSp>
        <p:nvGrpSpPr>
          <p:cNvPr id="415" name="组合 414"/>
          <p:cNvGrpSpPr/>
          <p:nvPr/>
        </p:nvGrpSpPr>
        <p:grpSpPr>
          <a:xfrm>
            <a:off x="8178309" y="2835497"/>
            <a:ext cx="318265" cy="258720"/>
            <a:chOff x="3252555" y="2566578"/>
            <a:chExt cx="318265" cy="258720"/>
          </a:xfrm>
        </p:grpSpPr>
        <p:sp>
          <p:nvSpPr>
            <p:cNvPr id="416" name="燕尾形 415"/>
            <p:cNvSpPr/>
            <p:nvPr/>
          </p:nvSpPr>
          <p:spPr>
            <a:xfrm>
              <a:off x="3252555" y="2566579"/>
              <a:ext cx="144016" cy="258719"/>
            </a:xfrm>
            <a:prstGeom prst="chevron">
              <a:avLst/>
            </a:prstGeom>
            <a:solidFill>
              <a:srgbClr val="F79646">
                <a:lumMod val="75000"/>
              </a:srgb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17" name="燕尾形 416"/>
            <p:cNvSpPr/>
            <p:nvPr/>
          </p:nvSpPr>
          <p:spPr>
            <a:xfrm>
              <a:off x="3426804" y="2566578"/>
              <a:ext cx="144016" cy="258719"/>
            </a:xfrm>
            <a:prstGeom prst="chevron">
              <a:avLst/>
            </a:prstGeom>
            <a:solidFill>
              <a:srgbClr val="3C8AA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grpSp>
      <p:grpSp>
        <p:nvGrpSpPr>
          <p:cNvPr id="418" name="组合 417"/>
          <p:cNvGrpSpPr/>
          <p:nvPr/>
        </p:nvGrpSpPr>
        <p:grpSpPr>
          <a:xfrm>
            <a:off x="5861094" y="2837880"/>
            <a:ext cx="318265" cy="258720"/>
            <a:chOff x="5416315" y="2566577"/>
            <a:chExt cx="318265" cy="258720"/>
          </a:xfrm>
        </p:grpSpPr>
        <p:sp>
          <p:nvSpPr>
            <p:cNvPr id="419" name="燕尾形 418"/>
            <p:cNvSpPr/>
            <p:nvPr/>
          </p:nvSpPr>
          <p:spPr>
            <a:xfrm>
              <a:off x="5416315" y="2566578"/>
              <a:ext cx="144016" cy="258719"/>
            </a:xfrm>
            <a:prstGeom prst="chevron">
              <a:avLst/>
            </a:prstGeom>
            <a:solidFill>
              <a:srgbClr val="9BBB59">
                <a:lumMod val="75000"/>
              </a:srgb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20" name="燕尾形 419"/>
            <p:cNvSpPr/>
            <p:nvPr/>
          </p:nvSpPr>
          <p:spPr>
            <a:xfrm>
              <a:off x="5590564" y="2566577"/>
              <a:ext cx="144016" cy="258719"/>
            </a:xfrm>
            <a:prstGeom prst="chevron">
              <a:avLst/>
            </a:prstGeom>
            <a:solidFill>
              <a:srgbClr val="FB5105"/>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grpSp>
      <p:grpSp>
        <p:nvGrpSpPr>
          <p:cNvPr id="421" name="组合 420"/>
          <p:cNvGrpSpPr/>
          <p:nvPr/>
        </p:nvGrpSpPr>
        <p:grpSpPr>
          <a:xfrm>
            <a:off x="6509568" y="1389471"/>
            <a:ext cx="1668741" cy="3672408"/>
            <a:chOff x="1583814" y="1120552"/>
            <a:chExt cx="1668741" cy="3672408"/>
          </a:xfrm>
        </p:grpSpPr>
        <p:sp>
          <p:nvSpPr>
            <p:cNvPr id="422" name="直角三角形 421"/>
            <p:cNvSpPr/>
            <p:nvPr/>
          </p:nvSpPr>
          <p:spPr>
            <a:xfrm>
              <a:off x="3167990" y="1120552"/>
              <a:ext cx="84565" cy="192578"/>
            </a:xfrm>
            <a:prstGeom prst="rtTriangle">
              <a:avLst/>
            </a:prstGeom>
            <a:solidFill>
              <a:sysClr val="window" lastClr="FFFFFF">
                <a:lumMod val="50000"/>
              </a:sys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23" name="五边形 422"/>
            <p:cNvSpPr/>
            <p:nvPr/>
          </p:nvSpPr>
          <p:spPr>
            <a:xfrm rot="5400000">
              <a:off x="539698" y="2164668"/>
              <a:ext cx="3672408" cy="1584176"/>
            </a:xfrm>
            <a:prstGeom prst="homePlate">
              <a:avLst/>
            </a:prstGeom>
            <a:gradFill flip="none" rotWithShape="1">
              <a:gsLst>
                <a:gs pos="100000">
                  <a:srgbClr val="FFC000"/>
                </a:gs>
                <a:gs pos="7000">
                  <a:srgbClr val="FB4B05"/>
                </a:gs>
              </a:gsLst>
              <a:lin ang="10800000" scaled="1"/>
              <a:tileRect/>
            </a:gradFill>
            <a:ln w="12700" cap="flat" cmpd="sng" algn="ctr">
              <a:solidFill>
                <a:sysClr val="window" lastClr="FFFFFF"/>
              </a:soli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grpSp>
      <p:grpSp>
        <p:nvGrpSpPr>
          <p:cNvPr id="424" name="组合 423"/>
          <p:cNvGrpSpPr/>
          <p:nvPr/>
        </p:nvGrpSpPr>
        <p:grpSpPr>
          <a:xfrm>
            <a:off x="4144676" y="1389471"/>
            <a:ext cx="1668741" cy="3672408"/>
            <a:chOff x="3744054" y="1120552"/>
            <a:chExt cx="1668741" cy="3672408"/>
          </a:xfrm>
        </p:grpSpPr>
        <p:sp>
          <p:nvSpPr>
            <p:cNvPr id="425" name="直角三角形 424"/>
            <p:cNvSpPr/>
            <p:nvPr/>
          </p:nvSpPr>
          <p:spPr>
            <a:xfrm>
              <a:off x="5328230" y="1120552"/>
              <a:ext cx="84565" cy="192578"/>
            </a:xfrm>
            <a:prstGeom prst="rtTriangle">
              <a:avLst/>
            </a:prstGeom>
            <a:solidFill>
              <a:sysClr val="window" lastClr="FFFFFF">
                <a:lumMod val="50000"/>
              </a:sys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26" name="五边形 425"/>
            <p:cNvSpPr/>
            <p:nvPr/>
          </p:nvSpPr>
          <p:spPr>
            <a:xfrm rot="5400000">
              <a:off x="2699938" y="2164668"/>
              <a:ext cx="3672408" cy="1584176"/>
            </a:xfrm>
            <a:prstGeom prst="homePlate">
              <a:avLst/>
            </a:prstGeom>
            <a:gradFill flip="none" rotWithShape="1">
              <a:gsLst>
                <a:gs pos="100000">
                  <a:srgbClr val="BED016"/>
                </a:gs>
                <a:gs pos="0">
                  <a:srgbClr val="8CA414"/>
                </a:gs>
              </a:gsLst>
              <a:lin ang="10800000" scaled="1"/>
              <a:tileRect/>
            </a:gradFill>
            <a:ln w="6350" cap="flat" cmpd="sng" algn="ctr">
              <a:solidFill>
                <a:sysClr val="window" lastClr="FFFFFF"/>
              </a:soli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grpSp>
      <p:grpSp>
        <p:nvGrpSpPr>
          <p:cNvPr id="427" name="组合 426"/>
          <p:cNvGrpSpPr/>
          <p:nvPr/>
        </p:nvGrpSpPr>
        <p:grpSpPr>
          <a:xfrm>
            <a:off x="8731506" y="1391855"/>
            <a:ext cx="1668741" cy="3672408"/>
            <a:chOff x="5904294" y="1120552"/>
            <a:chExt cx="1668741" cy="3672408"/>
          </a:xfrm>
        </p:grpSpPr>
        <p:sp>
          <p:nvSpPr>
            <p:cNvPr id="428" name="直角三角形 427"/>
            <p:cNvSpPr/>
            <p:nvPr/>
          </p:nvSpPr>
          <p:spPr>
            <a:xfrm>
              <a:off x="7488470" y="1120552"/>
              <a:ext cx="84565" cy="192578"/>
            </a:xfrm>
            <a:prstGeom prst="rtTriangle">
              <a:avLst/>
            </a:prstGeom>
            <a:solidFill>
              <a:sysClr val="window" lastClr="FFFFFF">
                <a:lumMod val="50000"/>
              </a:sys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29" name="五边形 428"/>
            <p:cNvSpPr/>
            <p:nvPr/>
          </p:nvSpPr>
          <p:spPr>
            <a:xfrm rot="5400000">
              <a:off x="4860178" y="2164668"/>
              <a:ext cx="3672408" cy="1584176"/>
            </a:xfrm>
            <a:prstGeom prst="homePlate">
              <a:avLst/>
            </a:prstGeom>
            <a:gradFill flip="none" rotWithShape="1">
              <a:gsLst>
                <a:gs pos="100000">
                  <a:srgbClr val="4BACC6">
                    <a:lumMod val="60000"/>
                    <a:lumOff val="40000"/>
                  </a:srgbClr>
                </a:gs>
                <a:gs pos="0">
                  <a:srgbClr val="4BACC6">
                    <a:lumMod val="75000"/>
                  </a:srgbClr>
                </a:gs>
              </a:gsLst>
              <a:lin ang="10800000" scaled="1"/>
              <a:tileRect/>
            </a:gradFill>
            <a:ln w="12700" cap="flat" cmpd="sng" algn="ctr">
              <a:solidFill>
                <a:sysClr val="window" lastClr="FFFFFF"/>
              </a:soli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grpSp>
      <p:sp>
        <p:nvSpPr>
          <p:cNvPr id="430" name="TextBox 24"/>
          <p:cNvSpPr txBox="1"/>
          <p:nvPr/>
        </p:nvSpPr>
        <p:spPr>
          <a:xfrm>
            <a:off x="7121749" y="5110441"/>
            <a:ext cx="389848" cy="584775"/>
          </a:xfrm>
          <a:prstGeom prst="rect">
            <a:avLst/>
          </a:prstGeom>
          <a:noFill/>
        </p:spPr>
        <p:txBody>
          <a:bodyPr wrap="square" rtlCol="0">
            <a:spAutoFit/>
          </a:bodyPr>
          <a:lstStyle/>
          <a:p>
            <a:r>
              <a:rPr lang="en-US" altLang="zh-CN" sz="3200" b="1" dirty="0" smtClean="0">
                <a:solidFill>
                  <a:srgbClr val="F79646">
                    <a:lumMod val="75000"/>
                  </a:srgbClr>
                </a:solidFill>
                <a:latin typeface="Arial Black" pitchFamily="34" charset="0"/>
                <a:ea typeface="微软雅黑" pitchFamily="34" charset="-122"/>
              </a:rPr>
              <a:t>3</a:t>
            </a:r>
            <a:endParaRPr lang="zh-CN" altLang="en-US" sz="3200" b="1" dirty="0">
              <a:solidFill>
                <a:srgbClr val="F79646">
                  <a:lumMod val="75000"/>
                </a:srgbClr>
              </a:solidFill>
              <a:latin typeface="Arial Black" pitchFamily="34" charset="0"/>
              <a:ea typeface="微软雅黑" pitchFamily="34" charset="-122"/>
            </a:endParaRPr>
          </a:p>
        </p:txBody>
      </p:sp>
      <p:sp>
        <p:nvSpPr>
          <p:cNvPr id="431" name="TextBox 25"/>
          <p:cNvSpPr txBox="1"/>
          <p:nvPr/>
        </p:nvSpPr>
        <p:spPr>
          <a:xfrm>
            <a:off x="4730117" y="5110440"/>
            <a:ext cx="389848" cy="584775"/>
          </a:xfrm>
          <a:prstGeom prst="rect">
            <a:avLst/>
          </a:prstGeom>
          <a:noFill/>
        </p:spPr>
        <p:txBody>
          <a:bodyPr wrap="square" rtlCol="0">
            <a:spAutoFit/>
          </a:bodyPr>
          <a:lstStyle/>
          <a:p>
            <a:r>
              <a:rPr lang="en-US" altLang="zh-CN" sz="3200" b="1" dirty="0" smtClean="0">
                <a:solidFill>
                  <a:srgbClr val="9BBB59">
                    <a:lumMod val="75000"/>
                  </a:srgbClr>
                </a:solidFill>
                <a:latin typeface="Arial Black" pitchFamily="34" charset="0"/>
                <a:ea typeface="微软雅黑" pitchFamily="34" charset="-122"/>
              </a:rPr>
              <a:t>2</a:t>
            </a:r>
            <a:endParaRPr lang="zh-CN" altLang="en-US" sz="3200" b="1" dirty="0">
              <a:solidFill>
                <a:srgbClr val="9BBB59">
                  <a:lumMod val="75000"/>
                </a:srgbClr>
              </a:solidFill>
              <a:latin typeface="Arial Black" pitchFamily="34" charset="0"/>
              <a:ea typeface="微软雅黑" pitchFamily="34" charset="-122"/>
            </a:endParaRPr>
          </a:p>
        </p:txBody>
      </p:sp>
      <p:sp>
        <p:nvSpPr>
          <p:cNvPr id="432" name="TextBox 26"/>
          <p:cNvSpPr txBox="1"/>
          <p:nvPr/>
        </p:nvSpPr>
        <p:spPr>
          <a:xfrm>
            <a:off x="9316947" y="5112824"/>
            <a:ext cx="389848" cy="584775"/>
          </a:xfrm>
          <a:prstGeom prst="rect">
            <a:avLst/>
          </a:prstGeom>
          <a:noFill/>
        </p:spPr>
        <p:txBody>
          <a:bodyPr wrap="square" rtlCol="0">
            <a:spAutoFit/>
          </a:bodyPr>
          <a:lstStyle/>
          <a:p>
            <a:r>
              <a:rPr lang="en-US" altLang="zh-CN" sz="3200" b="1" dirty="0" smtClean="0">
                <a:solidFill>
                  <a:srgbClr val="4BACC6">
                    <a:lumMod val="75000"/>
                  </a:srgbClr>
                </a:solidFill>
                <a:latin typeface="Arial Black" pitchFamily="34" charset="0"/>
                <a:ea typeface="微软雅黑" pitchFamily="34" charset="-122"/>
              </a:rPr>
              <a:t>4</a:t>
            </a:r>
            <a:endParaRPr lang="zh-CN" altLang="en-US" sz="3200" b="1" dirty="0">
              <a:solidFill>
                <a:srgbClr val="4BACC6">
                  <a:lumMod val="75000"/>
                </a:srgbClr>
              </a:solidFill>
              <a:latin typeface="Arial Black" pitchFamily="34" charset="0"/>
              <a:ea typeface="微软雅黑" pitchFamily="34" charset="-122"/>
            </a:endParaRPr>
          </a:p>
        </p:txBody>
      </p:sp>
      <p:grpSp>
        <p:nvGrpSpPr>
          <p:cNvPr id="433" name="组合 432"/>
          <p:cNvGrpSpPr/>
          <p:nvPr/>
        </p:nvGrpSpPr>
        <p:grpSpPr>
          <a:xfrm>
            <a:off x="1798719" y="1391855"/>
            <a:ext cx="1668741" cy="3672408"/>
            <a:chOff x="5904294" y="1120552"/>
            <a:chExt cx="1668741" cy="3672408"/>
          </a:xfrm>
        </p:grpSpPr>
        <p:sp>
          <p:nvSpPr>
            <p:cNvPr id="434" name="直角三角形 433"/>
            <p:cNvSpPr/>
            <p:nvPr/>
          </p:nvSpPr>
          <p:spPr>
            <a:xfrm>
              <a:off x="7488470" y="1120552"/>
              <a:ext cx="84565" cy="192578"/>
            </a:xfrm>
            <a:prstGeom prst="rtTriangle">
              <a:avLst/>
            </a:prstGeom>
            <a:solidFill>
              <a:sysClr val="window" lastClr="FFFFFF">
                <a:lumMod val="50000"/>
              </a:sys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grpSp>
          <p:nvGrpSpPr>
            <p:cNvPr id="435" name="组合 434"/>
            <p:cNvGrpSpPr/>
            <p:nvPr/>
          </p:nvGrpSpPr>
          <p:grpSpPr>
            <a:xfrm>
              <a:off x="5904294" y="1120552"/>
              <a:ext cx="1584176" cy="3672408"/>
              <a:chOff x="5904294" y="1120552"/>
              <a:chExt cx="1584176" cy="3672408"/>
            </a:xfrm>
          </p:grpSpPr>
          <p:sp>
            <p:nvSpPr>
              <p:cNvPr id="436" name="五边形 435"/>
              <p:cNvSpPr/>
              <p:nvPr/>
            </p:nvSpPr>
            <p:spPr>
              <a:xfrm rot="5400000">
                <a:off x="4860178" y="2164668"/>
                <a:ext cx="3672408" cy="1584176"/>
              </a:xfrm>
              <a:prstGeom prst="homePlate">
                <a:avLst/>
              </a:prstGeom>
              <a:gradFill flip="none" rotWithShape="1">
                <a:gsLst>
                  <a:gs pos="100000">
                    <a:srgbClr val="5DCEAF">
                      <a:lumMod val="60000"/>
                      <a:lumOff val="40000"/>
                    </a:srgbClr>
                  </a:gs>
                  <a:gs pos="0">
                    <a:srgbClr val="00A39E"/>
                  </a:gs>
                </a:gsLst>
                <a:lin ang="10800000" scaled="1"/>
                <a:tileRect/>
              </a:gradFill>
              <a:ln w="12700" cap="flat" cmpd="sng" algn="ctr">
                <a:solidFill>
                  <a:sysClr val="window" lastClr="FFFFFF"/>
                </a:soli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37" name="TextBox 22"/>
              <p:cNvSpPr txBox="1"/>
              <p:nvPr/>
            </p:nvSpPr>
            <p:spPr>
              <a:xfrm>
                <a:off x="6096841" y="1484784"/>
                <a:ext cx="1175636"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输入标题</a:t>
                </a:r>
              </a:p>
            </p:txBody>
          </p:sp>
          <p:sp>
            <p:nvSpPr>
              <p:cNvPr id="438" name="TextBox 23"/>
              <p:cNvSpPr txBox="1"/>
              <p:nvPr/>
            </p:nvSpPr>
            <p:spPr>
              <a:xfrm>
                <a:off x="6071035" y="2060848"/>
                <a:ext cx="1346261" cy="2012859"/>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请输入文本文字内容请输入文本文字内容请输入文本文字内容请输入文本文字内容请输入文本文字内容请输入文本文字内容。</a:t>
                </a:r>
                <a:endParaRPr kumimoji="0" lang="en-US" altLang="zh-CN" sz="12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grpSp>
      <p:sp>
        <p:nvSpPr>
          <p:cNvPr id="439" name="TextBox 26"/>
          <p:cNvSpPr txBox="1"/>
          <p:nvPr/>
        </p:nvSpPr>
        <p:spPr>
          <a:xfrm>
            <a:off x="2384160" y="5112824"/>
            <a:ext cx="389848" cy="584775"/>
          </a:xfrm>
          <a:prstGeom prst="rect">
            <a:avLst/>
          </a:prstGeom>
          <a:noFill/>
        </p:spPr>
        <p:txBody>
          <a:bodyPr wrap="square" rtlCol="0">
            <a:spAutoFit/>
          </a:bodyPr>
          <a:lstStyle/>
          <a:p>
            <a:r>
              <a:rPr lang="en-US" altLang="zh-CN" sz="3200" b="1" dirty="0" smtClean="0">
                <a:solidFill>
                  <a:srgbClr val="1CA59F"/>
                </a:solidFill>
                <a:latin typeface="Arial Black" pitchFamily="34" charset="0"/>
                <a:ea typeface="微软雅黑" pitchFamily="34" charset="-122"/>
              </a:rPr>
              <a:t>1</a:t>
            </a:r>
            <a:endParaRPr lang="zh-CN" altLang="en-US" sz="3200" b="1" dirty="0">
              <a:solidFill>
                <a:srgbClr val="1CA59F"/>
              </a:solidFill>
              <a:latin typeface="Arial Black" pitchFamily="34" charset="0"/>
              <a:ea typeface="微软雅黑" pitchFamily="34" charset="-122"/>
            </a:endParaRPr>
          </a:p>
        </p:txBody>
      </p:sp>
      <p:grpSp>
        <p:nvGrpSpPr>
          <p:cNvPr id="440" name="组合 439"/>
          <p:cNvGrpSpPr/>
          <p:nvPr/>
        </p:nvGrpSpPr>
        <p:grpSpPr>
          <a:xfrm>
            <a:off x="3586374" y="2837880"/>
            <a:ext cx="318265" cy="258720"/>
            <a:chOff x="3252555" y="2566578"/>
            <a:chExt cx="318265" cy="258720"/>
          </a:xfrm>
        </p:grpSpPr>
        <p:sp>
          <p:nvSpPr>
            <p:cNvPr id="441" name="燕尾形 440"/>
            <p:cNvSpPr/>
            <p:nvPr/>
          </p:nvSpPr>
          <p:spPr>
            <a:xfrm>
              <a:off x="3252555" y="2566579"/>
              <a:ext cx="144016" cy="258719"/>
            </a:xfrm>
            <a:prstGeom prst="chevron">
              <a:avLst/>
            </a:prstGeom>
            <a:solidFill>
              <a:srgbClr val="1FA5A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42" name="燕尾形 441"/>
            <p:cNvSpPr/>
            <p:nvPr/>
          </p:nvSpPr>
          <p:spPr>
            <a:xfrm>
              <a:off x="3426804" y="2566578"/>
              <a:ext cx="144016" cy="258719"/>
            </a:xfrm>
            <a:prstGeom prst="chevron">
              <a:avLst/>
            </a:prstGeom>
            <a:solidFill>
              <a:srgbClr val="9BBB59">
                <a:lumMod val="75000"/>
              </a:srgb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grpSp>
      <p:sp>
        <p:nvSpPr>
          <p:cNvPr id="443" name="TextBox 22"/>
          <p:cNvSpPr txBox="1"/>
          <p:nvPr/>
        </p:nvSpPr>
        <p:spPr>
          <a:xfrm>
            <a:off x="4396007" y="1756087"/>
            <a:ext cx="1175636" cy="369332"/>
          </a:xfrm>
          <a:prstGeom prst="rect">
            <a:avLst/>
          </a:prstGeom>
          <a:noFill/>
        </p:spPr>
        <p:txBody>
          <a:bodyPr wrap="square" rtlCol="0">
            <a:spAutoFit/>
          </a:bodyPr>
          <a:lstStyle/>
          <a:p>
            <a:pPr>
              <a:defRPr/>
            </a:pPr>
            <a:r>
              <a:rPr lang="zh-CN" altLang="en-US" b="1" kern="0" dirty="0" smtClean="0">
                <a:solidFill>
                  <a:prstClr val="white"/>
                </a:solidFill>
                <a:latin typeface="微软雅黑" pitchFamily="34" charset="-122"/>
                <a:ea typeface="微软雅黑" pitchFamily="34" charset="-122"/>
              </a:rPr>
              <a:t>输入标题</a:t>
            </a:r>
          </a:p>
        </p:txBody>
      </p:sp>
      <p:sp>
        <p:nvSpPr>
          <p:cNvPr id="444" name="TextBox 23"/>
          <p:cNvSpPr txBox="1"/>
          <p:nvPr/>
        </p:nvSpPr>
        <p:spPr>
          <a:xfrm>
            <a:off x="4370201" y="2332151"/>
            <a:ext cx="1346261" cy="2012859"/>
          </a:xfrm>
          <a:prstGeom prst="rect">
            <a:avLst/>
          </a:prstGeom>
          <a:noFill/>
        </p:spPr>
        <p:txBody>
          <a:bodyPr wrap="square" rtlCol="0">
            <a:spAutoFit/>
          </a:bodyPr>
          <a:lstStyle/>
          <a:p>
            <a:pPr>
              <a:lnSpc>
                <a:spcPct val="130000"/>
              </a:lnSpc>
              <a:defRPr/>
            </a:pPr>
            <a:r>
              <a:rPr lang="zh-CN" altLang="en-US" sz="1200" kern="0" dirty="0" smtClean="0">
                <a:solidFill>
                  <a:prstClr val="white"/>
                </a:solidFill>
                <a:latin typeface="微软雅黑" pitchFamily="34" charset="-122"/>
                <a:ea typeface="微软雅黑" pitchFamily="34" charset="-122"/>
              </a:rPr>
              <a:t>请输入文本文字内容请输入文本文字内容请输入文本文字内容请输入文本文字内容请输入文本文字内容请输入文本文字内容。</a:t>
            </a:r>
            <a:endParaRPr lang="en-US" altLang="zh-CN" sz="1200" kern="0" dirty="0" smtClean="0">
              <a:solidFill>
                <a:prstClr val="white"/>
              </a:solidFill>
              <a:latin typeface="微软雅黑" pitchFamily="34" charset="-122"/>
              <a:ea typeface="微软雅黑" pitchFamily="34" charset="-122"/>
            </a:endParaRPr>
          </a:p>
        </p:txBody>
      </p:sp>
      <p:sp>
        <p:nvSpPr>
          <p:cNvPr id="445" name="TextBox 22"/>
          <p:cNvSpPr txBox="1"/>
          <p:nvPr/>
        </p:nvSpPr>
        <p:spPr>
          <a:xfrm>
            <a:off x="6755504" y="1718252"/>
            <a:ext cx="1175636" cy="369332"/>
          </a:xfrm>
          <a:prstGeom prst="rect">
            <a:avLst/>
          </a:prstGeom>
          <a:noFill/>
        </p:spPr>
        <p:txBody>
          <a:bodyPr wrap="square" rtlCol="0">
            <a:spAutoFit/>
          </a:bodyPr>
          <a:lstStyle/>
          <a:p>
            <a:pPr>
              <a:defRPr/>
            </a:pPr>
            <a:r>
              <a:rPr lang="zh-CN" altLang="en-US" b="1" kern="0" dirty="0" smtClean="0">
                <a:solidFill>
                  <a:prstClr val="white"/>
                </a:solidFill>
                <a:latin typeface="微软雅黑" pitchFamily="34" charset="-122"/>
                <a:ea typeface="微软雅黑" pitchFamily="34" charset="-122"/>
              </a:rPr>
              <a:t>输入标题</a:t>
            </a:r>
          </a:p>
        </p:txBody>
      </p:sp>
      <p:sp>
        <p:nvSpPr>
          <p:cNvPr id="446" name="TextBox 23"/>
          <p:cNvSpPr txBox="1"/>
          <p:nvPr/>
        </p:nvSpPr>
        <p:spPr>
          <a:xfrm>
            <a:off x="6729698" y="2294316"/>
            <a:ext cx="1346261" cy="2012859"/>
          </a:xfrm>
          <a:prstGeom prst="rect">
            <a:avLst/>
          </a:prstGeom>
          <a:noFill/>
        </p:spPr>
        <p:txBody>
          <a:bodyPr wrap="square" rtlCol="0">
            <a:spAutoFit/>
          </a:bodyPr>
          <a:lstStyle/>
          <a:p>
            <a:pPr>
              <a:lnSpc>
                <a:spcPct val="130000"/>
              </a:lnSpc>
              <a:defRPr/>
            </a:pPr>
            <a:r>
              <a:rPr lang="zh-CN" altLang="en-US" sz="1200" kern="0" dirty="0" smtClean="0">
                <a:solidFill>
                  <a:prstClr val="white"/>
                </a:solidFill>
                <a:latin typeface="微软雅黑" pitchFamily="34" charset="-122"/>
                <a:ea typeface="微软雅黑" pitchFamily="34" charset="-122"/>
              </a:rPr>
              <a:t>请输入文本文字内容请输入文本文字内容请输入文本文字内容请输入文本文字内容请输入文本文字内容请输入文本文字内容。</a:t>
            </a:r>
            <a:endParaRPr lang="en-US" altLang="zh-CN" sz="1200" kern="0" dirty="0" smtClean="0">
              <a:solidFill>
                <a:prstClr val="white"/>
              </a:solidFill>
              <a:latin typeface="微软雅黑" pitchFamily="34" charset="-122"/>
              <a:ea typeface="微软雅黑" pitchFamily="34" charset="-122"/>
            </a:endParaRPr>
          </a:p>
        </p:txBody>
      </p:sp>
      <p:sp>
        <p:nvSpPr>
          <p:cNvPr id="447" name="TextBox 22"/>
          <p:cNvSpPr txBox="1"/>
          <p:nvPr/>
        </p:nvSpPr>
        <p:spPr>
          <a:xfrm>
            <a:off x="8977834" y="1718252"/>
            <a:ext cx="1175636" cy="369332"/>
          </a:xfrm>
          <a:prstGeom prst="rect">
            <a:avLst/>
          </a:prstGeom>
          <a:noFill/>
        </p:spPr>
        <p:txBody>
          <a:bodyPr wrap="square" rtlCol="0">
            <a:spAutoFit/>
          </a:bodyPr>
          <a:lstStyle/>
          <a:p>
            <a:pPr>
              <a:defRPr/>
            </a:pPr>
            <a:r>
              <a:rPr lang="zh-CN" altLang="en-US" b="1" kern="0" dirty="0" smtClean="0">
                <a:solidFill>
                  <a:prstClr val="white"/>
                </a:solidFill>
                <a:latin typeface="微软雅黑" pitchFamily="34" charset="-122"/>
                <a:ea typeface="微软雅黑" pitchFamily="34" charset="-122"/>
              </a:rPr>
              <a:t>输入标题</a:t>
            </a:r>
          </a:p>
        </p:txBody>
      </p:sp>
      <p:sp>
        <p:nvSpPr>
          <p:cNvPr id="448" name="TextBox 23"/>
          <p:cNvSpPr txBox="1"/>
          <p:nvPr/>
        </p:nvSpPr>
        <p:spPr>
          <a:xfrm>
            <a:off x="8952028" y="2294316"/>
            <a:ext cx="1346261" cy="2012859"/>
          </a:xfrm>
          <a:prstGeom prst="rect">
            <a:avLst/>
          </a:prstGeom>
          <a:noFill/>
        </p:spPr>
        <p:txBody>
          <a:bodyPr wrap="square" rtlCol="0">
            <a:spAutoFit/>
          </a:bodyPr>
          <a:lstStyle/>
          <a:p>
            <a:pPr>
              <a:lnSpc>
                <a:spcPct val="130000"/>
              </a:lnSpc>
              <a:defRPr/>
            </a:pPr>
            <a:r>
              <a:rPr lang="zh-CN" altLang="en-US" sz="1200" kern="0" dirty="0" smtClean="0">
                <a:solidFill>
                  <a:prstClr val="white"/>
                </a:solidFill>
                <a:latin typeface="微软雅黑" pitchFamily="34" charset="-122"/>
                <a:ea typeface="微软雅黑" pitchFamily="34" charset="-122"/>
              </a:rPr>
              <a:t>请输入文本文字内容请输入文本文字内容请输入文本文字内容请输入文本文字内容请输入文本文字内容请输入文本文字内容。</a:t>
            </a:r>
            <a:endParaRPr lang="en-US" altLang="zh-CN" sz="1200" kern="0" dirty="0" smtClean="0">
              <a:solidFill>
                <a:prstClr val="white"/>
              </a:solidFill>
              <a:latin typeface="微软雅黑" pitchFamily="34" charset="-122"/>
              <a:ea typeface="微软雅黑" pitchFamily="34" charset="-122"/>
            </a:endParaRPr>
          </a:p>
        </p:txBody>
      </p:sp>
    </p:spTree>
    <p:extLst>
      <p:ext uri="{BB962C8B-B14F-4D97-AF65-F5344CB8AC3E}">
        <p14:creationId xmlns:p14="http://schemas.microsoft.com/office/powerpoint/2010/main" val="29080636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321" name="Group 6"/>
          <p:cNvGrpSpPr/>
          <p:nvPr/>
        </p:nvGrpSpPr>
        <p:grpSpPr>
          <a:xfrm rot="5400000" flipV="1">
            <a:off x="8134958" y="1154794"/>
            <a:ext cx="678292" cy="5226707"/>
            <a:chOff x="6480429" y="3713225"/>
            <a:chExt cx="409339" cy="3142082"/>
          </a:xfrm>
        </p:grpSpPr>
        <p:sp>
          <p:nvSpPr>
            <p:cNvPr id="32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33" name="Group 3"/>
          <p:cNvGrpSpPr/>
          <p:nvPr/>
        </p:nvGrpSpPr>
        <p:grpSpPr>
          <a:xfrm rot="5400000" flipV="1">
            <a:off x="8150934" y="2374091"/>
            <a:ext cx="663828" cy="3973595"/>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45" name="Group 4"/>
          <p:cNvGrpSpPr/>
          <p:nvPr/>
        </p:nvGrpSpPr>
        <p:grpSpPr>
          <a:xfrm rot="5400000" flipV="1">
            <a:off x="7898304" y="3392356"/>
            <a:ext cx="680512" cy="3093641"/>
            <a:chOff x="5502862" y="5355294"/>
            <a:chExt cx="412706" cy="1502706"/>
          </a:xfrm>
        </p:grpSpPr>
        <p:sp>
          <p:nvSpPr>
            <p:cNvPr id="346"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6"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57" name="Group 7"/>
          <p:cNvGrpSpPr/>
          <p:nvPr/>
        </p:nvGrpSpPr>
        <p:grpSpPr>
          <a:xfrm rot="16200000">
            <a:off x="7557392" y="5438878"/>
            <a:ext cx="682655" cy="1220627"/>
            <a:chOff x="6959786" y="5355294"/>
            <a:chExt cx="407320" cy="1502706"/>
          </a:xfrm>
        </p:grpSpPr>
        <p:sp>
          <p:nvSpPr>
            <p:cNvPr id="358"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7"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69" name="Group 5"/>
          <p:cNvGrpSpPr/>
          <p:nvPr/>
        </p:nvGrpSpPr>
        <p:grpSpPr>
          <a:xfrm rot="5400000" flipV="1">
            <a:off x="7700983" y="4416829"/>
            <a:ext cx="650476" cy="2198291"/>
            <a:chOff x="6007804" y="4266641"/>
            <a:chExt cx="403952" cy="2588666"/>
          </a:xfrm>
        </p:grpSpPr>
        <p:sp>
          <p:nvSpPr>
            <p:cNvPr id="37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sp>
        <p:nvSpPr>
          <p:cNvPr id="5" name="矩形 4"/>
          <p:cNvSpPr/>
          <p:nvPr/>
        </p:nvSpPr>
        <p:spPr>
          <a:xfrm>
            <a:off x="10434349" y="4531449"/>
            <a:ext cx="523875" cy="2326551"/>
          </a:xfrm>
          <a:prstGeom prst="rect">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1" name="矩形 380"/>
          <p:cNvSpPr/>
          <p:nvPr/>
        </p:nvSpPr>
        <p:spPr>
          <a:xfrm>
            <a:off x="9775855" y="5129565"/>
            <a:ext cx="523875" cy="1728436"/>
          </a:xfrm>
          <a:prstGeom prst="rect">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2" name="矩形 381"/>
          <p:cNvSpPr/>
          <p:nvPr/>
        </p:nvSpPr>
        <p:spPr>
          <a:xfrm>
            <a:off x="9113556" y="5707865"/>
            <a:ext cx="523875" cy="1150136"/>
          </a:xfrm>
          <a:prstGeom prst="rect">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3" name="矩形 382"/>
          <p:cNvSpPr/>
          <p:nvPr/>
        </p:nvSpPr>
        <p:spPr>
          <a:xfrm>
            <a:off x="8494279" y="6400473"/>
            <a:ext cx="523875" cy="457527"/>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4" name="矩形 383"/>
          <p:cNvSpPr/>
          <p:nvPr/>
        </p:nvSpPr>
        <p:spPr>
          <a:xfrm>
            <a:off x="11068407" y="3962265"/>
            <a:ext cx="523875" cy="2895735"/>
          </a:xfrm>
          <a:prstGeom prst="rect">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直角三角形 5"/>
          <p:cNvSpPr/>
          <p:nvPr/>
        </p:nvSpPr>
        <p:spPr>
          <a:xfrm>
            <a:off x="8498888" y="5849198"/>
            <a:ext cx="512065" cy="550848"/>
          </a:xfrm>
          <a:prstGeom prst="rtTriangle">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5" name="直角三角形 384"/>
          <p:cNvSpPr/>
          <p:nvPr/>
        </p:nvSpPr>
        <p:spPr>
          <a:xfrm>
            <a:off x="9125366" y="5163780"/>
            <a:ext cx="512065" cy="550848"/>
          </a:xfrm>
          <a:prstGeom prst="rtTriangle">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6" name="直角三角形 385"/>
          <p:cNvSpPr/>
          <p:nvPr/>
        </p:nvSpPr>
        <p:spPr>
          <a:xfrm>
            <a:off x="9773155" y="4590785"/>
            <a:ext cx="512065" cy="550848"/>
          </a:xfrm>
          <a:prstGeom prst="rtTriangle">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7" name="直角三角形 386"/>
          <p:cNvSpPr/>
          <p:nvPr/>
        </p:nvSpPr>
        <p:spPr>
          <a:xfrm>
            <a:off x="10450709" y="4011826"/>
            <a:ext cx="512065" cy="550848"/>
          </a:xfrm>
          <a:prstGeom prst="rtTriangle">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8" name="直角三角形 387"/>
          <p:cNvSpPr/>
          <p:nvPr/>
        </p:nvSpPr>
        <p:spPr>
          <a:xfrm>
            <a:off x="11080217" y="3417976"/>
            <a:ext cx="512065" cy="550848"/>
          </a:xfrm>
          <a:prstGeom prst="rtTriangle">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9" name="文本框 388"/>
          <p:cNvSpPr txBox="1"/>
          <p:nvPr/>
        </p:nvSpPr>
        <p:spPr>
          <a:xfrm>
            <a:off x="6573024" y="2496763"/>
            <a:ext cx="387798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点击添加标题</a:t>
            </a:r>
          </a:p>
        </p:txBody>
      </p:sp>
      <p:sp>
        <p:nvSpPr>
          <p:cNvPr id="390" name="文本框 389"/>
          <p:cNvSpPr txBox="1"/>
          <p:nvPr/>
        </p:nvSpPr>
        <p:spPr>
          <a:xfrm>
            <a:off x="849536" y="1305754"/>
            <a:ext cx="4929555" cy="4708981"/>
          </a:xfrm>
          <a:prstGeom prst="rect">
            <a:avLst/>
          </a:prstGeom>
          <a:noFill/>
        </p:spPr>
        <p:txBody>
          <a:bodyPr wrap="none" rtlCol="0">
            <a:spAutoFit/>
          </a:bodyPr>
          <a:lstStyle/>
          <a:p>
            <a:r>
              <a:rPr lang="en-US" altLang="zh-CN" sz="30000" b="1" dirty="0" smtClean="0">
                <a:solidFill>
                  <a:srgbClr val="82B732"/>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02</a:t>
            </a:r>
            <a:endParaRPr lang="zh-CN" altLang="en-US" sz="30000" b="1" dirty="0">
              <a:solidFill>
                <a:srgbClr val="82B732"/>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953234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579207" y="248988"/>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grpSp>
        <p:nvGrpSpPr>
          <p:cNvPr id="445" name="组合 444"/>
          <p:cNvGrpSpPr/>
          <p:nvPr/>
        </p:nvGrpSpPr>
        <p:grpSpPr>
          <a:xfrm>
            <a:off x="1728677" y="1536126"/>
            <a:ext cx="8791163" cy="3979239"/>
            <a:chOff x="899592" y="2355573"/>
            <a:chExt cx="7344816" cy="2945635"/>
          </a:xfrm>
        </p:grpSpPr>
        <p:grpSp>
          <p:nvGrpSpPr>
            <p:cNvPr id="446" name="组合 445"/>
            <p:cNvGrpSpPr/>
            <p:nvPr/>
          </p:nvGrpSpPr>
          <p:grpSpPr>
            <a:xfrm>
              <a:off x="899592" y="2355573"/>
              <a:ext cx="3213910" cy="1440160"/>
              <a:chOff x="1849115" y="2355573"/>
              <a:chExt cx="3213910" cy="1440160"/>
            </a:xfrm>
          </p:grpSpPr>
          <p:sp>
            <p:nvSpPr>
              <p:cNvPr id="462" name="五边形 1"/>
              <p:cNvSpPr/>
              <p:nvPr/>
            </p:nvSpPr>
            <p:spPr>
              <a:xfrm>
                <a:off x="1849115" y="2355573"/>
                <a:ext cx="3213910" cy="1440160"/>
              </a:xfrm>
              <a:custGeom>
                <a:avLst/>
                <a:gdLst>
                  <a:gd name="connsiteX0" fmla="*/ 0 w 3096344"/>
                  <a:gd name="connsiteY0" fmla="*/ 0 h 1440160"/>
                  <a:gd name="connsiteX1" fmla="*/ 2702835 w 3096344"/>
                  <a:gd name="connsiteY1" fmla="*/ 0 h 1440160"/>
                  <a:gd name="connsiteX2" fmla="*/ 3096344 w 3096344"/>
                  <a:gd name="connsiteY2" fmla="*/ 720080 h 1440160"/>
                  <a:gd name="connsiteX3" fmla="*/ 2702835 w 3096344"/>
                  <a:gd name="connsiteY3" fmla="*/ 1440160 h 1440160"/>
                  <a:gd name="connsiteX4" fmla="*/ 0 w 3096344"/>
                  <a:gd name="connsiteY4" fmla="*/ 1440160 h 1440160"/>
                  <a:gd name="connsiteX5" fmla="*/ 0 w 3096344"/>
                  <a:gd name="connsiteY5" fmla="*/ 0 h 1440160"/>
                  <a:gd name="connsiteX0" fmla="*/ 0 w 3213910"/>
                  <a:gd name="connsiteY0" fmla="*/ 0 h 1440160"/>
                  <a:gd name="connsiteX1" fmla="*/ 2702835 w 3213910"/>
                  <a:gd name="connsiteY1" fmla="*/ 0 h 1440160"/>
                  <a:gd name="connsiteX2" fmla="*/ 3213910 w 3213910"/>
                  <a:gd name="connsiteY2" fmla="*/ 707017 h 1440160"/>
                  <a:gd name="connsiteX3" fmla="*/ 2702835 w 3213910"/>
                  <a:gd name="connsiteY3" fmla="*/ 1440160 h 1440160"/>
                  <a:gd name="connsiteX4" fmla="*/ 0 w 3213910"/>
                  <a:gd name="connsiteY4" fmla="*/ 1440160 h 1440160"/>
                  <a:gd name="connsiteX5" fmla="*/ 0 w 3213910"/>
                  <a:gd name="connsiteY5" fmla="*/ 0 h 144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3910" h="1440160">
                    <a:moveTo>
                      <a:pt x="0" y="0"/>
                    </a:moveTo>
                    <a:lnTo>
                      <a:pt x="2702835" y="0"/>
                    </a:lnTo>
                    <a:lnTo>
                      <a:pt x="3213910" y="707017"/>
                    </a:lnTo>
                    <a:lnTo>
                      <a:pt x="2702835" y="1440160"/>
                    </a:lnTo>
                    <a:lnTo>
                      <a:pt x="0" y="1440160"/>
                    </a:lnTo>
                    <a:lnTo>
                      <a:pt x="0" y="0"/>
                    </a:lnTo>
                    <a:close/>
                  </a:path>
                </a:pathLst>
              </a:custGeom>
              <a:gradFill flip="none" rotWithShape="1">
                <a:gsLst>
                  <a:gs pos="0">
                    <a:srgbClr val="5DCEAF">
                      <a:lumMod val="60000"/>
                      <a:lumOff val="40000"/>
                    </a:srgbClr>
                  </a:gs>
                  <a:gs pos="71000">
                    <a:srgbClr val="5DCEAF">
                      <a:lumMod val="75000"/>
                    </a:srgbClr>
                  </a:gs>
                  <a:gs pos="97000">
                    <a:srgbClr val="5DCEAF">
                      <a:lumMod val="50000"/>
                    </a:srgbClr>
                  </a:gs>
                </a:gsLst>
                <a:path path="rect">
                  <a:fillToRect l="100000" t="100000"/>
                </a:path>
                <a:tileRect r="-100000" b="-100000"/>
              </a:gra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63" name="矩形 462"/>
              <p:cNvSpPr/>
              <p:nvPr/>
            </p:nvSpPr>
            <p:spPr>
              <a:xfrm>
                <a:off x="1953942" y="2434045"/>
                <a:ext cx="2485543" cy="1290003"/>
              </a:xfrm>
              <a:prstGeom prst="rect">
                <a:avLst/>
              </a:prstGeom>
              <a:solidFill>
                <a:sysClr val="window" lastClr="FFFFFF"/>
              </a:soli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grpSp>
        <p:grpSp>
          <p:nvGrpSpPr>
            <p:cNvPr id="447" name="组合 446"/>
            <p:cNvGrpSpPr/>
            <p:nvPr/>
          </p:nvGrpSpPr>
          <p:grpSpPr>
            <a:xfrm>
              <a:off x="5030498" y="2355573"/>
              <a:ext cx="3213910" cy="1440160"/>
              <a:chOff x="5980021" y="2355573"/>
              <a:chExt cx="3213910" cy="1440160"/>
            </a:xfrm>
          </p:grpSpPr>
          <p:sp>
            <p:nvSpPr>
              <p:cNvPr id="460" name="五边形 1"/>
              <p:cNvSpPr/>
              <p:nvPr/>
            </p:nvSpPr>
            <p:spPr>
              <a:xfrm flipH="1">
                <a:off x="5980021" y="2355573"/>
                <a:ext cx="3213910" cy="1440160"/>
              </a:xfrm>
              <a:custGeom>
                <a:avLst/>
                <a:gdLst>
                  <a:gd name="connsiteX0" fmla="*/ 0 w 3096344"/>
                  <a:gd name="connsiteY0" fmla="*/ 0 h 1440160"/>
                  <a:gd name="connsiteX1" fmla="*/ 2702835 w 3096344"/>
                  <a:gd name="connsiteY1" fmla="*/ 0 h 1440160"/>
                  <a:gd name="connsiteX2" fmla="*/ 3096344 w 3096344"/>
                  <a:gd name="connsiteY2" fmla="*/ 720080 h 1440160"/>
                  <a:gd name="connsiteX3" fmla="*/ 2702835 w 3096344"/>
                  <a:gd name="connsiteY3" fmla="*/ 1440160 h 1440160"/>
                  <a:gd name="connsiteX4" fmla="*/ 0 w 3096344"/>
                  <a:gd name="connsiteY4" fmla="*/ 1440160 h 1440160"/>
                  <a:gd name="connsiteX5" fmla="*/ 0 w 3096344"/>
                  <a:gd name="connsiteY5" fmla="*/ 0 h 1440160"/>
                  <a:gd name="connsiteX0" fmla="*/ 0 w 3213910"/>
                  <a:gd name="connsiteY0" fmla="*/ 0 h 1440160"/>
                  <a:gd name="connsiteX1" fmla="*/ 2702835 w 3213910"/>
                  <a:gd name="connsiteY1" fmla="*/ 0 h 1440160"/>
                  <a:gd name="connsiteX2" fmla="*/ 3213910 w 3213910"/>
                  <a:gd name="connsiteY2" fmla="*/ 707017 h 1440160"/>
                  <a:gd name="connsiteX3" fmla="*/ 2702835 w 3213910"/>
                  <a:gd name="connsiteY3" fmla="*/ 1440160 h 1440160"/>
                  <a:gd name="connsiteX4" fmla="*/ 0 w 3213910"/>
                  <a:gd name="connsiteY4" fmla="*/ 1440160 h 1440160"/>
                  <a:gd name="connsiteX5" fmla="*/ 0 w 3213910"/>
                  <a:gd name="connsiteY5" fmla="*/ 0 h 144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3910" h="1440160">
                    <a:moveTo>
                      <a:pt x="0" y="0"/>
                    </a:moveTo>
                    <a:lnTo>
                      <a:pt x="2702835" y="0"/>
                    </a:lnTo>
                    <a:lnTo>
                      <a:pt x="3213910" y="707017"/>
                    </a:lnTo>
                    <a:lnTo>
                      <a:pt x="2702835" y="1440160"/>
                    </a:lnTo>
                    <a:lnTo>
                      <a:pt x="0" y="1440160"/>
                    </a:lnTo>
                    <a:lnTo>
                      <a:pt x="0" y="0"/>
                    </a:lnTo>
                    <a:close/>
                  </a:path>
                </a:pathLst>
              </a:custGeom>
              <a:gradFill flip="none" rotWithShape="1">
                <a:gsLst>
                  <a:gs pos="0">
                    <a:srgbClr val="FFC000"/>
                  </a:gs>
                  <a:gs pos="71000">
                    <a:srgbClr val="F79646"/>
                  </a:gs>
                  <a:gs pos="97000">
                    <a:srgbClr val="F28416"/>
                  </a:gs>
                </a:gsLst>
                <a:path path="rect">
                  <a:fillToRect l="100000" t="100000"/>
                </a:path>
                <a:tileRect r="-100000" b="-100000"/>
              </a:gra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61" name="矩形 460"/>
              <p:cNvSpPr/>
              <p:nvPr/>
            </p:nvSpPr>
            <p:spPr>
              <a:xfrm>
                <a:off x="6603560" y="2434045"/>
                <a:ext cx="2485543" cy="1290003"/>
              </a:xfrm>
              <a:prstGeom prst="rect">
                <a:avLst/>
              </a:prstGeom>
              <a:solidFill>
                <a:sysClr val="window" lastClr="FFFFFF"/>
              </a:soli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grpSp>
        <p:grpSp>
          <p:nvGrpSpPr>
            <p:cNvPr id="448" name="组合 447"/>
            <p:cNvGrpSpPr/>
            <p:nvPr/>
          </p:nvGrpSpPr>
          <p:grpSpPr>
            <a:xfrm>
              <a:off x="899592" y="3861048"/>
              <a:ext cx="3213910" cy="1440160"/>
              <a:chOff x="1849115" y="3861048"/>
              <a:chExt cx="3213910" cy="1440160"/>
            </a:xfrm>
          </p:grpSpPr>
          <p:sp>
            <p:nvSpPr>
              <p:cNvPr id="458" name="五边形 1"/>
              <p:cNvSpPr/>
              <p:nvPr/>
            </p:nvSpPr>
            <p:spPr>
              <a:xfrm>
                <a:off x="1849115" y="3861048"/>
                <a:ext cx="3213910" cy="1440160"/>
              </a:xfrm>
              <a:custGeom>
                <a:avLst/>
                <a:gdLst>
                  <a:gd name="connsiteX0" fmla="*/ 0 w 3096344"/>
                  <a:gd name="connsiteY0" fmla="*/ 0 h 1440160"/>
                  <a:gd name="connsiteX1" fmla="*/ 2702835 w 3096344"/>
                  <a:gd name="connsiteY1" fmla="*/ 0 h 1440160"/>
                  <a:gd name="connsiteX2" fmla="*/ 3096344 w 3096344"/>
                  <a:gd name="connsiteY2" fmla="*/ 720080 h 1440160"/>
                  <a:gd name="connsiteX3" fmla="*/ 2702835 w 3096344"/>
                  <a:gd name="connsiteY3" fmla="*/ 1440160 h 1440160"/>
                  <a:gd name="connsiteX4" fmla="*/ 0 w 3096344"/>
                  <a:gd name="connsiteY4" fmla="*/ 1440160 h 1440160"/>
                  <a:gd name="connsiteX5" fmla="*/ 0 w 3096344"/>
                  <a:gd name="connsiteY5" fmla="*/ 0 h 1440160"/>
                  <a:gd name="connsiteX0" fmla="*/ 0 w 3213910"/>
                  <a:gd name="connsiteY0" fmla="*/ 0 h 1440160"/>
                  <a:gd name="connsiteX1" fmla="*/ 2702835 w 3213910"/>
                  <a:gd name="connsiteY1" fmla="*/ 0 h 1440160"/>
                  <a:gd name="connsiteX2" fmla="*/ 3213910 w 3213910"/>
                  <a:gd name="connsiteY2" fmla="*/ 707017 h 1440160"/>
                  <a:gd name="connsiteX3" fmla="*/ 2702835 w 3213910"/>
                  <a:gd name="connsiteY3" fmla="*/ 1440160 h 1440160"/>
                  <a:gd name="connsiteX4" fmla="*/ 0 w 3213910"/>
                  <a:gd name="connsiteY4" fmla="*/ 1440160 h 1440160"/>
                  <a:gd name="connsiteX5" fmla="*/ 0 w 3213910"/>
                  <a:gd name="connsiteY5" fmla="*/ 0 h 144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3910" h="1440160">
                    <a:moveTo>
                      <a:pt x="0" y="0"/>
                    </a:moveTo>
                    <a:lnTo>
                      <a:pt x="2702835" y="0"/>
                    </a:lnTo>
                    <a:lnTo>
                      <a:pt x="3213910" y="707017"/>
                    </a:lnTo>
                    <a:lnTo>
                      <a:pt x="2702835" y="1440160"/>
                    </a:lnTo>
                    <a:lnTo>
                      <a:pt x="0" y="1440160"/>
                    </a:lnTo>
                    <a:lnTo>
                      <a:pt x="0" y="0"/>
                    </a:lnTo>
                    <a:close/>
                  </a:path>
                </a:pathLst>
              </a:custGeom>
              <a:gradFill flip="none" rotWithShape="1">
                <a:gsLst>
                  <a:gs pos="0">
                    <a:srgbClr val="A8E53B"/>
                  </a:gs>
                  <a:gs pos="70000">
                    <a:srgbClr val="A1B90F"/>
                  </a:gs>
                  <a:gs pos="97000">
                    <a:srgbClr val="6FA808"/>
                  </a:gs>
                </a:gsLst>
                <a:path path="rect">
                  <a:fillToRect l="100000" t="100000"/>
                </a:path>
                <a:tileRect r="-100000" b="-100000"/>
              </a:gra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59" name="矩形 458"/>
              <p:cNvSpPr/>
              <p:nvPr/>
            </p:nvSpPr>
            <p:spPr>
              <a:xfrm>
                <a:off x="1953942" y="3936126"/>
                <a:ext cx="2485543" cy="1290003"/>
              </a:xfrm>
              <a:prstGeom prst="rect">
                <a:avLst/>
              </a:prstGeom>
              <a:solidFill>
                <a:sysClr val="window" lastClr="FFFFFF"/>
              </a:soli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grpSp>
        <p:grpSp>
          <p:nvGrpSpPr>
            <p:cNvPr id="449" name="组合 448"/>
            <p:cNvGrpSpPr/>
            <p:nvPr/>
          </p:nvGrpSpPr>
          <p:grpSpPr>
            <a:xfrm>
              <a:off x="5030498" y="3861048"/>
              <a:ext cx="3213910" cy="1440160"/>
              <a:chOff x="5980021" y="3861048"/>
              <a:chExt cx="3213910" cy="1440160"/>
            </a:xfrm>
          </p:grpSpPr>
          <p:sp>
            <p:nvSpPr>
              <p:cNvPr id="456" name="五边形 1"/>
              <p:cNvSpPr/>
              <p:nvPr/>
            </p:nvSpPr>
            <p:spPr>
              <a:xfrm flipH="1">
                <a:off x="5980021" y="3861048"/>
                <a:ext cx="3213910" cy="1440160"/>
              </a:xfrm>
              <a:custGeom>
                <a:avLst/>
                <a:gdLst>
                  <a:gd name="connsiteX0" fmla="*/ 0 w 3096344"/>
                  <a:gd name="connsiteY0" fmla="*/ 0 h 1440160"/>
                  <a:gd name="connsiteX1" fmla="*/ 2702835 w 3096344"/>
                  <a:gd name="connsiteY1" fmla="*/ 0 h 1440160"/>
                  <a:gd name="connsiteX2" fmla="*/ 3096344 w 3096344"/>
                  <a:gd name="connsiteY2" fmla="*/ 720080 h 1440160"/>
                  <a:gd name="connsiteX3" fmla="*/ 2702835 w 3096344"/>
                  <a:gd name="connsiteY3" fmla="*/ 1440160 h 1440160"/>
                  <a:gd name="connsiteX4" fmla="*/ 0 w 3096344"/>
                  <a:gd name="connsiteY4" fmla="*/ 1440160 h 1440160"/>
                  <a:gd name="connsiteX5" fmla="*/ 0 w 3096344"/>
                  <a:gd name="connsiteY5" fmla="*/ 0 h 1440160"/>
                  <a:gd name="connsiteX0" fmla="*/ 0 w 3213910"/>
                  <a:gd name="connsiteY0" fmla="*/ 0 h 1440160"/>
                  <a:gd name="connsiteX1" fmla="*/ 2702835 w 3213910"/>
                  <a:gd name="connsiteY1" fmla="*/ 0 h 1440160"/>
                  <a:gd name="connsiteX2" fmla="*/ 3213910 w 3213910"/>
                  <a:gd name="connsiteY2" fmla="*/ 707017 h 1440160"/>
                  <a:gd name="connsiteX3" fmla="*/ 2702835 w 3213910"/>
                  <a:gd name="connsiteY3" fmla="*/ 1440160 h 1440160"/>
                  <a:gd name="connsiteX4" fmla="*/ 0 w 3213910"/>
                  <a:gd name="connsiteY4" fmla="*/ 1440160 h 1440160"/>
                  <a:gd name="connsiteX5" fmla="*/ 0 w 3213910"/>
                  <a:gd name="connsiteY5" fmla="*/ 0 h 144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3910" h="1440160">
                    <a:moveTo>
                      <a:pt x="0" y="0"/>
                    </a:moveTo>
                    <a:lnTo>
                      <a:pt x="2702835" y="0"/>
                    </a:lnTo>
                    <a:lnTo>
                      <a:pt x="3213910" y="707017"/>
                    </a:lnTo>
                    <a:lnTo>
                      <a:pt x="2702835" y="1440160"/>
                    </a:lnTo>
                    <a:lnTo>
                      <a:pt x="0" y="1440160"/>
                    </a:lnTo>
                    <a:lnTo>
                      <a:pt x="0" y="0"/>
                    </a:lnTo>
                    <a:close/>
                  </a:path>
                </a:pathLst>
              </a:custGeom>
              <a:gradFill flip="none" rotWithShape="1">
                <a:gsLst>
                  <a:gs pos="0">
                    <a:srgbClr val="57D3FF"/>
                  </a:gs>
                  <a:gs pos="48000">
                    <a:srgbClr val="4BACC6"/>
                  </a:gs>
                  <a:gs pos="97000">
                    <a:srgbClr val="4BACC6">
                      <a:lumMod val="75000"/>
                    </a:srgbClr>
                  </a:gs>
                </a:gsLst>
                <a:path path="rect">
                  <a:fillToRect l="100000" t="100000"/>
                </a:path>
                <a:tileRect r="-100000" b="-100000"/>
              </a:gra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57" name="矩形 456"/>
              <p:cNvSpPr/>
              <p:nvPr/>
            </p:nvSpPr>
            <p:spPr>
              <a:xfrm>
                <a:off x="6603560" y="3936126"/>
                <a:ext cx="2485543" cy="1290003"/>
              </a:xfrm>
              <a:prstGeom prst="rect">
                <a:avLst/>
              </a:prstGeom>
              <a:solidFill>
                <a:sysClr val="window" lastClr="FFFFFF"/>
              </a:soli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grpSp>
        <p:grpSp>
          <p:nvGrpSpPr>
            <p:cNvPr id="450" name="组合 449"/>
            <p:cNvGrpSpPr/>
            <p:nvPr/>
          </p:nvGrpSpPr>
          <p:grpSpPr>
            <a:xfrm>
              <a:off x="3603077" y="3075652"/>
              <a:ext cx="1944216" cy="1505476"/>
              <a:chOff x="4552600" y="3075652"/>
              <a:chExt cx="1944216" cy="1505476"/>
            </a:xfrm>
          </p:grpSpPr>
          <p:sp>
            <p:nvSpPr>
              <p:cNvPr id="451" name="矩形 450"/>
              <p:cNvSpPr/>
              <p:nvPr/>
            </p:nvSpPr>
            <p:spPr>
              <a:xfrm>
                <a:off x="4552600" y="3075652"/>
                <a:ext cx="1944216" cy="1505476"/>
              </a:xfrm>
              <a:prstGeom prst="rect">
                <a:avLst/>
              </a:prstGeom>
              <a:solidFill>
                <a:sysClr val="window" lastClr="FFFFFF"/>
              </a:solidFill>
              <a:ln w="25400" cap="flat" cmpd="sng" algn="ctr">
                <a:noFill/>
                <a:prstDash val="solid"/>
              </a:ln>
              <a:effectLst>
                <a:innerShdw blurRad="63500">
                  <a:prstClr val="black">
                    <a:alpha val="64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52" name="矩形 451"/>
              <p:cNvSpPr/>
              <p:nvPr/>
            </p:nvSpPr>
            <p:spPr>
              <a:xfrm>
                <a:off x="4696616" y="3187173"/>
                <a:ext cx="795273" cy="576064"/>
              </a:xfrm>
              <a:prstGeom prst="rect">
                <a:avLst/>
              </a:prstGeom>
              <a:gradFill flip="none" rotWithShape="1">
                <a:gsLst>
                  <a:gs pos="0">
                    <a:srgbClr val="5DCEAF">
                      <a:lumMod val="60000"/>
                      <a:lumOff val="40000"/>
                    </a:srgbClr>
                  </a:gs>
                  <a:gs pos="71000">
                    <a:srgbClr val="5DCEAF">
                      <a:lumMod val="75000"/>
                    </a:srgbClr>
                  </a:gs>
                  <a:gs pos="97000">
                    <a:srgbClr val="5DCEAF">
                      <a:lumMod val="50000"/>
                    </a:srgbClr>
                  </a:gs>
                </a:gsLst>
                <a:path path="rect">
                  <a:fillToRect l="100000" t="100000"/>
                </a:path>
                <a:tileRect r="-100000" b="-100000"/>
              </a:gradFill>
              <a:ln w="6350" cap="flat" cmpd="sng" algn="ctr">
                <a:noFill/>
                <a:prstDash val="solid"/>
              </a:ln>
              <a:effectLst>
                <a:outerShdw blurRad="50800" dist="38100" dir="5400000" algn="t" rotWithShape="0">
                  <a:prstClr val="black">
                    <a:alpha val="40000"/>
                  </a:prst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53" name="矩形 452"/>
              <p:cNvSpPr/>
              <p:nvPr/>
            </p:nvSpPr>
            <p:spPr>
              <a:xfrm>
                <a:off x="5563897" y="3187173"/>
                <a:ext cx="795273" cy="576064"/>
              </a:xfrm>
              <a:prstGeom prst="rect">
                <a:avLst/>
              </a:prstGeom>
              <a:gradFill flip="none" rotWithShape="1">
                <a:gsLst>
                  <a:gs pos="0">
                    <a:srgbClr val="FFC000"/>
                  </a:gs>
                  <a:gs pos="71000">
                    <a:srgbClr val="F79646"/>
                  </a:gs>
                  <a:gs pos="97000">
                    <a:srgbClr val="F28416"/>
                  </a:gs>
                </a:gsLst>
                <a:path path="rect">
                  <a:fillToRect l="100000" t="100000"/>
                </a:path>
                <a:tileRect r="-100000" b="-100000"/>
              </a:gradFill>
              <a:ln w="6350" cap="flat" cmpd="sng" algn="ctr">
                <a:noFill/>
                <a:prstDash val="solid"/>
              </a:ln>
              <a:effectLst>
                <a:outerShdw blurRad="50800" dist="38100" dir="5400000" algn="t" rotWithShape="0">
                  <a:prstClr val="black">
                    <a:alpha val="40000"/>
                  </a:prst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54" name="矩形 453"/>
              <p:cNvSpPr/>
              <p:nvPr/>
            </p:nvSpPr>
            <p:spPr>
              <a:xfrm>
                <a:off x="4696616" y="3866605"/>
                <a:ext cx="795273" cy="576064"/>
              </a:xfrm>
              <a:prstGeom prst="rect">
                <a:avLst/>
              </a:prstGeom>
              <a:gradFill flip="none" rotWithShape="1">
                <a:gsLst>
                  <a:gs pos="0">
                    <a:srgbClr val="A8E53B"/>
                  </a:gs>
                  <a:gs pos="70000">
                    <a:srgbClr val="A1B90F"/>
                  </a:gs>
                  <a:gs pos="97000">
                    <a:srgbClr val="6FA808"/>
                  </a:gs>
                </a:gsLst>
                <a:path path="rect">
                  <a:fillToRect l="100000" t="100000"/>
                </a:path>
                <a:tileRect r="-100000" b="-100000"/>
              </a:gradFill>
              <a:ln w="6350" cap="flat" cmpd="sng" algn="ctr">
                <a:noFill/>
                <a:prstDash val="solid"/>
              </a:ln>
              <a:effectLst>
                <a:outerShdw blurRad="50800" dist="38100" dir="5400000" algn="t" rotWithShape="0">
                  <a:prstClr val="black">
                    <a:alpha val="40000"/>
                  </a:prst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55" name="矩形 454"/>
              <p:cNvSpPr/>
              <p:nvPr/>
            </p:nvSpPr>
            <p:spPr>
              <a:xfrm>
                <a:off x="5563897" y="3866605"/>
                <a:ext cx="795273" cy="576064"/>
              </a:xfrm>
              <a:prstGeom prst="rect">
                <a:avLst/>
              </a:prstGeom>
              <a:gradFill flip="none" rotWithShape="1">
                <a:gsLst>
                  <a:gs pos="0">
                    <a:srgbClr val="57D3FF"/>
                  </a:gs>
                  <a:gs pos="48000">
                    <a:srgbClr val="4BACC6"/>
                  </a:gs>
                  <a:gs pos="97000">
                    <a:srgbClr val="4BACC6">
                      <a:lumMod val="75000"/>
                    </a:srgbClr>
                  </a:gs>
                </a:gsLst>
                <a:path path="rect">
                  <a:fillToRect l="100000" t="100000"/>
                </a:path>
                <a:tileRect r="-100000" b="-100000"/>
              </a:gradFill>
              <a:ln w="6350" cap="flat" cmpd="sng" algn="ctr">
                <a:noFill/>
                <a:prstDash val="solid"/>
              </a:ln>
              <a:effectLst>
                <a:outerShdw blurRad="50800" dist="38100" dir="5400000" algn="t" rotWithShape="0">
                  <a:prstClr val="black">
                    <a:alpha val="40000"/>
                  </a:prst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grpSp>
      </p:grpSp>
      <p:sp>
        <p:nvSpPr>
          <p:cNvPr id="464" name="文本框 463"/>
          <p:cNvSpPr txBox="1"/>
          <p:nvPr/>
        </p:nvSpPr>
        <p:spPr>
          <a:xfrm>
            <a:off x="2073429" y="1721635"/>
            <a:ext cx="2025130" cy="400110"/>
          </a:xfrm>
          <a:prstGeom prst="rect">
            <a:avLst/>
          </a:prstGeom>
          <a:noFill/>
        </p:spPr>
        <p:txBody>
          <a:bodyPr wrap="square" rtlCol="0">
            <a:spAutoFit/>
          </a:bodyPr>
          <a:lstStyle/>
          <a:p>
            <a:r>
              <a:rPr lang="zh-CN" altLang="en-US" sz="2000" b="1" dirty="0" smtClean="0">
                <a:solidFill>
                  <a:srgbClr val="00A39E"/>
                </a:solidFill>
                <a:latin typeface="微软雅黑" panose="020B0503020204020204" pitchFamily="34" charset="-122"/>
                <a:ea typeface="微软雅黑" panose="020B0503020204020204" pitchFamily="34" charset="-122"/>
              </a:rPr>
              <a:t>请输入标题</a:t>
            </a:r>
            <a:endParaRPr lang="zh-CN" altLang="en-US" sz="2000" b="1" dirty="0">
              <a:solidFill>
                <a:srgbClr val="00A39E"/>
              </a:solidFill>
              <a:latin typeface="微软雅黑" panose="020B0503020204020204" pitchFamily="34" charset="-122"/>
              <a:ea typeface="微软雅黑" panose="020B0503020204020204" pitchFamily="34" charset="-122"/>
            </a:endParaRPr>
          </a:p>
        </p:txBody>
      </p:sp>
      <p:sp>
        <p:nvSpPr>
          <p:cNvPr id="465" name="文本框 464"/>
          <p:cNvSpPr txBox="1"/>
          <p:nvPr/>
        </p:nvSpPr>
        <p:spPr>
          <a:xfrm>
            <a:off x="2106710" y="2121745"/>
            <a:ext cx="2291601" cy="1061829"/>
          </a:xfrm>
          <a:prstGeom prst="rect">
            <a:avLst/>
          </a:prstGeom>
          <a:noFill/>
        </p:spPr>
        <p:txBody>
          <a:bodyPr wrap="square" rtlCol="0">
            <a:spAutoFit/>
          </a:bodyPr>
          <a:lstStyle/>
          <a:p>
            <a:pPr>
              <a:lnSpc>
                <a:spcPct val="150000"/>
              </a:lnSpc>
            </a:pPr>
            <a:r>
              <a:rPr lang="zh-CN" altLang="en-US" sz="1400" dirty="0" smtClean="0">
                <a:solidFill>
                  <a:prstClr val="black"/>
                </a:solidFill>
                <a:latin typeface="微软雅黑" panose="020B0503020204020204" pitchFamily="34" charset="-122"/>
                <a:ea typeface="微软雅黑" panose="020B0503020204020204" pitchFamily="34" charset="-122"/>
              </a:rPr>
              <a:t>请输入文本文字内容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endParaRPr lang="zh-CN" altLang="en-US" sz="1400" dirty="0">
              <a:solidFill>
                <a:prstClr val="black"/>
              </a:solidFill>
              <a:latin typeface="微软雅黑" panose="020B0503020204020204" pitchFamily="34" charset="-122"/>
              <a:ea typeface="微软雅黑" panose="020B0503020204020204" pitchFamily="34" charset="-122"/>
            </a:endParaRPr>
          </a:p>
        </p:txBody>
      </p:sp>
      <p:sp>
        <p:nvSpPr>
          <p:cNvPr id="466" name="文本框 465"/>
          <p:cNvSpPr txBox="1"/>
          <p:nvPr/>
        </p:nvSpPr>
        <p:spPr>
          <a:xfrm>
            <a:off x="5286189" y="2682439"/>
            <a:ext cx="704039" cy="707886"/>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a:noFill/>
                </a:ln>
                <a:solidFill>
                  <a:prstClr val="white"/>
                </a:solidFill>
                <a:effectLst/>
                <a:uLnTx/>
                <a:uFillTx/>
                <a:ea typeface="微软雅黑" panose="020B0503020204020204" pitchFamily="34" charset="-122"/>
              </a:rPr>
              <a:t>01</a:t>
            </a:r>
            <a:endParaRPr kumimoji="0" lang="zh-CN" altLang="en-US" sz="4000" b="1"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67" name="文本框 466"/>
          <p:cNvSpPr txBox="1"/>
          <p:nvPr/>
        </p:nvSpPr>
        <p:spPr>
          <a:xfrm>
            <a:off x="5286189" y="3602791"/>
            <a:ext cx="704039" cy="707886"/>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a:noFill/>
                </a:ln>
                <a:solidFill>
                  <a:prstClr val="white"/>
                </a:solidFill>
                <a:effectLst/>
                <a:uLnTx/>
                <a:uFillTx/>
                <a:ea typeface="微软雅黑" panose="020B0503020204020204" pitchFamily="34" charset="-122"/>
              </a:rPr>
              <a:t>03</a:t>
            </a:r>
            <a:endParaRPr kumimoji="0" lang="zh-CN" altLang="en-US" sz="4000" b="1"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68" name="文本框 467"/>
          <p:cNvSpPr txBox="1"/>
          <p:nvPr/>
        </p:nvSpPr>
        <p:spPr>
          <a:xfrm>
            <a:off x="6288675" y="2697502"/>
            <a:ext cx="704039" cy="707886"/>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a:noFill/>
                </a:ln>
                <a:solidFill>
                  <a:prstClr val="white"/>
                </a:solidFill>
                <a:effectLst/>
                <a:uLnTx/>
                <a:uFillTx/>
                <a:ea typeface="微软雅黑" panose="020B0503020204020204" pitchFamily="34" charset="-122"/>
              </a:rPr>
              <a:t>02</a:t>
            </a:r>
            <a:endParaRPr kumimoji="0" lang="zh-CN" altLang="en-US" sz="4000" b="1"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69" name="文本框 468"/>
          <p:cNvSpPr txBox="1"/>
          <p:nvPr/>
        </p:nvSpPr>
        <p:spPr>
          <a:xfrm>
            <a:off x="6299873" y="3602791"/>
            <a:ext cx="704039" cy="707886"/>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a:noFill/>
                </a:ln>
                <a:solidFill>
                  <a:prstClr val="white"/>
                </a:solidFill>
                <a:effectLst/>
                <a:uLnTx/>
                <a:uFillTx/>
                <a:ea typeface="微软雅黑" panose="020B0503020204020204" pitchFamily="34" charset="-122"/>
              </a:rPr>
              <a:t>04</a:t>
            </a:r>
            <a:endParaRPr kumimoji="0" lang="zh-CN" altLang="en-US" sz="4000" b="1"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70" name="文本框 469"/>
          <p:cNvSpPr txBox="1"/>
          <p:nvPr/>
        </p:nvSpPr>
        <p:spPr>
          <a:xfrm>
            <a:off x="2108868" y="3802659"/>
            <a:ext cx="2025130" cy="400110"/>
          </a:xfrm>
          <a:prstGeom prst="rect">
            <a:avLst/>
          </a:prstGeom>
          <a:noFill/>
        </p:spPr>
        <p:txBody>
          <a:bodyPr wrap="square" rtlCol="0">
            <a:spAutoFit/>
          </a:bodyPr>
          <a:lstStyle/>
          <a:p>
            <a:r>
              <a:rPr lang="zh-CN" altLang="en-US" sz="2000" b="1" dirty="0" smtClean="0">
                <a:solidFill>
                  <a:srgbClr val="6FA808"/>
                </a:solidFill>
                <a:latin typeface="微软雅黑" panose="020B0503020204020204" pitchFamily="34" charset="-122"/>
                <a:ea typeface="微软雅黑" panose="020B0503020204020204" pitchFamily="34" charset="-122"/>
              </a:rPr>
              <a:t>请输入标题</a:t>
            </a:r>
            <a:endParaRPr lang="zh-CN" altLang="en-US" sz="2000" b="1" dirty="0">
              <a:solidFill>
                <a:srgbClr val="6FA808"/>
              </a:solidFill>
              <a:latin typeface="微软雅黑" panose="020B0503020204020204" pitchFamily="34" charset="-122"/>
              <a:ea typeface="微软雅黑" panose="020B0503020204020204" pitchFamily="34" charset="-122"/>
            </a:endParaRPr>
          </a:p>
        </p:txBody>
      </p:sp>
      <p:sp>
        <p:nvSpPr>
          <p:cNvPr id="471" name="文本框 470"/>
          <p:cNvSpPr txBox="1"/>
          <p:nvPr/>
        </p:nvSpPr>
        <p:spPr>
          <a:xfrm>
            <a:off x="2142149" y="4202769"/>
            <a:ext cx="2291601" cy="1061829"/>
          </a:xfrm>
          <a:prstGeom prst="rect">
            <a:avLst/>
          </a:prstGeom>
          <a:noFill/>
        </p:spPr>
        <p:txBody>
          <a:bodyPr wrap="square" rtlCol="0">
            <a:spAutoFit/>
          </a:bodyPr>
          <a:lstStyle/>
          <a:p>
            <a:pPr>
              <a:lnSpc>
                <a:spcPct val="150000"/>
              </a:lnSpc>
            </a:pPr>
            <a:r>
              <a:rPr lang="zh-CN" altLang="en-US" sz="1400" dirty="0" smtClean="0">
                <a:solidFill>
                  <a:prstClr val="black"/>
                </a:solidFill>
                <a:latin typeface="微软雅黑" panose="020B0503020204020204" pitchFamily="34" charset="-122"/>
                <a:ea typeface="微软雅黑" panose="020B0503020204020204" pitchFamily="34" charset="-122"/>
              </a:rPr>
              <a:t>请输入文本文字内容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endParaRPr lang="zh-CN" altLang="en-US" sz="1400" dirty="0">
              <a:solidFill>
                <a:prstClr val="black"/>
              </a:solidFill>
              <a:latin typeface="微软雅黑" panose="020B0503020204020204" pitchFamily="34" charset="-122"/>
              <a:ea typeface="微软雅黑" panose="020B0503020204020204" pitchFamily="34" charset="-122"/>
            </a:endParaRPr>
          </a:p>
        </p:txBody>
      </p:sp>
      <p:sp>
        <p:nvSpPr>
          <p:cNvPr id="472" name="文本框 471"/>
          <p:cNvSpPr txBox="1"/>
          <p:nvPr/>
        </p:nvSpPr>
        <p:spPr>
          <a:xfrm>
            <a:off x="7799389" y="1751414"/>
            <a:ext cx="2025130" cy="400110"/>
          </a:xfrm>
          <a:prstGeom prst="rect">
            <a:avLst/>
          </a:prstGeom>
          <a:noFill/>
        </p:spPr>
        <p:txBody>
          <a:bodyPr wrap="square" rtlCol="0">
            <a:spAutoFit/>
          </a:bodyPr>
          <a:lstStyle/>
          <a:p>
            <a:r>
              <a:rPr lang="zh-CN" altLang="en-US" sz="2000" b="1" dirty="0" smtClean="0">
                <a:solidFill>
                  <a:srgbClr val="F2851A"/>
                </a:solidFill>
                <a:latin typeface="微软雅黑" panose="020B0503020204020204" pitchFamily="34" charset="-122"/>
                <a:ea typeface="微软雅黑" panose="020B0503020204020204" pitchFamily="34" charset="-122"/>
              </a:rPr>
              <a:t>请输入标题</a:t>
            </a:r>
            <a:endParaRPr lang="zh-CN" altLang="en-US" sz="2000" b="1" dirty="0">
              <a:solidFill>
                <a:srgbClr val="F2851A"/>
              </a:solidFill>
              <a:latin typeface="微软雅黑" panose="020B0503020204020204" pitchFamily="34" charset="-122"/>
              <a:ea typeface="微软雅黑" panose="020B0503020204020204" pitchFamily="34" charset="-122"/>
            </a:endParaRPr>
          </a:p>
        </p:txBody>
      </p:sp>
      <p:sp>
        <p:nvSpPr>
          <p:cNvPr id="473" name="文本框 472"/>
          <p:cNvSpPr txBox="1"/>
          <p:nvPr/>
        </p:nvSpPr>
        <p:spPr>
          <a:xfrm>
            <a:off x="7832670" y="2151524"/>
            <a:ext cx="2291601" cy="1061829"/>
          </a:xfrm>
          <a:prstGeom prst="rect">
            <a:avLst/>
          </a:prstGeom>
          <a:noFill/>
        </p:spPr>
        <p:txBody>
          <a:bodyPr wrap="square" rtlCol="0">
            <a:spAutoFit/>
          </a:bodyPr>
          <a:lstStyle/>
          <a:p>
            <a:pPr>
              <a:lnSpc>
                <a:spcPct val="150000"/>
              </a:lnSpc>
            </a:pPr>
            <a:r>
              <a:rPr lang="zh-CN" altLang="en-US" sz="1400" dirty="0" smtClean="0">
                <a:solidFill>
                  <a:prstClr val="black"/>
                </a:solidFill>
                <a:latin typeface="微软雅黑" panose="020B0503020204020204" pitchFamily="34" charset="-122"/>
                <a:ea typeface="微软雅黑" panose="020B0503020204020204" pitchFamily="34" charset="-122"/>
              </a:rPr>
              <a:t>请输入文本文字内容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endParaRPr lang="zh-CN" altLang="en-US" sz="1400" dirty="0">
              <a:solidFill>
                <a:prstClr val="black"/>
              </a:solidFill>
              <a:latin typeface="微软雅黑" panose="020B0503020204020204" pitchFamily="34" charset="-122"/>
              <a:ea typeface="微软雅黑" panose="020B0503020204020204" pitchFamily="34" charset="-122"/>
            </a:endParaRPr>
          </a:p>
        </p:txBody>
      </p:sp>
      <p:sp>
        <p:nvSpPr>
          <p:cNvPr id="474" name="文本框 473"/>
          <p:cNvSpPr txBox="1"/>
          <p:nvPr/>
        </p:nvSpPr>
        <p:spPr>
          <a:xfrm>
            <a:off x="7809831" y="3793945"/>
            <a:ext cx="2025130" cy="400110"/>
          </a:xfrm>
          <a:prstGeom prst="rect">
            <a:avLst/>
          </a:prstGeom>
          <a:noFill/>
        </p:spPr>
        <p:txBody>
          <a:bodyPr wrap="square" rtlCol="0">
            <a:spAutoFit/>
          </a:bodyPr>
          <a:lstStyle/>
          <a:p>
            <a:r>
              <a:rPr lang="zh-CN" altLang="en-US" sz="2000" b="1" dirty="0" smtClean="0">
                <a:solidFill>
                  <a:srgbClr val="31859C"/>
                </a:solidFill>
                <a:latin typeface="微软雅黑" panose="020B0503020204020204" pitchFamily="34" charset="-122"/>
                <a:ea typeface="微软雅黑" panose="020B0503020204020204" pitchFamily="34" charset="-122"/>
              </a:rPr>
              <a:t>请输入标题</a:t>
            </a:r>
            <a:endParaRPr lang="zh-CN" altLang="en-US" sz="2000" b="1" dirty="0">
              <a:solidFill>
                <a:srgbClr val="31859C"/>
              </a:solidFill>
              <a:latin typeface="微软雅黑" panose="020B0503020204020204" pitchFamily="34" charset="-122"/>
              <a:ea typeface="微软雅黑" panose="020B0503020204020204" pitchFamily="34" charset="-122"/>
            </a:endParaRPr>
          </a:p>
        </p:txBody>
      </p:sp>
      <p:sp>
        <p:nvSpPr>
          <p:cNvPr id="475" name="文本框 474"/>
          <p:cNvSpPr txBox="1"/>
          <p:nvPr/>
        </p:nvSpPr>
        <p:spPr>
          <a:xfrm>
            <a:off x="7843112" y="4194055"/>
            <a:ext cx="2291601" cy="1061829"/>
          </a:xfrm>
          <a:prstGeom prst="rect">
            <a:avLst/>
          </a:prstGeom>
          <a:noFill/>
        </p:spPr>
        <p:txBody>
          <a:bodyPr wrap="square" rtlCol="0">
            <a:spAutoFit/>
          </a:bodyPr>
          <a:lstStyle/>
          <a:p>
            <a:pPr>
              <a:lnSpc>
                <a:spcPct val="150000"/>
              </a:lnSpc>
            </a:pPr>
            <a:r>
              <a:rPr lang="zh-CN" altLang="en-US" sz="1400" dirty="0" smtClean="0">
                <a:solidFill>
                  <a:prstClr val="black"/>
                </a:solidFill>
                <a:latin typeface="微软雅黑" panose="020B0503020204020204" pitchFamily="34" charset="-122"/>
                <a:ea typeface="微软雅黑" panose="020B0503020204020204" pitchFamily="34" charset="-122"/>
              </a:rPr>
              <a:t>请输入文本文字内容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endParaRPr lang="zh-CN" altLang="en-US" sz="14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76267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863671" y="230406"/>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grpSp>
        <p:nvGrpSpPr>
          <p:cNvPr id="414" name="Group 19"/>
          <p:cNvGrpSpPr/>
          <p:nvPr/>
        </p:nvGrpSpPr>
        <p:grpSpPr>
          <a:xfrm>
            <a:off x="8074978" y="2840062"/>
            <a:ext cx="1106424" cy="1283451"/>
            <a:chOff x="8074978" y="3021037"/>
            <a:chExt cx="1106424" cy="1283451"/>
          </a:xfrm>
        </p:grpSpPr>
        <p:sp>
          <p:nvSpPr>
            <p:cNvPr id="415" name="Hexagon 8"/>
            <p:cNvSpPr/>
            <p:nvPr/>
          </p:nvSpPr>
          <p:spPr>
            <a:xfrm rot="16200000">
              <a:off x="7986464" y="3109551"/>
              <a:ext cx="1283451" cy="1106424"/>
            </a:xfrm>
            <a:prstGeom prst="hexagon">
              <a:avLst/>
            </a:prstGeom>
            <a:solidFill>
              <a:srgbClr val="44546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6" name="Freeform 10"/>
            <p:cNvSpPr>
              <a:spLocks noEditPoints="1"/>
            </p:cNvSpPr>
            <p:nvPr/>
          </p:nvSpPr>
          <p:spPr bwMode="auto">
            <a:xfrm>
              <a:off x="8434230" y="3407614"/>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17" name="Group 17"/>
          <p:cNvGrpSpPr/>
          <p:nvPr/>
        </p:nvGrpSpPr>
        <p:grpSpPr>
          <a:xfrm>
            <a:off x="6808883" y="2840062"/>
            <a:ext cx="1106424" cy="1283451"/>
            <a:chOff x="6808883" y="3021037"/>
            <a:chExt cx="1106424" cy="1283451"/>
          </a:xfrm>
        </p:grpSpPr>
        <p:sp>
          <p:nvSpPr>
            <p:cNvPr id="418" name="Hexagon 7"/>
            <p:cNvSpPr/>
            <p:nvPr/>
          </p:nvSpPr>
          <p:spPr>
            <a:xfrm rot="16200000">
              <a:off x="6720369" y="3109551"/>
              <a:ext cx="1283451" cy="1106424"/>
            </a:xfrm>
            <a:prstGeom prst="hexagon">
              <a:avLst/>
            </a:prstGeom>
            <a:solidFill>
              <a:srgbClr val="E237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9" name="Freeform 11"/>
            <p:cNvSpPr>
              <a:spLocks noEditPoints="1"/>
            </p:cNvSpPr>
            <p:nvPr/>
          </p:nvSpPr>
          <p:spPr bwMode="auto">
            <a:xfrm>
              <a:off x="7146406" y="3391452"/>
              <a:ext cx="443335" cy="471043"/>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20" name="Group 15"/>
          <p:cNvGrpSpPr/>
          <p:nvPr/>
        </p:nvGrpSpPr>
        <p:grpSpPr>
          <a:xfrm>
            <a:off x="5542788" y="2840062"/>
            <a:ext cx="1106424" cy="1283451"/>
            <a:chOff x="5542788" y="3021037"/>
            <a:chExt cx="1106424" cy="1283451"/>
          </a:xfrm>
        </p:grpSpPr>
        <p:sp>
          <p:nvSpPr>
            <p:cNvPr id="421" name="Hexagon 5"/>
            <p:cNvSpPr/>
            <p:nvPr/>
          </p:nvSpPr>
          <p:spPr>
            <a:xfrm rot="16200000">
              <a:off x="5454274" y="3109551"/>
              <a:ext cx="1283451" cy="1106424"/>
            </a:xfrm>
            <a:prstGeom prst="hexagon">
              <a:avLst/>
            </a:prstGeom>
            <a:solidFill>
              <a:srgbClr val="F39C1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2" name="Freeform 12"/>
            <p:cNvSpPr>
              <a:spLocks noEditPoints="1"/>
            </p:cNvSpPr>
            <p:nvPr/>
          </p:nvSpPr>
          <p:spPr bwMode="auto">
            <a:xfrm>
              <a:off x="5824688" y="3412555"/>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23" name="Group 9"/>
          <p:cNvGrpSpPr/>
          <p:nvPr/>
        </p:nvGrpSpPr>
        <p:grpSpPr>
          <a:xfrm>
            <a:off x="4276693" y="2840062"/>
            <a:ext cx="1106424" cy="1283451"/>
            <a:chOff x="4276693" y="3021037"/>
            <a:chExt cx="1106424" cy="1283451"/>
          </a:xfrm>
        </p:grpSpPr>
        <p:sp>
          <p:nvSpPr>
            <p:cNvPr id="424" name="Hexagon 4"/>
            <p:cNvSpPr/>
            <p:nvPr/>
          </p:nvSpPr>
          <p:spPr>
            <a:xfrm rot="16200000">
              <a:off x="4188179" y="3109551"/>
              <a:ext cx="1283451" cy="1106424"/>
            </a:xfrm>
            <a:prstGeom prst="hexagon">
              <a:avLst/>
            </a:prstGeom>
            <a:solidFill>
              <a:srgbClr val="82B73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5" name="Freeform 13"/>
            <p:cNvSpPr>
              <a:spLocks noEditPoints="1"/>
            </p:cNvSpPr>
            <p:nvPr/>
          </p:nvSpPr>
          <p:spPr bwMode="auto">
            <a:xfrm>
              <a:off x="4648645" y="3397222"/>
              <a:ext cx="362518" cy="531079"/>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26" name="Group 6"/>
          <p:cNvGrpSpPr/>
          <p:nvPr/>
        </p:nvGrpSpPr>
        <p:grpSpPr>
          <a:xfrm>
            <a:off x="3010598" y="2840062"/>
            <a:ext cx="1106424" cy="1283451"/>
            <a:chOff x="3010598" y="3021037"/>
            <a:chExt cx="1106424" cy="1283451"/>
          </a:xfrm>
        </p:grpSpPr>
        <p:sp>
          <p:nvSpPr>
            <p:cNvPr id="427" name="Hexagon 3"/>
            <p:cNvSpPr/>
            <p:nvPr/>
          </p:nvSpPr>
          <p:spPr>
            <a:xfrm rot="16200000">
              <a:off x="2922084" y="3109551"/>
              <a:ext cx="1283451" cy="1106424"/>
            </a:xfrm>
            <a:prstGeom prst="hexagon">
              <a:avLst/>
            </a:prstGeom>
            <a:solidFill>
              <a:srgbClr val="00A39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8" name="Freeform 14"/>
            <p:cNvSpPr>
              <a:spLocks noEditPoints="1"/>
            </p:cNvSpPr>
            <p:nvPr/>
          </p:nvSpPr>
          <p:spPr bwMode="auto">
            <a:xfrm>
              <a:off x="3359459" y="3463030"/>
              <a:ext cx="408700" cy="399465"/>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29" name="Group 20"/>
          <p:cNvGrpSpPr/>
          <p:nvPr/>
        </p:nvGrpSpPr>
        <p:grpSpPr>
          <a:xfrm>
            <a:off x="675249" y="3878624"/>
            <a:ext cx="2888560" cy="434801"/>
            <a:chOff x="7258929" y="1631852"/>
            <a:chExt cx="1674056" cy="464234"/>
          </a:xfrm>
        </p:grpSpPr>
        <p:cxnSp>
          <p:nvCxnSpPr>
            <p:cNvPr id="430" name="Straight Connector 16"/>
            <p:cNvCxnSpPr/>
            <p:nvPr/>
          </p:nvCxnSpPr>
          <p:spPr>
            <a:xfrm>
              <a:off x="7258929" y="2096086"/>
              <a:ext cx="1674056" cy="0"/>
            </a:xfrm>
            <a:prstGeom prst="line">
              <a:avLst/>
            </a:prstGeom>
            <a:noFill/>
            <a:ln w="6350" cap="flat" cmpd="sng" algn="ctr">
              <a:solidFill>
                <a:srgbClr val="44546A">
                  <a:lumMod val="40000"/>
                  <a:lumOff val="60000"/>
                </a:srgbClr>
              </a:solidFill>
              <a:prstDash val="sysDash"/>
              <a:miter lim="800000"/>
              <a:headEnd type="oval"/>
              <a:tailEnd type="oval"/>
            </a:ln>
            <a:effectLst/>
          </p:spPr>
        </p:cxnSp>
        <p:cxnSp>
          <p:nvCxnSpPr>
            <p:cNvPr id="431" name="Straight Connector 18"/>
            <p:cNvCxnSpPr/>
            <p:nvPr/>
          </p:nvCxnSpPr>
          <p:spPr>
            <a:xfrm flipV="1">
              <a:off x="7263620" y="1631852"/>
              <a:ext cx="0" cy="464234"/>
            </a:xfrm>
            <a:prstGeom prst="line">
              <a:avLst/>
            </a:prstGeom>
            <a:noFill/>
            <a:ln w="6350" cap="flat" cmpd="sng" algn="ctr">
              <a:solidFill>
                <a:srgbClr val="44546A">
                  <a:lumMod val="40000"/>
                  <a:lumOff val="60000"/>
                </a:srgbClr>
              </a:solidFill>
              <a:prstDash val="sysDash"/>
              <a:miter lim="800000"/>
              <a:headEnd type="oval"/>
              <a:tailEnd type="oval"/>
            </a:ln>
            <a:effectLst/>
          </p:spPr>
        </p:cxnSp>
      </p:grpSp>
      <p:grpSp>
        <p:nvGrpSpPr>
          <p:cNvPr id="432" name="Group 24"/>
          <p:cNvGrpSpPr/>
          <p:nvPr/>
        </p:nvGrpSpPr>
        <p:grpSpPr>
          <a:xfrm flipH="1">
            <a:off x="4823232" y="4231523"/>
            <a:ext cx="708195" cy="905091"/>
            <a:chOff x="5589563" y="1631852"/>
            <a:chExt cx="1674057" cy="464234"/>
          </a:xfrm>
        </p:grpSpPr>
        <p:cxnSp>
          <p:nvCxnSpPr>
            <p:cNvPr id="433" name="Straight Connector 25"/>
            <p:cNvCxnSpPr/>
            <p:nvPr/>
          </p:nvCxnSpPr>
          <p:spPr>
            <a:xfrm>
              <a:off x="5589563" y="2096086"/>
              <a:ext cx="1674056" cy="0"/>
            </a:xfrm>
            <a:prstGeom prst="line">
              <a:avLst/>
            </a:prstGeom>
            <a:noFill/>
            <a:ln w="6350" cap="flat" cmpd="sng" algn="ctr">
              <a:solidFill>
                <a:srgbClr val="44546A">
                  <a:lumMod val="40000"/>
                  <a:lumOff val="60000"/>
                </a:srgbClr>
              </a:solidFill>
              <a:prstDash val="sysDash"/>
              <a:miter lim="800000"/>
              <a:headEnd type="oval"/>
              <a:tailEnd type="oval"/>
            </a:ln>
            <a:effectLst/>
          </p:spPr>
        </p:cxnSp>
        <p:cxnSp>
          <p:nvCxnSpPr>
            <p:cNvPr id="434" name="Straight Connector 26"/>
            <p:cNvCxnSpPr/>
            <p:nvPr/>
          </p:nvCxnSpPr>
          <p:spPr>
            <a:xfrm flipV="1">
              <a:off x="7263620" y="1631852"/>
              <a:ext cx="0" cy="464234"/>
            </a:xfrm>
            <a:prstGeom prst="line">
              <a:avLst/>
            </a:prstGeom>
            <a:noFill/>
            <a:ln w="6350" cap="flat" cmpd="sng" algn="ctr">
              <a:solidFill>
                <a:srgbClr val="44546A">
                  <a:lumMod val="40000"/>
                  <a:lumOff val="60000"/>
                </a:srgbClr>
              </a:solidFill>
              <a:prstDash val="sysDash"/>
              <a:miter lim="800000"/>
              <a:headEnd type="oval"/>
              <a:tailEnd type="oval"/>
            </a:ln>
            <a:effectLst/>
          </p:spPr>
        </p:cxnSp>
      </p:grpSp>
      <p:grpSp>
        <p:nvGrpSpPr>
          <p:cNvPr id="435" name="Group 33"/>
          <p:cNvGrpSpPr/>
          <p:nvPr/>
        </p:nvGrpSpPr>
        <p:grpSpPr>
          <a:xfrm flipH="1" flipV="1">
            <a:off x="5011162" y="2235934"/>
            <a:ext cx="1084835" cy="477880"/>
            <a:chOff x="7258929" y="1631852"/>
            <a:chExt cx="1674056" cy="464234"/>
          </a:xfrm>
        </p:grpSpPr>
        <p:cxnSp>
          <p:nvCxnSpPr>
            <p:cNvPr id="436" name="Straight Connector 34"/>
            <p:cNvCxnSpPr/>
            <p:nvPr/>
          </p:nvCxnSpPr>
          <p:spPr>
            <a:xfrm>
              <a:off x="7258929" y="2096086"/>
              <a:ext cx="1674056" cy="0"/>
            </a:xfrm>
            <a:prstGeom prst="line">
              <a:avLst/>
            </a:prstGeom>
            <a:noFill/>
            <a:ln w="6350" cap="flat" cmpd="sng" algn="ctr">
              <a:solidFill>
                <a:srgbClr val="44546A">
                  <a:lumMod val="40000"/>
                  <a:lumOff val="60000"/>
                </a:srgbClr>
              </a:solidFill>
              <a:prstDash val="sysDash"/>
              <a:miter lim="800000"/>
              <a:headEnd type="oval"/>
              <a:tailEnd type="oval"/>
            </a:ln>
            <a:effectLst/>
          </p:spPr>
        </p:cxnSp>
        <p:cxnSp>
          <p:nvCxnSpPr>
            <p:cNvPr id="437" name="Straight Connector 35"/>
            <p:cNvCxnSpPr/>
            <p:nvPr/>
          </p:nvCxnSpPr>
          <p:spPr>
            <a:xfrm flipV="1">
              <a:off x="7263620" y="1631852"/>
              <a:ext cx="0" cy="464234"/>
            </a:xfrm>
            <a:prstGeom prst="line">
              <a:avLst/>
            </a:prstGeom>
            <a:noFill/>
            <a:ln w="6350" cap="flat" cmpd="sng" algn="ctr">
              <a:solidFill>
                <a:srgbClr val="44546A">
                  <a:lumMod val="40000"/>
                  <a:lumOff val="60000"/>
                </a:srgbClr>
              </a:solidFill>
              <a:prstDash val="sysDash"/>
              <a:miter lim="800000"/>
              <a:headEnd type="oval"/>
              <a:tailEnd type="oval"/>
            </a:ln>
            <a:effectLst/>
          </p:spPr>
        </p:cxnSp>
      </p:grpSp>
      <p:grpSp>
        <p:nvGrpSpPr>
          <p:cNvPr id="438" name="Group 39"/>
          <p:cNvGrpSpPr/>
          <p:nvPr/>
        </p:nvGrpSpPr>
        <p:grpSpPr>
          <a:xfrm flipV="1">
            <a:off x="7358822" y="2233200"/>
            <a:ext cx="716156" cy="477880"/>
            <a:chOff x="7258929" y="1631852"/>
            <a:chExt cx="1674056" cy="464234"/>
          </a:xfrm>
        </p:grpSpPr>
        <p:cxnSp>
          <p:nvCxnSpPr>
            <p:cNvPr id="439" name="Straight Connector 40"/>
            <p:cNvCxnSpPr/>
            <p:nvPr/>
          </p:nvCxnSpPr>
          <p:spPr>
            <a:xfrm>
              <a:off x="7258929" y="2096086"/>
              <a:ext cx="1674056" cy="0"/>
            </a:xfrm>
            <a:prstGeom prst="line">
              <a:avLst/>
            </a:prstGeom>
            <a:noFill/>
            <a:ln w="6350" cap="flat" cmpd="sng" algn="ctr">
              <a:solidFill>
                <a:srgbClr val="44546A">
                  <a:lumMod val="40000"/>
                  <a:lumOff val="60000"/>
                </a:srgbClr>
              </a:solidFill>
              <a:prstDash val="sysDash"/>
              <a:miter lim="800000"/>
              <a:headEnd type="oval"/>
              <a:tailEnd type="oval"/>
            </a:ln>
            <a:effectLst/>
          </p:spPr>
        </p:cxnSp>
        <p:cxnSp>
          <p:nvCxnSpPr>
            <p:cNvPr id="440" name="Straight Connector 41"/>
            <p:cNvCxnSpPr/>
            <p:nvPr/>
          </p:nvCxnSpPr>
          <p:spPr>
            <a:xfrm flipV="1">
              <a:off x="7263620" y="1631852"/>
              <a:ext cx="0" cy="464234"/>
            </a:xfrm>
            <a:prstGeom prst="line">
              <a:avLst/>
            </a:prstGeom>
            <a:noFill/>
            <a:ln w="6350" cap="flat" cmpd="sng" algn="ctr">
              <a:solidFill>
                <a:srgbClr val="44546A">
                  <a:lumMod val="40000"/>
                  <a:lumOff val="60000"/>
                </a:srgbClr>
              </a:solidFill>
              <a:prstDash val="sysDash"/>
              <a:miter lim="800000"/>
              <a:headEnd type="oval"/>
              <a:tailEnd type="oval"/>
            </a:ln>
            <a:effectLst/>
          </p:spPr>
        </p:cxnSp>
      </p:grpSp>
      <p:grpSp>
        <p:nvGrpSpPr>
          <p:cNvPr id="441" name="Group 48"/>
          <p:cNvGrpSpPr/>
          <p:nvPr/>
        </p:nvGrpSpPr>
        <p:grpSpPr>
          <a:xfrm flipH="1" flipV="1">
            <a:off x="8651630" y="2711080"/>
            <a:ext cx="1069909" cy="477880"/>
            <a:chOff x="7258929" y="1631852"/>
            <a:chExt cx="1674056" cy="464234"/>
          </a:xfrm>
        </p:grpSpPr>
        <p:cxnSp>
          <p:nvCxnSpPr>
            <p:cNvPr id="442" name="Straight Connector 49"/>
            <p:cNvCxnSpPr/>
            <p:nvPr/>
          </p:nvCxnSpPr>
          <p:spPr>
            <a:xfrm>
              <a:off x="7258929" y="2096086"/>
              <a:ext cx="1674056" cy="0"/>
            </a:xfrm>
            <a:prstGeom prst="line">
              <a:avLst/>
            </a:prstGeom>
            <a:noFill/>
            <a:ln w="6350" cap="flat" cmpd="sng" algn="ctr">
              <a:solidFill>
                <a:srgbClr val="44546A">
                  <a:lumMod val="40000"/>
                  <a:lumOff val="60000"/>
                </a:srgbClr>
              </a:solidFill>
              <a:prstDash val="sysDash"/>
              <a:miter lim="800000"/>
              <a:headEnd type="oval"/>
              <a:tailEnd type="oval"/>
            </a:ln>
            <a:effectLst/>
          </p:spPr>
        </p:cxnSp>
        <p:cxnSp>
          <p:nvCxnSpPr>
            <p:cNvPr id="443" name="Straight Connector 50"/>
            <p:cNvCxnSpPr/>
            <p:nvPr/>
          </p:nvCxnSpPr>
          <p:spPr>
            <a:xfrm flipV="1">
              <a:off x="7263620" y="1631852"/>
              <a:ext cx="0" cy="464234"/>
            </a:xfrm>
            <a:prstGeom prst="line">
              <a:avLst/>
            </a:prstGeom>
            <a:noFill/>
            <a:ln w="6350" cap="flat" cmpd="sng" algn="ctr">
              <a:solidFill>
                <a:srgbClr val="44546A">
                  <a:lumMod val="40000"/>
                  <a:lumOff val="60000"/>
                </a:srgbClr>
              </a:solidFill>
              <a:prstDash val="sysDash"/>
              <a:miter lim="800000"/>
              <a:headEnd type="oval"/>
              <a:tailEnd type="oval"/>
            </a:ln>
            <a:effectLst/>
          </p:spPr>
        </p:cxnSp>
      </p:grpSp>
      <p:sp>
        <p:nvSpPr>
          <p:cNvPr id="444" name="TextBox 12"/>
          <p:cNvSpPr txBox="1"/>
          <p:nvPr/>
        </p:nvSpPr>
        <p:spPr>
          <a:xfrm>
            <a:off x="5593051" y="4515032"/>
            <a:ext cx="1811714" cy="369332"/>
          </a:xfrm>
          <a:prstGeom prst="rect">
            <a:avLst/>
          </a:prstGeom>
          <a:noFill/>
        </p:spPr>
        <p:txBody>
          <a:bodyPr wrap="none" rtlCol="0">
            <a:spAutoFit/>
          </a:bodyPr>
          <a:lstStyle/>
          <a:p>
            <a:r>
              <a:rPr lang="zh-CN" altLang="en-US" b="1" dirty="0" smtClean="0">
                <a:solidFill>
                  <a:srgbClr val="82B732"/>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82B732"/>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5" name="Rectangle 13"/>
          <p:cNvSpPr/>
          <p:nvPr/>
        </p:nvSpPr>
        <p:spPr>
          <a:xfrm>
            <a:off x="5587340" y="4935361"/>
            <a:ext cx="5062130" cy="784830"/>
          </a:xfrm>
          <a:prstGeom prst="rect">
            <a:avLst/>
          </a:prstGeom>
        </p:spPr>
        <p:txBody>
          <a:bodyPr wrap="square">
            <a:spAutoFit/>
          </a:bodyPr>
          <a:lstStyle/>
          <a:p>
            <a:pP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输入文本文字内容请输入文本文字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46" name="TextBox 12"/>
          <p:cNvSpPr txBox="1"/>
          <p:nvPr/>
        </p:nvSpPr>
        <p:spPr>
          <a:xfrm>
            <a:off x="9217494" y="3245497"/>
            <a:ext cx="1811714" cy="369332"/>
          </a:xfrm>
          <a:prstGeom prst="rect">
            <a:avLst/>
          </a:prstGeom>
          <a:noFill/>
        </p:spPr>
        <p:txBody>
          <a:bodyPr wrap="none" rtlCol="0">
            <a:spAutoFit/>
          </a:bodyPr>
          <a:lstStyle/>
          <a:p>
            <a:r>
              <a:rPr lang="zh-CN" altLang="en-US" b="1" dirty="0" smtClean="0">
                <a:solidFill>
                  <a:srgbClr val="333F50"/>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333F5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7" name="Rectangle 13"/>
          <p:cNvSpPr/>
          <p:nvPr/>
        </p:nvSpPr>
        <p:spPr>
          <a:xfrm>
            <a:off x="9211783" y="3665826"/>
            <a:ext cx="2555344" cy="784830"/>
          </a:xfrm>
          <a:prstGeom prst="rect">
            <a:avLst/>
          </a:prstGeom>
        </p:spPr>
        <p:txBody>
          <a:bodyPr wrap="square">
            <a:spAutoFit/>
          </a:bodyPr>
          <a:lstStyle/>
          <a:p>
            <a:pP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48" name="TextBox 12"/>
          <p:cNvSpPr txBox="1"/>
          <p:nvPr/>
        </p:nvSpPr>
        <p:spPr>
          <a:xfrm>
            <a:off x="8195267" y="1459630"/>
            <a:ext cx="1811714" cy="369332"/>
          </a:xfrm>
          <a:prstGeom prst="rect">
            <a:avLst/>
          </a:prstGeom>
          <a:noFill/>
        </p:spPr>
        <p:txBody>
          <a:bodyPr wrap="none" rtlCol="0">
            <a:spAutoFit/>
          </a:bodyPr>
          <a:lstStyle/>
          <a:p>
            <a:r>
              <a:rPr lang="zh-CN" altLang="en-US" b="1" dirty="0" smtClean="0">
                <a:solidFill>
                  <a:srgbClr val="E23761"/>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E2376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9" name="Rectangle 13"/>
          <p:cNvSpPr/>
          <p:nvPr/>
        </p:nvSpPr>
        <p:spPr>
          <a:xfrm>
            <a:off x="8189555" y="1879959"/>
            <a:ext cx="3263535" cy="553998"/>
          </a:xfrm>
          <a:prstGeom prst="rect">
            <a:avLst/>
          </a:prstGeom>
        </p:spPr>
        <p:txBody>
          <a:bodyPr wrap="square">
            <a:spAutoFit/>
          </a:bodyPr>
          <a:lstStyle/>
          <a:p>
            <a:pP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50" name="TextBox 12"/>
          <p:cNvSpPr txBox="1"/>
          <p:nvPr/>
        </p:nvSpPr>
        <p:spPr>
          <a:xfrm>
            <a:off x="3243452" y="1544718"/>
            <a:ext cx="1811714" cy="369332"/>
          </a:xfrm>
          <a:prstGeom prst="rect">
            <a:avLst/>
          </a:prstGeom>
          <a:noFill/>
        </p:spPr>
        <p:txBody>
          <a:bodyPr wrap="none" rtlCol="0">
            <a:spAutoFit/>
          </a:bodyPr>
          <a:lstStyle/>
          <a:p>
            <a:pPr algn="r"/>
            <a:r>
              <a:rPr lang="zh-CN" altLang="en-US" b="1" dirty="0" smtClean="0">
                <a:solidFill>
                  <a:srgbClr val="82B732"/>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82B732"/>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51" name="Rectangle 13"/>
          <p:cNvSpPr/>
          <p:nvPr/>
        </p:nvSpPr>
        <p:spPr>
          <a:xfrm>
            <a:off x="2499822" y="1965942"/>
            <a:ext cx="2555344" cy="784830"/>
          </a:xfrm>
          <a:prstGeom prst="rect">
            <a:avLst/>
          </a:prstGeom>
        </p:spPr>
        <p:txBody>
          <a:bodyPr wrap="square">
            <a:spAutoFit/>
          </a:bodyPr>
          <a:lstStyle/>
          <a:p>
            <a:pPr algn="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52" name="TextBox 12"/>
          <p:cNvSpPr txBox="1"/>
          <p:nvPr/>
        </p:nvSpPr>
        <p:spPr>
          <a:xfrm>
            <a:off x="513713" y="2638315"/>
            <a:ext cx="1811714" cy="369332"/>
          </a:xfrm>
          <a:prstGeom prst="rect">
            <a:avLst/>
          </a:prstGeom>
          <a:noFill/>
        </p:spPr>
        <p:txBody>
          <a:bodyPr wrap="none" rtlCol="0">
            <a:spAutoFit/>
          </a:bodyPr>
          <a:lstStyle/>
          <a:p>
            <a:r>
              <a:rPr lang="zh-CN" altLang="en-US" b="1" dirty="0" smtClean="0">
                <a:solidFill>
                  <a:srgbClr val="00A39E"/>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00A39E"/>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53" name="Rectangle 13"/>
          <p:cNvSpPr/>
          <p:nvPr/>
        </p:nvSpPr>
        <p:spPr>
          <a:xfrm>
            <a:off x="508002" y="3058644"/>
            <a:ext cx="2555344" cy="784830"/>
          </a:xfrm>
          <a:prstGeom prst="rect">
            <a:avLst/>
          </a:prstGeom>
        </p:spPr>
        <p:txBody>
          <a:bodyPr wrap="square">
            <a:spAutoFit/>
          </a:bodyPr>
          <a:lstStyle/>
          <a:p>
            <a:pP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327545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321" name="Group 6"/>
          <p:cNvGrpSpPr/>
          <p:nvPr/>
        </p:nvGrpSpPr>
        <p:grpSpPr>
          <a:xfrm rot="5400000" flipV="1">
            <a:off x="8134958" y="1154794"/>
            <a:ext cx="678292" cy="5226707"/>
            <a:chOff x="6480429" y="3713225"/>
            <a:chExt cx="409339" cy="3142082"/>
          </a:xfrm>
        </p:grpSpPr>
        <p:sp>
          <p:nvSpPr>
            <p:cNvPr id="32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33" name="Group 3"/>
          <p:cNvGrpSpPr/>
          <p:nvPr/>
        </p:nvGrpSpPr>
        <p:grpSpPr>
          <a:xfrm rot="5400000" flipV="1">
            <a:off x="8150934" y="2374091"/>
            <a:ext cx="663828" cy="3973595"/>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45" name="Group 4"/>
          <p:cNvGrpSpPr/>
          <p:nvPr/>
        </p:nvGrpSpPr>
        <p:grpSpPr>
          <a:xfrm rot="5400000" flipV="1">
            <a:off x="7898304" y="3392356"/>
            <a:ext cx="680512" cy="3093641"/>
            <a:chOff x="5502862" y="5355294"/>
            <a:chExt cx="412706" cy="1502706"/>
          </a:xfrm>
        </p:grpSpPr>
        <p:sp>
          <p:nvSpPr>
            <p:cNvPr id="346"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6"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57" name="Group 7"/>
          <p:cNvGrpSpPr/>
          <p:nvPr/>
        </p:nvGrpSpPr>
        <p:grpSpPr>
          <a:xfrm rot="16200000">
            <a:off x="7557392" y="5438878"/>
            <a:ext cx="682655" cy="1220627"/>
            <a:chOff x="6959786" y="5355294"/>
            <a:chExt cx="407320" cy="1502706"/>
          </a:xfrm>
        </p:grpSpPr>
        <p:sp>
          <p:nvSpPr>
            <p:cNvPr id="358"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7"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69" name="Group 5"/>
          <p:cNvGrpSpPr/>
          <p:nvPr/>
        </p:nvGrpSpPr>
        <p:grpSpPr>
          <a:xfrm rot="5400000" flipV="1">
            <a:off x="7700983" y="4416829"/>
            <a:ext cx="650476" cy="2198291"/>
            <a:chOff x="6007804" y="4266641"/>
            <a:chExt cx="403952" cy="2588666"/>
          </a:xfrm>
        </p:grpSpPr>
        <p:sp>
          <p:nvSpPr>
            <p:cNvPr id="37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sp>
        <p:nvSpPr>
          <p:cNvPr id="5" name="矩形 4"/>
          <p:cNvSpPr/>
          <p:nvPr/>
        </p:nvSpPr>
        <p:spPr>
          <a:xfrm>
            <a:off x="10434349" y="4531449"/>
            <a:ext cx="523875" cy="2326551"/>
          </a:xfrm>
          <a:prstGeom prst="rect">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1" name="矩形 380"/>
          <p:cNvSpPr/>
          <p:nvPr/>
        </p:nvSpPr>
        <p:spPr>
          <a:xfrm>
            <a:off x="9775855" y="5129565"/>
            <a:ext cx="523875" cy="1728436"/>
          </a:xfrm>
          <a:prstGeom prst="rect">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2" name="矩形 381"/>
          <p:cNvSpPr/>
          <p:nvPr/>
        </p:nvSpPr>
        <p:spPr>
          <a:xfrm>
            <a:off x="9113556" y="5707865"/>
            <a:ext cx="523875" cy="1150136"/>
          </a:xfrm>
          <a:prstGeom prst="rect">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3" name="矩形 382"/>
          <p:cNvSpPr/>
          <p:nvPr/>
        </p:nvSpPr>
        <p:spPr>
          <a:xfrm>
            <a:off x="8494279" y="6400473"/>
            <a:ext cx="523875" cy="457527"/>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4" name="矩形 383"/>
          <p:cNvSpPr/>
          <p:nvPr/>
        </p:nvSpPr>
        <p:spPr>
          <a:xfrm>
            <a:off x="11068407" y="3962265"/>
            <a:ext cx="523875" cy="2895735"/>
          </a:xfrm>
          <a:prstGeom prst="rect">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直角三角形 5"/>
          <p:cNvSpPr/>
          <p:nvPr/>
        </p:nvSpPr>
        <p:spPr>
          <a:xfrm>
            <a:off x="8498888" y="5849198"/>
            <a:ext cx="512065" cy="550848"/>
          </a:xfrm>
          <a:prstGeom prst="rtTriangle">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5" name="直角三角形 384"/>
          <p:cNvSpPr/>
          <p:nvPr/>
        </p:nvSpPr>
        <p:spPr>
          <a:xfrm>
            <a:off x="9125366" y="5163780"/>
            <a:ext cx="512065" cy="550848"/>
          </a:xfrm>
          <a:prstGeom prst="rtTriangle">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6" name="直角三角形 385"/>
          <p:cNvSpPr/>
          <p:nvPr/>
        </p:nvSpPr>
        <p:spPr>
          <a:xfrm>
            <a:off x="9773155" y="4590785"/>
            <a:ext cx="512065" cy="550848"/>
          </a:xfrm>
          <a:prstGeom prst="rtTriangle">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7" name="直角三角形 386"/>
          <p:cNvSpPr/>
          <p:nvPr/>
        </p:nvSpPr>
        <p:spPr>
          <a:xfrm>
            <a:off x="10450709" y="4011826"/>
            <a:ext cx="512065" cy="550848"/>
          </a:xfrm>
          <a:prstGeom prst="rtTriangle">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8" name="直角三角形 387"/>
          <p:cNvSpPr/>
          <p:nvPr/>
        </p:nvSpPr>
        <p:spPr>
          <a:xfrm>
            <a:off x="11080217" y="3417976"/>
            <a:ext cx="512065" cy="550848"/>
          </a:xfrm>
          <a:prstGeom prst="rtTriangle">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9" name="文本框 388"/>
          <p:cNvSpPr txBox="1"/>
          <p:nvPr/>
        </p:nvSpPr>
        <p:spPr>
          <a:xfrm>
            <a:off x="6284084" y="2509775"/>
            <a:ext cx="387798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点击添加标题</a:t>
            </a:r>
          </a:p>
        </p:txBody>
      </p:sp>
      <p:sp>
        <p:nvSpPr>
          <p:cNvPr id="390" name="文本框 389"/>
          <p:cNvSpPr txBox="1"/>
          <p:nvPr/>
        </p:nvSpPr>
        <p:spPr>
          <a:xfrm>
            <a:off x="469385" y="1240737"/>
            <a:ext cx="4929555" cy="4708981"/>
          </a:xfrm>
          <a:prstGeom prst="rect">
            <a:avLst/>
          </a:prstGeom>
          <a:noFill/>
        </p:spPr>
        <p:txBody>
          <a:bodyPr wrap="none" rtlCol="0">
            <a:spAutoFit/>
          </a:bodyPr>
          <a:lstStyle/>
          <a:p>
            <a:r>
              <a:rPr lang="en-US" altLang="zh-CN" sz="30000" b="1" dirty="0" smtClean="0">
                <a:solidFill>
                  <a:srgbClr val="F39C11"/>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03</a:t>
            </a:r>
            <a:endParaRPr lang="zh-CN" altLang="en-US" sz="30000" b="1" dirty="0">
              <a:solidFill>
                <a:srgbClr val="F39C11"/>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191612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863671" y="230406"/>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grpSp>
        <p:nvGrpSpPr>
          <p:cNvPr id="414" name="Group 35"/>
          <p:cNvGrpSpPr/>
          <p:nvPr/>
        </p:nvGrpSpPr>
        <p:grpSpPr>
          <a:xfrm>
            <a:off x="1130469" y="3888793"/>
            <a:ext cx="2159753" cy="1942035"/>
            <a:chOff x="7541909" y="1631854"/>
            <a:chExt cx="4046955" cy="1942035"/>
          </a:xfrm>
        </p:grpSpPr>
        <p:sp>
          <p:nvSpPr>
            <p:cNvPr id="415" name="Rectangle 29"/>
            <p:cNvSpPr/>
            <p:nvPr/>
          </p:nvSpPr>
          <p:spPr>
            <a:xfrm>
              <a:off x="7541909" y="1631854"/>
              <a:ext cx="4046955" cy="1942035"/>
            </a:xfrm>
            <a:prstGeom prst="rect">
              <a:avLst/>
            </a:prstGeom>
            <a:noFill/>
            <a:ln w="28575" cap="flat" cmpd="sng" algn="ctr">
              <a:solidFill>
                <a:srgbClr val="00A39E"/>
              </a:solidFill>
              <a:prstDash val="solid"/>
              <a:miter lim="800000"/>
            </a:ln>
            <a:effectLst/>
          </p:spPr>
          <p:txBody>
            <a:bodyPr rtlCol="0" anchor="ctr"/>
            <a:lstStyle/>
            <a:p>
              <a:pPr algn="ctr">
                <a:defRPr/>
              </a:pPr>
              <a:endParaRPr lang="en-GB" kern="0" smtClean="0">
                <a:solidFill>
                  <a:srgbClr val="FFFFFF"/>
                </a:solidFill>
                <a:latin typeface="Arial" panose="020B0604020202020204" pitchFamily="34" charset="0"/>
                <a:cs typeface="Arial" panose="020B0604020202020204" pitchFamily="34" charset="0"/>
              </a:endParaRPr>
            </a:p>
          </p:txBody>
        </p:sp>
        <p:sp>
          <p:nvSpPr>
            <p:cNvPr id="416" name="Rectangle 33"/>
            <p:cNvSpPr/>
            <p:nvPr/>
          </p:nvSpPr>
          <p:spPr>
            <a:xfrm>
              <a:off x="7541909" y="1631854"/>
              <a:ext cx="4046955" cy="435299"/>
            </a:xfrm>
            <a:prstGeom prst="rect">
              <a:avLst/>
            </a:prstGeom>
            <a:solidFill>
              <a:srgbClr val="00A39E"/>
            </a:solidFill>
            <a:ln w="12700" cap="flat" cmpd="sng" algn="ctr">
              <a:noFill/>
              <a:prstDash val="solid"/>
              <a:miter lim="800000"/>
            </a:ln>
            <a:effectLst/>
          </p:spPr>
          <p:txBody>
            <a:bodyPr rtlCol="0" anchor="ctr"/>
            <a:lstStyle/>
            <a:p>
              <a:pPr algn="ctr">
                <a:defRPr/>
              </a:pPr>
              <a:r>
                <a:rPr lang="zh-CN" altLang="en-US"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请输入标题</a:t>
              </a:r>
              <a:endParaRPr lang="en-GB"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17" name="Group 35"/>
          <p:cNvGrpSpPr/>
          <p:nvPr/>
        </p:nvGrpSpPr>
        <p:grpSpPr>
          <a:xfrm>
            <a:off x="8844931" y="3888792"/>
            <a:ext cx="2111086" cy="1942035"/>
            <a:chOff x="7541909" y="1631854"/>
            <a:chExt cx="4046955" cy="1942035"/>
          </a:xfrm>
        </p:grpSpPr>
        <p:sp>
          <p:nvSpPr>
            <p:cNvPr id="418" name="Rectangle 29"/>
            <p:cNvSpPr/>
            <p:nvPr/>
          </p:nvSpPr>
          <p:spPr>
            <a:xfrm>
              <a:off x="7541909" y="1631854"/>
              <a:ext cx="4046955" cy="1942035"/>
            </a:xfrm>
            <a:prstGeom prst="rect">
              <a:avLst/>
            </a:prstGeom>
            <a:noFill/>
            <a:ln w="28575" cap="flat" cmpd="sng" algn="ctr">
              <a:solidFill>
                <a:srgbClr val="0D79C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419" name="Rectangle 33"/>
            <p:cNvSpPr/>
            <p:nvPr/>
          </p:nvSpPr>
          <p:spPr>
            <a:xfrm>
              <a:off x="7541909" y="1631854"/>
              <a:ext cx="4046955" cy="435299"/>
            </a:xfrm>
            <a:prstGeom prst="rect">
              <a:avLst/>
            </a:prstGeom>
            <a:solidFill>
              <a:srgbClr val="0D79C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请输入标题</a:t>
              </a:r>
              <a:endParaRPr kumimoji="0" lang="en-GB"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420" name="矩形 419"/>
          <p:cNvSpPr/>
          <p:nvPr/>
        </p:nvSpPr>
        <p:spPr>
          <a:xfrm>
            <a:off x="898767" y="4477295"/>
            <a:ext cx="2623156" cy="1200329"/>
          </a:xfrm>
          <a:prstGeom prst="rect">
            <a:avLst/>
          </a:prstGeom>
        </p:spPr>
        <p:txBody>
          <a:bodyPr wrap="square">
            <a:spAutoFit/>
          </a:bodyPr>
          <a:lstStyle/>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grpSp>
        <p:nvGrpSpPr>
          <p:cNvPr id="421" name="Group 35"/>
          <p:cNvGrpSpPr/>
          <p:nvPr/>
        </p:nvGrpSpPr>
        <p:grpSpPr>
          <a:xfrm>
            <a:off x="3697198" y="3888793"/>
            <a:ext cx="2159753" cy="1942035"/>
            <a:chOff x="7541909" y="1631854"/>
            <a:chExt cx="4046955" cy="1942035"/>
          </a:xfrm>
        </p:grpSpPr>
        <p:sp>
          <p:nvSpPr>
            <p:cNvPr id="422" name="Rectangle 29"/>
            <p:cNvSpPr/>
            <p:nvPr/>
          </p:nvSpPr>
          <p:spPr>
            <a:xfrm>
              <a:off x="7541909" y="1631854"/>
              <a:ext cx="4046955" cy="1942035"/>
            </a:xfrm>
            <a:prstGeom prst="rect">
              <a:avLst/>
            </a:prstGeom>
            <a:noFill/>
            <a:ln w="28575" cap="flat" cmpd="sng" algn="ctr">
              <a:solidFill>
                <a:srgbClr val="82B732"/>
              </a:solidFill>
              <a:prstDash val="solid"/>
              <a:miter lim="800000"/>
            </a:ln>
            <a:effectLst/>
          </p:spPr>
          <p:txBody>
            <a:bodyPr rtlCol="0" anchor="ctr"/>
            <a:lstStyle/>
            <a:p>
              <a:pPr algn="ctr">
                <a:defRPr/>
              </a:pPr>
              <a:endParaRPr lang="en-GB" kern="0" smtClean="0">
                <a:solidFill>
                  <a:srgbClr val="FFFFFF"/>
                </a:solidFill>
                <a:latin typeface="Arial" panose="020B0604020202020204" pitchFamily="34" charset="0"/>
                <a:cs typeface="Arial" panose="020B0604020202020204" pitchFamily="34" charset="0"/>
              </a:endParaRPr>
            </a:p>
          </p:txBody>
        </p:sp>
        <p:sp>
          <p:nvSpPr>
            <p:cNvPr id="423" name="Rectangle 33"/>
            <p:cNvSpPr/>
            <p:nvPr/>
          </p:nvSpPr>
          <p:spPr>
            <a:xfrm>
              <a:off x="7541909" y="1631854"/>
              <a:ext cx="4046955" cy="435299"/>
            </a:xfrm>
            <a:prstGeom prst="rect">
              <a:avLst/>
            </a:prstGeom>
            <a:solidFill>
              <a:srgbClr val="82B732"/>
            </a:solidFill>
            <a:ln w="12700" cap="flat" cmpd="sng" algn="ctr">
              <a:noFill/>
              <a:prstDash val="solid"/>
              <a:miter lim="800000"/>
            </a:ln>
            <a:effectLst/>
          </p:spPr>
          <p:txBody>
            <a:bodyPr rtlCol="0" anchor="ctr"/>
            <a:lstStyle/>
            <a:p>
              <a:pPr algn="ctr">
                <a:defRPr/>
              </a:pPr>
              <a:r>
                <a:rPr lang="zh-CN" altLang="en-US"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请输入标题</a:t>
              </a:r>
              <a:endParaRPr lang="en-GB"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424" name="矩形 423"/>
          <p:cNvSpPr/>
          <p:nvPr/>
        </p:nvSpPr>
        <p:spPr>
          <a:xfrm>
            <a:off x="3465496" y="4477295"/>
            <a:ext cx="2623156" cy="1200329"/>
          </a:xfrm>
          <a:prstGeom prst="rect">
            <a:avLst/>
          </a:prstGeom>
        </p:spPr>
        <p:txBody>
          <a:bodyPr wrap="square">
            <a:spAutoFit/>
          </a:bodyPr>
          <a:lstStyle/>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grpSp>
        <p:nvGrpSpPr>
          <p:cNvPr id="425" name="Group 35"/>
          <p:cNvGrpSpPr/>
          <p:nvPr/>
        </p:nvGrpSpPr>
        <p:grpSpPr>
          <a:xfrm>
            <a:off x="6263926" y="3888793"/>
            <a:ext cx="2159753" cy="1942035"/>
            <a:chOff x="7541909" y="1631854"/>
            <a:chExt cx="4046955" cy="1942035"/>
          </a:xfrm>
        </p:grpSpPr>
        <p:sp>
          <p:nvSpPr>
            <p:cNvPr id="426" name="Rectangle 29"/>
            <p:cNvSpPr/>
            <p:nvPr/>
          </p:nvSpPr>
          <p:spPr>
            <a:xfrm>
              <a:off x="7541909" y="1631854"/>
              <a:ext cx="4046955" cy="1942035"/>
            </a:xfrm>
            <a:prstGeom prst="rect">
              <a:avLst/>
            </a:prstGeom>
            <a:noFill/>
            <a:ln w="28575" cap="flat" cmpd="sng" algn="ctr">
              <a:solidFill>
                <a:srgbClr val="F39C11"/>
              </a:solidFill>
              <a:prstDash val="solid"/>
              <a:miter lim="800000"/>
            </a:ln>
            <a:effectLst/>
          </p:spPr>
          <p:txBody>
            <a:bodyPr rtlCol="0" anchor="ctr"/>
            <a:lstStyle/>
            <a:p>
              <a:pPr algn="ctr">
                <a:defRPr/>
              </a:pPr>
              <a:endParaRPr lang="en-GB" kern="0" smtClean="0">
                <a:solidFill>
                  <a:srgbClr val="FFFFFF"/>
                </a:solidFill>
                <a:latin typeface="Arial" panose="020B0604020202020204" pitchFamily="34" charset="0"/>
                <a:cs typeface="Arial" panose="020B0604020202020204" pitchFamily="34" charset="0"/>
              </a:endParaRPr>
            </a:p>
          </p:txBody>
        </p:sp>
        <p:sp>
          <p:nvSpPr>
            <p:cNvPr id="427" name="Rectangle 33"/>
            <p:cNvSpPr/>
            <p:nvPr/>
          </p:nvSpPr>
          <p:spPr>
            <a:xfrm>
              <a:off x="7541909" y="1631854"/>
              <a:ext cx="4046955" cy="435299"/>
            </a:xfrm>
            <a:prstGeom prst="rect">
              <a:avLst/>
            </a:prstGeom>
            <a:solidFill>
              <a:srgbClr val="F39C11"/>
            </a:solidFill>
            <a:ln w="12700" cap="flat" cmpd="sng" algn="ctr">
              <a:noFill/>
              <a:prstDash val="solid"/>
              <a:miter lim="800000"/>
            </a:ln>
            <a:effectLst/>
          </p:spPr>
          <p:txBody>
            <a:bodyPr rtlCol="0" anchor="ctr"/>
            <a:lstStyle/>
            <a:p>
              <a:pPr algn="ctr">
                <a:defRPr/>
              </a:pPr>
              <a:r>
                <a:rPr lang="zh-CN" altLang="en-US"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请输入标题</a:t>
              </a:r>
              <a:endParaRPr lang="en-GB"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428" name="矩形 427"/>
          <p:cNvSpPr/>
          <p:nvPr/>
        </p:nvSpPr>
        <p:spPr>
          <a:xfrm>
            <a:off x="6032224" y="4477295"/>
            <a:ext cx="2623156" cy="1200329"/>
          </a:xfrm>
          <a:prstGeom prst="rect">
            <a:avLst/>
          </a:prstGeom>
        </p:spPr>
        <p:txBody>
          <a:bodyPr wrap="square">
            <a:spAutoFit/>
          </a:bodyPr>
          <a:lstStyle/>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29" name="矩形 428"/>
          <p:cNvSpPr/>
          <p:nvPr/>
        </p:nvSpPr>
        <p:spPr>
          <a:xfrm>
            <a:off x="8522490" y="4477295"/>
            <a:ext cx="2623156" cy="1200329"/>
          </a:xfrm>
          <a:prstGeom prst="rect">
            <a:avLst/>
          </a:prstGeom>
        </p:spPr>
        <p:txBody>
          <a:bodyPr wrap="square">
            <a:spAutoFit/>
          </a:bodyPr>
          <a:lstStyle/>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30" name="文本框 429"/>
          <p:cNvSpPr txBox="1"/>
          <p:nvPr/>
        </p:nvSpPr>
        <p:spPr>
          <a:xfrm>
            <a:off x="4259184" y="1400319"/>
            <a:ext cx="1467068" cy="400110"/>
          </a:xfrm>
          <a:prstGeom prst="rect">
            <a:avLst/>
          </a:prstGeom>
          <a:noFill/>
        </p:spPr>
        <p:txBody>
          <a:bodyPr wrap="none" rtlCol="0">
            <a:spAutoFit/>
          </a:bodyPr>
          <a:lstStyle/>
          <a:p>
            <a:r>
              <a:rPr lang="zh-CN" altLang="en-US" sz="2000" b="1" dirty="0" smtClean="0">
                <a:solidFill>
                  <a:prstClr val="black"/>
                </a:solidFill>
                <a:latin typeface="微软雅黑" panose="020B0503020204020204" pitchFamily="34" charset="-122"/>
                <a:ea typeface="微软雅黑" panose="020B0503020204020204" pitchFamily="34" charset="-122"/>
              </a:rPr>
              <a:t>请输入标题</a:t>
            </a:r>
            <a:endParaRPr lang="zh-CN" altLang="en-US" sz="2000" b="1" dirty="0">
              <a:solidFill>
                <a:prstClr val="black"/>
              </a:solidFill>
              <a:latin typeface="微软雅黑" panose="020B0503020204020204" pitchFamily="34" charset="-122"/>
              <a:ea typeface="微软雅黑" panose="020B0503020204020204" pitchFamily="34" charset="-122"/>
            </a:endParaRPr>
          </a:p>
        </p:txBody>
      </p:sp>
      <p:sp>
        <p:nvSpPr>
          <p:cNvPr id="431" name="文本框 430"/>
          <p:cNvSpPr txBox="1"/>
          <p:nvPr/>
        </p:nvSpPr>
        <p:spPr>
          <a:xfrm>
            <a:off x="4259184" y="1953633"/>
            <a:ext cx="6786716" cy="1061829"/>
          </a:xfrm>
          <a:prstGeom prst="rect">
            <a:avLst/>
          </a:prstGeom>
          <a:noFill/>
        </p:spPr>
        <p:txBody>
          <a:bodyPr wrap="square" rtlCol="0">
            <a:spAutoFit/>
          </a:bodyPr>
          <a:lstStyle/>
          <a:p>
            <a:pPr>
              <a:lnSpc>
                <a:spcPct val="150000"/>
              </a:lnSpc>
            </a:pPr>
            <a:r>
              <a:rPr lang="zh-CN" altLang="en-US" sz="1400" dirty="0" smtClean="0">
                <a:solidFill>
                  <a:prstClr val="black"/>
                </a:solidFill>
                <a:latin typeface="微软雅黑" panose="020B0503020204020204" pitchFamily="34" charset="-122"/>
                <a:ea typeface="微软雅黑" panose="020B0503020204020204" pitchFamily="34" charset="-122"/>
              </a:rPr>
              <a:t>请输入文本文字内容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请输入文本文字内容请输入文本文字内容请输入文本文字内容请输入文本文字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请输入文本文字内容请输入文本文字内容请输入文本文字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endParaRPr lang="zh-CN" altLang="en-US" sz="1400" dirty="0">
              <a:solidFill>
                <a:prstClr val="black"/>
              </a:solidFill>
              <a:latin typeface="微软雅黑" panose="020B0503020204020204" pitchFamily="34" charset="-122"/>
              <a:ea typeface="微软雅黑" panose="020B0503020204020204" pitchFamily="34" charset="-122"/>
            </a:endParaRPr>
          </a:p>
        </p:txBody>
      </p:sp>
      <p:pic>
        <p:nvPicPr>
          <p:cNvPr id="432" name="图片 4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0469" y="1388743"/>
            <a:ext cx="2781582" cy="185475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519858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863671" y="230406"/>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grpSp>
        <p:nvGrpSpPr>
          <p:cNvPr id="426" name="Group 3"/>
          <p:cNvGrpSpPr/>
          <p:nvPr/>
        </p:nvGrpSpPr>
        <p:grpSpPr>
          <a:xfrm>
            <a:off x="977571" y="1434777"/>
            <a:ext cx="10052640" cy="4399344"/>
            <a:chOff x="1100786" y="1551735"/>
            <a:chExt cx="10052640" cy="4399344"/>
          </a:xfrm>
        </p:grpSpPr>
        <p:sp>
          <p:nvSpPr>
            <p:cNvPr id="427"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rgbClr val="44546A">
                <a:lumMod val="20000"/>
                <a:lumOff val="8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8" name="Rounded Rectangle 4"/>
            <p:cNvSpPr/>
            <p:nvPr/>
          </p:nvSpPr>
          <p:spPr>
            <a:xfrm rot="19805282">
              <a:off x="1100786" y="3962064"/>
              <a:ext cx="634909" cy="634236"/>
            </a:xfrm>
            <a:prstGeom prst="roundRect">
              <a:avLst>
                <a:gd name="adj" fmla="val 50000"/>
              </a:avLst>
            </a:prstGeom>
            <a:solidFill>
              <a:srgbClr val="44546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9" name="Rounded Rectangle 17"/>
            <p:cNvSpPr/>
            <p:nvPr/>
          </p:nvSpPr>
          <p:spPr>
            <a:xfrm rot="19805282">
              <a:off x="2976655" y="2907046"/>
              <a:ext cx="634909" cy="634236"/>
            </a:xfrm>
            <a:prstGeom prst="roundRect">
              <a:avLst>
                <a:gd name="adj" fmla="val 50000"/>
              </a:avLst>
            </a:prstGeom>
            <a:solidFill>
              <a:srgbClr val="00A39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0" name="Rounded Rectangle 18"/>
            <p:cNvSpPr/>
            <p:nvPr/>
          </p:nvSpPr>
          <p:spPr>
            <a:xfrm rot="19805282">
              <a:off x="4856481" y="3966200"/>
              <a:ext cx="634909" cy="634236"/>
            </a:xfrm>
            <a:prstGeom prst="roundRect">
              <a:avLst>
                <a:gd name="adj" fmla="val 50000"/>
              </a:avLst>
            </a:prstGeom>
            <a:solidFill>
              <a:srgbClr val="82B73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1" name="Rounded Rectangle 19"/>
            <p:cNvSpPr/>
            <p:nvPr/>
          </p:nvSpPr>
          <p:spPr>
            <a:xfrm rot="19805282">
              <a:off x="6750373" y="2907049"/>
              <a:ext cx="634909" cy="634236"/>
            </a:xfrm>
            <a:prstGeom prst="roundRect">
              <a:avLst>
                <a:gd name="adj" fmla="val 50000"/>
              </a:avLst>
            </a:prstGeom>
            <a:solidFill>
              <a:srgbClr val="F39C1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2" name="Rounded Rectangle 20"/>
            <p:cNvSpPr/>
            <p:nvPr/>
          </p:nvSpPr>
          <p:spPr>
            <a:xfrm rot="19805282">
              <a:off x="10518517" y="2907047"/>
              <a:ext cx="634909" cy="634236"/>
            </a:xfrm>
            <a:prstGeom prst="roundRect">
              <a:avLst>
                <a:gd name="adj" fmla="val 50000"/>
              </a:avLst>
            </a:prstGeom>
            <a:solidFill>
              <a:srgbClr val="44546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3" name="Rounded Rectangle 22"/>
            <p:cNvSpPr/>
            <p:nvPr/>
          </p:nvSpPr>
          <p:spPr>
            <a:xfrm rot="19805282">
              <a:off x="8614859" y="3962065"/>
              <a:ext cx="634909" cy="634236"/>
            </a:xfrm>
            <a:prstGeom prst="roundRect">
              <a:avLst>
                <a:gd name="adj" fmla="val 50000"/>
              </a:avLst>
            </a:prstGeom>
            <a:solidFill>
              <a:srgbClr val="E237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3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3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3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438" name="TextBox 12"/>
          <p:cNvSpPr txBox="1"/>
          <p:nvPr/>
        </p:nvSpPr>
        <p:spPr>
          <a:xfrm>
            <a:off x="4110597" y="4688734"/>
            <a:ext cx="1811714" cy="369332"/>
          </a:xfrm>
          <a:prstGeom prst="rect">
            <a:avLst/>
          </a:prstGeom>
          <a:noFill/>
        </p:spPr>
        <p:txBody>
          <a:bodyPr wrap="none" rtlCol="0">
            <a:spAutoFit/>
          </a:bodyPr>
          <a:lstStyle/>
          <a:p>
            <a:pPr algn="ctr"/>
            <a:r>
              <a:rPr lang="zh-CN" altLang="en-US" b="1" dirty="0" smtClean="0">
                <a:solidFill>
                  <a:srgbClr val="82B732"/>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82B732"/>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9" name="Rectangle 13"/>
          <p:cNvSpPr/>
          <p:nvPr/>
        </p:nvSpPr>
        <p:spPr>
          <a:xfrm>
            <a:off x="4101716" y="5161704"/>
            <a:ext cx="1839756" cy="784830"/>
          </a:xfrm>
          <a:prstGeom prst="rect">
            <a:avLst/>
          </a:prstGeom>
        </p:spPr>
        <p:txBody>
          <a:bodyPr wrap="square">
            <a:spAutoFit/>
          </a:bodyPr>
          <a:lstStyle/>
          <a:p>
            <a:pPr algn="ct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40" name="TextBox 12"/>
          <p:cNvSpPr txBox="1"/>
          <p:nvPr/>
        </p:nvSpPr>
        <p:spPr>
          <a:xfrm>
            <a:off x="7877281" y="4713532"/>
            <a:ext cx="1811714" cy="369332"/>
          </a:xfrm>
          <a:prstGeom prst="rect">
            <a:avLst/>
          </a:prstGeom>
          <a:noFill/>
        </p:spPr>
        <p:txBody>
          <a:bodyPr wrap="none" rtlCol="0">
            <a:spAutoFit/>
          </a:bodyPr>
          <a:lstStyle/>
          <a:p>
            <a:pPr algn="ctr"/>
            <a:r>
              <a:rPr lang="zh-CN" altLang="en-US" b="1" dirty="0" smtClean="0">
                <a:solidFill>
                  <a:srgbClr val="E23761"/>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E2376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1" name="Rectangle 13"/>
          <p:cNvSpPr/>
          <p:nvPr/>
        </p:nvSpPr>
        <p:spPr>
          <a:xfrm>
            <a:off x="7868400" y="5186502"/>
            <a:ext cx="1839756" cy="784830"/>
          </a:xfrm>
          <a:prstGeom prst="rect">
            <a:avLst/>
          </a:prstGeom>
        </p:spPr>
        <p:txBody>
          <a:bodyPr wrap="square">
            <a:spAutoFit/>
          </a:bodyPr>
          <a:lstStyle/>
          <a:p>
            <a:pPr algn="ct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42" name="TextBox 12"/>
          <p:cNvSpPr txBox="1"/>
          <p:nvPr/>
        </p:nvSpPr>
        <p:spPr>
          <a:xfrm>
            <a:off x="6087250" y="1475533"/>
            <a:ext cx="1811714" cy="369332"/>
          </a:xfrm>
          <a:prstGeom prst="rect">
            <a:avLst/>
          </a:prstGeom>
          <a:noFill/>
        </p:spPr>
        <p:txBody>
          <a:bodyPr wrap="none" rtlCol="0">
            <a:spAutoFit/>
          </a:bodyPr>
          <a:lstStyle/>
          <a:p>
            <a:pPr algn="ctr"/>
            <a:r>
              <a:rPr lang="zh-CN" altLang="en-US" b="1" dirty="0" smtClean="0">
                <a:solidFill>
                  <a:srgbClr val="F39C11"/>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F39C1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3" name="Rectangle 13"/>
          <p:cNvSpPr/>
          <p:nvPr/>
        </p:nvSpPr>
        <p:spPr>
          <a:xfrm>
            <a:off x="6078369" y="1948503"/>
            <a:ext cx="1839756" cy="784830"/>
          </a:xfrm>
          <a:prstGeom prst="rect">
            <a:avLst/>
          </a:prstGeom>
        </p:spPr>
        <p:txBody>
          <a:bodyPr wrap="square">
            <a:spAutoFit/>
          </a:bodyPr>
          <a:lstStyle/>
          <a:p>
            <a:pPr algn="ct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44" name="TextBox 12"/>
          <p:cNvSpPr txBox="1"/>
          <p:nvPr/>
        </p:nvSpPr>
        <p:spPr>
          <a:xfrm>
            <a:off x="2316306" y="1483036"/>
            <a:ext cx="1811714" cy="369332"/>
          </a:xfrm>
          <a:prstGeom prst="rect">
            <a:avLst/>
          </a:prstGeom>
          <a:noFill/>
        </p:spPr>
        <p:txBody>
          <a:bodyPr wrap="none" rtlCol="0">
            <a:spAutoFit/>
          </a:bodyPr>
          <a:lstStyle/>
          <a:p>
            <a:pPr algn="ctr"/>
            <a:r>
              <a:rPr lang="zh-CN" altLang="en-US" b="1" dirty="0" smtClean="0">
                <a:solidFill>
                  <a:srgbClr val="00A39E"/>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00A39E"/>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5" name="Rectangle 13"/>
          <p:cNvSpPr/>
          <p:nvPr/>
        </p:nvSpPr>
        <p:spPr>
          <a:xfrm>
            <a:off x="2307425" y="1956006"/>
            <a:ext cx="1839756" cy="784830"/>
          </a:xfrm>
          <a:prstGeom prst="rect">
            <a:avLst/>
          </a:prstGeom>
        </p:spPr>
        <p:txBody>
          <a:bodyPr wrap="square">
            <a:spAutoFit/>
          </a:bodyPr>
          <a:lstStyle/>
          <a:p>
            <a:pPr algn="ct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938721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321" name="Group 6"/>
          <p:cNvGrpSpPr/>
          <p:nvPr/>
        </p:nvGrpSpPr>
        <p:grpSpPr>
          <a:xfrm rot="5400000" flipV="1">
            <a:off x="8134958" y="1154794"/>
            <a:ext cx="678292" cy="5226707"/>
            <a:chOff x="6480429" y="3713225"/>
            <a:chExt cx="409339" cy="3142082"/>
          </a:xfrm>
        </p:grpSpPr>
        <p:sp>
          <p:nvSpPr>
            <p:cNvPr id="32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33" name="Group 3"/>
          <p:cNvGrpSpPr/>
          <p:nvPr/>
        </p:nvGrpSpPr>
        <p:grpSpPr>
          <a:xfrm rot="5400000" flipV="1">
            <a:off x="8150934" y="2374091"/>
            <a:ext cx="663828" cy="3973595"/>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45" name="Group 4"/>
          <p:cNvGrpSpPr/>
          <p:nvPr/>
        </p:nvGrpSpPr>
        <p:grpSpPr>
          <a:xfrm rot="5400000" flipV="1">
            <a:off x="7898304" y="3392356"/>
            <a:ext cx="680512" cy="3093641"/>
            <a:chOff x="5502862" y="5355294"/>
            <a:chExt cx="412706" cy="1502706"/>
          </a:xfrm>
        </p:grpSpPr>
        <p:sp>
          <p:nvSpPr>
            <p:cNvPr id="346"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6"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57" name="Group 7"/>
          <p:cNvGrpSpPr/>
          <p:nvPr/>
        </p:nvGrpSpPr>
        <p:grpSpPr>
          <a:xfrm rot="16200000">
            <a:off x="7557392" y="5438878"/>
            <a:ext cx="682655" cy="1220627"/>
            <a:chOff x="6959786" y="5355294"/>
            <a:chExt cx="407320" cy="1502706"/>
          </a:xfrm>
        </p:grpSpPr>
        <p:sp>
          <p:nvSpPr>
            <p:cNvPr id="358"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7"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69" name="Group 5"/>
          <p:cNvGrpSpPr/>
          <p:nvPr/>
        </p:nvGrpSpPr>
        <p:grpSpPr>
          <a:xfrm rot="5400000" flipV="1">
            <a:off x="7700983" y="4416829"/>
            <a:ext cx="650476" cy="2198291"/>
            <a:chOff x="6007804" y="4266641"/>
            <a:chExt cx="403952" cy="2588666"/>
          </a:xfrm>
        </p:grpSpPr>
        <p:sp>
          <p:nvSpPr>
            <p:cNvPr id="37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sp>
        <p:nvSpPr>
          <p:cNvPr id="5" name="矩形 4"/>
          <p:cNvSpPr/>
          <p:nvPr/>
        </p:nvSpPr>
        <p:spPr>
          <a:xfrm>
            <a:off x="10434349" y="4531449"/>
            <a:ext cx="523875" cy="2326551"/>
          </a:xfrm>
          <a:prstGeom prst="rect">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1" name="矩形 380"/>
          <p:cNvSpPr/>
          <p:nvPr/>
        </p:nvSpPr>
        <p:spPr>
          <a:xfrm>
            <a:off x="9775855" y="5129565"/>
            <a:ext cx="523875" cy="1728436"/>
          </a:xfrm>
          <a:prstGeom prst="rect">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2" name="矩形 381"/>
          <p:cNvSpPr/>
          <p:nvPr/>
        </p:nvSpPr>
        <p:spPr>
          <a:xfrm>
            <a:off x="9113556" y="5707865"/>
            <a:ext cx="523875" cy="1150136"/>
          </a:xfrm>
          <a:prstGeom prst="rect">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3" name="矩形 382"/>
          <p:cNvSpPr/>
          <p:nvPr/>
        </p:nvSpPr>
        <p:spPr>
          <a:xfrm>
            <a:off x="8494279" y="6400473"/>
            <a:ext cx="523875" cy="457527"/>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4" name="矩形 383"/>
          <p:cNvSpPr/>
          <p:nvPr/>
        </p:nvSpPr>
        <p:spPr>
          <a:xfrm>
            <a:off x="11068407" y="3962265"/>
            <a:ext cx="523875" cy="2895735"/>
          </a:xfrm>
          <a:prstGeom prst="rect">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直角三角形 5"/>
          <p:cNvSpPr/>
          <p:nvPr/>
        </p:nvSpPr>
        <p:spPr>
          <a:xfrm>
            <a:off x="8498888" y="5849198"/>
            <a:ext cx="512065" cy="550848"/>
          </a:xfrm>
          <a:prstGeom prst="rtTriangle">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5" name="直角三角形 384"/>
          <p:cNvSpPr/>
          <p:nvPr/>
        </p:nvSpPr>
        <p:spPr>
          <a:xfrm>
            <a:off x="9125366" y="5163780"/>
            <a:ext cx="512065" cy="550848"/>
          </a:xfrm>
          <a:prstGeom prst="rtTriangle">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6" name="直角三角形 385"/>
          <p:cNvSpPr/>
          <p:nvPr/>
        </p:nvSpPr>
        <p:spPr>
          <a:xfrm>
            <a:off x="9773155" y="4590785"/>
            <a:ext cx="512065" cy="550848"/>
          </a:xfrm>
          <a:prstGeom prst="rtTriangle">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7" name="直角三角形 386"/>
          <p:cNvSpPr/>
          <p:nvPr/>
        </p:nvSpPr>
        <p:spPr>
          <a:xfrm>
            <a:off x="10450709" y="4011826"/>
            <a:ext cx="512065" cy="550848"/>
          </a:xfrm>
          <a:prstGeom prst="rtTriangle">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8" name="直角三角形 387"/>
          <p:cNvSpPr/>
          <p:nvPr/>
        </p:nvSpPr>
        <p:spPr>
          <a:xfrm>
            <a:off x="11080217" y="3417976"/>
            <a:ext cx="512065" cy="550848"/>
          </a:xfrm>
          <a:prstGeom prst="rtTriangle">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9" name="文本框 388"/>
          <p:cNvSpPr txBox="1"/>
          <p:nvPr/>
        </p:nvSpPr>
        <p:spPr>
          <a:xfrm>
            <a:off x="6573024" y="2506982"/>
            <a:ext cx="387798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点击添加标题</a:t>
            </a:r>
          </a:p>
        </p:txBody>
      </p:sp>
      <p:sp>
        <p:nvSpPr>
          <p:cNvPr id="390" name="文本框 389"/>
          <p:cNvSpPr txBox="1"/>
          <p:nvPr/>
        </p:nvSpPr>
        <p:spPr>
          <a:xfrm>
            <a:off x="849536" y="1305754"/>
            <a:ext cx="4929555" cy="4708981"/>
          </a:xfrm>
          <a:prstGeom prst="rect">
            <a:avLst/>
          </a:prstGeom>
          <a:noFill/>
        </p:spPr>
        <p:txBody>
          <a:bodyPr wrap="none" rtlCol="0">
            <a:spAutoFit/>
          </a:bodyPr>
          <a:lstStyle/>
          <a:p>
            <a:r>
              <a:rPr lang="en-US" altLang="zh-CN" sz="30000" b="1" dirty="0" smtClean="0">
                <a:solidFill>
                  <a:srgbClr val="E23761"/>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04</a:t>
            </a:r>
            <a:endParaRPr lang="zh-CN" altLang="en-US" sz="30000" b="1" dirty="0">
              <a:solidFill>
                <a:srgbClr val="E23761"/>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10147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941808" y="259906"/>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grpSp>
        <p:nvGrpSpPr>
          <p:cNvPr id="414" name="Group 6"/>
          <p:cNvGrpSpPr/>
          <p:nvPr/>
        </p:nvGrpSpPr>
        <p:grpSpPr>
          <a:xfrm>
            <a:off x="1318472" y="1850840"/>
            <a:ext cx="1619916" cy="1619915"/>
            <a:chOff x="1336945" y="2133708"/>
            <a:chExt cx="1619916" cy="1619915"/>
          </a:xfrm>
        </p:grpSpPr>
        <p:grpSp>
          <p:nvGrpSpPr>
            <p:cNvPr id="415" name="Group 5"/>
            <p:cNvGrpSpPr/>
            <p:nvPr/>
          </p:nvGrpSpPr>
          <p:grpSpPr>
            <a:xfrm>
              <a:off x="1336945" y="2133708"/>
              <a:ext cx="1619916" cy="1619915"/>
              <a:chOff x="2488916" y="3076243"/>
              <a:chExt cx="1619916" cy="1619915"/>
            </a:xfrm>
          </p:grpSpPr>
          <p:sp>
            <p:nvSpPr>
              <p:cNvPr id="417" name="Rectangle 3"/>
              <p:cNvSpPr/>
              <p:nvPr/>
            </p:nvSpPr>
            <p:spPr>
              <a:xfrm>
                <a:off x="2488917" y="3076243"/>
                <a:ext cx="1619915" cy="1619915"/>
              </a:xfrm>
              <a:prstGeom prst="rect">
                <a:avLst/>
              </a:prstGeom>
              <a:solidFill>
                <a:srgbClr val="00A39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8" name="Rectangle 4"/>
              <p:cNvSpPr/>
              <p:nvPr/>
            </p:nvSpPr>
            <p:spPr>
              <a:xfrm>
                <a:off x="2488916" y="4220308"/>
                <a:ext cx="1619915" cy="475849"/>
              </a:xfrm>
              <a:prstGeom prst="rect">
                <a:avLst/>
              </a:prstGeom>
              <a:solidFill>
                <a:srgbClr val="00A39E">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THE TEXT</a:t>
                </a:r>
                <a:endParaRPr kumimoji="0" lang="en-GB"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416" name="TextBox 7"/>
            <p:cNvSpPr txBox="1"/>
            <p:nvPr/>
          </p:nvSpPr>
          <p:spPr>
            <a:xfrm>
              <a:off x="1487105" y="2272332"/>
              <a:ext cx="1319593" cy="923330"/>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smtClean="0">
                  <a:ln>
                    <a:noFill/>
                  </a:ln>
                  <a:solidFill>
                    <a:srgbClr val="FCFCFC"/>
                  </a:solidFill>
                  <a:effectLst/>
                  <a:uLnTx/>
                  <a:uFillTx/>
                  <a:latin typeface="Arial" panose="020B0604020202020204" pitchFamily="34" charset="0"/>
                  <a:cs typeface="Arial" panose="020B0604020202020204" pitchFamily="34" charset="0"/>
                </a:rPr>
                <a:t>54</a:t>
              </a:r>
              <a:r>
                <a:rPr kumimoji="0" lang="en-US" sz="3200" b="1" i="0" u="none" strike="noStrike" kern="0" cap="none" spc="0" normalizeH="0" baseline="0" noProof="0" smtClean="0">
                  <a:ln>
                    <a:noFill/>
                  </a:ln>
                  <a:solidFill>
                    <a:srgbClr val="FCFCFC"/>
                  </a:solidFill>
                  <a:effectLst/>
                  <a:uLnTx/>
                  <a:uFillTx/>
                  <a:latin typeface="Arial" panose="020B0604020202020204" pitchFamily="34" charset="0"/>
                  <a:cs typeface="Arial" panose="020B0604020202020204" pitchFamily="34" charset="0"/>
                </a:rPr>
                <a:t>%</a:t>
              </a:r>
              <a:endParaRPr kumimoji="0" lang="en-GB" sz="5400" b="1" i="0" u="none" strike="noStrike" kern="0" cap="none" spc="0" normalizeH="0" baseline="0" noProof="0" smtClean="0">
                <a:ln>
                  <a:noFill/>
                </a:ln>
                <a:solidFill>
                  <a:srgbClr val="FCFCFC"/>
                </a:solidFill>
                <a:effectLst/>
                <a:uLnTx/>
                <a:uFillTx/>
                <a:latin typeface="Arial" panose="020B0604020202020204" pitchFamily="34" charset="0"/>
                <a:cs typeface="Arial" panose="020B0604020202020204" pitchFamily="34" charset="0"/>
              </a:endParaRPr>
            </a:p>
          </p:txBody>
        </p:sp>
      </p:grpSp>
      <p:grpSp>
        <p:nvGrpSpPr>
          <p:cNvPr id="419" name="Group 8"/>
          <p:cNvGrpSpPr/>
          <p:nvPr/>
        </p:nvGrpSpPr>
        <p:grpSpPr>
          <a:xfrm>
            <a:off x="3954208" y="1848494"/>
            <a:ext cx="1619916" cy="1619915"/>
            <a:chOff x="3972681" y="2131362"/>
            <a:chExt cx="1619916" cy="1619915"/>
          </a:xfrm>
        </p:grpSpPr>
        <p:grpSp>
          <p:nvGrpSpPr>
            <p:cNvPr id="420" name="Group 11"/>
            <p:cNvGrpSpPr/>
            <p:nvPr/>
          </p:nvGrpSpPr>
          <p:grpSpPr>
            <a:xfrm>
              <a:off x="3972681" y="2131362"/>
              <a:ext cx="1619916" cy="1619915"/>
              <a:chOff x="2488916" y="3076243"/>
              <a:chExt cx="1619916" cy="1619915"/>
            </a:xfrm>
          </p:grpSpPr>
          <p:sp>
            <p:nvSpPr>
              <p:cNvPr id="422" name="Rectangle 13"/>
              <p:cNvSpPr/>
              <p:nvPr/>
            </p:nvSpPr>
            <p:spPr>
              <a:xfrm>
                <a:off x="2488917" y="3076243"/>
                <a:ext cx="1619915" cy="1619915"/>
              </a:xfrm>
              <a:prstGeom prst="rect">
                <a:avLst/>
              </a:prstGeom>
              <a:solidFill>
                <a:srgbClr val="82B73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3" name="Rectangle 14"/>
              <p:cNvSpPr/>
              <p:nvPr/>
            </p:nvSpPr>
            <p:spPr>
              <a:xfrm>
                <a:off x="2488916" y="4220308"/>
                <a:ext cx="1619915" cy="475849"/>
              </a:xfrm>
              <a:prstGeom prst="rect">
                <a:avLst/>
              </a:prstGeom>
              <a:solidFill>
                <a:srgbClr val="82B732">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THE TEXT</a:t>
                </a:r>
                <a:endParaRPr kumimoji="0" lang="en-GB"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421" name="TextBox 12"/>
            <p:cNvSpPr txBox="1"/>
            <p:nvPr/>
          </p:nvSpPr>
          <p:spPr>
            <a:xfrm>
              <a:off x="4122840" y="2269986"/>
              <a:ext cx="1319593" cy="923330"/>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smtClean="0">
                  <a:ln>
                    <a:noFill/>
                  </a:ln>
                  <a:solidFill>
                    <a:srgbClr val="FCFCFC"/>
                  </a:solidFill>
                  <a:effectLst/>
                  <a:uLnTx/>
                  <a:uFillTx/>
                  <a:latin typeface="Arial" panose="020B0604020202020204" pitchFamily="34" charset="0"/>
                  <a:cs typeface="Arial" panose="020B0604020202020204" pitchFamily="34" charset="0"/>
                </a:rPr>
                <a:t>68</a:t>
              </a:r>
              <a:r>
                <a:rPr kumimoji="0" lang="en-US" sz="3200" b="1" i="0" u="none" strike="noStrike" kern="0" cap="none" spc="0" normalizeH="0" baseline="0" noProof="0" smtClean="0">
                  <a:ln>
                    <a:noFill/>
                  </a:ln>
                  <a:solidFill>
                    <a:srgbClr val="FCFCFC"/>
                  </a:solidFill>
                  <a:effectLst/>
                  <a:uLnTx/>
                  <a:uFillTx/>
                  <a:latin typeface="Arial" panose="020B0604020202020204" pitchFamily="34" charset="0"/>
                  <a:cs typeface="Arial" panose="020B0604020202020204" pitchFamily="34" charset="0"/>
                </a:rPr>
                <a:t>%</a:t>
              </a:r>
              <a:endParaRPr kumimoji="0" lang="en-GB" sz="5400" b="1" i="0" u="none" strike="noStrike" kern="0" cap="none" spc="0" normalizeH="0" baseline="0" noProof="0" smtClean="0">
                <a:ln>
                  <a:noFill/>
                </a:ln>
                <a:solidFill>
                  <a:srgbClr val="FCFCFC"/>
                </a:solidFill>
                <a:effectLst/>
                <a:uLnTx/>
                <a:uFillTx/>
                <a:latin typeface="Arial" panose="020B0604020202020204" pitchFamily="34" charset="0"/>
                <a:cs typeface="Arial" panose="020B0604020202020204" pitchFamily="34" charset="0"/>
              </a:endParaRPr>
            </a:p>
          </p:txBody>
        </p:sp>
      </p:grpSp>
      <p:grpSp>
        <p:nvGrpSpPr>
          <p:cNvPr id="424" name="Group 16"/>
          <p:cNvGrpSpPr/>
          <p:nvPr/>
        </p:nvGrpSpPr>
        <p:grpSpPr>
          <a:xfrm>
            <a:off x="6585437" y="1856662"/>
            <a:ext cx="1619916" cy="1619915"/>
            <a:chOff x="2488916" y="3076243"/>
            <a:chExt cx="1619916" cy="1619915"/>
          </a:xfrm>
        </p:grpSpPr>
        <p:sp>
          <p:nvSpPr>
            <p:cNvPr id="425" name="Rectangle 18"/>
            <p:cNvSpPr/>
            <p:nvPr/>
          </p:nvSpPr>
          <p:spPr>
            <a:xfrm>
              <a:off x="2488917" y="3076243"/>
              <a:ext cx="1619915" cy="1619915"/>
            </a:xfrm>
            <a:prstGeom prst="rect">
              <a:avLst/>
            </a:prstGeom>
            <a:solidFill>
              <a:srgbClr val="F39C1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6" name="Rectangle 19"/>
            <p:cNvSpPr/>
            <p:nvPr/>
          </p:nvSpPr>
          <p:spPr>
            <a:xfrm>
              <a:off x="2488916" y="4220308"/>
              <a:ext cx="1619915" cy="475849"/>
            </a:xfrm>
            <a:prstGeom prst="rect">
              <a:avLst/>
            </a:prstGeom>
            <a:solidFill>
              <a:srgbClr val="F39C11">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THE TEXT</a:t>
              </a:r>
              <a:endParaRPr kumimoji="0" lang="en-GB"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27" name="Group 21"/>
          <p:cNvGrpSpPr/>
          <p:nvPr/>
        </p:nvGrpSpPr>
        <p:grpSpPr>
          <a:xfrm>
            <a:off x="9216666" y="1848493"/>
            <a:ext cx="1619916" cy="1619915"/>
            <a:chOff x="2488916" y="3076243"/>
            <a:chExt cx="1619916" cy="1619915"/>
          </a:xfrm>
        </p:grpSpPr>
        <p:sp>
          <p:nvSpPr>
            <p:cNvPr id="428" name="Rectangle 23"/>
            <p:cNvSpPr/>
            <p:nvPr/>
          </p:nvSpPr>
          <p:spPr>
            <a:xfrm>
              <a:off x="2488917" y="3076243"/>
              <a:ext cx="1619915" cy="1619915"/>
            </a:xfrm>
            <a:prstGeom prst="rect">
              <a:avLst/>
            </a:prstGeom>
            <a:solidFill>
              <a:srgbClr val="E237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9" name="Rectangle 24"/>
            <p:cNvSpPr/>
            <p:nvPr/>
          </p:nvSpPr>
          <p:spPr>
            <a:xfrm>
              <a:off x="2488916" y="4220308"/>
              <a:ext cx="1619915" cy="475849"/>
            </a:xfrm>
            <a:prstGeom prst="rect">
              <a:avLst/>
            </a:prstGeom>
            <a:solidFill>
              <a:srgbClr val="F15D8B"/>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THE TEXT</a:t>
              </a:r>
              <a:endParaRPr kumimoji="0" lang="en-GB"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430" name="TextBox 27"/>
          <p:cNvSpPr txBox="1"/>
          <p:nvPr/>
        </p:nvSpPr>
        <p:spPr>
          <a:xfrm>
            <a:off x="1441381" y="3872193"/>
            <a:ext cx="1346844" cy="369332"/>
          </a:xfrm>
          <a:prstGeom prst="rect">
            <a:avLst/>
          </a:prstGeom>
          <a:noFill/>
        </p:spPr>
        <p:txBody>
          <a:bodyPr wrap="none" rtlCol="0">
            <a:spAutoFit/>
          </a:bodyPr>
          <a:lstStyle/>
          <a:p>
            <a:pPr algn="ct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请输入标题</a:t>
            </a:r>
            <a:endParaRPr lang="en-GB"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1" name="矩形 430"/>
          <p:cNvSpPr/>
          <p:nvPr/>
        </p:nvSpPr>
        <p:spPr>
          <a:xfrm>
            <a:off x="1095250" y="4314306"/>
            <a:ext cx="2066355" cy="1170833"/>
          </a:xfrm>
          <a:prstGeom prst="rect">
            <a:avLst/>
          </a:prstGeom>
        </p:spPr>
        <p:txBody>
          <a:bodyPr wrap="square">
            <a:spAutoFit/>
          </a:bodyPr>
          <a:lstStyle/>
          <a:p>
            <a:pPr algn="ctr">
              <a:lnSpc>
                <a:spcPct val="150000"/>
              </a:lnSpc>
            </a:pPr>
            <a:r>
              <a:rPr lang="zh-CN" altLang="en-US" sz="1200" dirty="0">
                <a:solidFill>
                  <a:srgbClr val="8598B1"/>
                </a:solidFill>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p>
        </p:txBody>
      </p:sp>
      <p:sp>
        <p:nvSpPr>
          <p:cNvPr id="432" name="TextBox 27"/>
          <p:cNvSpPr txBox="1"/>
          <p:nvPr/>
        </p:nvSpPr>
        <p:spPr>
          <a:xfrm>
            <a:off x="4082458" y="3872193"/>
            <a:ext cx="1346844" cy="369332"/>
          </a:xfrm>
          <a:prstGeom prst="rect">
            <a:avLst/>
          </a:prstGeom>
          <a:noFill/>
        </p:spPr>
        <p:txBody>
          <a:bodyPr wrap="none" rtlCol="0">
            <a:spAutoFit/>
          </a:bodyPr>
          <a:lstStyle/>
          <a:p>
            <a:pPr algn="ct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请输入标题</a:t>
            </a:r>
            <a:endParaRPr lang="en-GB"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3" name="矩形 432"/>
          <p:cNvSpPr/>
          <p:nvPr/>
        </p:nvSpPr>
        <p:spPr>
          <a:xfrm>
            <a:off x="3736327" y="4314306"/>
            <a:ext cx="2066355" cy="1170833"/>
          </a:xfrm>
          <a:prstGeom prst="rect">
            <a:avLst/>
          </a:prstGeom>
        </p:spPr>
        <p:txBody>
          <a:bodyPr wrap="square">
            <a:spAutoFit/>
          </a:bodyPr>
          <a:lstStyle/>
          <a:p>
            <a:pPr algn="ctr">
              <a:lnSpc>
                <a:spcPct val="150000"/>
              </a:lnSpc>
            </a:pPr>
            <a:r>
              <a:rPr lang="zh-CN" altLang="en-US" sz="1200" dirty="0">
                <a:solidFill>
                  <a:srgbClr val="8598B1"/>
                </a:solidFill>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p>
        </p:txBody>
      </p:sp>
      <p:sp>
        <p:nvSpPr>
          <p:cNvPr id="434" name="TextBox 27"/>
          <p:cNvSpPr txBox="1"/>
          <p:nvPr/>
        </p:nvSpPr>
        <p:spPr>
          <a:xfrm>
            <a:off x="6723535" y="3872193"/>
            <a:ext cx="1346844" cy="369332"/>
          </a:xfrm>
          <a:prstGeom prst="rect">
            <a:avLst/>
          </a:prstGeom>
          <a:noFill/>
        </p:spPr>
        <p:txBody>
          <a:bodyPr wrap="none" rtlCol="0">
            <a:spAutoFit/>
          </a:bodyPr>
          <a:lstStyle/>
          <a:p>
            <a:pPr algn="ct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请输入标题</a:t>
            </a:r>
            <a:endParaRPr lang="en-GB"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5" name="矩形 434"/>
          <p:cNvSpPr/>
          <p:nvPr/>
        </p:nvSpPr>
        <p:spPr>
          <a:xfrm>
            <a:off x="6377404" y="4314306"/>
            <a:ext cx="2066355" cy="1170833"/>
          </a:xfrm>
          <a:prstGeom prst="rect">
            <a:avLst/>
          </a:prstGeom>
        </p:spPr>
        <p:txBody>
          <a:bodyPr wrap="square">
            <a:spAutoFit/>
          </a:bodyPr>
          <a:lstStyle/>
          <a:p>
            <a:pPr algn="ctr">
              <a:lnSpc>
                <a:spcPct val="150000"/>
              </a:lnSpc>
            </a:pPr>
            <a:r>
              <a:rPr lang="zh-CN" altLang="en-US" sz="1200" dirty="0">
                <a:solidFill>
                  <a:srgbClr val="8598B1"/>
                </a:solidFill>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p>
        </p:txBody>
      </p:sp>
      <p:sp>
        <p:nvSpPr>
          <p:cNvPr id="436" name="TextBox 27"/>
          <p:cNvSpPr txBox="1"/>
          <p:nvPr/>
        </p:nvSpPr>
        <p:spPr>
          <a:xfrm>
            <a:off x="9323748" y="3872193"/>
            <a:ext cx="1346844" cy="369332"/>
          </a:xfrm>
          <a:prstGeom prst="rect">
            <a:avLst/>
          </a:prstGeom>
          <a:noFill/>
        </p:spPr>
        <p:txBody>
          <a:bodyPr wrap="none" rtlCol="0">
            <a:spAutoFit/>
          </a:bodyPr>
          <a:lstStyle/>
          <a:p>
            <a:pPr algn="ct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请输入标题</a:t>
            </a:r>
            <a:endParaRPr lang="en-GB"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7" name="矩形 436"/>
          <p:cNvSpPr/>
          <p:nvPr/>
        </p:nvSpPr>
        <p:spPr>
          <a:xfrm>
            <a:off x="8977617" y="4314306"/>
            <a:ext cx="2066355" cy="1170833"/>
          </a:xfrm>
          <a:prstGeom prst="rect">
            <a:avLst/>
          </a:prstGeom>
        </p:spPr>
        <p:txBody>
          <a:bodyPr wrap="square">
            <a:spAutoFit/>
          </a:bodyPr>
          <a:lstStyle/>
          <a:p>
            <a:pPr algn="ctr">
              <a:lnSpc>
                <a:spcPct val="150000"/>
              </a:lnSpc>
            </a:pPr>
            <a:r>
              <a:rPr lang="zh-CN" altLang="en-US" sz="1200" dirty="0">
                <a:solidFill>
                  <a:srgbClr val="8598B1"/>
                </a:solidFill>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p>
        </p:txBody>
      </p:sp>
      <p:grpSp>
        <p:nvGrpSpPr>
          <p:cNvPr id="438" name="Group 5"/>
          <p:cNvGrpSpPr/>
          <p:nvPr/>
        </p:nvGrpSpPr>
        <p:grpSpPr>
          <a:xfrm>
            <a:off x="1318471" y="1846870"/>
            <a:ext cx="1619916" cy="1619915"/>
            <a:chOff x="2488916" y="3076243"/>
            <a:chExt cx="1619916" cy="1619915"/>
          </a:xfrm>
        </p:grpSpPr>
        <p:sp>
          <p:nvSpPr>
            <p:cNvPr id="439" name="Rectangle 3"/>
            <p:cNvSpPr/>
            <p:nvPr/>
          </p:nvSpPr>
          <p:spPr>
            <a:xfrm>
              <a:off x="2488917" y="3076243"/>
              <a:ext cx="1619915" cy="1619915"/>
            </a:xfrm>
            <a:prstGeom prst="rect">
              <a:avLst/>
            </a:prstGeom>
            <a:solidFill>
              <a:srgbClr val="00A39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0" name="Rectangle 4"/>
            <p:cNvSpPr/>
            <p:nvPr/>
          </p:nvSpPr>
          <p:spPr>
            <a:xfrm>
              <a:off x="2488916" y="4220308"/>
              <a:ext cx="1619915" cy="475849"/>
            </a:xfrm>
            <a:prstGeom prst="rect">
              <a:avLst/>
            </a:prstGeom>
            <a:solidFill>
              <a:srgbClr val="00A39E">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THE TEXT</a:t>
              </a:r>
              <a:endParaRPr kumimoji="0" lang="en-GB"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41" name="Group 11"/>
          <p:cNvGrpSpPr/>
          <p:nvPr/>
        </p:nvGrpSpPr>
        <p:grpSpPr>
          <a:xfrm>
            <a:off x="3954207" y="1844524"/>
            <a:ext cx="1619916" cy="1619915"/>
            <a:chOff x="2488916" y="3076243"/>
            <a:chExt cx="1619916" cy="1619915"/>
          </a:xfrm>
        </p:grpSpPr>
        <p:sp>
          <p:nvSpPr>
            <p:cNvPr id="442" name="Rectangle 13"/>
            <p:cNvSpPr/>
            <p:nvPr/>
          </p:nvSpPr>
          <p:spPr>
            <a:xfrm>
              <a:off x="2488917" y="3076243"/>
              <a:ext cx="1619915" cy="1619915"/>
            </a:xfrm>
            <a:prstGeom prst="rect">
              <a:avLst/>
            </a:prstGeom>
            <a:solidFill>
              <a:srgbClr val="82B73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3" name="Rectangle 14"/>
            <p:cNvSpPr/>
            <p:nvPr/>
          </p:nvSpPr>
          <p:spPr>
            <a:xfrm>
              <a:off x="2488916" y="4220308"/>
              <a:ext cx="1619915" cy="475849"/>
            </a:xfrm>
            <a:prstGeom prst="rect">
              <a:avLst/>
            </a:prstGeom>
            <a:solidFill>
              <a:srgbClr val="82B732">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THE TEXT</a:t>
              </a:r>
              <a:endParaRPr kumimoji="0" lang="en-GB"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444" name="Freeform 23"/>
          <p:cNvSpPr>
            <a:spLocks noEditPoints="1"/>
          </p:cNvSpPr>
          <p:nvPr/>
        </p:nvSpPr>
        <p:spPr bwMode="auto">
          <a:xfrm>
            <a:off x="1715865" y="2052230"/>
            <a:ext cx="828000" cy="828000"/>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445" name="Freeform 24"/>
          <p:cNvSpPr>
            <a:spLocks noEditPoints="1"/>
          </p:cNvSpPr>
          <p:nvPr/>
        </p:nvSpPr>
        <p:spPr bwMode="auto">
          <a:xfrm>
            <a:off x="7022100" y="2106230"/>
            <a:ext cx="720000" cy="720000"/>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446" name="Freeform 25"/>
          <p:cNvSpPr>
            <a:spLocks noEditPoints="1"/>
          </p:cNvSpPr>
          <p:nvPr/>
        </p:nvSpPr>
        <p:spPr bwMode="auto">
          <a:xfrm>
            <a:off x="4416956" y="2134693"/>
            <a:ext cx="720000" cy="720000"/>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447" name="Freeform 26"/>
          <p:cNvSpPr>
            <a:spLocks noEditPoints="1"/>
          </p:cNvSpPr>
          <p:nvPr/>
        </p:nvSpPr>
        <p:spPr bwMode="auto">
          <a:xfrm>
            <a:off x="9677602" y="2151972"/>
            <a:ext cx="720000" cy="72000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40569013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941808" y="259906"/>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sp>
        <p:nvSpPr>
          <p:cNvPr id="452" name="任意多边形 451"/>
          <p:cNvSpPr/>
          <p:nvPr/>
        </p:nvSpPr>
        <p:spPr>
          <a:xfrm rot="16200000">
            <a:off x="3761163" y="1235139"/>
            <a:ext cx="1771603" cy="952475"/>
          </a:xfrm>
          <a:custGeom>
            <a:avLst/>
            <a:gdLst>
              <a:gd name="connsiteX0" fmla="*/ 0 w 1771603"/>
              <a:gd name="connsiteY0" fmla="*/ 0 h 952475"/>
              <a:gd name="connsiteX1" fmla="*/ 1771603 w 1771603"/>
              <a:gd name="connsiteY1" fmla="*/ 0 h 952475"/>
              <a:gd name="connsiteX2" fmla="*/ 1771603 w 1771603"/>
              <a:gd name="connsiteY2" fmla="*/ 952475 h 952475"/>
              <a:gd name="connsiteX3" fmla="*/ 0 w 1771603"/>
              <a:gd name="connsiteY3" fmla="*/ 952475 h 952475"/>
              <a:gd name="connsiteX4" fmla="*/ 0 w 1771603"/>
              <a:gd name="connsiteY4" fmla="*/ 0 h 9524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1603" h="952475">
                <a:moveTo>
                  <a:pt x="0" y="0"/>
                </a:moveTo>
                <a:lnTo>
                  <a:pt x="1771603" y="0"/>
                </a:lnTo>
                <a:lnTo>
                  <a:pt x="1771603" y="952475"/>
                </a:lnTo>
                <a:lnTo>
                  <a:pt x="0" y="952475"/>
                </a:lnTo>
                <a:lnTo>
                  <a:pt x="0" y="0"/>
                </a:lnTo>
                <a:close/>
              </a:path>
            </a:pathLst>
          </a:custGeom>
          <a:noFill/>
          <a:ln>
            <a:noFill/>
          </a:ln>
          <a:effectLst/>
        </p:spPr>
        <p:txBody>
          <a:bodyPr spcFirstLastPara="0" vert="horz" wrap="square" lIns="137160" tIns="137160" rIns="137160" bIns="137160" numCol="1" spcCol="1270" anchor="ctr" anchorCtr="0">
            <a:noAutofit/>
          </a:bodyPr>
          <a:lstStyle/>
          <a:p>
            <a:pPr marL="0" marR="0" lvl="0" indent="0" defTabSz="1600200" eaLnBrk="1" fontAlgn="auto" latinLnBrk="0" hangingPunct="1">
              <a:lnSpc>
                <a:spcPct val="90000"/>
              </a:lnSpc>
              <a:spcBef>
                <a:spcPct val="0"/>
              </a:spcBef>
              <a:spcAft>
                <a:spcPct val="35000"/>
              </a:spcAft>
              <a:buClrTx/>
              <a:buSzTx/>
              <a:buFontTx/>
              <a:buNone/>
              <a:tabLst/>
              <a:defRPr/>
            </a:pPr>
            <a:endParaRPr kumimoji="0" lang="zh-CN" altLang="en-US" sz="3600" b="0" i="0" u="none" strike="noStrike" kern="0" cap="none" spc="0" normalizeH="0" baseline="0" noProof="0" dirty="0" smtClean="0">
              <a:ln>
                <a:noFill/>
              </a:ln>
              <a:solidFill>
                <a:prstClr val="black">
                  <a:hueOff val="0"/>
                  <a:satOff val="0"/>
                  <a:lumOff val="0"/>
                  <a:alphaOff val="0"/>
                </a:prstClr>
              </a:solidFill>
              <a:effectLst/>
              <a:uLnTx/>
              <a:uFillTx/>
              <a:latin typeface="Calibri" panose="020F0502020204030204"/>
              <a:ea typeface="微软雅黑" panose="020B0503020204020204" pitchFamily="34" charset="-122"/>
              <a:cs typeface="+mn-cs"/>
            </a:endParaRPr>
          </a:p>
        </p:txBody>
      </p:sp>
      <p:sp>
        <p:nvSpPr>
          <p:cNvPr id="453" name="任意多边形 452"/>
          <p:cNvSpPr/>
          <p:nvPr/>
        </p:nvSpPr>
        <p:spPr>
          <a:xfrm rot="16200000">
            <a:off x="6456032" y="1235138"/>
            <a:ext cx="1771603" cy="952475"/>
          </a:xfrm>
          <a:custGeom>
            <a:avLst/>
            <a:gdLst>
              <a:gd name="connsiteX0" fmla="*/ 0 w 1771603"/>
              <a:gd name="connsiteY0" fmla="*/ 0 h 952475"/>
              <a:gd name="connsiteX1" fmla="*/ 1771603 w 1771603"/>
              <a:gd name="connsiteY1" fmla="*/ 0 h 952475"/>
              <a:gd name="connsiteX2" fmla="*/ 1771603 w 1771603"/>
              <a:gd name="connsiteY2" fmla="*/ 952475 h 952475"/>
              <a:gd name="connsiteX3" fmla="*/ 0 w 1771603"/>
              <a:gd name="connsiteY3" fmla="*/ 952475 h 952475"/>
              <a:gd name="connsiteX4" fmla="*/ 0 w 1771603"/>
              <a:gd name="connsiteY4" fmla="*/ 0 h 9524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1603" h="952475">
                <a:moveTo>
                  <a:pt x="0" y="0"/>
                </a:moveTo>
                <a:lnTo>
                  <a:pt x="1771603" y="0"/>
                </a:lnTo>
                <a:lnTo>
                  <a:pt x="1771603" y="952475"/>
                </a:lnTo>
                <a:lnTo>
                  <a:pt x="0" y="952475"/>
                </a:lnTo>
                <a:lnTo>
                  <a:pt x="0" y="0"/>
                </a:lnTo>
                <a:close/>
              </a:path>
            </a:pathLst>
          </a:custGeom>
          <a:noFill/>
          <a:ln>
            <a:noFill/>
          </a:ln>
          <a:effectLst/>
        </p:spPr>
        <p:txBody>
          <a:bodyPr spcFirstLastPara="0" vert="horz" wrap="square" lIns="137160" tIns="137160" rIns="137160" bIns="137160" numCol="1" spcCol="1270" anchor="ctr" anchorCtr="0">
            <a:noAutofit/>
          </a:bodyPr>
          <a:lstStyle/>
          <a:p>
            <a:pPr marL="0" marR="0" lvl="0" indent="0" defTabSz="1600200" eaLnBrk="1" fontAlgn="auto" latinLnBrk="0" hangingPunct="1">
              <a:lnSpc>
                <a:spcPct val="90000"/>
              </a:lnSpc>
              <a:spcBef>
                <a:spcPct val="0"/>
              </a:spcBef>
              <a:spcAft>
                <a:spcPct val="35000"/>
              </a:spcAft>
              <a:buClrTx/>
              <a:buSzTx/>
              <a:buFontTx/>
              <a:buNone/>
              <a:tabLst/>
              <a:defRPr/>
            </a:pPr>
            <a:endParaRPr kumimoji="0" lang="zh-CN" altLang="en-US" sz="3600" b="0" i="0" u="none" strike="noStrike" kern="0" cap="none" spc="0" normalizeH="0" baseline="0" noProof="0" dirty="0" smtClean="0">
              <a:ln>
                <a:noFill/>
              </a:ln>
              <a:solidFill>
                <a:prstClr val="black">
                  <a:hueOff val="0"/>
                  <a:satOff val="0"/>
                  <a:lumOff val="0"/>
                  <a:alphaOff val="0"/>
                </a:prstClr>
              </a:solidFill>
              <a:effectLst/>
              <a:uLnTx/>
              <a:uFillTx/>
              <a:latin typeface="Calibri" panose="020F0502020204030204"/>
              <a:ea typeface="微软雅黑" panose="020B0503020204020204" pitchFamily="34" charset="-122"/>
              <a:cs typeface="+mn-cs"/>
            </a:endParaRPr>
          </a:p>
        </p:txBody>
      </p:sp>
      <p:sp>
        <p:nvSpPr>
          <p:cNvPr id="454" name="矩形 453"/>
          <p:cNvSpPr/>
          <p:nvPr/>
        </p:nvSpPr>
        <p:spPr>
          <a:xfrm>
            <a:off x="-85724" y="1868165"/>
            <a:ext cx="12344400" cy="1397000"/>
          </a:xfrm>
          <a:prstGeom prst="rect">
            <a:avLst/>
          </a:prstGeom>
          <a:solidFill>
            <a:srgbClr val="00A39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white"/>
              </a:solidFill>
              <a:effectLst/>
              <a:uLnTx/>
              <a:uFillTx/>
              <a:latin typeface="Calibri" panose="020F0502020204030204"/>
              <a:ea typeface="微软雅黑" panose="020B0503020204020204" pitchFamily="34" charset="-122"/>
              <a:cs typeface="+mn-cs"/>
            </a:endParaRPr>
          </a:p>
        </p:txBody>
      </p:sp>
      <p:pic>
        <p:nvPicPr>
          <p:cNvPr id="455" name="图片 45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19897" y="728600"/>
            <a:ext cx="4049793" cy="2700400"/>
          </a:xfrm>
          <a:prstGeom prst="rect">
            <a:avLst/>
          </a:prstGeom>
          <a:ln>
            <a:noFill/>
          </a:ln>
          <a:effectLst>
            <a:outerShdw blurRad="292100" dist="139700" dir="2700000" algn="tl" rotWithShape="0">
              <a:srgbClr val="333333">
                <a:alpha val="65000"/>
              </a:srgbClr>
            </a:outerShdw>
          </a:effectLst>
        </p:spPr>
      </p:pic>
      <p:sp>
        <p:nvSpPr>
          <p:cNvPr id="456" name="矩形 455"/>
          <p:cNvSpPr/>
          <p:nvPr/>
        </p:nvSpPr>
        <p:spPr>
          <a:xfrm>
            <a:off x="1315379" y="2214549"/>
            <a:ext cx="4516610" cy="704232"/>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endParaRPr kumimoji="0" lang="zh-CN" altLang="en-US" sz="14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57" name="Rectangle 18"/>
          <p:cNvSpPr/>
          <p:nvPr/>
        </p:nvSpPr>
        <p:spPr>
          <a:xfrm>
            <a:off x="6582346" y="3785176"/>
            <a:ext cx="720000" cy="720000"/>
          </a:xfrm>
          <a:prstGeom prst="rect">
            <a:avLst/>
          </a:prstGeom>
          <a:solidFill>
            <a:srgbClr val="F39C11"/>
          </a:solidFill>
          <a:ln w="12700" cap="flat" cmpd="sng" algn="ctr">
            <a:noFill/>
            <a:prstDash val="solid"/>
            <a:miter lim="800000"/>
          </a:ln>
          <a:effectLst/>
        </p:spPr>
        <p:txBody>
          <a:bodyPr rtlCol="0" anchor="ctr"/>
          <a:lstStyle/>
          <a:p>
            <a:pPr algn="ctr">
              <a:defRPr/>
            </a:pPr>
            <a:endParaRPr lang="en-GB" kern="0" smtClean="0">
              <a:solidFill>
                <a:srgbClr val="FFFFFF"/>
              </a:solidFill>
              <a:latin typeface="Arial" panose="020B0604020202020204" pitchFamily="34" charset="0"/>
              <a:cs typeface="Arial" panose="020B0604020202020204" pitchFamily="34" charset="0"/>
            </a:endParaRPr>
          </a:p>
        </p:txBody>
      </p:sp>
      <p:sp>
        <p:nvSpPr>
          <p:cNvPr id="458" name="Rectangle 23"/>
          <p:cNvSpPr/>
          <p:nvPr/>
        </p:nvSpPr>
        <p:spPr>
          <a:xfrm>
            <a:off x="9213575" y="3777007"/>
            <a:ext cx="720000" cy="720000"/>
          </a:xfrm>
          <a:prstGeom prst="rect">
            <a:avLst/>
          </a:prstGeom>
          <a:solidFill>
            <a:srgbClr val="E237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cs typeface="Arial" panose="020B0604020202020204" pitchFamily="34" charset="0"/>
            </a:endParaRPr>
          </a:p>
        </p:txBody>
      </p:sp>
      <p:sp>
        <p:nvSpPr>
          <p:cNvPr id="459" name="Rectangle 3"/>
          <p:cNvSpPr/>
          <p:nvPr/>
        </p:nvSpPr>
        <p:spPr>
          <a:xfrm>
            <a:off x="1315379" y="3773038"/>
            <a:ext cx="720000" cy="720000"/>
          </a:xfrm>
          <a:prstGeom prst="rect">
            <a:avLst/>
          </a:prstGeom>
          <a:solidFill>
            <a:srgbClr val="00A39E"/>
          </a:solidFill>
          <a:ln w="12700" cap="flat" cmpd="sng" algn="ctr">
            <a:noFill/>
            <a:prstDash val="solid"/>
            <a:miter lim="800000"/>
          </a:ln>
          <a:effectLst/>
        </p:spPr>
        <p:txBody>
          <a:bodyPr rtlCol="0" anchor="ctr"/>
          <a:lstStyle/>
          <a:p>
            <a:pPr algn="ctr">
              <a:defRPr/>
            </a:pPr>
            <a:endParaRPr lang="en-GB" kern="0" smtClean="0">
              <a:solidFill>
                <a:srgbClr val="FFFFFF"/>
              </a:solidFill>
              <a:latin typeface="Arial" panose="020B0604020202020204" pitchFamily="34" charset="0"/>
              <a:cs typeface="Arial" panose="020B0604020202020204" pitchFamily="34" charset="0"/>
            </a:endParaRPr>
          </a:p>
        </p:txBody>
      </p:sp>
      <p:sp>
        <p:nvSpPr>
          <p:cNvPr id="460" name="Rectangle 13"/>
          <p:cNvSpPr/>
          <p:nvPr/>
        </p:nvSpPr>
        <p:spPr>
          <a:xfrm>
            <a:off x="3951116" y="3773038"/>
            <a:ext cx="720000" cy="720000"/>
          </a:xfrm>
          <a:prstGeom prst="rect">
            <a:avLst/>
          </a:prstGeom>
          <a:solidFill>
            <a:srgbClr val="82B732"/>
          </a:solidFill>
          <a:ln w="12700" cap="flat" cmpd="sng" algn="ctr">
            <a:noFill/>
            <a:prstDash val="solid"/>
            <a:miter lim="800000"/>
          </a:ln>
          <a:effectLst/>
        </p:spPr>
        <p:txBody>
          <a:bodyPr rtlCol="0" anchor="ctr"/>
          <a:lstStyle/>
          <a:p>
            <a:pPr algn="ctr">
              <a:defRPr/>
            </a:pPr>
            <a:endParaRPr lang="en-GB" kern="0" smtClean="0">
              <a:solidFill>
                <a:srgbClr val="FFFFFF"/>
              </a:solidFill>
              <a:latin typeface="Arial" panose="020B0604020202020204" pitchFamily="34" charset="0"/>
              <a:cs typeface="Arial" panose="020B0604020202020204" pitchFamily="34" charset="0"/>
            </a:endParaRPr>
          </a:p>
        </p:txBody>
      </p:sp>
      <p:sp>
        <p:nvSpPr>
          <p:cNvPr id="461" name="TextBox 27"/>
          <p:cNvSpPr txBox="1"/>
          <p:nvPr/>
        </p:nvSpPr>
        <p:spPr>
          <a:xfrm>
            <a:off x="1391592" y="3824747"/>
            <a:ext cx="1762022" cy="584775"/>
          </a:xfrm>
          <a:prstGeom prst="rect">
            <a:avLst/>
          </a:prstGeom>
          <a:noFill/>
        </p:spPr>
        <p:txBody>
          <a:bodyPr wrap="none" rtlCol="0">
            <a:spAutoFit/>
          </a:bodyPr>
          <a:lstStyle/>
          <a:p>
            <a:pPr algn="ctr"/>
            <a:r>
              <a:rPr lang="zh-CN" altLang="en-US" sz="3200" b="1" dirty="0" smtClean="0">
                <a:solidFill>
                  <a:prstClr val="white"/>
                </a:solidFill>
                <a:latin typeface="微软雅黑" panose="020B0503020204020204" pitchFamily="34" charset="-122"/>
                <a:ea typeface="微软雅黑" panose="020B0503020204020204" pitchFamily="34" charset="-122"/>
                <a:cs typeface="Arial" panose="020B0604020202020204" pitchFamily="34" charset="0"/>
              </a:rPr>
              <a:t>请  </a:t>
            </a:r>
            <a:r>
              <a:rPr lang="zh-CN" altLang="en-US" b="1" dirty="0" smtClean="0">
                <a:solidFill>
                  <a:srgbClr val="5C5C5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b="1" dirty="0">
              <a:solidFill>
                <a:srgbClr val="5C5C5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2" name="矩形 461"/>
          <p:cNvSpPr/>
          <p:nvPr/>
        </p:nvSpPr>
        <p:spPr>
          <a:xfrm>
            <a:off x="1164624" y="4732695"/>
            <a:ext cx="2065189" cy="1200329"/>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63" name="TextBox 27"/>
          <p:cNvSpPr txBox="1"/>
          <p:nvPr/>
        </p:nvSpPr>
        <p:spPr>
          <a:xfrm>
            <a:off x="3996052" y="3824747"/>
            <a:ext cx="1762022" cy="584775"/>
          </a:xfrm>
          <a:prstGeom prst="rect">
            <a:avLst/>
          </a:prstGeom>
          <a:noFill/>
        </p:spPr>
        <p:txBody>
          <a:bodyPr wrap="none" rtlCol="0">
            <a:spAutoFit/>
          </a:bodyPr>
          <a:lstStyle/>
          <a:p>
            <a:pPr algn="ctr"/>
            <a:r>
              <a:rPr lang="zh-CN" altLang="en-US" sz="3200" b="1" dirty="0" smtClean="0">
                <a:solidFill>
                  <a:prstClr val="white"/>
                </a:solidFill>
                <a:latin typeface="微软雅黑" panose="020B0503020204020204" pitchFamily="34" charset="-122"/>
                <a:ea typeface="微软雅黑" panose="020B0503020204020204" pitchFamily="34" charset="-122"/>
                <a:cs typeface="Arial" panose="020B0604020202020204" pitchFamily="34" charset="0"/>
              </a:rPr>
              <a:t>请  </a:t>
            </a:r>
            <a:r>
              <a:rPr lang="zh-CN" altLang="en-US" b="1" dirty="0" smtClean="0">
                <a:solidFill>
                  <a:srgbClr val="5C5C5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b="1" dirty="0">
              <a:solidFill>
                <a:srgbClr val="5C5C5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4" name="矩形 463"/>
          <p:cNvSpPr/>
          <p:nvPr/>
        </p:nvSpPr>
        <p:spPr>
          <a:xfrm>
            <a:off x="3769084" y="4732695"/>
            <a:ext cx="2065189" cy="1200329"/>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65" name="TextBox 27"/>
          <p:cNvSpPr txBox="1"/>
          <p:nvPr/>
        </p:nvSpPr>
        <p:spPr>
          <a:xfrm>
            <a:off x="6647162" y="3824747"/>
            <a:ext cx="1762022" cy="584775"/>
          </a:xfrm>
          <a:prstGeom prst="rect">
            <a:avLst/>
          </a:prstGeom>
          <a:noFill/>
        </p:spPr>
        <p:txBody>
          <a:bodyPr wrap="none" rtlCol="0">
            <a:spAutoFit/>
          </a:bodyPr>
          <a:lstStyle/>
          <a:p>
            <a:pPr algn="ctr"/>
            <a:r>
              <a:rPr lang="zh-CN" altLang="en-US" sz="3200" b="1" dirty="0" smtClean="0">
                <a:solidFill>
                  <a:prstClr val="white"/>
                </a:solidFill>
                <a:latin typeface="微软雅黑" panose="020B0503020204020204" pitchFamily="34" charset="-122"/>
                <a:ea typeface="微软雅黑" panose="020B0503020204020204" pitchFamily="34" charset="-122"/>
                <a:cs typeface="Arial" panose="020B0604020202020204" pitchFamily="34" charset="0"/>
              </a:rPr>
              <a:t>请  </a:t>
            </a:r>
            <a:r>
              <a:rPr lang="zh-CN" altLang="en-US" b="1" dirty="0" smtClean="0">
                <a:solidFill>
                  <a:srgbClr val="5C5C5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b="1" dirty="0">
              <a:solidFill>
                <a:srgbClr val="5C5C5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6" name="矩形 465"/>
          <p:cNvSpPr/>
          <p:nvPr/>
        </p:nvSpPr>
        <p:spPr>
          <a:xfrm>
            <a:off x="6420194" y="4732695"/>
            <a:ext cx="2065189" cy="1200329"/>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67" name="TextBox 27"/>
          <p:cNvSpPr txBox="1"/>
          <p:nvPr/>
        </p:nvSpPr>
        <p:spPr>
          <a:xfrm>
            <a:off x="9271762" y="3824747"/>
            <a:ext cx="1762022" cy="584775"/>
          </a:xfrm>
          <a:prstGeom prst="rect">
            <a:avLst/>
          </a:prstGeom>
          <a:noFill/>
        </p:spPr>
        <p:txBody>
          <a:bodyPr wrap="none" rtlCol="0">
            <a:spAutoFit/>
          </a:bodyPr>
          <a:lstStyle/>
          <a:p>
            <a:pPr algn="ctr"/>
            <a:r>
              <a:rPr lang="zh-CN" altLang="en-US" sz="3200" b="1" dirty="0" smtClean="0">
                <a:solidFill>
                  <a:prstClr val="white"/>
                </a:solidFill>
                <a:latin typeface="微软雅黑" panose="020B0503020204020204" pitchFamily="34" charset="-122"/>
                <a:ea typeface="微软雅黑" panose="020B0503020204020204" pitchFamily="34" charset="-122"/>
                <a:cs typeface="Arial" panose="020B0604020202020204" pitchFamily="34" charset="0"/>
              </a:rPr>
              <a:t>请  </a:t>
            </a:r>
            <a:r>
              <a:rPr lang="zh-CN" altLang="en-US" b="1" dirty="0" smtClean="0">
                <a:solidFill>
                  <a:srgbClr val="5C5C5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b="1" dirty="0">
              <a:solidFill>
                <a:srgbClr val="5C5C5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8" name="矩形 467"/>
          <p:cNvSpPr/>
          <p:nvPr/>
        </p:nvSpPr>
        <p:spPr>
          <a:xfrm>
            <a:off x="9044794" y="4732695"/>
            <a:ext cx="2065189" cy="1200329"/>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Tree>
    <p:extLst>
      <p:ext uri="{BB962C8B-B14F-4D97-AF65-F5344CB8AC3E}">
        <p14:creationId xmlns:p14="http://schemas.microsoft.com/office/powerpoint/2010/main" val="19882002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321" name="Group 6"/>
          <p:cNvGrpSpPr/>
          <p:nvPr/>
        </p:nvGrpSpPr>
        <p:grpSpPr>
          <a:xfrm rot="5400000" flipV="1">
            <a:off x="8134958" y="1154794"/>
            <a:ext cx="678292" cy="5226707"/>
            <a:chOff x="6480429" y="3713225"/>
            <a:chExt cx="409339" cy="3142082"/>
          </a:xfrm>
        </p:grpSpPr>
        <p:sp>
          <p:nvSpPr>
            <p:cNvPr id="32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33" name="Group 3"/>
          <p:cNvGrpSpPr/>
          <p:nvPr/>
        </p:nvGrpSpPr>
        <p:grpSpPr>
          <a:xfrm rot="5400000" flipV="1">
            <a:off x="8150934" y="2374091"/>
            <a:ext cx="663828" cy="3973595"/>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45" name="Group 4"/>
          <p:cNvGrpSpPr/>
          <p:nvPr/>
        </p:nvGrpSpPr>
        <p:grpSpPr>
          <a:xfrm rot="5400000" flipV="1">
            <a:off x="7898304" y="3392356"/>
            <a:ext cx="680512" cy="3093641"/>
            <a:chOff x="5502862" y="5355294"/>
            <a:chExt cx="412706" cy="1502706"/>
          </a:xfrm>
        </p:grpSpPr>
        <p:sp>
          <p:nvSpPr>
            <p:cNvPr id="346"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6"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57" name="Group 7"/>
          <p:cNvGrpSpPr/>
          <p:nvPr/>
        </p:nvGrpSpPr>
        <p:grpSpPr>
          <a:xfrm rot="16200000">
            <a:off x="7557392" y="5438878"/>
            <a:ext cx="682655" cy="1220627"/>
            <a:chOff x="6959786" y="5355294"/>
            <a:chExt cx="407320" cy="1502706"/>
          </a:xfrm>
        </p:grpSpPr>
        <p:sp>
          <p:nvSpPr>
            <p:cNvPr id="358"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7"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69" name="Group 5"/>
          <p:cNvGrpSpPr/>
          <p:nvPr/>
        </p:nvGrpSpPr>
        <p:grpSpPr>
          <a:xfrm rot="5400000" flipV="1">
            <a:off x="7700983" y="4416829"/>
            <a:ext cx="650476" cy="2198291"/>
            <a:chOff x="6007804" y="4266641"/>
            <a:chExt cx="403952" cy="2588666"/>
          </a:xfrm>
        </p:grpSpPr>
        <p:sp>
          <p:nvSpPr>
            <p:cNvPr id="37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sp>
        <p:nvSpPr>
          <p:cNvPr id="5" name="矩形 4"/>
          <p:cNvSpPr/>
          <p:nvPr/>
        </p:nvSpPr>
        <p:spPr>
          <a:xfrm>
            <a:off x="10434349" y="4531449"/>
            <a:ext cx="523875" cy="2326551"/>
          </a:xfrm>
          <a:prstGeom prst="rect">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1" name="矩形 380"/>
          <p:cNvSpPr/>
          <p:nvPr/>
        </p:nvSpPr>
        <p:spPr>
          <a:xfrm>
            <a:off x="9775855" y="5129565"/>
            <a:ext cx="523875" cy="1728436"/>
          </a:xfrm>
          <a:prstGeom prst="rect">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2" name="矩形 381"/>
          <p:cNvSpPr/>
          <p:nvPr/>
        </p:nvSpPr>
        <p:spPr>
          <a:xfrm>
            <a:off x="9113556" y="5707865"/>
            <a:ext cx="523875" cy="1150136"/>
          </a:xfrm>
          <a:prstGeom prst="rect">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3" name="矩形 382"/>
          <p:cNvSpPr/>
          <p:nvPr/>
        </p:nvSpPr>
        <p:spPr>
          <a:xfrm>
            <a:off x="8494279" y="6400473"/>
            <a:ext cx="523875" cy="457527"/>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4" name="矩形 383"/>
          <p:cNvSpPr/>
          <p:nvPr/>
        </p:nvSpPr>
        <p:spPr>
          <a:xfrm>
            <a:off x="11068407" y="3962265"/>
            <a:ext cx="523875" cy="2895735"/>
          </a:xfrm>
          <a:prstGeom prst="rect">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直角三角形 5"/>
          <p:cNvSpPr/>
          <p:nvPr/>
        </p:nvSpPr>
        <p:spPr>
          <a:xfrm>
            <a:off x="8498888" y="5849198"/>
            <a:ext cx="512065" cy="550848"/>
          </a:xfrm>
          <a:prstGeom prst="rtTriangle">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5" name="直角三角形 384"/>
          <p:cNvSpPr/>
          <p:nvPr/>
        </p:nvSpPr>
        <p:spPr>
          <a:xfrm>
            <a:off x="9125366" y="5163780"/>
            <a:ext cx="512065" cy="550848"/>
          </a:xfrm>
          <a:prstGeom prst="rtTriangle">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6" name="直角三角形 385"/>
          <p:cNvSpPr/>
          <p:nvPr/>
        </p:nvSpPr>
        <p:spPr>
          <a:xfrm>
            <a:off x="9773155" y="4590785"/>
            <a:ext cx="512065" cy="550848"/>
          </a:xfrm>
          <a:prstGeom prst="rtTriangle">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7" name="直角三角形 386"/>
          <p:cNvSpPr/>
          <p:nvPr/>
        </p:nvSpPr>
        <p:spPr>
          <a:xfrm>
            <a:off x="10450709" y="4011826"/>
            <a:ext cx="512065" cy="550848"/>
          </a:xfrm>
          <a:prstGeom prst="rtTriangle">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8" name="直角三角形 387"/>
          <p:cNvSpPr/>
          <p:nvPr/>
        </p:nvSpPr>
        <p:spPr>
          <a:xfrm>
            <a:off x="11080217" y="3417976"/>
            <a:ext cx="512065" cy="550848"/>
          </a:xfrm>
          <a:prstGeom prst="rtTriangle">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9" name="文本框 388"/>
          <p:cNvSpPr txBox="1"/>
          <p:nvPr/>
        </p:nvSpPr>
        <p:spPr>
          <a:xfrm>
            <a:off x="6097496" y="2506983"/>
            <a:ext cx="387798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点击添加标题</a:t>
            </a:r>
          </a:p>
        </p:txBody>
      </p:sp>
      <p:sp>
        <p:nvSpPr>
          <p:cNvPr id="390" name="文本框 389"/>
          <p:cNvSpPr txBox="1"/>
          <p:nvPr/>
        </p:nvSpPr>
        <p:spPr>
          <a:xfrm>
            <a:off x="849536" y="1305754"/>
            <a:ext cx="4929555" cy="4708981"/>
          </a:xfrm>
          <a:prstGeom prst="rect">
            <a:avLst/>
          </a:prstGeom>
          <a:noFill/>
        </p:spPr>
        <p:txBody>
          <a:bodyPr wrap="none" rtlCol="0">
            <a:spAutoFit/>
          </a:bodyPr>
          <a:lstStyle/>
          <a:p>
            <a:r>
              <a:rPr lang="en-US" altLang="zh-CN" sz="30000" b="1" dirty="0" smtClean="0">
                <a:solidFill>
                  <a:srgbClr val="44546A"/>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05</a:t>
            </a:r>
            <a:endParaRPr lang="zh-CN" altLang="en-US" sz="30000" b="1" dirty="0">
              <a:solidFill>
                <a:srgbClr val="44546A"/>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141758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941808" y="259906"/>
            <a:ext cx="800219"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smtClean="0"/>
              <a:t>总结</a:t>
            </a:r>
            <a:endParaRPr lang="zh-CN" altLang="en-US" sz="2400" dirty="0"/>
          </a:p>
        </p:txBody>
      </p:sp>
      <p:sp>
        <p:nvSpPr>
          <p:cNvPr id="414" name="Freeform 3"/>
          <p:cNvSpPr/>
          <p:nvPr/>
        </p:nvSpPr>
        <p:spPr>
          <a:xfrm>
            <a:off x="6139317" y="127268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82B732"/>
          </a:solidFill>
          <a:ln w="12700" cap="flat" cmpd="sng" algn="ctr">
            <a:noFill/>
            <a:prstDash val="solid"/>
            <a:miter lim="800000"/>
          </a:ln>
          <a:effectLst/>
        </p:spPr>
        <p:txBody>
          <a:bodyPr spcFirstLastPara="0" vert="horz" wrap="square" lIns="398050" tIns="438741" rIns="398050" bIns="438741" numCol="1" spcCol="1270" anchor="ctr" anchorCtr="0">
            <a:noAutofit/>
          </a:bodyPr>
          <a:lstStyle/>
          <a:p>
            <a:pPr marL="0" marR="0" lvl="0" indent="0" algn="ctr" defTabSz="1466850" eaLnBrk="1" fontAlgn="auto" latinLnBrk="0" hangingPunct="1">
              <a:lnSpc>
                <a:spcPct val="90000"/>
              </a:lnSpc>
              <a:spcBef>
                <a:spcPct val="0"/>
              </a:spcBef>
              <a:spcAft>
                <a:spcPct val="35000"/>
              </a:spcAft>
              <a:buClrTx/>
              <a:buSzTx/>
              <a:buFontTx/>
              <a:buNone/>
              <a:tabLst/>
              <a:defRPr/>
            </a:pPr>
            <a:endParaRPr kumimoji="0" lang="en-GB" sz="33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5" name="Freeform 4"/>
          <p:cNvSpPr/>
          <p:nvPr/>
        </p:nvSpPr>
        <p:spPr>
          <a:xfrm>
            <a:off x="4423583" y="127268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A39E"/>
          </a:solidFill>
          <a:ln w="12700" cap="flat" cmpd="sng" algn="ctr">
            <a:noFill/>
            <a:prstDash val="solid"/>
            <a:miter lim="800000"/>
          </a:ln>
          <a:effectLst/>
        </p:spPr>
        <p:txBody>
          <a:bodyPr spcFirstLastPara="0" vert="horz" wrap="square" lIns="272320" tIns="313011" rIns="272320" bIns="313011" numCol="1" spcCol="1270" anchor="ctr" anchorCtr="0">
            <a:noAutofit/>
          </a:bodyPr>
          <a:lstStyle/>
          <a:p>
            <a:pPr marL="0" marR="0" lvl="0" indent="0" algn="ctr" defTabSz="1600200" eaLnBrk="1" fontAlgn="auto" latinLnBrk="0" hangingPunct="1">
              <a:lnSpc>
                <a:spcPct val="90000"/>
              </a:lnSpc>
              <a:spcBef>
                <a:spcPct val="0"/>
              </a:spcBef>
              <a:spcAft>
                <a:spcPct val="35000"/>
              </a:spcAft>
              <a:buClrTx/>
              <a:buSzTx/>
              <a:buFontTx/>
              <a:buNone/>
              <a:tabLst/>
              <a:defRPr/>
            </a:pPr>
            <a:endParaRPr kumimoji="0" lang="en-GB" sz="36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6" name="Freeform 5"/>
          <p:cNvSpPr/>
          <p:nvPr/>
        </p:nvSpPr>
        <p:spPr>
          <a:xfrm>
            <a:off x="5278163" y="268171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44546A"/>
          </a:solidFill>
          <a:ln w="12700" cap="flat" cmpd="sng" algn="ctr">
            <a:noFill/>
            <a:prstDash val="solid"/>
            <a:miter lim="800000"/>
          </a:ln>
          <a:effectLst/>
        </p:spPr>
        <p:txBody>
          <a:bodyPr spcFirstLastPara="0" vert="horz" wrap="square" lIns="398050" tIns="438741" rIns="398050" bIns="438741" numCol="1" spcCol="1270" anchor="ctr" anchorCtr="0">
            <a:noAutofit/>
          </a:bodyPr>
          <a:lstStyle/>
          <a:p>
            <a:pPr marL="0" marR="0" lvl="0" indent="0" algn="ctr" defTabSz="1466850" eaLnBrk="1" fontAlgn="auto" latinLnBrk="0" hangingPunct="1">
              <a:lnSpc>
                <a:spcPct val="90000"/>
              </a:lnSpc>
              <a:spcBef>
                <a:spcPct val="0"/>
              </a:spcBef>
              <a:spcAft>
                <a:spcPct val="35000"/>
              </a:spcAft>
              <a:buClrTx/>
              <a:buSzTx/>
              <a:buFontTx/>
              <a:buNone/>
              <a:tabLst/>
              <a:defRPr/>
            </a:pPr>
            <a:endParaRPr kumimoji="0" lang="en-GB" sz="33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7" name="Freeform 6"/>
          <p:cNvSpPr/>
          <p:nvPr/>
        </p:nvSpPr>
        <p:spPr>
          <a:xfrm>
            <a:off x="6993896" y="268171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F39C11"/>
          </a:solidFill>
          <a:ln w="12700" cap="flat" cmpd="sng" algn="ctr">
            <a:noFill/>
            <a:prstDash val="solid"/>
            <a:miter lim="800000"/>
          </a:ln>
          <a:effectLst/>
        </p:spPr>
        <p:txBody>
          <a:bodyPr spcFirstLastPara="0" vert="horz" wrap="square" lIns="272320" tIns="313011" rIns="272320" bIns="313011" numCol="1" spcCol="1270" anchor="ctr" anchorCtr="0">
            <a:noAutofit/>
          </a:bodyPr>
          <a:lstStyle/>
          <a:p>
            <a:pPr marL="0" marR="0" lvl="0" indent="0" algn="ctr" defTabSz="1600200" eaLnBrk="1" fontAlgn="auto" latinLnBrk="0" hangingPunct="1">
              <a:lnSpc>
                <a:spcPct val="90000"/>
              </a:lnSpc>
              <a:spcBef>
                <a:spcPct val="0"/>
              </a:spcBef>
              <a:spcAft>
                <a:spcPct val="35000"/>
              </a:spcAft>
              <a:buClrTx/>
              <a:buSzTx/>
              <a:buFontTx/>
              <a:buNone/>
              <a:tabLst/>
              <a:defRPr/>
            </a:pPr>
            <a:endParaRPr kumimoji="0" lang="en-GB" sz="36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8" name="Freeform 7"/>
          <p:cNvSpPr/>
          <p:nvPr/>
        </p:nvSpPr>
        <p:spPr>
          <a:xfrm>
            <a:off x="6139317" y="409074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E23761"/>
          </a:solidFill>
          <a:ln w="12700" cap="flat" cmpd="sng" algn="ctr">
            <a:noFill/>
            <a:prstDash val="solid"/>
            <a:miter lim="800000"/>
          </a:ln>
          <a:effectLst/>
        </p:spPr>
        <p:txBody>
          <a:bodyPr spcFirstLastPara="0" vert="horz" wrap="square" lIns="398050" tIns="438741" rIns="398050" bIns="438741" numCol="1" spcCol="1270" anchor="ctr" anchorCtr="0">
            <a:noAutofit/>
          </a:bodyPr>
          <a:lstStyle/>
          <a:p>
            <a:pPr marL="0" marR="0" lvl="0" indent="0" algn="ctr" defTabSz="1466850" eaLnBrk="1" fontAlgn="auto" latinLnBrk="0" hangingPunct="1">
              <a:lnSpc>
                <a:spcPct val="90000"/>
              </a:lnSpc>
              <a:spcBef>
                <a:spcPct val="0"/>
              </a:spcBef>
              <a:spcAft>
                <a:spcPct val="35000"/>
              </a:spcAft>
              <a:buClrTx/>
              <a:buSzTx/>
              <a:buFontTx/>
              <a:buNone/>
              <a:tabLst/>
              <a:defRPr/>
            </a:pPr>
            <a:endParaRPr kumimoji="0" lang="en-GB" sz="33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9" name="Freeform 8"/>
          <p:cNvSpPr/>
          <p:nvPr/>
        </p:nvSpPr>
        <p:spPr>
          <a:xfrm>
            <a:off x="4423583" y="409074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A39E"/>
          </a:solidFill>
          <a:ln w="12700" cap="flat" cmpd="sng" algn="ctr">
            <a:noFill/>
            <a:prstDash val="solid"/>
            <a:miter lim="800000"/>
          </a:ln>
          <a:effectLst/>
        </p:spPr>
        <p:txBody>
          <a:bodyPr spcFirstLastPara="0" vert="horz" wrap="square" lIns="272320" tIns="313011" rIns="272320" bIns="313011" numCol="1" spcCol="1270" anchor="ctr" anchorCtr="0">
            <a:noAutofit/>
          </a:bodyPr>
          <a:lstStyle/>
          <a:p>
            <a:pPr marL="0" marR="0" lvl="0" indent="0" algn="ctr" defTabSz="1600200" eaLnBrk="1" fontAlgn="auto" latinLnBrk="0" hangingPunct="1">
              <a:lnSpc>
                <a:spcPct val="90000"/>
              </a:lnSpc>
              <a:spcBef>
                <a:spcPct val="0"/>
              </a:spcBef>
              <a:spcAft>
                <a:spcPct val="35000"/>
              </a:spcAft>
              <a:buClrTx/>
              <a:buSzTx/>
              <a:buFontTx/>
              <a:buNone/>
              <a:tabLst/>
              <a:defRPr/>
            </a:pPr>
            <a:endParaRPr kumimoji="0" lang="en-GB" sz="36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0" name="Freeform 9"/>
          <p:cNvSpPr/>
          <p:nvPr/>
        </p:nvSpPr>
        <p:spPr>
          <a:xfrm>
            <a:off x="3565717" y="268171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70C0"/>
          </a:solidFill>
          <a:ln w="12700" cap="flat" cmpd="sng" algn="ctr">
            <a:noFill/>
            <a:prstDash val="solid"/>
            <a:miter lim="800000"/>
          </a:ln>
          <a:effectLst/>
        </p:spPr>
        <p:txBody>
          <a:bodyPr spcFirstLastPara="0" vert="horz" wrap="square" lIns="272320" tIns="313011" rIns="272320" bIns="313011" numCol="1" spcCol="1270" anchor="ctr" anchorCtr="0">
            <a:noAutofit/>
          </a:bodyPr>
          <a:lstStyle/>
          <a:p>
            <a:pPr marL="0" marR="0" lvl="0" indent="0" algn="ctr" defTabSz="1600200" eaLnBrk="1" fontAlgn="auto" latinLnBrk="0" hangingPunct="1">
              <a:lnSpc>
                <a:spcPct val="90000"/>
              </a:lnSpc>
              <a:spcBef>
                <a:spcPct val="0"/>
              </a:spcBef>
              <a:spcAft>
                <a:spcPct val="35000"/>
              </a:spcAft>
              <a:buClrTx/>
              <a:buSzTx/>
              <a:buFontTx/>
              <a:buNone/>
              <a:tabLst/>
              <a:defRPr/>
            </a:pPr>
            <a:endParaRPr kumimoji="0" lang="en-GB" sz="36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1" name="TextBox 10"/>
          <p:cNvSpPr txBox="1"/>
          <p:nvPr/>
        </p:nvSpPr>
        <p:spPr>
          <a:xfrm>
            <a:off x="5472549" y="3564507"/>
            <a:ext cx="1210588" cy="400110"/>
          </a:xfrm>
          <a:prstGeom prst="rect">
            <a:avLst/>
          </a:prstGeom>
          <a:noFill/>
        </p:spPr>
        <p:txBody>
          <a:bodyPr wrap="none" rtlCol="0">
            <a:spAutoFit/>
          </a:bodyPr>
          <a:lstStyle/>
          <a:p>
            <a:pPr algn="ctr"/>
            <a:r>
              <a:rPr lang="zh-CN" altLang="en-US" sz="2000" b="1" dirty="0" smtClean="0">
                <a:solidFill>
                  <a:srgbClr val="FCFCF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sz="2000" b="1" dirty="0">
              <a:solidFill>
                <a:srgbClr val="FCFC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22" name="Freeform 11"/>
          <p:cNvSpPr>
            <a:spLocks noEditPoints="1"/>
          </p:cNvSpPr>
          <p:nvPr/>
        </p:nvSpPr>
        <p:spPr bwMode="auto">
          <a:xfrm>
            <a:off x="5801172" y="3024506"/>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23" name="Freeform 12"/>
          <p:cNvSpPr>
            <a:spLocks noEditPoints="1"/>
          </p:cNvSpPr>
          <p:nvPr/>
        </p:nvSpPr>
        <p:spPr bwMode="auto">
          <a:xfrm>
            <a:off x="6653089" y="1676404"/>
            <a:ext cx="561096" cy="538007"/>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24" name="Freeform 13"/>
          <p:cNvSpPr>
            <a:spLocks noEditPoints="1"/>
          </p:cNvSpPr>
          <p:nvPr/>
        </p:nvSpPr>
        <p:spPr bwMode="auto">
          <a:xfrm>
            <a:off x="4192633" y="3026614"/>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25" name="Freeform 14"/>
          <p:cNvSpPr>
            <a:spLocks noEditPoints="1"/>
          </p:cNvSpPr>
          <p:nvPr/>
        </p:nvSpPr>
        <p:spPr bwMode="auto">
          <a:xfrm>
            <a:off x="7579249" y="3064927"/>
            <a:ext cx="417935" cy="364828"/>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26" name="Freeform 15"/>
          <p:cNvSpPr>
            <a:spLocks noEditPoints="1"/>
          </p:cNvSpPr>
          <p:nvPr/>
        </p:nvSpPr>
        <p:spPr bwMode="auto">
          <a:xfrm>
            <a:off x="4978917" y="1681771"/>
            <a:ext cx="477971" cy="491827"/>
          </a:xfrm>
          <a:custGeom>
            <a:avLst/>
            <a:gdLst>
              <a:gd name="T0" fmla="*/ 5 w 96"/>
              <a:gd name="T1" fmla="*/ 42 h 99"/>
              <a:gd name="T2" fmla="*/ 74 w 96"/>
              <a:gd name="T3" fmla="*/ 42 h 99"/>
              <a:gd name="T4" fmla="*/ 77 w 96"/>
              <a:gd name="T5" fmla="*/ 41 h 99"/>
              <a:gd name="T6" fmla="*/ 91 w 96"/>
              <a:gd name="T7" fmla="*/ 47 h 99"/>
              <a:gd name="T8" fmla="*/ 96 w 96"/>
              <a:gd name="T9" fmla="*/ 60 h 99"/>
              <a:gd name="T10" fmla="*/ 91 w 96"/>
              <a:gd name="T11" fmla="*/ 73 h 99"/>
              <a:gd name="T12" fmla="*/ 77 w 96"/>
              <a:gd name="T13" fmla="*/ 78 h 99"/>
              <a:gd name="T14" fmla="*/ 68 w 96"/>
              <a:gd name="T15" fmla="*/ 76 h 99"/>
              <a:gd name="T16" fmla="*/ 62 w 96"/>
              <a:gd name="T17" fmla="*/ 85 h 99"/>
              <a:gd name="T18" fmla="*/ 67 w 96"/>
              <a:gd name="T19" fmla="*/ 85 h 99"/>
              <a:gd name="T20" fmla="*/ 84 w 96"/>
              <a:gd name="T21" fmla="*/ 85 h 99"/>
              <a:gd name="T22" fmla="*/ 71 w 96"/>
              <a:gd name="T23" fmla="*/ 99 h 99"/>
              <a:gd name="T24" fmla="*/ 17 w 96"/>
              <a:gd name="T25" fmla="*/ 99 h 99"/>
              <a:gd name="T26" fmla="*/ 12 w 96"/>
              <a:gd name="T27" fmla="*/ 99 h 99"/>
              <a:gd name="T28" fmla="*/ 0 w 96"/>
              <a:gd name="T29" fmla="*/ 85 h 99"/>
              <a:gd name="T30" fmla="*/ 17 w 96"/>
              <a:gd name="T31" fmla="*/ 85 h 99"/>
              <a:gd name="T32" fmla="*/ 21 w 96"/>
              <a:gd name="T33" fmla="*/ 85 h 99"/>
              <a:gd name="T34" fmla="*/ 5 w 96"/>
              <a:gd name="T35" fmla="*/ 42 h 99"/>
              <a:gd name="T36" fmla="*/ 56 w 96"/>
              <a:gd name="T37" fmla="*/ 36 h 99"/>
              <a:gd name="T38" fmla="*/ 55 w 96"/>
              <a:gd name="T39" fmla="*/ 6 h 99"/>
              <a:gd name="T40" fmla="*/ 56 w 96"/>
              <a:gd name="T41" fmla="*/ 36 h 99"/>
              <a:gd name="T42" fmla="*/ 43 w 96"/>
              <a:gd name="T43" fmla="*/ 30 h 99"/>
              <a:gd name="T44" fmla="*/ 42 w 96"/>
              <a:gd name="T45" fmla="*/ 0 h 99"/>
              <a:gd name="T46" fmla="*/ 43 w 96"/>
              <a:gd name="T47" fmla="*/ 30 h 99"/>
              <a:gd name="T48" fmla="*/ 30 w 96"/>
              <a:gd name="T49" fmla="*/ 34 h 99"/>
              <a:gd name="T50" fmla="*/ 29 w 96"/>
              <a:gd name="T51" fmla="*/ 4 h 99"/>
              <a:gd name="T52" fmla="*/ 30 w 96"/>
              <a:gd name="T53" fmla="*/ 34 h 99"/>
              <a:gd name="T54" fmla="*/ 15 w 96"/>
              <a:gd name="T55" fmla="*/ 53 h 99"/>
              <a:gd name="T56" fmla="*/ 26 w 96"/>
              <a:gd name="T57" fmla="*/ 80 h 99"/>
              <a:gd name="T58" fmla="*/ 33 w 96"/>
              <a:gd name="T59" fmla="*/ 75 h 99"/>
              <a:gd name="T60" fmla="*/ 24 w 96"/>
              <a:gd name="T61" fmla="*/ 52 h 99"/>
              <a:gd name="T62" fmla="*/ 15 w 96"/>
              <a:gd name="T63" fmla="*/ 53 h 99"/>
              <a:gd name="T64" fmla="*/ 77 w 96"/>
              <a:gd name="T65" fmla="*/ 50 h 99"/>
              <a:gd name="T66" fmla="*/ 72 w 96"/>
              <a:gd name="T67" fmla="*/ 68 h 99"/>
              <a:gd name="T68" fmla="*/ 77 w 96"/>
              <a:gd name="T69" fmla="*/ 70 h 99"/>
              <a:gd name="T70" fmla="*/ 84 w 96"/>
              <a:gd name="T71" fmla="*/ 67 h 99"/>
              <a:gd name="T72" fmla="*/ 87 w 96"/>
              <a:gd name="T73" fmla="*/ 60 h 99"/>
              <a:gd name="T74" fmla="*/ 84 w 96"/>
              <a:gd name="T75" fmla="*/ 53 h 99"/>
              <a:gd name="T76" fmla="*/ 77 w 96"/>
              <a:gd name="T77" fmla="*/ 50 h 99"/>
              <a:gd name="T78" fmla="*/ 77 w 96"/>
              <a:gd name="T79" fmla="*/ 5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27" name="Freeform 16"/>
          <p:cNvSpPr>
            <a:spLocks noEditPoints="1"/>
          </p:cNvSpPr>
          <p:nvPr/>
        </p:nvSpPr>
        <p:spPr bwMode="auto">
          <a:xfrm>
            <a:off x="5006625" y="4429639"/>
            <a:ext cx="422554" cy="521843"/>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28" name="Freeform 17"/>
          <p:cNvSpPr>
            <a:spLocks noEditPoints="1"/>
          </p:cNvSpPr>
          <p:nvPr/>
        </p:nvSpPr>
        <p:spPr bwMode="auto">
          <a:xfrm>
            <a:off x="6710080" y="4485476"/>
            <a:ext cx="447113" cy="466006"/>
          </a:xfrm>
          <a:custGeom>
            <a:avLst/>
            <a:gdLst>
              <a:gd name="T0" fmla="*/ 13 w 99"/>
              <a:gd name="T1" fmla="*/ 34 h 103"/>
              <a:gd name="T2" fmla="*/ 14 w 99"/>
              <a:gd name="T3" fmla="*/ 48 h 103"/>
              <a:gd name="T4" fmla="*/ 15 w 99"/>
              <a:gd name="T5" fmla="*/ 2 h 103"/>
              <a:gd name="T6" fmla="*/ 18 w 99"/>
              <a:gd name="T7" fmla="*/ 0 h 103"/>
              <a:gd name="T8" fmla="*/ 65 w 99"/>
              <a:gd name="T9" fmla="*/ 0 h 103"/>
              <a:gd name="T10" fmla="*/ 83 w 99"/>
              <a:gd name="T11" fmla="*/ 9 h 103"/>
              <a:gd name="T12" fmla="*/ 84 w 99"/>
              <a:gd name="T13" fmla="*/ 11 h 103"/>
              <a:gd name="T14" fmla="*/ 85 w 99"/>
              <a:gd name="T15" fmla="*/ 48 h 103"/>
              <a:gd name="T16" fmla="*/ 87 w 99"/>
              <a:gd name="T17" fmla="*/ 34 h 103"/>
              <a:gd name="T18" fmla="*/ 96 w 99"/>
              <a:gd name="T19" fmla="*/ 83 h 103"/>
              <a:gd name="T20" fmla="*/ 84 w 99"/>
              <a:gd name="T21" fmla="*/ 103 h 103"/>
              <a:gd name="T22" fmla="*/ 15 w 99"/>
              <a:gd name="T23" fmla="*/ 103 h 103"/>
              <a:gd name="T24" fmla="*/ 3 w 99"/>
              <a:gd name="T25" fmla="*/ 83 h 103"/>
              <a:gd name="T26" fmla="*/ 22 w 99"/>
              <a:gd name="T27" fmla="*/ 48 h 103"/>
              <a:gd name="T28" fmla="*/ 78 w 99"/>
              <a:gd name="T29" fmla="*/ 16 h 103"/>
              <a:gd name="T30" fmla="*/ 65 w 99"/>
              <a:gd name="T31" fmla="*/ 16 h 103"/>
              <a:gd name="T32" fmla="*/ 63 w 99"/>
              <a:gd name="T33" fmla="*/ 7 h 103"/>
              <a:gd name="T34" fmla="*/ 22 w 99"/>
              <a:gd name="T35" fmla="*/ 48 h 103"/>
              <a:gd name="T36" fmla="*/ 22 w 99"/>
              <a:gd name="T37" fmla="*/ 73 h 103"/>
              <a:gd name="T38" fmla="*/ 77 w 99"/>
              <a:gd name="T39" fmla="*/ 96 h 103"/>
              <a:gd name="T40" fmla="*/ 28 w 99"/>
              <a:gd name="T41" fmla="*/ 16 h 103"/>
              <a:gd name="T42" fmla="*/ 58 w 99"/>
              <a:gd name="T43" fmla="*/ 20 h 103"/>
              <a:gd name="T44" fmla="*/ 28 w 99"/>
              <a:gd name="T45" fmla="*/ 16 h 103"/>
              <a:gd name="T46" fmla="*/ 28 w 99"/>
              <a:gd name="T47" fmla="*/ 37 h 103"/>
              <a:gd name="T48" fmla="*/ 71 w 99"/>
              <a:gd name="T49" fmla="*/ 33 h 103"/>
              <a:gd name="T50" fmla="*/ 28 w 99"/>
              <a:gd name="T51" fmla="*/ 24 h 103"/>
              <a:gd name="T52" fmla="*/ 71 w 99"/>
              <a:gd name="T53" fmla="*/ 28 h 103"/>
              <a:gd name="T54" fmla="*/ 28 w 99"/>
              <a:gd name="T55" fmla="*/ 24 h 103"/>
              <a:gd name="T56" fmla="*/ 67 w 99"/>
              <a:gd name="T57" fmla="*/ 13 h 103"/>
              <a:gd name="T58" fmla="*/ 67 w 99"/>
              <a:gd name="T59" fmla="*/ 8 h 103"/>
              <a:gd name="T60" fmla="*/ 76 w 99"/>
              <a:gd name="T61" fmla="*/ 60 h 103"/>
              <a:gd name="T62" fmla="*/ 84 w 99"/>
              <a:gd name="T63" fmla="*/ 60 h 103"/>
              <a:gd name="T64" fmla="*/ 87 w 99"/>
              <a:gd name="T65" fmla="*/ 56 h 103"/>
              <a:gd name="T66" fmla="*/ 79 w 99"/>
              <a:gd name="T67" fmla="*/ 5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 h="103">
                <a:moveTo>
                  <a:pt x="3" y="34"/>
                </a:moveTo>
                <a:cubicBezTo>
                  <a:pt x="13" y="34"/>
                  <a:pt x="13" y="34"/>
                  <a:pt x="13" y="34"/>
                </a:cubicBezTo>
                <a:cubicBezTo>
                  <a:pt x="13" y="48"/>
                  <a:pt x="13" y="48"/>
                  <a:pt x="13" y="48"/>
                </a:cubicBezTo>
                <a:cubicBezTo>
                  <a:pt x="14" y="48"/>
                  <a:pt x="14" y="48"/>
                  <a:pt x="14" y="48"/>
                </a:cubicBezTo>
                <a:cubicBezTo>
                  <a:pt x="15" y="48"/>
                  <a:pt x="15" y="48"/>
                  <a:pt x="15" y="48"/>
                </a:cubicBezTo>
                <a:cubicBezTo>
                  <a:pt x="15" y="2"/>
                  <a:pt x="15" y="2"/>
                  <a:pt x="15" y="2"/>
                </a:cubicBezTo>
                <a:cubicBezTo>
                  <a:pt x="15" y="0"/>
                  <a:pt x="15" y="0"/>
                  <a:pt x="15" y="0"/>
                </a:cubicBezTo>
                <a:cubicBezTo>
                  <a:pt x="18" y="0"/>
                  <a:pt x="18" y="0"/>
                  <a:pt x="18" y="0"/>
                </a:cubicBezTo>
                <a:cubicBezTo>
                  <a:pt x="65" y="0"/>
                  <a:pt x="65" y="0"/>
                  <a:pt x="65" y="0"/>
                </a:cubicBezTo>
                <a:cubicBezTo>
                  <a:pt x="65" y="0"/>
                  <a:pt x="65" y="0"/>
                  <a:pt x="65" y="0"/>
                </a:cubicBezTo>
                <a:cubicBezTo>
                  <a:pt x="66" y="0"/>
                  <a:pt x="66" y="0"/>
                  <a:pt x="66" y="0"/>
                </a:cubicBezTo>
                <a:cubicBezTo>
                  <a:pt x="83" y="9"/>
                  <a:pt x="83" y="9"/>
                  <a:pt x="83" y="9"/>
                </a:cubicBezTo>
                <a:cubicBezTo>
                  <a:pt x="84" y="10"/>
                  <a:pt x="84" y="10"/>
                  <a:pt x="84" y="10"/>
                </a:cubicBezTo>
                <a:cubicBezTo>
                  <a:pt x="84" y="11"/>
                  <a:pt x="84" y="11"/>
                  <a:pt x="84" y="11"/>
                </a:cubicBezTo>
                <a:cubicBezTo>
                  <a:pt x="84" y="48"/>
                  <a:pt x="84" y="48"/>
                  <a:pt x="84" y="48"/>
                </a:cubicBezTo>
                <a:cubicBezTo>
                  <a:pt x="85" y="48"/>
                  <a:pt x="85" y="48"/>
                  <a:pt x="85" y="48"/>
                </a:cubicBezTo>
                <a:cubicBezTo>
                  <a:pt x="87" y="48"/>
                  <a:pt x="87" y="48"/>
                  <a:pt x="87" y="48"/>
                </a:cubicBezTo>
                <a:cubicBezTo>
                  <a:pt x="87" y="34"/>
                  <a:pt x="87" y="34"/>
                  <a:pt x="87" y="34"/>
                </a:cubicBezTo>
                <a:cubicBezTo>
                  <a:pt x="96" y="34"/>
                  <a:pt x="96" y="34"/>
                  <a:pt x="96" y="34"/>
                </a:cubicBezTo>
                <a:cubicBezTo>
                  <a:pt x="99" y="50"/>
                  <a:pt x="99" y="67"/>
                  <a:pt x="96" y="83"/>
                </a:cubicBezTo>
                <a:cubicBezTo>
                  <a:pt x="84" y="83"/>
                  <a:pt x="84" y="83"/>
                  <a:pt x="84" y="83"/>
                </a:cubicBezTo>
                <a:cubicBezTo>
                  <a:pt x="84" y="103"/>
                  <a:pt x="84" y="103"/>
                  <a:pt x="84" y="103"/>
                </a:cubicBezTo>
                <a:cubicBezTo>
                  <a:pt x="84" y="103"/>
                  <a:pt x="84" y="103"/>
                  <a:pt x="84" y="103"/>
                </a:cubicBezTo>
                <a:cubicBezTo>
                  <a:pt x="15" y="103"/>
                  <a:pt x="15" y="103"/>
                  <a:pt x="15" y="103"/>
                </a:cubicBezTo>
                <a:cubicBezTo>
                  <a:pt x="15" y="83"/>
                  <a:pt x="15" y="83"/>
                  <a:pt x="15" y="83"/>
                </a:cubicBezTo>
                <a:cubicBezTo>
                  <a:pt x="3" y="83"/>
                  <a:pt x="3" y="83"/>
                  <a:pt x="3" y="83"/>
                </a:cubicBezTo>
                <a:cubicBezTo>
                  <a:pt x="0" y="67"/>
                  <a:pt x="0" y="51"/>
                  <a:pt x="3" y="34"/>
                </a:cubicBezTo>
                <a:close/>
                <a:moveTo>
                  <a:pt x="22" y="48"/>
                </a:moveTo>
                <a:cubicBezTo>
                  <a:pt x="78" y="48"/>
                  <a:pt x="78" y="48"/>
                  <a:pt x="78" y="48"/>
                </a:cubicBezTo>
                <a:cubicBezTo>
                  <a:pt x="78" y="16"/>
                  <a:pt x="78" y="16"/>
                  <a:pt x="78" y="16"/>
                </a:cubicBezTo>
                <a:cubicBezTo>
                  <a:pt x="66" y="16"/>
                  <a:pt x="66" y="16"/>
                  <a:pt x="66" y="16"/>
                </a:cubicBezTo>
                <a:cubicBezTo>
                  <a:pt x="65" y="16"/>
                  <a:pt x="65" y="16"/>
                  <a:pt x="65" y="16"/>
                </a:cubicBezTo>
                <a:cubicBezTo>
                  <a:pt x="64" y="14"/>
                  <a:pt x="64" y="14"/>
                  <a:pt x="64" y="14"/>
                </a:cubicBezTo>
                <a:cubicBezTo>
                  <a:pt x="63" y="7"/>
                  <a:pt x="63" y="7"/>
                  <a:pt x="63" y="7"/>
                </a:cubicBezTo>
                <a:cubicBezTo>
                  <a:pt x="22" y="7"/>
                  <a:pt x="22" y="7"/>
                  <a:pt x="22" y="7"/>
                </a:cubicBezTo>
                <a:cubicBezTo>
                  <a:pt x="22" y="48"/>
                  <a:pt x="22" y="48"/>
                  <a:pt x="22" y="48"/>
                </a:cubicBezTo>
                <a:close/>
                <a:moveTo>
                  <a:pt x="77" y="73"/>
                </a:moveTo>
                <a:cubicBezTo>
                  <a:pt x="22" y="73"/>
                  <a:pt x="22" y="73"/>
                  <a:pt x="22" y="73"/>
                </a:cubicBezTo>
                <a:cubicBezTo>
                  <a:pt x="22" y="96"/>
                  <a:pt x="22" y="96"/>
                  <a:pt x="22" y="96"/>
                </a:cubicBezTo>
                <a:cubicBezTo>
                  <a:pt x="77" y="96"/>
                  <a:pt x="77" y="96"/>
                  <a:pt x="77" y="96"/>
                </a:cubicBezTo>
                <a:cubicBezTo>
                  <a:pt x="77" y="73"/>
                  <a:pt x="77" y="73"/>
                  <a:pt x="77" y="73"/>
                </a:cubicBezTo>
                <a:close/>
                <a:moveTo>
                  <a:pt x="28" y="16"/>
                </a:moveTo>
                <a:cubicBezTo>
                  <a:pt x="28" y="20"/>
                  <a:pt x="28" y="20"/>
                  <a:pt x="28" y="20"/>
                </a:cubicBezTo>
                <a:cubicBezTo>
                  <a:pt x="58" y="20"/>
                  <a:pt x="58" y="20"/>
                  <a:pt x="58" y="20"/>
                </a:cubicBezTo>
                <a:cubicBezTo>
                  <a:pt x="58" y="16"/>
                  <a:pt x="58" y="16"/>
                  <a:pt x="58" y="16"/>
                </a:cubicBezTo>
                <a:cubicBezTo>
                  <a:pt x="28" y="16"/>
                  <a:pt x="28" y="16"/>
                  <a:pt x="28" y="16"/>
                </a:cubicBezTo>
                <a:close/>
                <a:moveTo>
                  <a:pt x="28" y="33"/>
                </a:moveTo>
                <a:cubicBezTo>
                  <a:pt x="28" y="37"/>
                  <a:pt x="28" y="37"/>
                  <a:pt x="28" y="37"/>
                </a:cubicBezTo>
                <a:cubicBezTo>
                  <a:pt x="71" y="37"/>
                  <a:pt x="71" y="37"/>
                  <a:pt x="71" y="37"/>
                </a:cubicBezTo>
                <a:cubicBezTo>
                  <a:pt x="71" y="33"/>
                  <a:pt x="71" y="33"/>
                  <a:pt x="71" y="33"/>
                </a:cubicBezTo>
                <a:cubicBezTo>
                  <a:pt x="28" y="33"/>
                  <a:pt x="28" y="33"/>
                  <a:pt x="28" y="33"/>
                </a:cubicBezTo>
                <a:close/>
                <a:moveTo>
                  <a:pt x="28" y="24"/>
                </a:moveTo>
                <a:cubicBezTo>
                  <a:pt x="28" y="28"/>
                  <a:pt x="28" y="28"/>
                  <a:pt x="28" y="28"/>
                </a:cubicBezTo>
                <a:cubicBezTo>
                  <a:pt x="71" y="28"/>
                  <a:pt x="71" y="28"/>
                  <a:pt x="71" y="28"/>
                </a:cubicBezTo>
                <a:cubicBezTo>
                  <a:pt x="71" y="24"/>
                  <a:pt x="71" y="24"/>
                  <a:pt x="71" y="24"/>
                </a:cubicBezTo>
                <a:cubicBezTo>
                  <a:pt x="28" y="24"/>
                  <a:pt x="28" y="24"/>
                  <a:pt x="28" y="24"/>
                </a:cubicBezTo>
                <a:close/>
                <a:moveTo>
                  <a:pt x="67" y="8"/>
                </a:moveTo>
                <a:cubicBezTo>
                  <a:pt x="67" y="13"/>
                  <a:pt x="67" y="13"/>
                  <a:pt x="67" y="13"/>
                </a:cubicBezTo>
                <a:cubicBezTo>
                  <a:pt x="75" y="13"/>
                  <a:pt x="75" y="13"/>
                  <a:pt x="75" y="13"/>
                </a:cubicBezTo>
                <a:cubicBezTo>
                  <a:pt x="67" y="8"/>
                  <a:pt x="67" y="8"/>
                  <a:pt x="67" y="8"/>
                </a:cubicBezTo>
                <a:close/>
                <a:moveTo>
                  <a:pt x="76" y="56"/>
                </a:moveTo>
                <a:cubicBezTo>
                  <a:pt x="76" y="60"/>
                  <a:pt x="76" y="60"/>
                  <a:pt x="76" y="60"/>
                </a:cubicBezTo>
                <a:cubicBezTo>
                  <a:pt x="79" y="60"/>
                  <a:pt x="79" y="60"/>
                  <a:pt x="79" y="60"/>
                </a:cubicBezTo>
                <a:cubicBezTo>
                  <a:pt x="84" y="60"/>
                  <a:pt x="84" y="60"/>
                  <a:pt x="84" y="60"/>
                </a:cubicBezTo>
                <a:cubicBezTo>
                  <a:pt x="87" y="60"/>
                  <a:pt x="87" y="60"/>
                  <a:pt x="87" y="60"/>
                </a:cubicBezTo>
                <a:cubicBezTo>
                  <a:pt x="87" y="56"/>
                  <a:pt x="87" y="56"/>
                  <a:pt x="87" y="56"/>
                </a:cubicBezTo>
                <a:cubicBezTo>
                  <a:pt x="84" y="56"/>
                  <a:pt x="84" y="56"/>
                  <a:pt x="84" y="56"/>
                </a:cubicBezTo>
                <a:cubicBezTo>
                  <a:pt x="79" y="56"/>
                  <a:pt x="79" y="56"/>
                  <a:pt x="79" y="56"/>
                </a:cubicBezTo>
                <a:lnTo>
                  <a:pt x="76" y="56"/>
                </a:ln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29" name="TextBox 10"/>
          <p:cNvSpPr txBox="1"/>
          <p:nvPr/>
        </p:nvSpPr>
        <p:spPr>
          <a:xfrm>
            <a:off x="3771154" y="3558861"/>
            <a:ext cx="1210588" cy="400110"/>
          </a:xfrm>
          <a:prstGeom prst="rect">
            <a:avLst/>
          </a:prstGeom>
          <a:noFill/>
        </p:spPr>
        <p:txBody>
          <a:bodyPr wrap="none" rtlCol="0">
            <a:spAutoFit/>
          </a:bodyPr>
          <a:lstStyle/>
          <a:p>
            <a:pPr algn="ctr"/>
            <a:r>
              <a:rPr lang="zh-CN" altLang="en-US" sz="2000" b="1" dirty="0" smtClean="0">
                <a:solidFill>
                  <a:srgbClr val="FCFCF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sz="2000" b="1" dirty="0">
              <a:solidFill>
                <a:srgbClr val="FCFC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0" name="TextBox 10"/>
          <p:cNvSpPr txBox="1"/>
          <p:nvPr/>
        </p:nvSpPr>
        <p:spPr>
          <a:xfrm>
            <a:off x="4624576" y="5018829"/>
            <a:ext cx="1210588" cy="400110"/>
          </a:xfrm>
          <a:prstGeom prst="rect">
            <a:avLst/>
          </a:prstGeom>
          <a:noFill/>
        </p:spPr>
        <p:txBody>
          <a:bodyPr wrap="none" rtlCol="0">
            <a:spAutoFit/>
          </a:bodyPr>
          <a:lstStyle/>
          <a:p>
            <a:pPr algn="ctr"/>
            <a:r>
              <a:rPr lang="zh-CN" altLang="en-US" sz="2000" b="1" dirty="0" smtClean="0">
                <a:solidFill>
                  <a:srgbClr val="FCFCF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sz="2000" b="1" dirty="0">
              <a:solidFill>
                <a:srgbClr val="FCFC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1" name="TextBox 10"/>
          <p:cNvSpPr txBox="1"/>
          <p:nvPr/>
        </p:nvSpPr>
        <p:spPr>
          <a:xfrm>
            <a:off x="4671843" y="2227601"/>
            <a:ext cx="1210588" cy="400110"/>
          </a:xfrm>
          <a:prstGeom prst="rect">
            <a:avLst/>
          </a:prstGeom>
          <a:noFill/>
        </p:spPr>
        <p:txBody>
          <a:bodyPr wrap="none" rtlCol="0">
            <a:spAutoFit/>
          </a:bodyPr>
          <a:lstStyle/>
          <a:p>
            <a:pPr algn="ctr"/>
            <a:r>
              <a:rPr lang="zh-CN" altLang="en-US" sz="2000" b="1" dirty="0" smtClean="0">
                <a:solidFill>
                  <a:srgbClr val="FCFCF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sz="2000" b="1" dirty="0">
              <a:solidFill>
                <a:srgbClr val="FCFC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2" name="TextBox 10"/>
          <p:cNvSpPr txBox="1"/>
          <p:nvPr/>
        </p:nvSpPr>
        <p:spPr>
          <a:xfrm>
            <a:off x="6325153" y="2218018"/>
            <a:ext cx="1210588" cy="400110"/>
          </a:xfrm>
          <a:prstGeom prst="rect">
            <a:avLst/>
          </a:prstGeom>
          <a:noFill/>
        </p:spPr>
        <p:txBody>
          <a:bodyPr wrap="none" rtlCol="0">
            <a:spAutoFit/>
          </a:bodyPr>
          <a:lstStyle/>
          <a:p>
            <a:pPr algn="ctr"/>
            <a:r>
              <a:rPr lang="zh-CN" altLang="en-US" sz="2000" b="1" dirty="0" smtClean="0">
                <a:solidFill>
                  <a:srgbClr val="FCFCF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sz="2000" b="1" dirty="0">
              <a:solidFill>
                <a:srgbClr val="FCFC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3" name="TextBox 10"/>
          <p:cNvSpPr txBox="1"/>
          <p:nvPr/>
        </p:nvSpPr>
        <p:spPr>
          <a:xfrm>
            <a:off x="6388602" y="5018829"/>
            <a:ext cx="1210588" cy="400110"/>
          </a:xfrm>
          <a:prstGeom prst="rect">
            <a:avLst/>
          </a:prstGeom>
          <a:noFill/>
        </p:spPr>
        <p:txBody>
          <a:bodyPr wrap="none" rtlCol="0">
            <a:spAutoFit/>
          </a:bodyPr>
          <a:lstStyle/>
          <a:p>
            <a:pPr algn="ctr"/>
            <a:r>
              <a:rPr lang="zh-CN" altLang="en-US" sz="2000" b="1" dirty="0" smtClean="0">
                <a:solidFill>
                  <a:srgbClr val="FCFCF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sz="2000" b="1" dirty="0">
              <a:solidFill>
                <a:srgbClr val="FCFC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4" name="TextBox 10"/>
          <p:cNvSpPr txBox="1"/>
          <p:nvPr/>
        </p:nvSpPr>
        <p:spPr>
          <a:xfrm>
            <a:off x="7182922" y="3576105"/>
            <a:ext cx="1210588" cy="400110"/>
          </a:xfrm>
          <a:prstGeom prst="rect">
            <a:avLst/>
          </a:prstGeom>
          <a:noFill/>
        </p:spPr>
        <p:txBody>
          <a:bodyPr wrap="none" rtlCol="0">
            <a:spAutoFit/>
          </a:bodyPr>
          <a:lstStyle/>
          <a:p>
            <a:pPr algn="ctr"/>
            <a:r>
              <a:rPr lang="zh-CN" altLang="en-US" sz="2000" b="1" dirty="0" smtClean="0">
                <a:solidFill>
                  <a:srgbClr val="FCFCF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sz="2000" b="1" dirty="0">
              <a:solidFill>
                <a:srgbClr val="FCFC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5" name="Rectangle 13"/>
          <p:cNvSpPr/>
          <p:nvPr/>
        </p:nvSpPr>
        <p:spPr>
          <a:xfrm>
            <a:off x="7863677" y="1612048"/>
            <a:ext cx="3458464" cy="1015663"/>
          </a:xfrm>
          <a:prstGeom prst="rect">
            <a:avLst/>
          </a:prstGeom>
        </p:spPr>
        <p:txBody>
          <a:bodyPr wrap="square">
            <a:spAutoFit/>
          </a:bodyPr>
          <a:lstStyle/>
          <a:p>
            <a:pP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输入文本文字内容请输入文本文字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36" name="Rectangle 13"/>
          <p:cNvSpPr/>
          <p:nvPr/>
        </p:nvSpPr>
        <p:spPr>
          <a:xfrm>
            <a:off x="7855051" y="4443650"/>
            <a:ext cx="2624538" cy="1015663"/>
          </a:xfrm>
          <a:prstGeom prst="rect">
            <a:avLst/>
          </a:prstGeom>
        </p:spPr>
        <p:txBody>
          <a:bodyPr wrap="square">
            <a:spAutoFit/>
          </a:bodyPr>
          <a:lstStyle/>
          <a:p>
            <a:pP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37" name="Rectangle 13"/>
          <p:cNvSpPr/>
          <p:nvPr/>
        </p:nvSpPr>
        <p:spPr>
          <a:xfrm>
            <a:off x="8709629" y="3108444"/>
            <a:ext cx="2881403" cy="784830"/>
          </a:xfrm>
          <a:prstGeom prst="rect">
            <a:avLst/>
          </a:prstGeom>
        </p:spPr>
        <p:txBody>
          <a:bodyPr wrap="square">
            <a:spAutoFit/>
          </a:bodyPr>
          <a:lstStyle/>
          <a:p>
            <a:pP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38" name="Rectangle 13"/>
          <p:cNvSpPr/>
          <p:nvPr/>
        </p:nvSpPr>
        <p:spPr>
          <a:xfrm>
            <a:off x="1683394" y="1680540"/>
            <a:ext cx="2624538" cy="784830"/>
          </a:xfrm>
          <a:prstGeom prst="rect">
            <a:avLst/>
          </a:prstGeom>
        </p:spPr>
        <p:txBody>
          <a:bodyPr wrap="square">
            <a:spAutoFit/>
          </a:bodyPr>
          <a:lstStyle/>
          <a:p>
            <a:pPr algn="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39" name="Rectangle 13"/>
          <p:cNvSpPr/>
          <p:nvPr/>
        </p:nvSpPr>
        <p:spPr>
          <a:xfrm>
            <a:off x="853940" y="3023300"/>
            <a:ext cx="2624538" cy="1015663"/>
          </a:xfrm>
          <a:prstGeom prst="rect">
            <a:avLst/>
          </a:prstGeom>
        </p:spPr>
        <p:txBody>
          <a:bodyPr wrap="square">
            <a:spAutoFit/>
          </a:bodyPr>
          <a:lstStyle/>
          <a:p>
            <a:pPr algn="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40" name="Rectangle 13"/>
          <p:cNvSpPr/>
          <p:nvPr/>
        </p:nvSpPr>
        <p:spPr>
          <a:xfrm>
            <a:off x="1735499" y="4408277"/>
            <a:ext cx="2624538" cy="1015663"/>
          </a:xfrm>
          <a:prstGeom prst="rect">
            <a:avLst/>
          </a:prstGeom>
        </p:spPr>
        <p:txBody>
          <a:bodyPr wrap="square">
            <a:spAutoFit/>
          </a:bodyPr>
          <a:lstStyle/>
          <a:p>
            <a:pPr algn="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350995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367" name="Group 3"/>
          <p:cNvGrpSpPr/>
          <p:nvPr/>
        </p:nvGrpSpPr>
        <p:grpSpPr>
          <a:xfrm rot="10800000">
            <a:off x="2194821" y="-198086"/>
            <a:ext cx="412706" cy="1820482"/>
            <a:chOff x="4980416" y="5037518"/>
            <a:chExt cx="412706" cy="1820482"/>
          </a:xfrm>
        </p:grpSpPr>
        <p:sp>
          <p:nvSpPr>
            <p:cNvPr id="3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79" name="Group 4"/>
          <p:cNvGrpSpPr/>
          <p:nvPr/>
        </p:nvGrpSpPr>
        <p:grpSpPr>
          <a:xfrm rot="10800000">
            <a:off x="1672375" y="-198086"/>
            <a:ext cx="412706" cy="2155512"/>
            <a:chOff x="5502862" y="5355294"/>
            <a:chExt cx="412706" cy="1502706"/>
          </a:xfrm>
        </p:grpSpPr>
        <p:sp>
          <p:nvSpPr>
            <p:cNvPr id="380"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9"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91" name="Group 7"/>
          <p:cNvGrpSpPr/>
          <p:nvPr/>
        </p:nvGrpSpPr>
        <p:grpSpPr>
          <a:xfrm rot="10800000">
            <a:off x="220837" y="-198086"/>
            <a:ext cx="407320" cy="1502706"/>
            <a:chOff x="6959786" y="5355294"/>
            <a:chExt cx="407320" cy="1502706"/>
          </a:xfrm>
        </p:grpSpPr>
        <p:sp>
          <p:nvSpPr>
            <p:cNvPr id="39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03" name="Group 5"/>
          <p:cNvGrpSpPr/>
          <p:nvPr/>
        </p:nvGrpSpPr>
        <p:grpSpPr>
          <a:xfrm rot="10800000">
            <a:off x="1176187" y="-195393"/>
            <a:ext cx="403952" cy="2588666"/>
            <a:chOff x="6007804" y="4266641"/>
            <a:chExt cx="403952" cy="2588666"/>
          </a:xfrm>
        </p:grpSpPr>
        <p:sp>
          <p:nvSpPr>
            <p:cNvPr id="404"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5"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6"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7"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8"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9"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0"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1"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2"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3"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4"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15" name="Group 6"/>
          <p:cNvGrpSpPr/>
          <p:nvPr/>
        </p:nvGrpSpPr>
        <p:grpSpPr>
          <a:xfrm rot="10800000">
            <a:off x="698175" y="-195393"/>
            <a:ext cx="409339" cy="3142082"/>
            <a:chOff x="6480429" y="3713225"/>
            <a:chExt cx="409339" cy="3142082"/>
          </a:xfrm>
        </p:grpSpPr>
        <p:sp>
          <p:nvSpPr>
            <p:cNvPr id="416"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7"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8"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9"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0"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1"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2"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3"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4"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5"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6"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29" name="Group 3"/>
          <p:cNvGrpSpPr/>
          <p:nvPr/>
        </p:nvGrpSpPr>
        <p:grpSpPr>
          <a:xfrm rot="10800000">
            <a:off x="4492137" y="-207511"/>
            <a:ext cx="412706" cy="1820482"/>
            <a:chOff x="4980416" y="5037518"/>
            <a:chExt cx="412706" cy="1820482"/>
          </a:xfrm>
        </p:grpSpPr>
        <p:sp>
          <p:nvSpPr>
            <p:cNvPr id="47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30" name="Group 4"/>
          <p:cNvGrpSpPr/>
          <p:nvPr/>
        </p:nvGrpSpPr>
        <p:grpSpPr>
          <a:xfrm rot="10800000">
            <a:off x="3904878" y="-198086"/>
            <a:ext cx="412706" cy="1502706"/>
            <a:chOff x="5502862" y="5355294"/>
            <a:chExt cx="412706" cy="1502706"/>
          </a:xfrm>
        </p:grpSpPr>
        <p:sp>
          <p:nvSpPr>
            <p:cNvPr id="46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31" name="Group 7"/>
          <p:cNvGrpSpPr/>
          <p:nvPr/>
        </p:nvGrpSpPr>
        <p:grpSpPr>
          <a:xfrm rot="10800000">
            <a:off x="2716594" y="-207437"/>
            <a:ext cx="407320" cy="2013200"/>
            <a:chOff x="6959786" y="5355294"/>
            <a:chExt cx="407320" cy="1502706"/>
          </a:xfrm>
        </p:grpSpPr>
        <p:sp>
          <p:nvSpPr>
            <p:cNvPr id="456"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7"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8"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9"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0"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1"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2"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3"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4"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5"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6"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32" name="Group 5"/>
          <p:cNvGrpSpPr/>
          <p:nvPr/>
        </p:nvGrpSpPr>
        <p:grpSpPr>
          <a:xfrm rot="10800000">
            <a:off x="3281126" y="-204744"/>
            <a:ext cx="403952" cy="2167807"/>
            <a:chOff x="6007804" y="4266641"/>
            <a:chExt cx="403952" cy="2588666"/>
          </a:xfrm>
        </p:grpSpPr>
        <p:sp>
          <p:nvSpPr>
            <p:cNvPr id="445"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6"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7"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8"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9"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0"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1"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2"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3"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4"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5"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33" name="Group 6"/>
          <p:cNvGrpSpPr/>
          <p:nvPr/>
        </p:nvGrpSpPr>
        <p:grpSpPr>
          <a:xfrm rot="10800000">
            <a:off x="11385624" y="-232268"/>
            <a:ext cx="409339" cy="3142082"/>
            <a:chOff x="6480429" y="3713225"/>
            <a:chExt cx="409339" cy="3142082"/>
          </a:xfrm>
        </p:grpSpPr>
        <p:sp>
          <p:nvSpPr>
            <p:cNvPr id="434"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5"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6"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7"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8"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9"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0"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1"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2"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3"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4"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89" name="Group 5"/>
          <p:cNvGrpSpPr/>
          <p:nvPr/>
        </p:nvGrpSpPr>
        <p:grpSpPr>
          <a:xfrm rot="10800000">
            <a:off x="5037570" y="-204818"/>
            <a:ext cx="403952" cy="2167807"/>
            <a:chOff x="6007804" y="4266641"/>
            <a:chExt cx="403952" cy="2588666"/>
          </a:xfrm>
        </p:grpSpPr>
        <p:sp>
          <p:nvSpPr>
            <p:cNvPr id="49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01" name="Group 3"/>
          <p:cNvGrpSpPr/>
          <p:nvPr/>
        </p:nvGrpSpPr>
        <p:grpSpPr>
          <a:xfrm rot="10800000">
            <a:off x="8519907" y="-245273"/>
            <a:ext cx="412706" cy="1820482"/>
            <a:chOff x="4980416" y="5037518"/>
            <a:chExt cx="412706" cy="1820482"/>
          </a:xfrm>
        </p:grpSpPr>
        <p:sp>
          <p:nvSpPr>
            <p:cNvPr id="502"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3"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4"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5"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6"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7"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8"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9"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0"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1"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2"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13" name="Group 4"/>
          <p:cNvGrpSpPr/>
          <p:nvPr/>
        </p:nvGrpSpPr>
        <p:grpSpPr>
          <a:xfrm rot="10800000">
            <a:off x="7997461" y="-245273"/>
            <a:ext cx="412706" cy="2155512"/>
            <a:chOff x="5502862" y="5355294"/>
            <a:chExt cx="412706" cy="1502706"/>
          </a:xfrm>
        </p:grpSpPr>
        <p:sp>
          <p:nvSpPr>
            <p:cNvPr id="514"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5"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6"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7"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8"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9"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0"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1"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2"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3"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4"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25" name="Group 3"/>
          <p:cNvGrpSpPr/>
          <p:nvPr/>
        </p:nvGrpSpPr>
        <p:grpSpPr>
          <a:xfrm rot="10800000">
            <a:off x="10817223" y="-254699"/>
            <a:ext cx="412706" cy="2460133"/>
            <a:chOff x="4980416" y="5037518"/>
            <a:chExt cx="412706" cy="1820482"/>
          </a:xfrm>
        </p:grpSpPr>
        <p:sp>
          <p:nvSpPr>
            <p:cNvPr id="52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37" name="Group 4"/>
          <p:cNvGrpSpPr/>
          <p:nvPr/>
        </p:nvGrpSpPr>
        <p:grpSpPr>
          <a:xfrm rot="10800000">
            <a:off x="10229964" y="-245273"/>
            <a:ext cx="412706" cy="2631814"/>
            <a:chOff x="5502862" y="5355294"/>
            <a:chExt cx="412706" cy="1502706"/>
          </a:xfrm>
        </p:grpSpPr>
        <p:sp>
          <p:nvSpPr>
            <p:cNvPr id="53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49" name="Group 7"/>
          <p:cNvGrpSpPr/>
          <p:nvPr/>
        </p:nvGrpSpPr>
        <p:grpSpPr>
          <a:xfrm rot="10800000">
            <a:off x="9041680" y="-254624"/>
            <a:ext cx="407320" cy="2013200"/>
            <a:chOff x="6959786" y="5355294"/>
            <a:chExt cx="407320" cy="1502706"/>
          </a:xfrm>
        </p:grpSpPr>
        <p:sp>
          <p:nvSpPr>
            <p:cNvPr id="55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61" name="Group 5"/>
          <p:cNvGrpSpPr/>
          <p:nvPr/>
        </p:nvGrpSpPr>
        <p:grpSpPr>
          <a:xfrm rot="10800000">
            <a:off x="9606212" y="-251932"/>
            <a:ext cx="403952" cy="2106477"/>
            <a:chOff x="6007804" y="4266641"/>
            <a:chExt cx="403952" cy="2588666"/>
          </a:xfrm>
        </p:grpSpPr>
        <p:sp>
          <p:nvSpPr>
            <p:cNvPr id="562"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3"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4"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5"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6"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7"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8"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9"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0"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1"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2"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73" name="Group 6"/>
          <p:cNvGrpSpPr/>
          <p:nvPr/>
        </p:nvGrpSpPr>
        <p:grpSpPr>
          <a:xfrm rot="10800000">
            <a:off x="7382406" y="-225683"/>
            <a:ext cx="409339" cy="2412631"/>
            <a:chOff x="6480429" y="3713225"/>
            <a:chExt cx="409339" cy="3142082"/>
          </a:xfrm>
        </p:grpSpPr>
        <p:sp>
          <p:nvSpPr>
            <p:cNvPr id="574"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5"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6"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7"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8"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9"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0"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1"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2"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3"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4"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85" name="Group 4"/>
          <p:cNvGrpSpPr/>
          <p:nvPr/>
        </p:nvGrpSpPr>
        <p:grpSpPr>
          <a:xfrm rot="10800000">
            <a:off x="6779496" y="-218284"/>
            <a:ext cx="412706" cy="1502706"/>
            <a:chOff x="5502862" y="5355294"/>
            <a:chExt cx="412706" cy="1502706"/>
          </a:xfrm>
        </p:grpSpPr>
        <p:sp>
          <p:nvSpPr>
            <p:cNvPr id="586"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7"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8"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9"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0"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1"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2"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3"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4"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5"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6"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97" name="Group 7"/>
          <p:cNvGrpSpPr/>
          <p:nvPr/>
        </p:nvGrpSpPr>
        <p:grpSpPr>
          <a:xfrm rot="10800000">
            <a:off x="5599818" y="-228050"/>
            <a:ext cx="407320" cy="2013200"/>
            <a:chOff x="6959786" y="5355294"/>
            <a:chExt cx="407320" cy="1502706"/>
          </a:xfrm>
        </p:grpSpPr>
        <p:sp>
          <p:nvSpPr>
            <p:cNvPr id="598"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9"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0"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1"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2"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3"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4"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5"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6"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7"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8"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609" name="Group 5"/>
          <p:cNvGrpSpPr/>
          <p:nvPr/>
        </p:nvGrpSpPr>
        <p:grpSpPr>
          <a:xfrm rot="10800000">
            <a:off x="6164350" y="-225357"/>
            <a:ext cx="403952" cy="2167807"/>
            <a:chOff x="6007804" y="4266641"/>
            <a:chExt cx="403952" cy="2588666"/>
          </a:xfrm>
        </p:grpSpPr>
        <p:sp>
          <p:nvSpPr>
            <p:cNvPr id="61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2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sp>
        <p:nvSpPr>
          <p:cNvPr id="622" name="文本框 621"/>
          <p:cNvSpPr txBox="1"/>
          <p:nvPr/>
        </p:nvSpPr>
        <p:spPr>
          <a:xfrm>
            <a:off x="3090353" y="3309901"/>
            <a:ext cx="6109365" cy="1107996"/>
          </a:xfrm>
          <a:prstGeom prst="rect">
            <a:avLst/>
          </a:prstGeom>
          <a:noFill/>
        </p:spPr>
        <p:txBody>
          <a:bodyPr wrap="none" rtlCol="0">
            <a:spAutoFit/>
          </a:bodyPr>
          <a:lstStyle/>
          <a:p>
            <a:r>
              <a:rPr lang="zh-CN" altLang="en-US" sz="6600" b="1" dirty="0">
                <a:latin typeface="微软雅黑" panose="020B0503020204020204" pitchFamily="34" charset="-122"/>
                <a:ea typeface="微软雅黑" panose="020B0503020204020204" pitchFamily="34" charset="-122"/>
              </a:rPr>
              <a:t>谢</a:t>
            </a:r>
            <a:r>
              <a:rPr lang="zh-CN" altLang="en-US" sz="6600" b="1" dirty="0" smtClean="0">
                <a:latin typeface="微软雅黑" panose="020B0503020204020204" pitchFamily="34" charset="-122"/>
                <a:ea typeface="微软雅黑" panose="020B0503020204020204" pitchFamily="34" charset="-122"/>
              </a:rPr>
              <a:t>谢您的聆听！</a:t>
            </a:r>
            <a:endParaRPr lang="zh-CN" altLang="en-US" sz="66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82863150"/>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229</TotalTime>
  <Words>1234</Words>
  <Application>Microsoft Office PowerPoint</Application>
  <PresentationFormat>宽屏</PresentationFormat>
  <Paragraphs>160</Paragraphs>
  <Slides>17</Slides>
  <Notes>17</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17</vt:i4>
      </vt:variant>
    </vt:vector>
  </HeadingPairs>
  <TitlesOfParts>
    <vt:vector size="25" baseType="lpstr">
      <vt:lpstr>Gill Sans</vt:lpstr>
      <vt:lpstr>宋体</vt:lpstr>
      <vt:lpstr>微软雅黑</vt:lpstr>
      <vt:lpstr>Arial</vt:lpstr>
      <vt:lpstr>Arial Black</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Sky123.Org</cp:lastModifiedBy>
  <cp:revision>30</cp:revision>
  <dcterms:created xsi:type="dcterms:W3CDTF">2017-02-20T05:28:52Z</dcterms:created>
  <dcterms:modified xsi:type="dcterms:W3CDTF">2020-03-18T01:37:37Z</dcterms:modified>
</cp:coreProperties>
</file>