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7" r:id="rId1"/>
  </p:sldMasterIdLst>
  <p:notesMasterIdLst>
    <p:notesMasterId r:id="rId28"/>
  </p:notesMasterIdLst>
  <p:handoutMasterIdLst>
    <p:handoutMasterId r:id="rId29"/>
  </p:handoutMasterIdLst>
  <p:sldIdLst>
    <p:sldId id="7437" r:id="rId2"/>
    <p:sldId id="7591" r:id="rId3"/>
    <p:sldId id="7592" r:id="rId4"/>
    <p:sldId id="7569" r:id="rId5"/>
    <p:sldId id="7579" r:id="rId6"/>
    <p:sldId id="7587" r:id="rId7"/>
    <p:sldId id="7568" r:id="rId8"/>
    <p:sldId id="7584" r:id="rId9"/>
    <p:sldId id="7593" r:id="rId10"/>
    <p:sldId id="7565" r:id="rId11"/>
    <p:sldId id="7567" r:id="rId12"/>
    <p:sldId id="7575" r:id="rId13"/>
    <p:sldId id="7577" r:id="rId14"/>
    <p:sldId id="7590" r:id="rId15"/>
    <p:sldId id="7594" r:id="rId16"/>
    <p:sldId id="7564" r:id="rId17"/>
    <p:sldId id="7588" r:id="rId18"/>
    <p:sldId id="7580" r:id="rId19"/>
    <p:sldId id="7581" r:id="rId20"/>
    <p:sldId id="7582" r:id="rId21"/>
    <p:sldId id="7595" r:id="rId22"/>
    <p:sldId id="7576" r:id="rId23"/>
    <p:sldId id="7583" r:id="rId24"/>
    <p:sldId id="7585" r:id="rId25"/>
    <p:sldId id="7589" r:id="rId26"/>
    <p:sldId id="7563"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1C14"/>
    <a:srgbClr val="232A57"/>
    <a:srgbClr val="0070C0"/>
    <a:srgbClr val="3B5C94"/>
    <a:srgbClr val="000000"/>
    <a:srgbClr val="006AB5"/>
    <a:srgbClr val="EF2A25"/>
    <a:srgbClr val="0C6AC7"/>
    <a:srgbClr val="4BC1DD"/>
    <a:srgbClr val="CA8F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5" autoAdjust="0"/>
    <p:restoredTop sz="95394" autoAdjust="0"/>
  </p:normalViewPr>
  <p:slideViewPr>
    <p:cSldViewPr>
      <p:cViewPr varScale="1">
        <p:scale>
          <a:sx n="83" d="100"/>
          <a:sy n="83" d="100"/>
        </p:scale>
        <p:origin x="708" y="90"/>
      </p:cViewPr>
      <p:guideLst>
        <p:guide orient="horz" pos="328"/>
        <p:guide pos="4050"/>
        <p:guide pos="557"/>
        <p:guide orient="horz" pos="4183"/>
        <p:guide pos="7497"/>
        <p:guide pos="6908"/>
      </p:guideLst>
    </p:cSldViewPr>
  </p:slideViewPr>
  <p:outlineViewPr>
    <p:cViewPr>
      <p:scale>
        <a:sx n="100" d="100"/>
        <a:sy n="100" d="100"/>
      </p:scale>
      <p:origin x="0" y="0"/>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7" d="100"/>
          <a:sy n="67" d="100"/>
        </p:scale>
        <p:origin x="2832"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2020/3/20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2020/3/20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4B7FA29-E3F8-4667-8A96-8EB7A1B77917}" type="slidenum">
              <a:rPr lang="zh-CN" altLang="en-US" smtClean="0"/>
              <a:pPr>
                <a:defRPr/>
              </a:pPr>
              <a:t>1</a:t>
            </a:fld>
            <a:endParaRPr lang="zh-CN" altLang="en-US"/>
          </a:p>
        </p:txBody>
      </p:sp>
    </p:spTree>
    <p:extLst>
      <p:ext uri="{BB962C8B-B14F-4D97-AF65-F5344CB8AC3E}">
        <p14:creationId xmlns:p14="http://schemas.microsoft.com/office/powerpoint/2010/main" val="1371760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a:t>
            </a:fld>
            <a:endParaRPr lang="zh-CN" altLang="en-US"/>
          </a:p>
        </p:txBody>
      </p:sp>
    </p:spTree>
    <p:extLst>
      <p:ext uri="{BB962C8B-B14F-4D97-AF65-F5344CB8AC3E}">
        <p14:creationId xmlns:p14="http://schemas.microsoft.com/office/powerpoint/2010/main" val="4179337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3</a:t>
            </a:fld>
            <a:endParaRPr lang="zh-CN" altLang="en-US"/>
          </a:p>
        </p:txBody>
      </p:sp>
    </p:spTree>
    <p:extLst>
      <p:ext uri="{BB962C8B-B14F-4D97-AF65-F5344CB8AC3E}">
        <p14:creationId xmlns:p14="http://schemas.microsoft.com/office/powerpoint/2010/main" val="1775516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C764ECE-E651-44E2-BF36-CC55067D92C4}" type="slidenum">
              <a:rPr lang="en-US" smtClean="0"/>
              <a:pPr/>
              <a:t>4</a:t>
            </a:fld>
            <a:endParaRPr lang="en-US"/>
          </a:p>
        </p:txBody>
      </p:sp>
    </p:spTree>
    <p:extLst>
      <p:ext uri="{BB962C8B-B14F-4D97-AF65-F5344CB8AC3E}">
        <p14:creationId xmlns:p14="http://schemas.microsoft.com/office/powerpoint/2010/main" val="91057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9523899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55570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978705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032111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9</a:t>
            </a:fld>
            <a:endParaRPr lang="zh-CN" altLang="en-US"/>
          </a:p>
        </p:txBody>
      </p:sp>
    </p:spTree>
    <p:extLst>
      <p:ext uri="{BB962C8B-B14F-4D97-AF65-F5344CB8AC3E}">
        <p14:creationId xmlns:p14="http://schemas.microsoft.com/office/powerpoint/2010/main" val="3517120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425617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409699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7696732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7182342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8464175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15</a:t>
            </a:fld>
            <a:endParaRPr lang="zh-CN" altLang="en-US"/>
          </a:p>
        </p:txBody>
      </p:sp>
    </p:spTree>
    <p:extLst>
      <p:ext uri="{BB962C8B-B14F-4D97-AF65-F5344CB8AC3E}">
        <p14:creationId xmlns:p14="http://schemas.microsoft.com/office/powerpoint/2010/main" val="8979718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0633788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7372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639609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2414350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7821746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21</a:t>
            </a:fld>
            <a:endParaRPr lang="zh-CN" altLang="en-US"/>
          </a:p>
        </p:txBody>
      </p:sp>
    </p:spTree>
    <p:extLst>
      <p:ext uri="{BB962C8B-B14F-4D97-AF65-F5344CB8AC3E}">
        <p14:creationId xmlns:p14="http://schemas.microsoft.com/office/powerpoint/2010/main" val="29267676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2461411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2975554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2576790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9660883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4B7FA29-E3F8-4667-8A96-8EB7A1B77917}" type="slidenum">
              <a:rPr lang="zh-CN" altLang="en-US" smtClean="0"/>
              <a:pPr>
                <a:defRPr/>
              </a:pPr>
              <a:t>26</a:t>
            </a:fld>
            <a:endParaRPr lang="zh-CN" altLang="en-US"/>
          </a:p>
        </p:txBody>
      </p:sp>
    </p:spTree>
    <p:extLst>
      <p:ext uri="{BB962C8B-B14F-4D97-AF65-F5344CB8AC3E}">
        <p14:creationId xmlns:p14="http://schemas.microsoft.com/office/powerpoint/2010/main" val="3133795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64407" y="2246811"/>
            <a:ext cx="10929938" cy="155033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928813" y="4098502"/>
            <a:ext cx="9001125" cy="1848344"/>
          </a:xfrm>
        </p:spPr>
        <p:txBody>
          <a:bodyPr/>
          <a:lstStyle>
            <a:lvl1pPr marL="0" indent="0" algn="ctr">
              <a:buNone/>
              <a:defRPr>
                <a:solidFill>
                  <a:schemeClr val="tx1">
                    <a:tint val="75000"/>
                  </a:schemeClr>
                </a:solidFill>
              </a:defRPr>
            </a:lvl1pPr>
            <a:lvl2pPr marL="642798" indent="0" algn="ctr">
              <a:buNone/>
              <a:defRPr>
                <a:solidFill>
                  <a:schemeClr val="tx1">
                    <a:tint val="75000"/>
                  </a:schemeClr>
                </a:solidFill>
              </a:defRPr>
            </a:lvl2pPr>
            <a:lvl3pPr marL="1285595" indent="0" algn="ctr">
              <a:buNone/>
              <a:defRPr>
                <a:solidFill>
                  <a:schemeClr val="tx1">
                    <a:tint val="75000"/>
                  </a:schemeClr>
                </a:solidFill>
              </a:defRPr>
            </a:lvl3pPr>
            <a:lvl4pPr marL="1928393" indent="0" algn="ctr">
              <a:buNone/>
              <a:defRPr>
                <a:solidFill>
                  <a:schemeClr val="tx1">
                    <a:tint val="75000"/>
                  </a:schemeClr>
                </a:solidFill>
              </a:defRPr>
            </a:lvl4pPr>
            <a:lvl5pPr marL="2571190" indent="0" algn="ctr">
              <a:buNone/>
              <a:defRPr>
                <a:solidFill>
                  <a:schemeClr val="tx1">
                    <a:tint val="75000"/>
                  </a:schemeClr>
                </a:solidFill>
              </a:defRPr>
            </a:lvl5pPr>
            <a:lvl6pPr marL="3213988" indent="0" algn="ctr">
              <a:buNone/>
              <a:defRPr>
                <a:solidFill>
                  <a:schemeClr val="tx1">
                    <a:tint val="75000"/>
                  </a:schemeClr>
                </a:solidFill>
              </a:defRPr>
            </a:lvl6pPr>
            <a:lvl7pPr marL="3856785" indent="0" algn="ctr">
              <a:buNone/>
              <a:defRPr>
                <a:solidFill>
                  <a:schemeClr val="tx1">
                    <a:tint val="75000"/>
                  </a:schemeClr>
                </a:solidFill>
              </a:defRPr>
            </a:lvl7pPr>
            <a:lvl8pPr marL="4499583" indent="0" algn="ctr">
              <a:buNone/>
              <a:defRPr>
                <a:solidFill>
                  <a:schemeClr val="tx1">
                    <a:tint val="75000"/>
                  </a:schemeClr>
                </a:solidFill>
              </a:defRPr>
            </a:lvl8pPr>
            <a:lvl9pPr marL="514238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288384D8-9F17-4372-A23A-924F96CB64E3}" type="datetimeFigureOut">
              <a:rPr lang="zh-CN" altLang="en-US"/>
              <a:pPr>
                <a:defRPr/>
              </a:pPr>
              <a:t>2020/3/20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080A286-8FF2-4EC5-AF8A-818446FED1D6}" type="slidenum">
              <a:rPr lang="zh-CN" altLang="en-US"/>
              <a:pPr>
                <a:defRPr/>
              </a:pPr>
              <a:t>‹#›</a:t>
            </a:fld>
            <a:endParaRPr lang="zh-CN" altLang="en-US"/>
          </a:p>
        </p:txBody>
      </p:sp>
    </p:spTree>
    <p:extLst>
      <p:ext uri="{BB962C8B-B14F-4D97-AF65-F5344CB8AC3E}">
        <p14:creationId xmlns:p14="http://schemas.microsoft.com/office/powerpoint/2010/main" val="53417013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77_Title Slide">
    <p:spTree>
      <p:nvGrpSpPr>
        <p:cNvPr id="1" name=""/>
        <p:cNvGrpSpPr/>
        <p:nvPr/>
      </p:nvGrpSpPr>
      <p:grpSpPr>
        <a:xfrm>
          <a:off x="0" y="0"/>
          <a:ext cx="0" cy="0"/>
          <a:chOff x="0" y="0"/>
          <a:chExt cx="0" cy="0"/>
        </a:xfrm>
      </p:grpSpPr>
      <p:sp>
        <p:nvSpPr>
          <p:cNvPr id="8" name="Picture Placeholder 12"/>
          <p:cNvSpPr>
            <a:spLocks noGrp="1"/>
          </p:cNvSpPr>
          <p:nvPr>
            <p:ph type="pic" sz="quarter" idx="13" hasCustomPrompt="1"/>
          </p:nvPr>
        </p:nvSpPr>
        <p:spPr>
          <a:xfrm>
            <a:off x="5054203" y="1953498"/>
            <a:ext cx="6465094" cy="4823763"/>
          </a:xfrm>
          <a:prstGeom prst="rect">
            <a:avLst/>
          </a:prstGeom>
          <a:solidFill>
            <a:schemeClr val="bg1">
              <a:lumMod val="85000"/>
            </a:schemeClr>
          </a:solidFill>
        </p:spPr>
        <p:txBody>
          <a:bodyPr tIns="1920240" bIns="2834640" anchor="ctr" anchorCtr="0"/>
          <a:lstStyle>
            <a:lvl1pPr algn="ctr" rtl="0">
              <a:buNone/>
              <a:defRPr sz="1687" b="0" i="0" baseline="0"/>
            </a:lvl1pPr>
          </a:lstStyle>
          <a:p>
            <a:r>
              <a:rPr lang="en-US" dirty="0" smtClean="0"/>
              <a:t>Image holder</a:t>
            </a:r>
            <a:endParaRPr lang="en-US" dirty="0"/>
          </a:p>
        </p:txBody>
      </p:sp>
    </p:spTree>
    <p:extLst>
      <p:ext uri="{BB962C8B-B14F-4D97-AF65-F5344CB8AC3E}">
        <p14:creationId xmlns:p14="http://schemas.microsoft.com/office/powerpoint/2010/main" val="306558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69_Title Slide">
    <p:spTree>
      <p:nvGrpSpPr>
        <p:cNvPr id="1" name=""/>
        <p:cNvGrpSpPr/>
        <p:nvPr/>
      </p:nvGrpSpPr>
      <p:grpSpPr>
        <a:xfrm>
          <a:off x="0" y="0"/>
          <a:ext cx="0" cy="0"/>
          <a:chOff x="0" y="0"/>
          <a:chExt cx="0" cy="0"/>
        </a:xfrm>
      </p:grpSpPr>
      <p:sp>
        <p:nvSpPr>
          <p:cNvPr id="8" name="Picture Placeholder 12"/>
          <p:cNvSpPr>
            <a:spLocks noGrp="1"/>
          </p:cNvSpPr>
          <p:nvPr>
            <p:ph type="pic" sz="quarter" idx="13" hasCustomPrompt="1"/>
          </p:nvPr>
        </p:nvSpPr>
        <p:spPr>
          <a:xfrm>
            <a:off x="1296862" y="1756152"/>
            <a:ext cx="6204077" cy="5092542"/>
          </a:xfrm>
          <a:prstGeom prst="rect">
            <a:avLst/>
          </a:prstGeom>
          <a:solidFill>
            <a:schemeClr val="bg1">
              <a:lumMod val="85000"/>
            </a:schemeClr>
          </a:solidFill>
        </p:spPr>
        <p:txBody>
          <a:bodyPr tIns="1371600" bIns="2834640" anchor="ctr" anchorCtr="0"/>
          <a:lstStyle>
            <a:lvl1pPr algn="ctr" rtl="0">
              <a:buNone/>
              <a:defRPr sz="1687" b="0" i="0" baseline="0"/>
            </a:lvl1pPr>
          </a:lstStyle>
          <a:p>
            <a:r>
              <a:rPr lang="en-US" dirty="0" smtClean="0"/>
              <a:t>Image holder</a:t>
            </a:r>
            <a:endParaRPr lang="en-US" dirty="0"/>
          </a:p>
        </p:txBody>
      </p:sp>
    </p:spTree>
    <p:extLst>
      <p:ext uri="{BB962C8B-B14F-4D97-AF65-F5344CB8AC3E}">
        <p14:creationId xmlns:p14="http://schemas.microsoft.com/office/powerpoint/2010/main" val="154009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70_Title Slide">
    <p:spTree>
      <p:nvGrpSpPr>
        <p:cNvPr id="1" name=""/>
        <p:cNvGrpSpPr/>
        <p:nvPr/>
      </p:nvGrpSpPr>
      <p:grpSpPr>
        <a:xfrm>
          <a:off x="0" y="0"/>
          <a:ext cx="0" cy="0"/>
          <a:chOff x="0" y="0"/>
          <a:chExt cx="0" cy="0"/>
        </a:xfrm>
      </p:grpSpPr>
      <p:sp>
        <p:nvSpPr>
          <p:cNvPr id="7" name="Rectangle 6"/>
          <p:cNvSpPr/>
          <p:nvPr userDrawn="1"/>
        </p:nvSpPr>
        <p:spPr>
          <a:xfrm>
            <a:off x="0" y="2098569"/>
            <a:ext cx="12858750" cy="2571609"/>
          </a:xfrm>
          <a:prstGeom prst="rect">
            <a:avLst/>
          </a:prstGeom>
          <a:solidFill>
            <a:schemeClr val="accent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Picture Placeholder 12"/>
          <p:cNvSpPr>
            <a:spLocks noGrp="1"/>
          </p:cNvSpPr>
          <p:nvPr>
            <p:ph type="pic" sz="quarter" idx="13" hasCustomPrompt="1"/>
          </p:nvPr>
        </p:nvSpPr>
        <p:spPr>
          <a:xfrm>
            <a:off x="1758330" y="2188069"/>
            <a:ext cx="2391674" cy="2392609"/>
          </a:xfrm>
          <a:prstGeom prst="rect">
            <a:avLst/>
          </a:prstGeom>
          <a:solidFill>
            <a:schemeClr val="bg1">
              <a:lumMod val="85000"/>
            </a:schemeClr>
          </a:solidFill>
        </p:spPr>
        <p:txBody>
          <a:bodyPr tIns="914400" bIns="2834640" anchor="ctr" anchorCtr="0"/>
          <a:lstStyle>
            <a:lvl1pPr algn="ctr" rtl="0">
              <a:buNone/>
              <a:defRPr sz="1687" b="0" i="0" baseline="0"/>
            </a:lvl1pPr>
          </a:lstStyle>
          <a:p>
            <a:r>
              <a:rPr lang="en-US" dirty="0" smtClean="0"/>
              <a:t>Image holder</a:t>
            </a:r>
            <a:endParaRPr lang="en-US" dirty="0"/>
          </a:p>
        </p:txBody>
      </p:sp>
      <p:sp>
        <p:nvSpPr>
          <p:cNvPr id="15" name="Picture Placeholder 12"/>
          <p:cNvSpPr>
            <a:spLocks noGrp="1"/>
          </p:cNvSpPr>
          <p:nvPr>
            <p:ph type="pic" sz="quarter" idx="14" hasCustomPrompt="1"/>
          </p:nvPr>
        </p:nvSpPr>
        <p:spPr>
          <a:xfrm>
            <a:off x="8708746" y="2188069"/>
            <a:ext cx="2391674" cy="2392609"/>
          </a:xfrm>
          <a:prstGeom prst="rect">
            <a:avLst/>
          </a:prstGeom>
          <a:solidFill>
            <a:schemeClr val="bg1">
              <a:lumMod val="85000"/>
            </a:schemeClr>
          </a:solidFill>
        </p:spPr>
        <p:txBody>
          <a:bodyPr tIns="914400" bIns="2834640" anchor="ctr" anchorCtr="0"/>
          <a:lstStyle>
            <a:lvl1pPr algn="ctr" rtl="0">
              <a:buNone/>
              <a:defRPr sz="1687" b="0" i="0" baseline="0"/>
            </a:lvl1pPr>
          </a:lstStyle>
          <a:p>
            <a:r>
              <a:rPr lang="en-US" dirty="0" smtClean="0"/>
              <a:t>Image holder</a:t>
            </a:r>
            <a:endParaRPr lang="en-US" dirty="0"/>
          </a:p>
        </p:txBody>
      </p:sp>
      <p:sp>
        <p:nvSpPr>
          <p:cNvPr id="17" name="Picture Placeholder 12"/>
          <p:cNvSpPr>
            <a:spLocks noGrp="1"/>
          </p:cNvSpPr>
          <p:nvPr userDrawn="1">
            <p:ph type="pic" sz="quarter" idx="15" hasCustomPrompt="1"/>
          </p:nvPr>
        </p:nvSpPr>
        <p:spPr>
          <a:xfrm>
            <a:off x="5233538" y="2188069"/>
            <a:ext cx="2391674" cy="2392609"/>
          </a:xfrm>
          <a:prstGeom prst="rect">
            <a:avLst/>
          </a:prstGeom>
          <a:solidFill>
            <a:schemeClr val="bg1">
              <a:lumMod val="85000"/>
            </a:schemeClr>
          </a:solidFill>
        </p:spPr>
        <p:txBody>
          <a:bodyPr tIns="914400" bIns="2834640" anchor="ctr" anchorCtr="0"/>
          <a:lstStyle>
            <a:lvl1pPr algn="ctr" rtl="0">
              <a:buNone/>
              <a:defRPr sz="1687" b="0" i="0" baseline="0"/>
            </a:lvl1pPr>
          </a:lstStyle>
          <a:p>
            <a:r>
              <a:rPr lang="en-US" dirty="0" smtClean="0"/>
              <a:t>Image holder</a:t>
            </a:r>
            <a:endParaRPr lang="en-US" dirty="0"/>
          </a:p>
        </p:txBody>
      </p:sp>
    </p:spTree>
    <p:extLst>
      <p:ext uri="{BB962C8B-B14F-4D97-AF65-F5344CB8AC3E}">
        <p14:creationId xmlns:p14="http://schemas.microsoft.com/office/powerpoint/2010/main" val="3644358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5" grpId="0" animBg="1"/>
      <p:bldP spid="17"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1_Title Slide">
    <p:spTree>
      <p:nvGrpSpPr>
        <p:cNvPr id="1" name=""/>
        <p:cNvGrpSpPr/>
        <p:nvPr/>
      </p:nvGrpSpPr>
      <p:grpSpPr>
        <a:xfrm>
          <a:off x="0" y="0"/>
          <a:ext cx="0" cy="0"/>
          <a:chOff x="0" y="0"/>
          <a:chExt cx="0" cy="0"/>
        </a:xfrm>
      </p:grpSpPr>
      <p:sp>
        <p:nvSpPr>
          <p:cNvPr id="15" name="Picture Placeholder 12"/>
          <p:cNvSpPr>
            <a:spLocks noGrp="1"/>
          </p:cNvSpPr>
          <p:nvPr>
            <p:ph type="pic" sz="quarter" idx="13" hasCustomPrompt="1"/>
          </p:nvPr>
        </p:nvSpPr>
        <p:spPr>
          <a:xfrm>
            <a:off x="1285876" y="1473317"/>
            <a:ext cx="6819093" cy="2782431"/>
          </a:xfrm>
          <a:prstGeom prst="rect">
            <a:avLst/>
          </a:prstGeom>
          <a:solidFill>
            <a:schemeClr val="bg1">
              <a:lumMod val="85000"/>
            </a:schemeClr>
          </a:solidFill>
        </p:spPr>
        <p:txBody>
          <a:bodyPr tIns="914400" bIns="2834640" anchor="ctr" anchorCtr="0"/>
          <a:lstStyle>
            <a:lvl1pPr algn="ctr" rtl="0">
              <a:buNone/>
              <a:defRPr sz="1687" b="0" i="0" baseline="0"/>
            </a:lvl1pPr>
          </a:lstStyle>
          <a:p>
            <a:r>
              <a:rPr lang="en-US" dirty="0" smtClean="0"/>
              <a:t>Image holder</a:t>
            </a:r>
            <a:endParaRPr lang="en-US" dirty="0"/>
          </a:p>
        </p:txBody>
      </p:sp>
      <p:sp>
        <p:nvSpPr>
          <p:cNvPr id="22" name="Picture Placeholder 12"/>
          <p:cNvSpPr>
            <a:spLocks noGrp="1"/>
          </p:cNvSpPr>
          <p:nvPr>
            <p:ph type="pic" sz="quarter" idx="14" hasCustomPrompt="1"/>
          </p:nvPr>
        </p:nvSpPr>
        <p:spPr>
          <a:xfrm>
            <a:off x="4714876" y="4343069"/>
            <a:ext cx="6819093" cy="2782431"/>
          </a:xfrm>
          <a:prstGeom prst="rect">
            <a:avLst/>
          </a:prstGeom>
          <a:solidFill>
            <a:schemeClr val="bg1">
              <a:lumMod val="85000"/>
            </a:schemeClr>
          </a:solidFill>
        </p:spPr>
        <p:txBody>
          <a:bodyPr tIns="914400" bIns="2834640" anchor="ctr" anchorCtr="0"/>
          <a:lstStyle>
            <a:lvl1pPr algn="ctr" rtl="0">
              <a:buNone/>
              <a:defRPr sz="1687" b="0" i="0" baseline="0"/>
            </a:lvl1pPr>
          </a:lstStyle>
          <a:p>
            <a:r>
              <a:rPr lang="en-US" dirty="0" smtClean="0"/>
              <a:t>Image holder</a:t>
            </a:r>
            <a:endParaRPr lang="en-US" dirty="0"/>
          </a:p>
        </p:txBody>
      </p:sp>
    </p:spTree>
    <p:extLst>
      <p:ext uri="{BB962C8B-B14F-4D97-AF65-F5344CB8AC3E}">
        <p14:creationId xmlns:p14="http://schemas.microsoft.com/office/powerpoint/2010/main" val="3255117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righ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75_Title Slide">
    <p:spTree>
      <p:nvGrpSpPr>
        <p:cNvPr id="1" name=""/>
        <p:cNvGrpSpPr/>
        <p:nvPr/>
      </p:nvGrpSpPr>
      <p:grpSpPr>
        <a:xfrm>
          <a:off x="0" y="0"/>
          <a:ext cx="0" cy="0"/>
          <a:chOff x="0" y="0"/>
          <a:chExt cx="0" cy="0"/>
        </a:xfrm>
      </p:grpSpPr>
      <p:sp>
        <p:nvSpPr>
          <p:cNvPr id="22" name="Arc 21"/>
          <p:cNvSpPr/>
          <p:nvPr userDrawn="1"/>
        </p:nvSpPr>
        <p:spPr>
          <a:xfrm rot="10800000" flipH="1" flipV="1">
            <a:off x="2428459" y="2049890"/>
            <a:ext cx="2707104" cy="2706959"/>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endParaRPr>
          </a:p>
        </p:txBody>
      </p:sp>
      <p:sp>
        <p:nvSpPr>
          <p:cNvPr id="23" name="Arc 22"/>
          <p:cNvSpPr/>
          <p:nvPr userDrawn="1"/>
        </p:nvSpPr>
        <p:spPr>
          <a:xfrm rot="10800000" flipH="1" flipV="1">
            <a:off x="5075823" y="2049890"/>
            <a:ext cx="2707104" cy="2706959"/>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endParaRPr>
          </a:p>
        </p:txBody>
      </p:sp>
      <p:sp>
        <p:nvSpPr>
          <p:cNvPr id="24" name="Arc 23"/>
          <p:cNvSpPr/>
          <p:nvPr userDrawn="1"/>
        </p:nvSpPr>
        <p:spPr>
          <a:xfrm rot="10800000" flipH="1" flipV="1">
            <a:off x="7723187" y="2049892"/>
            <a:ext cx="2707104" cy="2706959"/>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endParaRPr>
          </a:p>
        </p:txBody>
      </p:sp>
      <p:sp>
        <p:nvSpPr>
          <p:cNvPr id="19" name="Oval 18"/>
          <p:cNvSpPr/>
          <p:nvPr userDrawn="1"/>
        </p:nvSpPr>
        <p:spPr>
          <a:xfrm rot="16200000">
            <a:off x="3765850" y="2299835"/>
            <a:ext cx="2602221" cy="2602364"/>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n-US" dirty="0"/>
          </a:p>
        </p:txBody>
      </p:sp>
      <p:sp>
        <p:nvSpPr>
          <p:cNvPr id="20" name="Oval 19"/>
          <p:cNvSpPr/>
          <p:nvPr userDrawn="1"/>
        </p:nvSpPr>
        <p:spPr>
          <a:xfrm rot="16200000">
            <a:off x="6490680" y="2299837"/>
            <a:ext cx="2602221" cy="2602364"/>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n-US" dirty="0"/>
          </a:p>
        </p:txBody>
      </p:sp>
      <p:sp>
        <p:nvSpPr>
          <p:cNvPr id="21" name="Oval 20"/>
          <p:cNvSpPr/>
          <p:nvPr userDrawn="1"/>
        </p:nvSpPr>
        <p:spPr>
          <a:xfrm rot="16200000">
            <a:off x="9215509" y="2299835"/>
            <a:ext cx="2602221" cy="2602364"/>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n-US" dirty="0"/>
          </a:p>
        </p:txBody>
      </p:sp>
      <p:sp>
        <p:nvSpPr>
          <p:cNvPr id="16" name="Oval 15"/>
          <p:cNvSpPr/>
          <p:nvPr userDrawn="1"/>
        </p:nvSpPr>
        <p:spPr>
          <a:xfrm rot="16200000">
            <a:off x="1041020" y="2299835"/>
            <a:ext cx="2602221" cy="2602364"/>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n-US" dirty="0"/>
          </a:p>
        </p:txBody>
      </p:sp>
      <p:sp>
        <p:nvSpPr>
          <p:cNvPr id="12" name="Picture Placeholder 12"/>
          <p:cNvSpPr>
            <a:spLocks noGrp="1"/>
          </p:cNvSpPr>
          <p:nvPr userDrawn="1">
            <p:ph type="pic" sz="quarter" idx="16" hasCustomPrompt="1"/>
          </p:nvPr>
        </p:nvSpPr>
        <p:spPr>
          <a:xfrm>
            <a:off x="1281283" y="2540229"/>
            <a:ext cx="2121694" cy="2121577"/>
          </a:xfrm>
          <a:prstGeom prst="ellipse">
            <a:avLst/>
          </a:prstGeom>
          <a:solidFill>
            <a:schemeClr val="bg1">
              <a:lumMod val="95000"/>
            </a:schemeClr>
          </a:solidFill>
          <a:ln w="25400">
            <a:noFill/>
          </a:ln>
        </p:spPr>
        <p:txBody>
          <a:bodyPr anchor="b" anchorCtr="1"/>
          <a:lstStyle>
            <a:lvl1pPr algn="ctr" rtl="0">
              <a:buNone/>
              <a:defRPr sz="1266" baseline="0"/>
            </a:lvl1pPr>
          </a:lstStyle>
          <a:p>
            <a:r>
              <a:rPr lang="en-US" dirty="0" smtClean="0"/>
              <a:t>Image holder</a:t>
            </a:r>
            <a:endParaRPr lang="en-US" dirty="0"/>
          </a:p>
        </p:txBody>
      </p:sp>
      <p:sp>
        <p:nvSpPr>
          <p:cNvPr id="13" name="Picture Placeholder 12"/>
          <p:cNvSpPr>
            <a:spLocks noGrp="1"/>
          </p:cNvSpPr>
          <p:nvPr userDrawn="1">
            <p:ph type="pic" sz="quarter" idx="17" hasCustomPrompt="1"/>
          </p:nvPr>
        </p:nvSpPr>
        <p:spPr>
          <a:xfrm>
            <a:off x="4006112" y="2540227"/>
            <a:ext cx="2121694" cy="2121577"/>
          </a:xfrm>
          <a:prstGeom prst="ellipse">
            <a:avLst/>
          </a:prstGeom>
          <a:solidFill>
            <a:schemeClr val="bg1">
              <a:lumMod val="95000"/>
            </a:schemeClr>
          </a:solidFill>
          <a:ln w="25400">
            <a:noFill/>
          </a:ln>
        </p:spPr>
        <p:txBody>
          <a:bodyPr anchor="b" anchorCtr="1"/>
          <a:lstStyle>
            <a:lvl1pPr algn="ctr" rtl="0">
              <a:buNone/>
              <a:defRPr sz="1266" baseline="0"/>
            </a:lvl1pPr>
          </a:lstStyle>
          <a:p>
            <a:r>
              <a:rPr lang="en-US" dirty="0" smtClean="0"/>
              <a:t>Image holder</a:t>
            </a:r>
            <a:endParaRPr lang="en-US" dirty="0"/>
          </a:p>
        </p:txBody>
      </p:sp>
      <p:sp>
        <p:nvSpPr>
          <p:cNvPr id="17" name="Picture Placeholder 12"/>
          <p:cNvSpPr>
            <a:spLocks noGrp="1"/>
          </p:cNvSpPr>
          <p:nvPr userDrawn="1">
            <p:ph type="pic" sz="quarter" idx="18" hasCustomPrompt="1"/>
          </p:nvPr>
        </p:nvSpPr>
        <p:spPr>
          <a:xfrm>
            <a:off x="6730944" y="2540229"/>
            <a:ext cx="2121694" cy="2121577"/>
          </a:xfrm>
          <a:prstGeom prst="ellipse">
            <a:avLst/>
          </a:prstGeom>
          <a:solidFill>
            <a:schemeClr val="bg1">
              <a:lumMod val="95000"/>
            </a:schemeClr>
          </a:solidFill>
          <a:ln w="25400">
            <a:noFill/>
          </a:ln>
        </p:spPr>
        <p:txBody>
          <a:bodyPr anchor="b" anchorCtr="1"/>
          <a:lstStyle>
            <a:lvl1pPr algn="ctr" rtl="0">
              <a:buNone/>
              <a:defRPr sz="1266" baseline="0"/>
            </a:lvl1pPr>
          </a:lstStyle>
          <a:p>
            <a:r>
              <a:rPr lang="en-US" dirty="0" smtClean="0"/>
              <a:t>Image holder</a:t>
            </a:r>
            <a:endParaRPr lang="en-US" dirty="0"/>
          </a:p>
        </p:txBody>
      </p:sp>
      <p:sp>
        <p:nvSpPr>
          <p:cNvPr id="18" name="Picture Placeholder 12"/>
          <p:cNvSpPr>
            <a:spLocks noGrp="1"/>
          </p:cNvSpPr>
          <p:nvPr userDrawn="1">
            <p:ph type="pic" sz="quarter" idx="19" hasCustomPrompt="1"/>
          </p:nvPr>
        </p:nvSpPr>
        <p:spPr>
          <a:xfrm>
            <a:off x="9455773" y="2540229"/>
            <a:ext cx="2121694" cy="2121577"/>
          </a:xfrm>
          <a:prstGeom prst="ellipse">
            <a:avLst/>
          </a:prstGeom>
          <a:solidFill>
            <a:schemeClr val="bg1">
              <a:lumMod val="95000"/>
            </a:schemeClr>
          </a:solidFill>
          <a:ln w="25400">
            <a:noFill/>
          </a:ln>
        </p:spPr>
        <p:txBody>
          <a:bodyPr anchor="b" anchorCtr="1"/>
          <a:lstStyle>
            <a:lvl1pPr algn="ctr" rtl="0">
              <a:buNone/>
              <a:defRPr sz="1266" baseline="0"/>
            </a:lvl1pPr>
          </a:lstStyle>
          <a:p>
            <a:r>
              <a:rPr lang="en-US" dirty="0" smtClean="0"/>
              <a:t>Image holder</a:t>
            </a:r>
            <a:endParaRPr lang="en-US" dirty="0"/>
          </a:p>
        </p:txBody>
      </p:sp>
    </p:spTree>
    <p:extLst>
      <p:ext uri="{BB962C8B-B14F-4D97-AF65-F5344CB8AC3E}">
        <p14:creationId xmlns:p14="http://schemas.microsoft.com/office/powerpoint/2010/main" val="405646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23" presetClass="entr" presetSubtype="16"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00" fill="hold"/>
                                        <p:tgtEl>
                                          <p:spTgt spid="20"/>
                                        </p:tgtEl>
                                        <p:attrNameLst>
                                          <p:attrName>ppt_w</p:attrName>
                                        </p:attrNameLst>
                                      </p:cBhvr>
                                      <p:tavLst>
                                        <p:tav tm="0">
                                          <p:val>
                                            <p:fltVal val="0"/>
                                          </p:val>
                                        </p:tav>
                                        <p:tav tm="100000">
                                          <p:val>
                                            <p:strVal val="#ppt_w"/>
                                          </p:val>
                                        </p:tav>
                                      </p:tavLst>
                                    </p:anim>
                                    <p:anim calcmode="lin" valueType="num">
                                      <p:cBhvr>
                                        <p:cTn id="36" dur="500" fill="hold"/>
                                        <p:tgtEl>
                                          <p:spTgt spid="20"/>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23" presetClass="entr" presetSubtype="16"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4500"/>
                            </p:stCondLst>
                            <p:childTnLst>
                              <p:par>
                                <p:cTn id="47" presetID="2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childTnLst>
                                </p:cTn>
                              </p:par>
                            </p:childTnLst>
                          </p:cTn>
                        </p:par>
                        <p:par>
                          <p:cTn id="51" fill="hold">
                            <p:stCondLst>
                              <p:cond delay="5000"/>
                            </p:stCondLst>
                            <p:childTnLst>
                              <p:par>
                                <p:cTn id="52" presetID="23" presetClass="entr" presetSubtype="16"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19" grpId="0" animBg="1"/>
      <p:bldP spid="20" grpId="0" animBg="1"/>
      <p:bldP spid="21" grpId="0" animBg="1"/>
      <p:bldP spid="16" grpId="0" animBg="1"/>
      <p:bldP spid="12" grpId="0" animBg="1"/>
      <p:bldP spid="13" grpId="0" animBg="1"/>
      <p:bldP spid="17" grpId="0" animBg="1"/>
      <p:bldP spid="18"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3_Title Slide">
    <p:spTree>
      <p:nvGrpSpPr>
        <p:cNvPr id="1" name=""/>
        <p:cNvGrpSpPr/>
        <p:nvPr/>
      </p:nvGrpSpPr>
      <p:grpSpPr>
        <a:xfrm>
          <a:off x="0" y="0"/>
          <a:ext cx="0" cy="0"/>
          <a:chOff x="0" y="0"/>
          <a:chExt cx="0" cy="0"/>
        </a:xfrm>
      </p:grpSpPr>
      <p:sp>
        <p:nvSpPr>
          <p:cNvPr id="11" name="矩形 10"/>
          <p:cNvSpPr/>
          <p:nvPr userDrawn="1"/>
        </p:nvSpPr>
        <p:spPr>
          <a:xfrm>
            <a:off x="6789415" y="6064597"/>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3" name="Rectangle 12"/>
          <p:cNvSpPr/>
          <p:nvPr userDrawn="1"/>
        </p:nvSpPr>
        <p:spPr>
          <a:xfrm>
            <a:off x="732688" y="5208780"/>
            <a:ext cx="5670709" cy="13929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69" dirty="0"/>
          </a:p>
        </p:txBody>
      </p:sp>
      <p:sp>
        <p:nvSpPr>
          <p:cNvPr id="14" name="Rectangle 13"/>
          <p:cNvSpPr/>
          <p:nvPr userDrawn="1"/>
        </p:nvSpPr>
        <p:spPr>
          <a:xfrm>
            <a:off x="6457593" y="5208780"/>
            <a:ext cx="5670709" cy="13929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69" dirty="0"/>
          </a:p>
        </p:txBody>
      </p:sp>
      <p:sp>
        <p:nvSpPr>
          <p:cNvPr id="15" name="Picture Placeholder 7"/>
          <p:cNvSpPr>
            <a:spLocks noGrp="1"/>
          </p:cNvSpPr>
          <p:nvPr>
            <p:ph type="pic" sz="quarter" idx="22" hasCustomPrompt="1"/>
          </p:nvPr>
        </p:nvSpPr>
        <p:spPr>
          <a:xfrm>
            <a:off x="6457594" y="1900654"/>
            <a:ext cx="5651063" cy="3301006"/>
          </a:xfrm>
          <a:prstGeom prst="rect">
            <a:avLst/>
          </a:prstGeom>
          <a:solidFill>
            <a:schemeClr val="bg1">
              <a:lumMod val="85000"/>
            </a:schemeClr>
          </a:solidFill>
          <a:ln>
            <a:noFill/>
          </a:ln>
        </p:spPr>
        <p:txBody>
          <a:bodyPr bIns="457200" anchor="b"/>
          <a:lstStyle>
            <a:lvl1pPr algn="ctr">
              <a:buNone/>
              <a:defRPr sz="1687">
                <a:solidFill>
                  <a:schemeClr val="tx1">
                    <a:lumMod val="50000"/>
                    <a:lumOff val="50000"/>
                  </a:schemeClr>
                </a:solidFill>
              </a:defRPr>
            </a:lvl1pPr>
          </a:lstStyle>
          <a:p>
            <a:r>
              <a:rPr lang="en-US" dirty="0" smtClean="0"/>
              <a:t>Image Holder</a:t>
            </a:r>
            <a:endParaRPr lang="en-US" dirty="0"/>
          </a:p>
        </p:txBody>
      </p:sp>
      <p:sp>
        <p:nvSpPr>
          <p:cNvPr id="16" name="Picture Placeholder 7"/>
          <p:cNvSpPr>
            <a:spLocks noGrp="1"/>
          </p:cNvSpPr>
          <p:nvPr>
            <p:ph type="pic" sz="quarter" idx="10" hasCustomPrompt="1"/>
          </p:nvPr>
        </p:nvSpPr>
        <p:spPr>
          <a:xfrm>
            <a:off x="732690" y="1900654"/>
            <a:ext cx="5651063" cy="3301006"/>
          </a:xfrm>
          <a:prstGeom prst="rect">
            <a:avLst/>
          </a:prstGeom>
          <a:solidFill>
            <a:schemeClr val="bg1">
              <a:lumMod val="85000"/>
            </a:schemeClr>
          </a:solidFill>
          <a:ln>
            <a:noFill/>
          </a:ln>
        </p:spPr>
        <p:txBody>
          <a:bodyPr bIns="457200" anchor="b"/>
          <a:lstStyle>
            <a:lvl1pPr algn="ctr">
              <a:buNone/>
              <a:defRPr sz="1687">
                <a:solidFill>
                  <a:schemeClr val="tx1">
                    <a:lumMod val="50000"/>
                    <a:lumOff val="50000"/>
                  </a:schemeClr>
                </a:solidFill>
              </a:defRPr>
            </a:lvl1pPr>
          </a:lstStyle>
          <a:p>
            <a:r>
              <a:rPr lang="en-US" dirty="0" smtClean="0"/>
              <a:t>Image Holder</a:t>
            </a:r>
            <a:endParaRPr lang="en-US" dirty="0"/>
          </a:p>
        </p:txBody>
      </p:sp>
      <p:sp>
        <p:nvSpPr>
          <p:cNvPr id="17" name="Text Placeholder 3"/>
          <p:cNvSpPr>
            <a:spLocks noGrp="1"/>
          </p:cNvSpPr>
          <p:nvPr>
            <p:ph type="body" sz="half" idx="15"/>
          </p:nvPr>
        </p:nvSpPr>
        <p:spPr>
          <a:xfrm>
            <a:off x="912585" y="5609893"/>
            <a:ext cx="5291273" cy="893055"/>
          </a:xfrm>
          <a:prstGeom prst="rect">
            <a:avLst/>
          </a:prstGeom>
        </p:spPr>
        <p:txBody>
          <a:bodyPr wrap="square" lIns="0" tIns="0" rIns="0" bIns="0" anchor="t">
            <a:noAutofit/>
          </a:bodyPr>
          <a:lstStyle>
            <a:lvl1pPr marL="0" indent="0" algn="ctr">
              <a:buNone/>
              <a:defRPr sz="1547" b="0" baseline="0">
                <a:solidFill>
                  <a:schemeClr val="bg1"/>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algn="ctr"/>
            <a:endParaRPr lang="en-US" sz="1406" dirty="0">
              <a:solidFill>
                <a:schemeClr val="tx1">
                  <a:lumMod val="50000"/>
                  <a:lumOff val="50000"/>
                </a:schemeClr>
              </a:solidFill>
            </a:endParaRPr>
          </a:p>
        </p:txBody>
      </p:sp>
      <p:sp>
        <p:nvSpPr>
          <p:cNvPr id="18" name="Text Placeholder 3"/>
          <p:cNvSpPr>
            <a:spLocks noGrp="1"/>
          </p:cNvSpPr>
          <p:nvPr>
            <p:ph type="body" sz="half" idx="17"/>
          </p:nvPr>
        </p:nvSpPr>
        <p:spPr>
          <a:xfrm>
            <a:off x="905176" y="5320289"/>
            <a:ext cx="5306088" cy="271082"/>
          </a:xfrm>
          <a:prstGeom prst="rect">
            <a:avLst/>
          </a:prstGeom>
        </p:spPr>
        <p:txBody>
          <a:bodyPr wrap="none" lIns="0" tIns="0" rIns="0" bIns="0" anchor="ctr">
            <a:noAutofit/>
          </a:bodyPr>
          <a:lstStyle>
            <a:lvl1pPr marL="0" indent="0" algn="ctr">
              <a:buNone/>
              <a:defRPr sz="1969" b="1" baseline="0">
                <a:solidFill>
                  <a:schemeClr val="bg1"/>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lvl="0"/>
            <a:endParaRPr lang="en-US" dirty="0" smtClean="0"/>
          </a:p>
        </p:txBody>
      </p:sp>
      <p:sp>
        <p:nvSpPr>
          <p:cNvPr id="19" name="Text Placeholder 3"/>
          <p:cNvSpPr>
            <a:spLocks noGrp="1"/>
          </p:cNvSpPr>
          <p:nvPr>
            <p:ph type="body" sz="half" idx="23"/>
          </p:nvPr>
        </p:nvSpPr>
        <p:spPr>
          <a:xfrm>
            <a:off x="6637489" y="5609893"/>
            <a:ext cx="5291273" cy="893055"/>
          </a:xfrm>
          <a:prstGeom prst="rect">
            <a:avLst/>
          </a:prstGeom>
        </p:spPr>
        <p:txBody>
          <a:bodyPr wrap="square" lIns="0" tIns="0" rIns="0" bIns="0" anchor="t">
            <a:noAutofit/>
          </a:bodyPr>
          <a:lstStyle>
            <a:lvl1pPr marL="0" indent="0" algn="ctr">
              <a:buNone/>
              <a:defRPr sz="1547" b="0" baseline="0">
                <a:solidFill>
                  <a:schemeClr val="bg1"/>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algn="ctr"/>
            <a:endParaRPr lang="en-US" sz="1406" dirty="0">
              <a:solidFill>
                <a:schemeClr val="tx1">
                  <a:lumMod val="50000"/>
                  <a:lumOff val="50000"/>
                </a:schemeClr>
              </a:solidFill>
            </a:endParaRPr>
          </a:p>
        </p:txBody>
      </p:sp>
      <p:sp>
        <p:nvSpPr>
          <p:cNvPr id="20" name="Text Placeholder 3"/>
          <p:cNvSpPr>
            <a:spLocks noGrp="1"/>
          </p:cNvSpPr>
          <p:nvPr>
            <p:ph type="body" sz="half" idx="25"/>
          </p:nvPr>
        </p:nvSpPr>
        <p:spPr>
          <a:xfrm>
            <a:off x="6630081" y="5320289"/>
            <a:ext cx="5306088" cy="271082"/>
          </a:xfrm>
          <a:prstGeom prst="rect">
            <a:avLst/>
          </a:prstGeom>
        </p:spPr>
        <p:txBody>
          <a:bodyPr wrap="none" lIns="0" tIns="0" rIns="0" bIns="0" anchor="ctr">
            <a:noAutofit/>
          </a:bodyPr>
          <a:lstStyle>
            <a:lvl1pPr marL="0" indent="0" algn="ctr">
              <a:buNone/>
              <a:defRPr sz="1969" b="1" baseline="0">
                <a:solidFill>
                  <a:schemeClr val="bg1"/>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lvl="0"/>
            <a:endParaRPr lang="en-US" dirty="0" smtClean="0"/>
          </a:p>
        </p:txBody>
      </p:sp>
    </p:spTree>
    <p:extLst>
      <p:ext uri="{BB962C8B-B14F-4D97-AF65-F5344CB8AC3E}">
        <p14:creationId xmlns:p14="http://schemas.microsoft.com/office/powerpoint/2010/main" val="2383325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accel="50000" decel="50000" fill="hold" grpId="0" nodeType="afterEffect" nodePh="1">
                                  <p:stCondLst>
                                    <p:cond delay="0"/>
                                  </p:stCondLst>
                                  <p:endCondLst>
                                    <p:cond evt="begin" delay="0">
                                      <p:tn val="14"/>
                                    </p:cond>
                                  </p:endCondLst>
                                  <p:childTnLst>
                                    <p:set>
                                      <p:cBhvr>
                                        <p:cTn id="15" dur="1" fill="hold">
                                          <p:stCondLst>
                                            <p:cond delay="0"/>
                                          </p:stCondLst>
                                        </p:cTn>
                                        <p:tgtEl>
                                          <p:spTgt spid="18">
                                            <p:txEl>
                                              <p:pRg st="0" end="0"/>
                                            </p:txEl>
                                          </p:spTgt>
                                        </p:tgtEl>
                                        <p:attrNameLst>
                                          <p:attrName>style.visibility</p:attrName>
                                        </p:attrNameLst>
                                      </p:cBhvr>
                                      <p:to>
                                        <p:strVal val="visible"/>
                                      </p:to>
                                    </p:set>
                                    <p:anim calcmode="lin" valueType="num">
                                      <p:cBhvr additive="base">
                                        <p:cTn id="16"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accel="50000" decel="50000" fill="hold" grpId="0" nodeType="afterEffect" nodePh="1">
                                  <p:stCondLst>
                                    <p:cond delay="0"/>
                                  </p:stCondLst>
                                  <p:endCondLst>
                                    <p:cond evt="begin" delay="0">
                                      <p:tn val="19"/>
                                    </p:cond>
                                  </p:endCondLst>
                                  <p:childTnLst>
                                    <p:set>
                                      <p:cBhvr>
                                        <p:cTn id="20" dur="1" fill="hold">
                                          <p:stCondLst>
                                            <p:cond delay="0"/>
                                          </p:stCondLst>
                                        </p:cTn>
                                        <p:tgtEl>
                                          <p:spTgt spid="17">
                                            <p:txEl>
                                              <p:pRg st="0" end="0"/>
                                            </p:txEl>
                                          </p:spTgt>
                                        </p:tgtEl>
                                        <p:attrNameLst>
                                          <p:attrName>style.visibility</p:attrName>
                                        </p:attrNameLst>
                                      </p:cBhvr>
                                      <p:to>
                                        <p:strVal val="visible"/>
                                      </p:to>
                                    </p:set>
                                    <p:anim calcmode="lin" valueType="num">
                                      <p:cBhvr additive="base">
                                        <p:cTn id="21"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1" accel="50000" decel="5000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4" accel="50000" decel="5000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2" presetClass="entr" presetSubtype="4" accel="50000" decel="50000" fill="hold" grpId="0" nodeType="afterEffect" nodePh="1">
                                  <p:stCondLst>
                                    <p:cond delay="0"/>
                                  </p:stCondLst>
                                  <p:endCondLst>
                                    <p:cond evt="begin" delay="0">
                                      <p:tn val="33"/>
                                    </p:cond>
                                  </p:endCondLst>
                                  <p:childTnLst>
                                    <p:set>
                                      <p:cBhvr>
                                        <p:cTn id="34" dur="1" fill="hold">
                                          <p:stCondLst>
                                            <p:cond delay="0"/>
                                          </p:stCondLst>
                                        </p:cTn>
                                        <p:tgtEl>
                                          <p:spTgt spid="20">
                                            <p:txEl>
                                              <p:pRg st="0" end="0"/>
                                            </p:txEl>
                                          </p:spTgt>
                                        </p:tgtEl>
                                        <p:attrNameLst>
                                          <p:attrName>style.visibility</p:attrName>
                                        </p:attrNameLst>
                                      </p:cBhvr>
                                      <p:to>
                                        <p:strVal val="visible"/>
                                      </p:to>
                                    </p:set>
                                    <p:anim calcmode="lin" valueType="num">
                                      <p:cBhvr additive="base">
                                        <p:cTn id="35"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0">
                                            <p:txEl>
                                              <p:pRg st="0" end="0"/>
                                            </p:txEl>
                                          </p:spTgt>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2" presetClass="entr" presetSubtype="4" accel="50000" decel="50000" fill="hold" grpId="0" nodeType="afterEffect" nodePh="1">
                                  <p:stCondLst>
                                    <p:cond delay="0"/>
                                  </p:stCondLst>
                                  <p:endCondLst>
                                    <p:cond evt="begin" delay="0">
                                      <p:tn val="38"/>
                                    </p:cond>
                                  </p:endCondLst>
                                  <p:childTnLst>
                                    <p:set>
                                      <p:cBhvr>
                                        <p:cTn id="39" dur="1" fill="hold">
                                          <p:stCondLst>
                                            <p:cond delay="0"/>
                                          </p:stCondLst>
                                        </p:cTn>
                                        <p:tgtEl>
                                          <p:spTgt spid="19">
                                            <p:txEl>
                                              <p:pRg st="0" end="0"/>
                                            </p:txEl>
                                          </p:spTgt>
                                        </p:tgtEl>
                                        <p:attrNameLst>
                                          <p:attrName>style.visibility</p:attrName>
                                        </p:attrNameLst>
                                      </p:cBhvr>
                                      <p:to>
                                        <p:strVal val="visible"/>
                                      </p:to>
                                    </p:set>
                                    <p:anim calcmode="lin" valueType="num">
                                      <p:cBhvr additive="base">
                                        <p:cTn id="40"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1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build="p">
        <p:tmplLst>
          <p:tmpl lvl="1">
            <p:tnLst>
              <p:par>
                <p:cTn presetID="2" presetClass="entr" presetSubtype="4" accel="50000" decel="50000" fill="hold" nodeType="afterEffect" nodePh="1">
                  <p:stCondLst>
                    <p:cond delay="0"/>
                  </p:stCondLst>
                  <p:endCondLst>
                    <p:cond evt="begin" delay="0"/>
                  </p:end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ppt_x"/>
                          </p:val>
                        </p:tav>
                        <p:tav tm="100000">
                          <p:val>
                            <p:strVal val="#ppt_x"/>
                          </p:val>
                        </p:tav>
                      </p:tavLst>
                    </p:anim>
                    <p:anim calcmode="lin" valueType="num">
                      <p:cBhvr additive="base">
                        <p:cTn dur="50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p:tmplLst>
          <p:tmpl lvl="1">
            <p:tnLst>
              <p:par>
                <p:cTn presetID="2" presetClass="entr" presetSubtype="4" accel="50000" decel="50000" fill="hold" nodeType="afterEffect" nodePh="1">
                  <p:stCondLst>
                    <p:cond delay="0"/>
                  </p:stCondLst>
                  <p:endCondLst>
                    <p:cond evt="begin" delay="0"/>
                  </p:end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ppt_x"/>
                          </p:val>
                        </p:tav>
                        <p:tav tm="100000">
                          <p:val>
                            <p:strVal val="#ppt_x"/>
                          </p:val>
                        </p:tav>
                      </p:tavLst>
                    </p:anim>
                    <p:anim calcmode="lin" valueType="num">
                      <p:cBhvr additive="base">
                        <p:cTn dur="500" fill="hold"/>
                        <p:tgtEl>
                          <p:spTgt spid="18"/>
                        </p:tgtEl>
                        <p:attrNameLst>
                          <p:attrName>ppt_y</p:attrName>
                        </p:attrNameLst>
                      </p:cBhvr>
                      <p:tavLst>
                        <p:tav tm="0">
                          <p:val>
                            <p:strVal val="1+#ppt_h/2"/>
                          </p:val>
                        </p:tav>
                        <p:tav tm="100000">
                          <p:val>
                            <p:strVal val="#ppt_y"/>
                          </p:val>
                        </p:tav>
                      </p:tavLst>
                    </p:anim>
                  </p:childTnLst>
                </p:cTn>
              </p:par>
            </p:tnLst>
          </p:tmpl>
        </p:tmplLst>
      </p:bldP>
      <p:bldP spid="19" grpId="0" build="p">
        <p:tmplLst>
          <p:tmpl lvl="1">
            <p:tnLst>
              <p:par>
                <p:cTn presetID="2" presetClass="entr" presetSubtype="4" accel="50000" decel="50000" fill="hold" nodeType="afterEffect" nodePh="1">
                  <p:stCondLst>
                    <p:cond delay="0"/>
                  </p:stCondLst>
                  <p:endCondLst>
                    <p:cond evt="begin" delay="0"/>
                  </p:end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ppt_x"/>
                          </p:val>
                        </p:tav>
                        <p:tav tm="100000">
                          <p:val>
                            <p:strVal val="#ppt_x"/>
                          </p:val>
                        </p:tav>
                      </p:tavLst>
                    </p:anim>
                    <p:anim calcmode="lin" valueType="num">
                      <p:cBhvr additive="base">
                        <p:cTn dur="500" fill="hold"/>
                        <p:tgtEl>
                          <p:spTgt spid="19"/>
                        </p:tgtEl>
                        <p:attrNameLst>
                          <p:attrName>ppt_y</p:attrName>
                        </p:attrNameLst>
                      </p:cBhvr>
                      <p:tavLst>
                        <p:tav tm="0">
                          <p:val>
                            <p:strVal val="1+#ppt_h/2"/>
                          </p:val>
                        </p:tav>
                        <p:tav tm="100000">
                          <p:val>
                            <p:strVal val="#ppt_y"/>
                          </p:val>
                        </p:tav>
                      </p:tavLst>
                    </p:anim>
                  </p:childTnLst>
                </p:cTn>
              </p:par>
            </p:tnLst>
          </p:tmpl>
        </p:tmplLst>
      </p:bldP>
      <p:bldP spid="20" grpId="0" build="p">
        <p:tmplLst>
          <p:tmpl lvl="1">
            <p:tnLst>
              <p:par>
                <p:cTn presetID="2" presetClass="entr" presetSubtype="4" accel="50000" decel="50000" fill="hold" nodeType="afterEffect" nodePh="1">
                  <p:stCondLst>
                    <p:cond delay="0"/>
                  </p:stCondLst>
                  <p:endCondLst>
                    <p:cond evt="begin" delay="0"/>
                  </p:end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79_Title Slide">
    <p:spTree>
      <p:nvGrpSpPr>
        <p:cNvPr id="1" name=""/>
        <p:cNvGrpSpPr/>
        <p:nvPr/>
      </p:nvGrpSpPr>
      <p:grpSpPr>
        <a:xfrm>
          <a:off x="0" y="0"/>
          <a:ext cx="0" cy="0"/>
          <a:chOff x="0" y="0"/>
          <a:chExt cx="0" cy="0"/>
        </a:xfrm>
      </p:grpSpPr>
      <p:sp>
        <p:nvSpPr>
          <p:cNvPr id="22" name="Rectangle 21"/>
          <p:cNvSpPr/>
          <p:nvPr userDrawn="1"/>
        </p:nvSpPr>
        <p:spPr>
          <a:xfrm>
            <a:off x="747114" y="3747917"/>
            <a:ext cx="2749213" cy="5357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69" dirty="0"/>
          </a:p>
        </p:txBody>
      </p:sp>
      <p:sp>
        <p:nvSpPr>
          <p:cNvPr id="23" name="Picture Placeholder 7"/>
          <p:cNvSpPr>
            <a:spLocks noGrp="1"/>
          </p:cNvSpPr>
          <p:nvPr>
            <p:ph type="pic" sz="quarter" idx="18" hasCustomPrompt="1"/>
          </p:nvPr>
        </p:nvSpPr>
        <p:spPr>
          <a:xfrm>
            <a:off x="751877" y="1899853"/>
            <a:ext cx="2739687" cy="1840943"/>
          </a:xfrm>
          <a:prstGeom prst="rect">
            <a:avLst/>
          </a:prstGeom>
          <a:solidFill>
            <a:schemeClr val="tx1">
              <a:lumMod val="10000"/>
              <a:lumOff val="90000"/>
            </a:schemeClr>
          </a:solidFill>
          <a:ln>
            <a:noFill/>
          </a:ln>
        </p:spPr>
        <p:txBody>
          <a:bodyPr bIns="274320" anchor="b"/>
          <a:lstStyle>
            <a:lvl1pPr algn="ctr">
              <a:buNone/>
              <a:defRPr sz="1477">
                <a:solidFill>
                  <a:schemeClr val="tx1">
                    <a:lumMod val="50000"/>
                    <a:lumOff val="50000"/>
                  </a:schemeClr>
                </a:solidFill>
              </a:defRPr>
            </a:lvl1pPr>
          </a:lstStyle>
          <a:p>
            <a:r>
              <a:rPr lang="en-US" dirty="0" smtClean="0"/>
              <a:t>Image Holder</a:t>
            </a:r>
            <a:endParaRPr lang="en-US" dirty="0"/>
          </a:p>
        </p:txBody>
      </p:sp>
      <p:sp>
        <p:nvSpPr>
          <p:cNvPr id="24" name="Text Placeholder 3"/>
          <p:cNvSpPr>
            <a:spLocks noGrp="1"/>
          </p:cNvSpPr>
          <p:nvPr>
            <p:ph type="body" sz="half" idx="19"/>
          </p:nvPr>
        </p:nvSpPr>
        <p:spPr>
          <a:xfrm>
            <a:off x="873794" y="3880252"/>
            <a:ext cx="2495856" cy="271082"/>
          </a:xfrm>
          <a:prstGeom prst="rect">
            <a:avLst/>
          </a:prstGeom>
        </p:spPr>
        <p:txBody>
          <a:bodyPr wrap="none" lIns="0" tIns="0" rIns="0" bIns="0" anchor="ctr">
            <a:noAutofit/>
          </a:bodyPr>
          <a:lstStyle>
            <a:lvl1pPr marL="0" indent="0" algn="ctr">
              <a:buNone/>
              <a:defRPr sz="1687" b="1" baseline="0">
                <a:solidFill>
                  <a:schemeClr val="bg1"/>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lvl="0"/>
            <a:endParaRPr lang="en-US" dirty="0" smtClean="0"/>
          </a:p>
        </p:txBody>
      </p:sp>
      <p:sp>
        <p:nvSpPr>
          <p:cNvPr id="25" name="Rectangle 24"/>
          <p:cNvSpPr/>
          <p:nvPr userDrawn="1"/>
        </p:nvSpPr>
        <p:spPr>
          <a:xfrm>
            <a:off x="3601582" y="3747917"/>
            <a:ext cx="2749213" cy="53575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69" dirty="0"/>
          </a:p>
        </p:txBody>
      </p:sp>
      <p:sp>
        <p:nvSpPr>
          <p:cNvPr id="26" name="Picture Placeholder 7"/>
          <p:cNvSpPr>
            <a:spLocks noGrp="1"/>
          </p:cNvSpPr>
          <p:nvPr>
            <p:ph type="pic" sz="quarter" idx="34" hasCustomPrompt="1"/>
          </p:nvPr>
        </p:nvSpPr>
        <p:spPr>
          <a:xfrm>
            <a:off x="3606345" y="1899853"/>
            <a:ext cx="2739687" cy="1840943"/>
          </a:xfrm>
          <a:prstGeom prst="rect">
            <a:avLst/>
          </a:prstGeom>
          <a:solidFill>
            <a:schemeClr val="tx1">
              <a:lumMod val="10000"/>
              <a:lumOff val="90000"/>
            </a:schemeClr>
          </a:solidFill>
          <a:ln>
            <a:noFill/>
          </a:ln>
        </p:spPr>
        <p:txBody>
          <a:bodyPr bIns="274320" anchor="b"/>
          <a:lstStyle>
            <a:lvl1pPr algn="ctr">
              <a:buNone/>
              <a:defRPr sz="1477">
                <a:solidFill>
                  <a:schemeClr val="tx1">
                    <a:lumMod val="50000"/>
                    <a:lumOff val="50000"/>
                  </a:schemeClr>
                </a:solidFill>
              </a:defRPr>
            </a:lvl1pPr>
          </a:lstStyle>
          <a:p>
            <a:r>
              <a:rPr lang="en-US" dirty="0" smtClean="0"/>
              <a:t>Image Holder</a:t>
            </a:r>
            <a:endParaRPr lang="en-US" dirty="0"/>
          </a:p>
        </p:txBody>
      </p:sp>
      <p:sp>
        <p:nvSpPr>
          <p:cNvPr id="27" name="Text Placeholder 3"/>
          <p:cNvSpPr>
            <a:spLocks noGrp="1"/>
          </p:cNvSpPr>
          <p:nvPr>
            <p:ph type="body" sz="half" idx="35"/>
          </p:nvPr>
        </p:nvSpPr>
        <p:spPr>
          <a:xfrm>
            <a:off x="3728262" y="3880252"/>
            <a:ext cx="2495856" cy="271082"/>
          </a:xfrm>
          <a:prstGeom prst="rect">
            <a:avLst/>
          </a:prstGeom>
        </p:spPr>
        <p:txBody>
          <a:bodyPr wrap="none" lIns="0" tIns="0" rIns="0" bIns="0" anchor="ctr">
            <a:noAutofit/>
          </a:bodyPr>
          <a:lstStyle>
            <a:lvl1pPr marL="0" indent="0" algn="ctr">
              <a:buNone/>
              <a:defRPr sz="1687" b="1" baseline="0">
                <a:solidFill>
                  <a:schemeClr val="bg1"/>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lvl="0"/>
            <a:endParaRPr lang="en-US" dirty="0" smtClean="0"/>
          </a:p>
        </p:txBody>
      </p:sp>
      <p:sp>
        <p:nvSpPr>
          <p:cNvPr id="30" name="Rectangle 29"/>
          <p:cNvSpPr/>
          <p:nvPr userDrawn="1"/>
        </p:nvSpPr>
        <p:spPr>
          <a:xfrm>
            <a:off x="6466606" y="3747917"/>
            <a:ext cx="2749213" cy="53575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69" dirty="0"/>
          </a:p>
        </p:txBody>
      </p:sp>
      <p:sp>
        <p:nvSpPr>
          <p:cNvPr id="31" name="Picture Placeholder 7"/>
          <p:cNvSpPr>
            <a:spLocks noGrp="1"/>
          </p:cNvSpPr>
          <p:nvPr>
            <p:ph type="pic" sz="quarter" idx="38" hasCustomPrompt="1"/>
          </p:nvPr>
        </p:nvSpPr>
        <p:spPr>
          <a:xfrm>
            <a:off x="6471369" y="1899853"/>
            <a:ext cx="2739687" cy="1840943"/>
          </a:xfrm>
          <a:prstGeom prst="rect">
            <a:avLst/>
          </a:prstGeom>
          <a:solidFill>
            <a:schemeClr val="tx1">
              <a:lumMod val="10000"/>
              <a:lumOff val="90000"/>
            </a:schemeClr>
          </a:solidFill>
          <a:ln>
            <a:noFill/>
          </a:ln>
        </p:spPr>
        <p:txBody>
          <a:bodyPr bIns="274320" anchor="b"/>
          <a:lstStyle>
            <a:lvl1pPr algn="ctr">
              <a:buNone/>
              <a:defRPr sz="1477">
                <a:solidFill>
                  <a:schemeClr val="tx1">
                    <a:lumMod val="50000"/>
                    <a:lumOff val="50000"/>
                  </a:schemeClr>
                </a:solidFill>
              </a:defRPr>
            </a:lvl1pPr>
          </a:lstStyle>
          <a:p>
            <a:r>
              <a:rPr lang="en-US" dirty="0" smtClean="0"/>
              <a:t>Image Holder</a:t>
            </a:r>
            <a:endParaRPr lang="en-US" dirty="0"/>
          </a:p>
        </p:txBody>
      </p:sp>
      <p:sp>
        <p:nvSpPr>
          <p:cNvPr id="32" name="Text Placeholder 3"/>
          <p:cNvSpPr>
            <a:spLocks noGrp="1"/>
          </p:cNvSpPr>
          <p:nvPr>
            <p:ph type="body" sz="half" idx="39"/>
          </p:nvPr>
        </p:nvSpPr>
        <p:spPr>
          <a:xfrm>
            <a:off x="6593285" y="3880252"/>
            <a:ext cx="2495856" cy="271082"/>
          </a:xfrm>
          <a:prstGeom prst="rect">
            <a:avLst/>
          </a:prstGeom>
        </p:spPr>
        <p:txBody>
          <a:bodyPr wrap="none" lIns="0" tIns="0" rIns="0" bIns="0" anchor="ctr">
            <a:noAutofit/>
          </a:bodyPr>
          <a:lstStyle>
            <a:lvl1pPr marL="0" indent="0" algn="ctr">
              <a:buNone/>
              <a:defRPr sz="1687" b="1" baseline="0">
                <a:solidFill>
                  <a:schemeClr val="bg1"/>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lvl="0"/>
            <a:endParaRPr lang="en-US" dirty="0" smtClean="0"/>
          </a:p>
        </p:txBody>
      </p:sp>
      <p:sp>
        <p:nvSpPr>
          <p:cNvPr id="33" name="Rectangle 32"/>
          <p:cNvSpPr/>
          <p:nvPr userDrawn="1"/>
        </p:nvSpPr>
        <p:spPr>
          <a:xfrm>
            <a:off x="9305684" y="3747917"/>
            <a:ext cx="2749213" cy="5357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69" dirty="0"/>
          </a:p>
        </p:txBody>
      </p:sp>
      <p:sp>
        <p:nvSpPr>
          <p:cNvPr id="34" name="Picture Placeholder 7"/>
          <p:cNvSpPr>
            <a:spLocks noGrp="1"/>
          </p:cNvSpPr>
          <p:nvPr>
            <p:ph type="pic" sz="quarter" idx="42" hasCustomPrompt="1"/>
          </p:nvPr>
        </p:nvSpPr>
        <p:spPr>
          <a:xfrm>
            <a:off x="9310447" y="1899853"/>
            <a:ext cx="2739687" cy="1840943"/>
          </a:xfrm>
          <a:prstGeom prst="rect">
            <a:avLst/>
          </a:prstGeom>
          <a:solidFill>
            <a:schemeClr val="tx1">
              <a:lumMod val="10000"/>
              <a:lumOff val="90000"/>
            </a:schemeClr>
          </a:solidFill>
          <a:ln>
            <a:noFill/>
          </a:ln>
        </p:spPr>
        <p:txBody>
          <a:bodyPr bIns="274320" anchor="b"/>
          <a:lstStyle>
            <a:lvl1pPr algn="ctr">
              <a:buNone/>
              <a:defRPr sz="1477">
                <a:solidFill>
                  <a:schemeClr val="tx1">
                    <a:lumMod val="50000"/>
                    <a:lumOff val="50000"/>
                  </a:schemeClr>
                </a:solidFill>
              </a:defRPr>
            </a:lvl1pPr>
          </a:lstStyle>
          <a:p>
            <a:r>
              <a:rPr lang="en-US" dirty="0" smtClean="0"/>
              <a:t>Image Holder</a:t>
            </a:r>
            <a:endParaRPr lang="en-US" dirty="0"/>
          </a:p>
        </p:txBody>
      </p:sp>
      <p:sp>
        <p:nvSpPr>
          <p:cNvPr id="48" name="Text Placeholder 3"/>
          <p:cNvSpPr>
            <a:spLocks noGrp="1"/>
          </p:cNvSpPr>
          <p:nvPr>
            <p:ph type="body" sz="half" idx="43"/>
          </p:nvPr>
        </p:nvSpPr>
        <p:spPr>
          <a:xfrm>
            <a:off x="9432364" y="3880252"/>
            <a:ext cx="2495856" cy="271082"/>
          </a:xfrm>
          <a:prstGeom prst="rect">
            <a:avLst/>
          </a:prstGeom>
        </p:spPr>
        <p:txBody>
          <a:bodyPr wrap="none" lIns="0" tIns="0" rIns="0" bIns="0" anchor="ctr">
            <a:noAutofit/>
          </a:bodyPr>
          <a:lstStyle>
            <a:lvl1pPr marL="0" indent="0" algn="ctr">
              <a:buNone/>
              <a:defRPr sz="1687" b="1" baseline="0">
                <a:solidFill>
                  <a:schemeClr val="bg1"/>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lvl="0"/>
            <a:endParaRPr lang="en-US" dirty="0" smtClean="0"/>
          </a:p>
        </p:txBody>
      </p:sp>
      <p:sp>
        <p:nvSpPr>
          <p:cNvPr id="49" name="Picture Placeholder 7"/>
          <p:cNvSpPr>
            <a:spLocks noGrp="1"/>
          </p:cNvSpPr>
          <p:nvPr>
            <p:ph type="pic" sz="quarter" idx="32" hasCustomPrompt="1"/>
          </p:nvPr>
        </p:nvSpPr>
        <p:spPr>
          <a:xfrm>
            <a:off x="751877" y="4431280"/>
            <a:ext cx="11356779" cy="2276945"/>
          </a:xfrm>
          <a:prstGeom prst="rect">
            <a:avLst/>
          </a:prstGeom>
          <a:solidFill>
            <a:schemeClr val="tx1">
              <a:lumMod val="10000"/>
              <a:lumOff val="90000"/>
            </a:schemeClr>
          </a:solidFill>
          <a:ln>
            <a:noFill/>
          </a:ln>
        </p:spPr>
        <p:txBody>
          <a:bodyPr bIns="274320" anchor="b"/>
          <a:lstStyle>
            <a:lvl1pPr algn="ctr">
              <a:buNone/>
              <a:defRPr sz="1477">
                <a:solidFill>
                  <a:schemeClr val="tx1">
                    <a:lumMod val="50000"/>
                    <a:lumOff val="50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111326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slide(fromBottom)">
                                      <p:cBhvr>
                                        <p:cTn id="12" dur="500"/>
                                        <p:tgtEl>
                                          <p:spTgt spid="22"/>
                                        </p:tgtEl>
                                      </p:cBhvr>
                                    </p:animEffect>
                                  </p:childTnLst>
                                </p:cTn>
                              </p:par>
                            </p:childTnLst>
                          </p:cTn>
                        </p:par>
                        <p:par>
                          <p:cTn id="13" fill="hold">
                            <p:stCondLst>
                              <p:cond delay="1000"/>
                            </p:stCondLst>
                            <p:childTnLst>
                              <p:par>
                                <p:cTn id="14" presetID="22" presetClass="entr" presetSubtype="4" fill="hold" grpId="0" nodeType="afterEffect" nodePh="1">
                                  <p:stCondLst>
                                    <p:cond delay="0"/>
                                  </p:stCondLst>
                                  <p:endCondLst>
                                    <p:cond evt="begin" delay="0">
                                      <p:tn val="14"/>
                                    </p:cond>
                                  </p:endCondLst>
                                  <p:childTnLst>
                                    <p:set>
                                      <p:cBhvr>
                                        <p:cTn id="15" dur="1" fill="hold">
                                          <p:stCondLst>
                                            <p:cond delay="0"/>
                                          </p:stCondLst>
                                        </p:cTn>
                                        <p:tgtEl>
                                          <p:spTgt spid="24">
                                            <p:txEl>
                                              <p:pRg st="0" end="0"/>
                                            </p:txEl>
                                          </p:spTgt>
                                        </p:tgtEl>
                                        <p:attrNameLst>
                                          <p:attrName>style.visibility</p:attrName>
                                        </p:attrNameLst>
                                      </p:cBhvr>
                                      <p:to>
                                        <p:strVal val="visible"/>
                                      </p:to>
                                    </p:set>
                                    <p:animEffect transition="in" filter="wipe(down)">
                                      <p:cBhvr>
                                        <p:cTn id="16" dur="500"/>
                                        <p:tgtEl>
                                          <p:spTgt spid="24">
                                            <p:txEl>
                                              <p:pRg st="0" end="0"/>
                                            </p:txEl>
                                          </p:spTgt>
                                        </p:tgtEl>
                                      </p:cBhvr>
                                    </p:animEffect>
                                  </p:childTnLst>
                                </p:cTn>
                              </p:par>
                            </p:childTnLst>
                          </p:cTn>
                        </p:par>
                        <p:par>
                          <p:cTn id="17" fill="hold">
                            <p:stCondLst>
                              <p:cond delay="1500"/>
                            </p:stCondLst>
                            <p:childTnLst>
                              <p:par>
                                <p:cTn id="18" presetID="2" presetClass="entr" presetSubtype="4" accel="50000" decel="5000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fill="hold"/>
                                        <p:tgtEl>
                                          <p:spTgt spid="26"/>
                                        </p:tgtEl>
                                        <p:attrNameLst>
                                          <p:attrName>ppt_x</p:attrName>
                                        </p:attrNameLst>
                                      </p:cBhvr>
                                      <p:tavLst>
                                        <p:tav tm="0">
                                          <p:val>
                                            <p:strVal val="#ppt_x"/>
                                          </p:val>
                                        </p:tav>
                                        <p:tav tm="100000">
                                          <p:val>
                                            <p:strVal val="#ppt_x"/>
                                          </p:val>
                                        </p:tav>
                                      </p:tavLst>
                                    </p:anim>
                                    <p:anim calcmode="lin" valueType="num">
                                      <p:cBhvr additive="base">
                                        <p:cTn id="21" dur="500" fill="hold"/>
                                        <p:tgtEl>
                                          <p:spTgt spid="2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12" presetClass="entr" presetSubtype="4"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slide(fromBottom)">
                                      <p:cBhvr>
                                        <p:cTn id="25" dur="500"/>
                                        <p:tgtEl>
                                          <p:spTgt spid="25"/>
                                        </p:tgtEl>
                                      </p:cBhvr>
                                    </p:animEffect>
                                  </p:childTnLst>
                                </p:cTn>
                              </p:par>
                            </p:childTnLst>
                          </p:cTn>
                        </p:par>
                        <p:par>
                          <p:cTn id="26" fill="hold">
                            <p:stCondLst>
                              <p:cond delay="2500"/>
                            </p:stCondLst>
                            <p:childTnLst>
                              <p:par>
                                <p:cTn id="27" presetID="22" presetClass="entr" presetSubtype="4" fill="hold" grpId="0" nodeType="afterEffect" nodePh="1">
                                  <p:stCondLst>
                                    <p:cond delay="0"/>
                                  </p:stCondLst>
                                  <p:endCondLst>
                                    <p:cond evt="begin" delay="0">
                                      <p:tn val="27"/>
                                    </p:cond>
                                  </p:endCondLst>
                                  <p:childTnLst>
                                    <p:set>
                                      <p:cBhvr>
                                        <p:cTn id="28" dur="1" fill="hold">
                                          <p:stCondLst>
                                            <p:cond delay="0"/>
                                          </p:stCondLst>
                                        </p:cTn>
                                        <p:tgtEl>
                                          <p:spTgt spid="27">
                                            <p:txEl>
                                              <p:pRg st="0" end="0"/>
                                            </p:txEl>
                                          </p:spTgt>
                                        </p:tgtEl>
                                        <p:attrNameLst>
                                          <p:attrName>style.visibility</p:attrName>
                                        </p:attrNameLst>
                                      </p:cBhvr>
                                      <p:to>
                                        <p:strVal val="visible"/>
                                      </p:to>
                                    </p:set>
                                    <p:animEffect transition="in" filter="wipe(down)">
                                      <p:cBhvr>
                                        <p:cTn id="29" dur="500"/>
                                        <p:tgtEl>
                                          <p:spTgt spid="27">
                                            <p:txEl>
                                              <p:pRg st="0" end="0"/>
                                            </p:txEl>
                                          </p:spTgt>
                                        </p:tgtEl>
                                      </p:cBhvr>
                                    </p:animEffect>
                                  </p:childTnLst>
                                </p:cTn>
                              </p:par>
                            </p:childTnLst>
                          </p:cTn>
                        </p:par>
                        <p:par>
                          <p:cTn id="30" fill="hold">
                            <p:stCondLst>
                              <p:cond delay="3000"/>
                            </p:stCondLst>
                            <p:childTnLst>
                              <p:par>
                                <p:cTn id="31" presetID="2" presetClass="entr" presetSubtype="4" accel="50000" decel="50000"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500" fill="hold"/>
                                        <p:tgtEl>
                                          <p:spTgt spid="31"/>
                                        </p:tgtEl>
                                        <p:attrNameLst>
                                          <p:attrName>ppt_x</p:attrName>
                                        </p:attrNameLst>
                                      </p:cBhvr>
                                      <p:tavLst>
                                        <p:tav tm="0">
                                          <p:val>
                                            <p:strVal val="#ppt_x"/>
                                          </p:val>
                                        </p:tav>
                                        <p:tav tm="100000">
                                          <p:val>
                                            <p:strVal val="#ppt_x"/>
                                          </p:val>
                                        </p:tav>
                                      </p:tavLst>
                                    </p:anim>
                                    <p:anim calcmode="lin" valueType="num">
                                      <p:cBhvr additive="base">
                                        <p:cTn id="34" dur="500" fill="hold"/>
                                        <p:tgtEl>
                                          <p:spTgt spid="31"/>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12" presetClass="entr" presetSubtype="4"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slide(fromBottom)">
                                      <p:cBhvr>
                                        <p:cTn id="38" dur="500"/>
                                        <p:tgtEl>
                                          <p:spTgt spid="30"/>
                                        </p:tgtEl>
                                      </p:cBhvr>
                                    </p:animEffect>
                                  </p:childTnLst>
                                </p:cTn>
                              </p:par>
                            </p:childTnLst>
                          </p:cTn>
                        </p:par>
                        <p:par>
                          <p:cTn id="39" fill="hold">
                            <p:stCondLst>
                              <p:cond delay="4000"/>
                            </p:stCondLst>
                            <p:childTnLst>
                              <p:par>
                                <p:cTn id="40" presetID="22" presetClass="entr" presetSubtype="4" fill="hold" grpId="0" nodeType="afterEffect" nodePh="1">
                                  <p:stCondLst>
                                    <p:cond delay="0"/>
                                  </p:stCondLst>
                                  <p:endCondLst>
                                    <p:cond evt="begin" delay="0">
                                      <p:tn val="40"/>
                                    </p:cond>
                                  </p:endCondLst>
                                  <p:childTnLst>
                                    <p:set>
                                      <p:cBhvr>
                                        <p:cTn id="41" dur="1" fill="hold">
                                          <p:stCondLst>
                                            <p:cond delay="0"/>
                                          </p:stCondLst>
                                        </p:cTn>
                                        <p:tgtEl>
                                          <p:spTgt spid="32">
                                            <p:txEl>
                                              <p:pRg st="0" end="0"/>
                                            </p:txEl>
                                          </p:spTgt>
                                        </p:tgtEl>
                                        <p:attrNameLst>
                                          <p:attrName>style.visibility</p:attrName>
                                        </p:attrNameLst>
                                      </p:cBhvr>
                                      <p:to>
                                        <p:strVal val="visible"/>
                                      </p:to>
                                    </p:set>
                                    <p:animEffect transition="in" filter="wipe(down)">
                                      <p:cBhvr>
                                        <p:cTn id="42" dur="500"/>
                                        <p:tgtEl>
                                          <p:spTgt spid="32">
                                            <p:txEl>
                                              <p:pRg st="0" end="0"/>
                                            </p:txEl>
                                          </p:spTgt>
                                        </p:tgtEl>
                                      </p:cBhvr>
                                    </p:animEffect>
                                  </p:childTnLst>
                                </p:cTn>
                              </p:par>
                            </p:childTnLst>
                          </p:cTn>
                        </p:par>
                        <p:par>
                          <p:cTn id="43" fill="hold">
                            <p:stCondLst>
                              <p:cond delay="45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additive="base">
                                        <p:cTn id="46" dur="500" fill="hold"/>
                                        <p:tgtEl>
                                          <p:spTgt spid="34"/>
                                        </p:tgtEl>
                                        <p:attrNameLst>
                                          <p:attrName>ppt_x</p:attrName>
                                        </p:attrNameLst>
                                      </p:cBhvr>
                                      <p:tavLst>
                                        <p:tav tm="0">
                                          <p:val>
                                            <p:strVal val="#ppt_x"/>
                                          </p:val>
                                        </p:tav>
                                        <p:tav tm="100000">
                                          <p:val>
                                            <p:strVal val="#ppt_x"/>
                                          </p:val>
                                        </p:tav>
                                      </p:tavLst>
                                    </p:anim>
                                    <p:anim calcmode="lin" valueType="num">
                                      <p:cBhvr additive="base">
                                        <p:cTn id="47" dur="500" fill="hold"/>
                                        <p:tgtEl>
                                          <p:spTgt spid="34"/>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12" presetClass="entr" presetSubtype="4"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slide(fromBottom)">
                                      <p:cBhvr>
                                        <p:cTn id="51" dur="500"/>
                                        <p:tgtEl>
                                          <p:spTgt spid="33"/>
                                        </p:tgtEl>
                                      </p:cBhvr>
                                    </p:animEffect>
                                  </p:childTnLst>
                                </p:cTn>
                              </p:par>
                            </p:childTnLst>
                          </p:cTn>
                        </p:par>
                        <p:par>
                          <p:cTn id="52" fill="hold">
                            <p:stCondLst>
                              <p:cond delay="5500"/>
                            </p:stCondLst>
                            <p:childTnLst>
                              <p:par>
                                <p:cTn id="53" presetID="22" presetClass="entr" presetSubtype="4" fill="hold" grpId="0" nodeType="afterEffect" nodePh="1">
                                  <p:stCondLst>
                                    <p:cond delay="0"/>
                                  </p:stCondLst>
                                  <p:endCondLst>
                                    <p:cond evt="begin" delay="0">
                                      <p:tn val="53"/>
                                    </p:cond>
                                  </p:endCondLst>
                                  <p:childTnLst>
                                    <p:set>
                                      <p:cBhvr>
                                        <p:cTn id="54" dur="1" fill="hold">
                                          <p:stCondLst>
                                            <p:cond delay="0"/>
                                          </p:stCondLst>
                                        </p:cTn>
                                        <p:tgtEl>
                                          <p:spTgt spid="48">
                                            <p:txEl>
                                              <p:pRg st="0" end="0"/>
                                            </p:txEl>
                                          </p:spTgt>
                                        </p:tgtEl>
                                        <p:attrNameLst>
                                          <p:attrName>style.visibility</p:attrName>
                                        </p:attrNameLst>
                                      </p:cBhvr>
                                      <p:to>
                                        <p:strVal val="visible"/>
                                      </p:to>
                                    </p:set>
                                    <p:animEffect transition="in" filter="wipe(down)">
                                      <p:cBhvr>
                                        <p:cTn id="55" dur="500"/>
                                        <p:tgtEl>
                                          <p:spTgt spid="48">
                                            <p:txEl>
                                              <p:pRg st="0" end="0"/>
                                            </p:txEl>
                                          </p:spTgt>
                                        </p:tgtEl>
                                      </p:cBhvr>
                                    </p:animEffect>
                                  </p:childTnLst>
                                </p:cTn>
                              </p:par>
                            </p:childTnLst>
                          </p:cTn>
                        </p:par>
                        <p:par>
                          <p:cTn id="56" fill="hold">
                            <p:stCondLst>
                              <p:cond delay="6000"/>
                            </p:stCondLst>
                            <p:childTnLst>
                              <p:par>
                                <p:cTn id="57" presetID="2" presetClass="entr" presetSubtype="4" accel="50000" decel="50000" fill="hold" grpId="0" nodeType="after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500" fill="hold"/>
                                        <p:tgtEl>
                                          <p:spTgt spid="49"/>
                                        </p:tgtEl>
                                        <p:attrNameLst>
                                          <p:attrName>ppt_x</p:attrName>
                                        </p:attrNameLst>
                                      </p:cBhvr>
                                      <p:tavLst>
                                        <p:tav tm="0">
                                          <p:val>
                                            <p:strVal val="#ppt_x"/>
                                          </p:val>
                                        </p:tav>
                                        <p:tav tm="100000">
                                          <p:val>
                                            <p:strVal val="#ppt_x"/>
                                          </p:val>
                                        </p:tav>
                                      </p:tavLst>
                                    </p:anim>
                                    <p:anim calcmode="lin" valueType="num">
                                      <p:cBhvr additive="base">
                                        <p:cTn id="60"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build="p">
        <p:tmplLst>
          <p:tmpl lvl="1">
            <p:tnLst>
              <p:par>
                <p:cTn presetID="22" presetClass="entr" presetSubtype="4" fill="hold" nodeType="afterEffect" nodePh="1">
                  <p:stCondLst>
                    <p:cond delay="0"/>
                  </p:stCondLst>
                  <p:endCondLst>
                    <p:cond evt="begin" delay="0"/>
                  </p:endCondLst>
                  <p:childTnLst>
                    <p:set>
                      <p:cBhvr>
                        <p:cTn dur="1" fill="hold">
                          <p:stCondLst>
                            <p:cond delay="0"/>
                          </p:stCondLst>
                        </p:cTn>
                        <p:tgtEl>
                          <p:spTgt spid="24"/>
                        </p:tgtEl>
                        <p:attrNameLst>
                          <p:attrName>style.visibility</p:attrName>
                        </p:attrNameLst>
                      </p:cBhvr>
                      <p:to>
                        <p:strVal val="visible"/>
                      </p:to>
                    </p:set>
                    <p:animEffect transition="in" filter="wipe(down)">
                      <p:cBhvr>
                        <p:cTn dur="500"/>
                        <p:tgtEl>
                          <p:spTgt spid="24"/>
                        </p:tgtEl>
                      </p:cBhvr>
                    </p:animEffect>
                  </p:childTnLst>
                </p:cTn>
              </p:par>
            </p:tnLst>
          </p:tmpl>
        </p:tmplLst>
      </p:bldP>
      <p:bldP spid="25" grpId="0" animBg="1"/>
      <p:bldP spid="26" grpId="0" animBg="1"/>
      <p:bldP spid="27" grpId="0" build="p">
        <p:tmplLst>
          <p:tmpl lvl="1">
            <p:tnLst>
              <p:par>
                <p:cTn presetID="22" presetClass="entr" presetSubtype="4" fill="hold" nodeType="afterEffect" nodePh="1">
                  <p:stCondLst>
                    <p:cond delay="0"/>
                  </p:stCondLst>
                  <p:endCondLst>
                    <p:cond evt="begin" delay="0"/>
                  </p:endCondLst>
                  <p:childTnLst>
                    <p:set>
                      <p:cBhvr>
                        <p:cTn dur="1" fill="hold">
                          <p:stCondLst>
                            <p:cond delay="0"/>
                          </p:stCondLst>
                        </p:cTn>
                        <p:tgtEl>
                          <p:spTgt spid="27"/>
                        </p:tgtEl>
                        <p:attrNameLst>
                          <p:attrName>style.visibility</p:attrName>
                        </p:attrNameLst>
                      </p:cBhvr>
                      <p:to>
                        <p:strVal val="visible"/>
                      </p:to>
                    </p:set>
                    <p:animEffect transition="in" filter="wipe(down)">
                      <p:cBhvr>
                        <p:cTn dur="500"/>
                        <p:tgtEl>
                          <p:spTgt spid="27"/>
                        </p:tgtEl>
                      </p:cBhvr>
                    </p:animEffect>
                  </p:childTnLst>
                </p:cTn>
              </p:par>
            </p:tnLst>
          </p:tmpl>
        </p:tmplLst>
      </p:bldP>
      <p:bldP spid="30" grpId="0" animBg="1"/>
      <p:bldP spid="31" grpId="0" animBg="1"/>
      <p:bldP spid="32" grpId="0" build="p">
        <p:tmplLst>
          <p:tmpl lvl="1">
            <p:tnLst>
              <p:par>
                <p:cTn presetID="22" presetClass="entr" presetSubtype="4" fill="hold" nodeType="afterEffect" nodePh="1">
                  <p:stCondLst>
                    <p:cond delay="0"/>
                  </p:stCondLst>
                  <p:endCondLst>
                    <p:cond evt="begin" delay="0"/>
                  </p:endCondLst>
                  <p:childTnLst>
                    <p:set>
                      <p:cBhvr>
                        <p:cTn dur="1" fill="hold">
                          <p:stCondLst>
                            <p:cond delay="0"/>
                          </p:stCondLst>
                        </p:cTn>
                        <p:tgtEl>
                          <p:spTgt spid="32"/>
                        </p:tgtEl>
                        <p:attrNameLst>
                          <p:attrName>style.visibility</p:attrName>
                        </p:attrNameLst>
                      </p:cBhvr>
                      <p:to>
                        <p:strVal val="visible"/>
                      </p:to>
                    </p:set>
                    <p:animEffect transition="in" filter="wipe(down)">
                      <p:cBhvr>
                        <p:cTn dur="500"/>
                        <p:tgtEl>
                          <p:spTgt spid="32"/>
                        </p:tgtEl>
                      </p:cBhvr>
                    </p:animEffect>
                  </p:childTnLst>
                </p:cTn>
              </p:par>
            </p:tnLst>
          </p:tmpl>
        </p:tmplLst>
      </p:bldP>
      <p:bldP spid="33" grpId="0" animBg="1"/>
      <p:bldP spid="34" grpId="0" animBg="1"/>
      <p:bldP spid="48" grpId="0" build="p">
        <p:tmplLst>
          <p:tmpl lvl="1">
            <p:tnLst>
              <p:par>
                <p:cTn presetID="22" presetClass="entr" presetSubtype="4" fill="hold" nodeType="afterEffect" nodePh="1">
                  <p:stCondLst>
                    <p:cond delay="0"/>
                  </p:stCondLst>
                  <p:endCondLst>
                    <p:cond evt="begin" delay="0"/>
                  </p:endCondLst>
                  <p:childTnLst>
                    <p:set>
                      <p:cBhvr>
                        <p:cTn dur="1" fill="hold">
                          <p:stCondLst>
                            <p:cond delay="0"/>
                          </p:stCondLst>
                        </p:cTn>
                        <p:tgtEl>
                          <p:spTgt spid="48"/>
                        </p:tgtEl>
                        <p:attrNameLst>
                          <p:attrName>style.visibility</p:attrName>
                        </p:attrNameLst>
                      </p:cBhvr>
                      <p:to>
                        <p:strVal val="visible"/>
                      </p:to>
                    </p:set>
                    <p:animEffect transition="in" filter="wipe(down)">
                      <p:cBhvr>
                        <p:cTn dur="500"/>
                        <p:tgtEl>
                          <p:spTgt spid="48"/>
                        </p:tgtEl>
                      </p:cBhvr>
                    </p:animEffect>
                  </p:childTnLst>
                </p:cTn>
              </p:par>
            </p:tnLst>
          </p:tmpl>
        </p:tmplLst>
      </p:bldP>
      <p:bldP spid="49"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5" name="矩形 4"/>
          <p:cNvSpPr/>
          <p:nvPr userDrawn="1"/>
        </p:nvSpPr>
        <p:spPr>
          <a:xfrm>
            <a:off x="0" y="0"/>
            <a:ext cx="12858750" cy="7232650"/>
          </a:xfrm>
          <a:prstGeom prst="rect">
            <a:avLst/>
          </a:prstGeom>
          <a:blipFill dpi="0" rotWithShape="1">
            <a:blip r:embed="rId2" cstate="print">
              <a:alphaModFix amt="15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a:xfrm>
            <a:off x="642938" y="6703596"/>
            <a:ext cx="3000375" cy="385072"/>
          </a:xfrm>
          <a:prstGeom prst="rect">
            <a:avLst/>
          </a:prstGeom>
        </p:spPr>
        <p:txBody>
          <a:bodyPr/>
          <a:lstStyle/>
          <a:p>
            <a:fld id="{3B085A59-86F2-4C02-8690-E4DB74BCA7EF}" type="datetimeFigureOut">
              <a:rPr lang="zh-CN" altLang="en-US" smtClean="0"/>
              <a:t>2020/3/20</a:t>
            </a:fld>
            <a:endParaRPr lang="zh-CN" altLang="en-US"/>
          </a:p>
        </p:txBody>
      </p:sp>
      <p:sp>
        <p:nvSpPr>
          <p:cNvPr id="3" name="页脚占位符 2"/>
          <p:cNvSpPr>
            <a:spLocks noGrp="1"/>
          </p:cNvSpPr>
          <p:nvPr>
            <p:ph type="ftr" sz="quarter" idx="11"/>
          </p:nvPr>
        </p:nvSpPr>
        <p:spPr>
          <a:xfrm>
            <a:off x="4393407" y="6703596"/>
            <a:ext cx="4071937" cy="385072"/>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9215438" y="6703596"/>
            <a:ext cx="3000375" cy="385072"/>
          </a:xfrm>
          <a:prstGeom prst="rect">
            <a:avLst/>
          </a:prstGeom>
        </p:spPr>
        <p:txBody>
          <a:bodyPr/>
          <a:lstStyle/>
          <a:p>
            <a:fld id="{1987E667-AB9D-401A-9E25-1A5C32FE2F11}" type="slidenum">
              <a:rPr lang="zh-CN" altLang="en-US" smtClean="0"/>
              <a:t>‹#›</a:t>
            </a:fld>
            <a:endParaRPr lang="zh-CN" altLang="en-US"/>
          </a:p>
        </p:txBody>
      </p:sp>
    </p:spTree>
    <p:extLst>
      <p:ext uri="{BB962C8B-B14F-4D97-AF65-F5344CB8AC3E}">
        <p14:creationId xmlns:p14="http://schemas.microsoft.com/office/powerpoint/2010/main" val="1750361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4039" y="385072"/>
            <a:ext cx="11090672" cy="139797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84039" y="1925358"/>
            <a:ext cx="11090672" cy="458905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84039" y="6703595"/>
            <a:ext cx="2893219" cy="385072"/>
          </a:xfrm>
          <a:prstGeom prst="rect">
            <a:avLst/>
          </a:prstGeom>
        </p:spPr>
        <p:txBody>
          <a:bodyPr vert="horz" lIns="91440" tIns="45720" rIns="91440" bIns="45720" rtlCol="0" anchor="ctr"/>
          <a:lstStyle>
            <a:lvl1pPr algn="l">
              <a:defRPr sz="1266">
                <a:solidFill>
                  <a:schemeClr val="tx1">
                    <a:tint val="75000"/>
                  </a:schemeClr>
                </a:solidFill>
              </a:defRPr>
            </a:lvl1pPr>
          </a:lstStyle>
          <a:p>
            <a:fld id="{32BF82D2-7A68-459D-A996-9BDDA2518FA4}" type="datetimeFigureOut">
              <a:rPr lang="zh-CN" altLang="en-US" smtClean="0"/>
              <a:t>2020/3/20</a:t>
            </a:fld>
            <a:endParaRPr lang="zh-CN" altLang="en-US"/>
          </a:p>
        </p:txBody>
      </p:sp>
      <p:sp>
        <p:nvSpPr>
          <p:cNvPr id="5" name="Footer Placeholder 4"/>
          <p:cNvSpPr>
            <a:spLocks noGrp="1"/>
          </p:cNvSpPr>
          <p:nvPr>
            <p:ph type="ftr" sz="quarter" idx="3"/>
          </p:nvPr>
        </p:nvSpPr>
        <p:spPr>
          <a:xfrm>
            <a:off x="4259461" y="6703595"/>
            <a:ext cx="4339828" cy="385072"/>
          </a:xfrm>
          <a:prstGeom prst="rect">
            <a:avLst/>
          </a:prstGeom>
        </p:spPr>
        <p:txBody>
          <a:bodyPr vert="horz" lIns="91440" tIns="45720" rIns="91440" bIns="45720" rtlCol="0" anchor="ctr"/>
          <a:lstStyle>
            <a:lvl1pPr algn="ctr">
              <a:defRPr sz="1266">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9081492" y="6703595"/>
            <a:ext cx="2893219" cy="385072"/>
          </a:xfrm>
          <a:prstGeom prst="rect">
            <a:avLst/>
          </a:prstGeom>
        </p:spPr>
        <p:txBody>
          <a:bodyPr vert="horz" lIns="91440" tIns="45720" rIns="91440" bIns="45720" rtlCol="0" anchor="ctr"/>
          <a:lstStyle>
            <a:lvl1pPr algn="r">
              <a:defRPr sz="1266">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336246420"/>
      </p:ext>
    </p:extLst>
  </p:cSld>
  <p:clrMap bg1="lt1" tx1="dk1" bg2="lt2" tx2="dk2" accent1="accent1" accent2="accent2" accent3="accent3" accent4="accent4" accent5="accent5" accent6="accent6" hlink="hlink" folHlink="folHlink"/>
  <p:sldLayoutIdLst>
    <p:sldLayoutId id="2147483734" r:id="rId1"/>
    <p:sldLayoutId id="2147483774" r:id="rId2"/>
    <p:sldLayoutId id="2147483775" r:id="rId3"/>
    <p:sldLayoutId id="2147483777" r:id="rId4"/>
    <p:sldLayoutId id="2147483778" r:id="rId5"/>
    <p:sldLayoutId id="2147483779" r:id="rId6"/>
    <p:sldLayoutId id="2147483785" r:id="rId7"/>
    <p:sldLayoutId id="2147483786" r:id="rId8"/>
    <p:sldLayoutId id="2147483787" r:id="rId9"/>
  </p:sldLayoutIdLst>
  <p:timing>
    <p:tnLst>
      <p:par>
        <p:cTn id="1" dur="indefinite" restart="never" nodeType="tmRoot"/>
      </p:par>
    </p:tnLst>
  </p:timing>
  <p:txStyles>
    <p:titleStyle>
      <a:lvl1pPr algn="l" defTabSz="964326" rtl="0" eaLnBrk="1" latinLnBrk="0" hangingPunct="1">
        <a:lnSpc>
          <a:spcPct val="90000"/>
        </a:lnSpc>
        <a:spcBef>
          <a:spcPct val="0"/>
        </a:spcBef>
        <a:buNone/>
        <a:defRPr sz="4640" kern="1200">
          <a:solidFill>
            <a:schemeClr val="tx1"/>
          </a:solidFill>
          <a:latin typeface="+mj-lt"/>
          <a:ea typeface="+mj-ea"/>
          <a:cs typeface="+mj-cs"/>
        </a:defRPr>
      </a:lvl1pPr>
    </p:titleStyle>
    <p:bodyStyle>
      <a:lvl1pPr marL="241082" indent="-241082" algn="l" defTabSz="964326" rtl="0" eaLnBrk="1" latinLnBrk="0" hangingPunct="1">
        <a:lnSpc>
          <a:spcPct val="90000"/>
        </a:lnSpc>
        <a:spcBef>
          <a:spcPts val="1055"/>
        </a:spcBef>
        <a:buFont typeface="Arial" panose="020B0604020202020204" pitchFamily="34" charset="0"/>
        <a:buChar char="•"/>
        <a:defRPr sz="2953"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p:bodyStyle>
    <p:otherStyle>
      <a:defPPr>
        <a:defRPr lang="en-US"/>
      </a:defPPr>
      <a:lvl1pPr marL="0" algn="l" defTabSz="964326" rtl="0" eaLnBrk="1" latinLnBrk="0" hangingPunct="1">
        <a:defRPr sz="1898" kern="1200">
          <a:solidFill>
            <a:schemeClr val="tx1"/>
          </a:solidFill>
          <a:latin typeface="+mn-lt"/>
          <a:ea typeface="+mn-ea"/>
          <a:cs typeface="+mn-cs"/>
        </a:defRPr>
      </a:lvl1pPr>
      <a:lvl2pPr marL="482163" algn="l" defTabSz="964326" rtl="0" eaLnBrk="1" latinLnBrk="0" hangingPunct="1">
        <a:defRPr sz="1898" kern="1200">
          <a:solidFill>
            <a:schemeClr val="tx1"/>
          </a:solidFill>
          <a:latin typeface="+mn-lt"/>
          <a:ea typeface="+mn-ea"/>
          <a:cs typeface="+mn-cs"/>
        </a:defRPr>
      </a:lvl2pPr>
      <a:lvl3pPr marL="964326" algn="l" defTabSz="964326" rtl="0" eaLnBrk="1" latinLnBrk="0" hangingPunct="1">
        <a:defRPr sz="1898" kern="1200">
          <a:solidFill>
            <a:schemeClr val="tx1"/>
          </a:solidFill>
          <a:latin typeface="+mn-lt"/>
          <a:ea typeface="+mn-ea"/>
          <a:cs typeface="+mn-cs"/>
        </a:defRPr>
      </a:lvl3pPr>
      <a:lvl4pPr marL="1446489" algn="l" defTabSz="964326" rtl="0" eaLnBrk="1" latinLnBrk="0" hangingPunct="1">
        <a:defRPr sz="1898" kern="1200">
          <a:solidFill>
            <a:schemeClr val="tx1"/>
          </a:solidFill>
          <a:latin typeface="+mn-lt"/>
          <a:ea typeface="+mn-ea"/>
          <a:cs typeface="+mn-cs"/>
        </a:defRPr>
      </a:lvl4pPr>
      <a:lvl5pPr marL="1928652" algn="l" defTabSz="964326" rtl="0" eaLnBrk="1" latinLnBrk="0" hangingPunct="1">
        <a:defRPr sz="1898" kern="1200">
          <a:solidFill>
            <a:schemeClr val="tx1"/>
          </a:solidFill>
          <a:latin typeface="+mn-lt"/>
          <a:ea typeface="+mn-ea"/>
          <a:cs typeface="+mn-cs"/>
        </a:defRPr>
      </a:lvl5pPr>
      <a:lvl6pPr marL="2410816" algn="l" defTabSz="964326" rtl="0" eaLnBrk="1" latinLnBrk="0" hangingPunct="1">
        <a:defRPr sz="1898" kern="1200">
          <a:solidFill>
            <a:schemeClr val="tx1"/>
          </a:solidFill>
          <a:latin typeface="+mn-lt"/>
          <a:ea typeface="+mn-ea"/>
          <a:cs typeface="+mn-cs"/>
        </a:defRPr>
      </a:lvl6pPr>
      <a:lvl7pPr marL="2892979" algn="l" defTabSz="964326" rtl="0" eaLnBrk="1" latinLnBrk="0" hangingPunct="1">
        <a:defRPr sz="1898" kern="1200">
          <a:solidFill>
            <a:schemeClr val="tx1"/>
          </a:solidFill>
          <a:latin typeface="+mn-lt"/>
          <a:ea typeface="+mn-ea"/>
          <a:cs typeface="+mn-cs"/>
        </a:defRPr>
      </a:lvl7pPr>
      <a:lvl8pPr marL="3375142" algn="l" defTabSz="964326" rtl="0" eaLnBrk="1" latinLnBrk="0" hangingPunct="1">
        <a:defRPr sz="1898" kern="1200">
          <a:solidFill>
            <a:schemeClr val="tx1"/>
          </a:solidFill>
          <a:latin typeface="+mn-lt"/>
          <a:ea typeface="+mn-ea"/>
          <a:cs typeface="+mn-cs"/>
        </a:defRPr>
      </a:lvl8pPr>
      <a:lvl9pPr marL="3857305" algn="l" defTabSz="964326" rtl="0" eaLnBrk="1" latinLnBrk="0" hangingPunct="1">
        <a:defRPr sz="18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3.xml"/><Relationship Id="rId5" Type="http://schemas.openxmlformats.org/officeDocument/2006/relationships/slideLayout" Target="../slideLayouts/slideLayout9.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notesSlide" Target="../notesSlides/notesSlide9.xml"/><Relationship Id="rId5" Type="http://schemas.openxmlformats.org/officeDocument/2006/relationships/slideLayout" Target="../slideLayouts/slideLayout9.xml"/><Relationship Id="rId4" Type="http://schemas.openxmlformats.org/officeDocument/2006/relationships/tags" Target="../tags/tag20.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notesSlide" Target="../notesSlides/notesSlide15.xml"/><Relationship Id="rId5" Type="http://schemas.openxmlformats.org/officeDocument/2006/relationships/slideLayout" Target="../slideLayouts/slideLayout9.xml"/><Relationship Id="rId4" Type="http://schemas.openxmlformats.org/officeDocument/2006/relationships/tags" Target="../tags/tag24.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notesSlide" Target="../notesSlides/notesSlide21.xml"/><Relationship Id="rId5" Type="http://schemas.openxmlformats.org/officeDocument/2006/relationships/slideLayout" Target="../slideLayouts/slideLayout9.xml"/><Relationship Id="rId4" Type="http://schemas.openxmlformats.org/officeDocument/2006/relationships/tags" Target="../tags/tag28.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4889868" y="1059690"/>
            <a:ext cx="72728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buNone/>
            </a:pPr>
            <a:r>
              <a:rPr lang="zh-CN" altLang="en-US" sz="4800" b="1" dirty="0">
                <a:solidFill>
                  <a:schemeClr val="accent2"/>
                </a:solidFill>
                <a:cs typeface="Arial" panose="020B0604020202020204" pitchFamily="34" charset="0"/>
              </a:rPr>
              <a:t>大学上课职业规划</a:t>
            </a:r>
            <a:r>
              <a:rPr lang="en-US" altLang="zh-CN" sz="4800" b="1" dirty="0" err="1">
                <a:solidFill>
                  <a:schemeClr val="accent2"/>
                </a:solidFill>
                <a:cs typeface="Arial" panose="020B0604020202020204" pitchFamily="34" charset="0"/>
              </a:rPr>
              <a:t>ppt</a:t>
            </a:r>
            <a:r>
              <a:rPr lang="zh-CN" altLang="en-US" sz="4800" b="1" dirty="0">
                <a:solidFill>
                  <a:schemeClr val="accent2"/>
                </a:solidFill>
                <a:cs typeface="Arial" panose="020B0604020202020204" pitchFamily="34" charset="0"/>
              </a:rPr>
              <a:t>模板</a:t>
            </a:r>
            <a:endParaRPr lang="zh-CN" altLang="en-US" b="1" dirty="0">
              <a:solidFill>
                <a:schemeClr val="accent2"/>
              </a:solidFill>
              <a:cs typeface="Arial" panose="020B0604020202020204" pitchFamily="34" charset="0"/>
            </a:endParaRPr>
          </a:p>
        </p:txBody>
      </p:sp>
      <p:sp>
        <p:nvSpPr>
          <p:cNvPr id="14" name="矩形 259"/>
          <p:cNvSpPr>
            <a:spLocks noChangeArrowheads="1"/>
          </p:cNvSpPr>
          <p:nvPr/>
        </p:nvSpPr>
        <p:spPr bwMode="auto">
          <a:xfrm>
            <a:off x="5236192" y="851555"/>
            <a:ext cx="69264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buNone/>
            </a:pPr>
            <a:r>
              <a:rPr lang="en-US" altLang="zh-CN" sz="1800" smtClean="0">
                <a:solidFill>
                  <a:schemeClr val="accent2"/>
                </a:solidFill>
                <a:cs typeface="Arial" panose="020B0604020202020204" pitchFamily="34" charset="0"/>
              </a:rPr>
              <a:t>HOME IMPROVEMENT REAL ESTATE CONSTRUCTION PPT</a:t>
            </a:r>
            <a:endParaRPr lang="zh-CN" altLang="en-US" sz="1800" dirty="0">
              <a:solidFill>
                <a:schemeClr val="accent2"/>
              </a:solidFill>
              <a:cs typeface="Arial" panose="020B0604020202020204" pitchFamily="34" charset="0"/>
            </a:endParaRPr>
          </a:p>
        </p:txBody>
      </p:sp>
    </p:spTree>
    <p:extLst>
      <p:ext uri="{BB962C8B-B14F-4D97-AF65-F5344CB8AC3E}">
        <p14:creationId xmlns:p14="http://schemas.microsoft.com/office/powerpoint/2010/main" val="652884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4"/>
                                        </p:tgtEl>
                                        <p:attrNameLst>
                                          <p:attrName>ppt_y</p:attrName>
                                        </p:attrNameLst>
                                      </p:cBhvr>
                                      <p:tavLst>
                                        <p:tav tm="0">
                                          <p:val>
                                            <p:strVal val="#ppt_y"/>
                                          </p:val>
                                        </p:tav>
                                        <p:tav tm="100000">
                                          <p:val>
                                            <p:strVal val="#ppt_y"/>
                                          </p:val>
                                        </p:tav>
                                      </p:tavLst>
                                    </p:anim>
                                    <p:anim calcmode="lin" valueType="num">
                                      <p:cBhvr>
                                        <p:cTn id="1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4"/>
                                        </p:tgtEl>
                                      </p:cBhvr>
                                    </p:animEffect>
                                  </p:childTnLst>
                                </p:cTn>
                              </p:par>
                            </p:childTnLst>
                          </p:cTn>
                        </p:par>
                        <p:par>
                          <p:cTn id="16" fill="hold">
                            <p:stCondLst>
                              <p:cond delay="29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4"/>
                                        </p:tgtEl>
                                      </p:cBhvr>
                                    </p:animEffect>
                                    <p:animScale>
                                      <p:cBhvr>
                                        <p:cTn id="19" dur="250" autoRev="1" fill="hold"/>
                                        <p:tgtEl>
                                          <p:spTgt spid="14"/>
                                        </p:tgtEl>
                                      </p:cBhvr>
                                      <p:by x="105000" y="105000"/>
                                    </p:animScale>
                                  </p:childTnLst>
                                </p:cTn>
                              </p:par>
                            </p:childTnLst>
                          </p:cTn>
                        </p:par>
                        <p:par>
                          <p:cTn id="20" fill="hold">
                            <p:stCondLst>
                              <p:cond delay="34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anim calcmode="lin" valueType="num">
                                      <p:cBhvr>
                                        <p:cTn id="2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9"/>
                                        </p:tgtEl>
                                      </p:cBhvr>
                                    </p:animEffect>
                                  </p:childTnLst>
                                </p:cTn>
                              </p:par>
                            </p:childTnLst>
                          </p:cTn>
                        </p:par>
                        <p:par>
                          <p:cTn id="28" fill="hold">
                            <p:stCondLst>
                              <p:cond delay="45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9"/>
                                        </p:tgtEl>
                                      </p:cBhvr>
                                    </p:animEffect>
                                    <p:animScale>
                                      <p:cBhvr>
                                        <p:cTn id="31"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9" grpId="1"/>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15"/>
          <p:cNvSpPr>
            <a:spLocks/>
          </p:cNvSpPr>
          <p:nvPr/>
        </p:nvSpPr>
        <p:spPr bwMode="auto">
          <a:xfrm rot="16200000">
            <a:off x="426738" y="1071340"/>
            <a:ext cx="5498893" cy="4697229"/>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chemeClr val="accent1"/>
          </a:solidFill>
          <a:ln w="0">
            <a:noFill/>
            <a:prstDash val="solid"/>
            <a:round/>
            <a:headEnd/>
            <a:tailEnd/>
          </a:ln>
        </p:spPr>
        <p:txBody>
          <a:bodyPr vert="horz" wrap="square" lIns="91420" tIns="45710" rIns="91420" bIns="45710" numCol="1" anchor="t" anchorCtr="0" compatLnSpc="1">
            <a:prstTxWarp prst="textNoShape">
              <a:avLst/>
            </a:prstTxWarp>
          </a:bodyPr>
          <a:lstStyle/>
          <a:p>
            <a:endParaRPr lang="zh-CN" altLang="en-US" sz="2000"/>
          </a:p>
        </p:txBody>
      </p:sp>
      <p:sp>
        <p:nvSpPr>
          <p:cNvPr id="16" name="Freeform 15"/>
          <p:cNvSpPr>
            <a:spLocks/>
          </p:cNvSpPr>
          <p:nvPr/>
        </p:nvSpPr>
        <p:spPr bwMode="auto">
          <a:xfrm>
            <a:off x="1019715" y="2332593"/>
            <a:ext cx="3827978" cy="3269914"/>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chemeClr val="accent2">
              <a:alpha val="69804"/>
            </a:schemeClr>
          </a:solidFill>
          <a:ln w="0">
            <a:noFill/>
            <a:prstDash val="solid"/>
            <a:round/>
            <a:headEnd/>
            <a:tailEnd/>
          </a:ln>
        </p:spPr>
        <p:txBody>
          <a:bodyPr vert="horz" wrap="square" lIns="91420" tIns="45710" rIns="91420" bIns="45710" numCol="1" anchor="t" anchorCtr="0" compatLnSpc="1">
            <a:prstTxWarp prst="textNoShape">
              <a:avLst/>
            </a:prstTxWarp>
          </a:bodyPr>
          <a:lstStyle/>
          <a:p>
            <a:endParaRPr lang="zh-CN" altLang="en-US" sz="2000"/>
          </a:p>
        </p:txBody>
      </p:sp>
      <p:sp>
        <p:nvSpPr>
          <p:cNvPr id="79" name="MH_Entry_1"/>
          <p:cNvSpPr/>
          <p:nvPr>
            <p:custDataLst>
              <p:tags r:id="rId2"/>
            </p:custDataLst>
          </p:nvPr>
        </p:nvSpPr>
        <p:spPr>
          <a:xfrm flipH="1">
            <a:off x="7365326" y="1813748"/>
            <a:ext cx="3487332" cy="579208"/>
          </a:xfrm>
          <a:prstGeom prst="roundRect">
            <a:avLst>
              <a:gd name="adj" fmla="val 23973"/>
            </a:avLst>
          </a:prstGeom>
          <a:solidFill>
            <a:schemeClr val="accent1"/>
          </a:solidFill>
          <a:ln w="25400" cap="flat" cmpd="sng" algn="ctr">
            <a:noFill/>
            <a:prstDash val="solid"/>
          </a:ln>
          <a:effectLst/>
        </p:spPr>
        <p:txBody>
          <a:bodyPr wrap="square" lIns="0" tIns="0" rIns="0" bIns="0" anchor="ctr">
            <a:noAutofit/>
          </a:bodyPr>
          <a:lstStyle/>
          <a:p>
            <a:pPr algn="ctr"/>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3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MH_Number_1"/>
          <p:cNvSpPr/>
          <p:nvPr>
            <p:custDataLst>
              <p:tags r:id="rId3"/>
            </p:custDataLst>
          </p:nvPr>
        </p:nvSpPr>
        <p:spPr>
          <a:xfrm flipH="1">
            <a:off x="6461442" y="1799559"/>
            <a:ext cx="800874" cy="607587"/>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1"/>
          </a:solidFill>
          <a:ln w="12700" cap="flat" cmpd="sng" algn="ctr">
            <a:noFill/>
            <a:prstDash val="solid"/>
          </a:ln>
          <a:effectLst/>
        </p:spPr>
        <p:txBody>
          <a:bodyPr wrap="square" lIns="0" tIns="49349" rIns="189802" bIns="49349"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01</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3" name="MH_Entry_2"/>
          <p:cNvSpPr/>
          <p:nvPr>
            <p:custDataLst>
              <p:tags r:id="rId4"/>
            </p:custDataLst>
          </p:nvPr>
        </p:nvSpPr>
        <p:spPr>
          <a:xfrm flipH="1">
            <a:off x="7365326" y="2894581"/>
            <a:ext cx="3487332" cy="579208"/>
          </a:xfrm>
          <a:prstGeom prst="roundRect">
            <a:avLst>
              <a:gd name="adj" fmla="val 23973"/>
            </a:avLst>
          </a:prstGeom>
          <a:solidFill>
            <a:schemeClr val="accent2"/>
          </a:solidFill>
          <a:ln w="25400" cap="flat" cmpd="sng" algn="ctr">
            <a:noFill/>
            <a:prstDash val="solid"/>
          </a:ln>
          <a:effectLst/>
        </p:spPr>
        <p:txBody>
          <a:bodyPr wrap="square" lIns="0" tIns="0" rIns="0" bIns="0" anchor="ctr">
            <a:noAutofit/>
          </a:bodyPr>
          <a:lstStyle/>
          <a:p>
            <a:pPr lvl="0" algn="ctr"/>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23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2"/>
          <p:cNvSpPr/>
          <p:nvPr>
            <p:custDataLst>
              <p:tags r:id="rId5"/>
            </p:custDataLst>
          </p:nvPr>
        </p:nvSpPr>
        <p:spPr>
          <a:xfrm flipH="1">
            <a:off x="6461442" y="2880392"/>
            <a:ext cx="800874" cy="607587"/>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2"/>
          </a:solidFill>
          <a:ln w="12700" cap="flat" cmpd="sng" algn="ctr">
            <a:noFill/>
            <a:prstDash val="solid"/>
          </a:ln>
          <a:effectLst/>
        </p:spPr>
        <p:txBody>
          <a:bodyPr wrap="square" lIns="0" tIns="49349" rIns="189802" bIns="49349"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02</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5" name="MH_Entry_3"/>
          <p:cNvSpPr/>
          <p:nvPr>
            <p:custDataLst>
              <p:tags r:id="rId6"/>
            </p:custDataLst>
          </p:nvPr>
        </p:nvSpPr>
        <p:spPr>
          <a:xfrm flipH="1">
            <a:off x="7365326" y="3975416"/>
            <a:ext cx="3487332" cy="579208"/>
          </a:xfrm>
          <a:prstGeom prst="roundRect">
            <a:avLst>
              <a:gd name="adj" fmla="val 23973"/>
            </a:avLst>
          </a:prstGeom>
          <a:solidFill>
            <a:schemeClr val="accent3"/>
          </a:solidFill>
          <a:ln w="25400" cap="flat" cmpd="sng" algn="ctr">
            <a:noFill/>
            <a:prstDash val="solid"/>
          </a:ln>
          <a:effectLst/>
        </p:spPr>
        <p:txBody>
          <a:bodyPr wrap="square" lIns="0" tIns="0" rIns="0" bIns="0" anchor="ctr">
            <a:noAutofit/>
          </a:bodyPr>
          <a:lstStyle/>
          <a:p>
            <a:pPr lvl="0" algn="ctr"/>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3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3"/>
          <p:cNvSpPr/>
          <p:nvPr>
            <p:custDataLst>
              <p:tags r:id="rId7"/>
            </p:custDataLst>
          </p:nvPr>
        </p:nvSpPr>
        <p:spPr>
          <a:xfrm flipH="1">
            <a:off x="6461442" y="3961226"/>
            <a:ext cx="800874" cy="607587"/>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3"/>
          </a:solidFill>
          <a:ln w="12700" cap="flat" cmpd="sng" algn="ctr">
            <a:noFill/>
            <a:prstDash val="solid"/>
          </a:ln>
          <a:effectLst/>
        </p:spPr>
        <p:txBody>
          <a:bodyPr wrap="square" lIns="0" tIns="49349" rIns="189802" bIns="49349"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03</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1" name="MH_Entry_4"/>
          <p:cNvSpPr/>
          <p:nvPr>
            <p:custDataLst>
              <p:tags r:id="rId8"/>
            </p:custDataLst>
          </p:nvPr>
        </p:nvSpPr>
        <p:spPr>
          <a:xfrm flipH="1">
            <a:off x="7365326" y="5056250"/>
            <a:ext cx="3487332" cy="579208"/>
          </a:xfrm>
          <a:prstGeom prst="roundRect">
            <a:avLst>
              <a:gd name="adj" fmla="val 23973"/>
            </a:avLst>
          </a:prstGeom>
          <a:solidFill>
            <a:schemeClr val="accent4"/>
          </a:solidFill>
          <a:ln w="25400" cap="flat" cmpd="sng" algn="ctr">
            <a:noFill/>
            <a:prstDash val="solid"/>
          </a:ln>
          <a:effectLst/>
        </p:spPr>
        <p:txBody>
          <a:bodyPr wrap="square" lIns="0" tIns="0" rIns="0" bIns="0" anchor="ctr">
            <a:noAutofit/>
          </a:bodyPr>
          <a:lstStyle/>
          <a:p>
            <a:pPr lvl="0" algn="ctr"/>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3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MH_Number_4"/>
          <p:cNvSpPr/>
          <p:nvPr>
            <p:custDataLst>
              <p:tags r:id="rId9"/>
            </p:custDataLst>
          </p:nvPr>
        </p:nvSpPr>
        <p:spPr>
          <a:xfrm flipH="1">
            <a:off x="6461442" y="5042061"/>
            <a:ext cx="800874" cy="607587"/>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4"/>
          </a:solidFill>
          <a:ln w="12700" cap="flat" cmpd="sng" algn="ctr">
            <a:noFill/>
            <a:prstDash val="solid"/>
          </a:ln>
          <a:effectLst/>
        </p:spPr>
        <p:txBody>
          <a:bodyPr wrap="square" lIns="0" tIns="49349" rIns="189802" bIns="49349"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04</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3" name="MH_Others_1"/>
          <p:cNvSpPr txBox="1"/>
          <p:nvPr>
            <p:custDataLst>
              <p:tags r:id="rId10"/>
            </p:custDataLst>
          </p:nvPr>
        </p:nvSpPr>
        <p:spPr>
          <a:xfrm>
            <a:off x="1770962" y="2495796"/>
            <a:ext cx="2278431" cy="1353447"/>
          </a:xfrm>
          <a:prstGeom prst="rect">
            <a:avLst/>
          </a:prstGeom>
          <a:noFill/>
        </p:spPr>
        <p:txBody>
          <a:bodyPr vert="horz" wrap="square" lIns="0" tIns="0" rIns="0" bIns="0" rtlCol="0" anchor="t" anchorCtr="0">
            <a:spAutoFit/>
          </a:bodyPr>
          <a:lstStyle/>
          <a:p>
            <a:pPr algn="ctr"/>
            <a:r>
              <a:rPr lang="zh-CN" altLang="en-US" sz="8795"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4" name="MH_Others_2"/>
          <p:cNvSpPr txBox="1"/>
          <p:nvPr>
            <p:custDataLst>
              <p:tags r:id="rId11"/>
            </p:custDataLst>
          </p:nvPr>
        </p:nvSpPr>
        <p:spPr>
          <a:xfrm>
            <a:off x="1717161" y="3781873"/>
            <a:ext cx="2386035" cy="430887"/>
          </a:xfrm>
          <a:prstGeom prst="rect">
            <a:avLst/>
          </a:prstGeom>
          <a:noFill/>
        </p:spPr>
        <p:txBody>
          <a:bodyPr wrap="square" lIns="0" tIns="0" rIns="0" bIns="0" anchor="t" anchorCtr="0">
            <a:spAutoFit/>
          </a:bodyPr>
          <a:lstStyle/>
          <a:p>
            <a:pPr algn="ctr">
              <a:defRPr/>
            </a:pPr>
            <a:r>
              <a:rPr lang="en-US" altLang="zh-CN" sz="28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588510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750" fill="hold"/>
                                        <p:tgtEl>
                                          <p:spTgt spid="17"/>
                                        </p:tgtEl>
                                        <p:attrNameLst>
                                          <p:attrName>ppt_w</p:attrName>
                                        </p:attrNameLst>
                                      </p:cBhvr>
                                      <p:tavLst>
                                        <p:tav tm="0">
                                          <p:val>
                                            <p:fltVal val="0"/>
                                          </p:val>
                                        </p:tav>
                                        <p:tav tm="100000">
                                          <p:val>
                                            <p:strVal val="#ppt_w"/>
                                          </p:val>
                                        </p:tav>
                                      </p:tavLst>
                                    </p:anim>
                                    <p:anim calcmode="lin" valueType="num">
                                      <p:cBhvr>
                                        <p:cTn id="16" dur="750" fill="hold"/>
                                        <p:tgtEl>
                                          <p:spTgt spid="17"/>
                                        </p:tgtEl>
                                        <p:attrNameLst>
                                          <p:attrName>ppt_h</p:attrName>
                                        </p:attrNameLst>
                                      </p:cBhvr>
                                      <p:tavLst>
                                        <p:tav tm="0">
                                          <p:val>
                                            <p:fltVal val="0"/>
                                          </p:val>
                                        </p:tav>
                                        <p:tav tm="100000">
                                          <p:val>
                                            <p:strVal val="#ppt_h"/>
                                          </p:val>
                                        </p:tav>
                                      </p:tavLst>
                                    </p:anim>
                                    <p:anim calcmode="lin" valueType="num">
                                      <p:cBhvr>
                                        <p:cTn id="17" dur="750" fill="hold"/>
                                        <p:tgtEl>
                                          <p:spTgt spid="17"/>
                                        </p:tgtEl>
                                        <p:attrNameLst>
                                          <p:attrName>style.rotation</p:attrName>
                                        </p:attrNameLst>
                                      </p:cBhvr>
                                      <p:tavLst>
                                        <p:tav tm="0">
                                          <p:val>
                                            <p:fltVal val="90"/>
                                          </p:val>
                                        </p:tav>
                                        <p:tav tm="100000">
                                          <p:val>
                                            <p:fltVal val="0"/>
                                          </p:val>
                                        </p:tav>
                                      </p:tavLst>
                                    </p:anim>
                                    <p:animEffect transition="in" filter="fade">
                                      <p:cBhvr>
                                        <p:cTn id="18" dur="750"/>
                                        <p:tgtEl>
                                          <p:spTgt spid="17"/>
                                        </p:tgtEl>
                                      </p:cBhvr>
                                    </p:animEffect>
                                  </p:childTnLst>
                                </p:cTn>
                              </p:par>
                              <p:par>
                                <p:cTn id="19" presetID="2" presetClass="entr" presetSubtype="8"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0-#ppt_w/2"/>
                                          </p:val>
                                        </p:tav>
                                        <p:tav tm="100000">
                                          <p:val>
                                            <p:strVal val="#ppt_x"/>
                                          </p:val>
                                        </p:tav>
                                      </p:tavLst>
                                    </p:anim>
                                    <p:anim calcmode="lin" valueType="num">
                                      <p:cBhvr additive="base">
                                        <p:cTn id="26"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79"/>
                                        </p:tgtEl>
                                        <p:attrNameLst>
                                          <p:attrName>style.visibility</p:attrName>
                                        </p:attrNameLst>
                                      </p:cBhvr>
                                      <p:to>
                                        <p:strVal val="visible"/>
                                      </p:to>
                                    </p:set>
                                    <p:anim calcmode="lin" valueType="num">
                                      <p:cBhvr additive="base">
                                        <p:cTn id="31" dur="500" fill="hold"/>
                                        <p:tgtEl>
                                          <p:spTgt spid="79"/>
                                        </p:tgtEl>
                                        <p:attrNameLst>
                                          <p:attrName>ppt_x</p:attrName>
                                        </p:attrNameLst>
                                      </p:cBhvr>
                                      <p:tavLst>
                                        <p:tav tm="0">
                                          <p:val>
                                            <p:strVal val="0-#ppt_w/2"/>
                                          </p:val>
                                        </p:tav>
                                        <p:tav tm="100000">
                                          <p:val>
                                            <p:strVal val="#ppt_x"/>
                                          </p:val>
                                        </p:tav>
                                      </p:tavLst>
                                    </p:anim>
                                    <p:anim calcmode="lin" valueType="num">
                                      <p:cBhvr additive="base">
                                        <p:cTn id="32" dur="500" fill="hold"/>
                                        <p:tgtEl>
                                          <p:spTgt spid="7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80"/>
                                        </p:tgtEl>
                                        <p:attrNameLst>
                                          <p:attrName>style.visibility</p:attrName>
                                        </p:attrNameLst>
                                      </p:cBhvr>
                                      <p:to>
                                        <p:strVal val="visible"/>
                                      </p:to>
                                    </p:set>
                                    <p:anim calcmode="lin" valueType="num">
                                      <p:cBhvr additive="base">
                                        <p:cTn id="35" dur="500" fill="hold"/>
                                        <p:tgtEl>
                                          <p:spTgt spid="80"/>
                                        </p:tgtEl>
                                        <p:attrNameLst>
                                          <p:attrName>ppt_x</p:attrName>
                                        </p:attrNameLst>
                                      </p:cBhvr>
                                      <p:tavLst>
                                        <p:tav tm="0">
                                          <p:val>
                                            <p:strVal val="0-#ppt_w/2"/>
                                          </p:val>
                                        </p:tav>
                                        <p:tav tm="100000">
                                          <p:val>
                                            <p:strVal val="#ppt_x"/>
                                          </p:val>
                                        </p:tav>
                                      </p:tavLst>
                                    </p:anim>
                                    <p:anim calcmode="lin" valueType="num">
                                      <p:cBhvr additive="base">
                                        <p:cTn id="36" dur="500" fill="hold"/>
                                        <p:tgtEl>
                                          <p:spTgt spid="8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0-#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0-#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500" fill="hold"/>
                                        <p:tgtEl>
                                          <p:spTgt spid="25"/>
                                        </p:tgtEl>
                                        <p:attrNameLst>
                                          <p:attrName>ppt_x</p:attrName>
                                        </p:attrNameLst>
                                      </p:cBhvr>
                                      <p:tavLst>
                                        <p:tav tm="0">
                                          <p:val>
                                            <p:strVal val="0-#ppt_w/2"/>
                                          </p:val>
                                        </p:tav>
                                        <p:tav tm="100000">
                                          <p:val>
                                            <p:strVal val="#ppt_x"/>
                                          </p:val>
                                        </p:tav>
                                      </p:tavLst>
                                    </p:anim>
                                    <p:anim calcmode="lin" valueType="num">
                                      <p:cBhvr additive="base">
                                        <p:cTn id="52" dur="500" fill="hold"/>
                                        <p:tgtEl>
                                          <p:spTgt spid="25"/>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0-#ppt_w/2"/>
                                          </p:val>
                                        </p:tav>
                                        <p:tav tm="100000">
                                          <p:val>
                                            <p:strVal val="#ppt_x"/>
                                          </p:val>
                                        </p:tav>
                                      </p:tavLst>
                                    </p:anim>
                                    <p:anim calcmode="lin" valueType="num">
                                      <p:cBhvr additive="base">
                                        <p:cTn id="5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0-#ppt_w/2"/>
                                          </p:val>
                                        </p:tav>
                                        <p:tav tm="100000">
                                          <p:val>
                                            <p:strVal val="#ppt_x"/>
                                          </p:val>
                                        </p:tav>
                                      </p:tavLst>
                                    </p:anim>
                                    <p:anim calcmode="lin" valueType="num">
                                      <p:cBhvr additive="base">
                                        <p:cTn id="62" dur="500" fill="hold"/>
                                        <p:tgtEl>
                                          <p:spTgt spid="31"/>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500" fill="hold"/>
                                        <p:tgtEl>
                                          <p:spTgt spid="32"/>
                                        </p:tgtEl>
                                        <p:attrNameLst>
                                          <p:attrName>ppt_x</p:attrName>
                                        </p:attrNameLst>
                                      </p:cBhvr>
                                      <p:tavLst>
                                        <p:tav tm="0">
                                          <p:val>
                                            <p:strVal val="0-#ppt_w/2"/>
                                          </p:val>
                                        </p:tav>
                                        <p:tav tm="100000">
                                          <p:val>
                                            <p:strVal val="#ppt_x"/>
                                          </p:val>
                                        </p:tav>
                                      </p:tavLst>
                                    </p:anim>
                                    <p:anim calcmode="lin" valueType="num">
                                      <p:cBhvr additive="base">
                                        <p:cTn id="66"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6" grpId="0" animBg="1"/>
      <p:bldP spid="79" grpId="0" animBg="1"/>
      <p:bldP spid="80" grpId="0" animBg="1"/>
      <p:bldP spid="23" grpId="0" animBg="1"/>
      <p:bldP spid="24" grpId="0" animBg="1"/>
      <p:bldP spid="25" grpId="0" animBg="1"/>
      <p:bldP spid="26" grpId="0" animBg="1"/>
      <p:bldP spid="31" grpId="0" animBg="1"/>
      <p:bldP spid="32" grpId="0" animBg="1"/>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2"/>
            </p:custDataLst>
          </p:nvPr>
        </p:nvSpPr>
        <p:spPr>
          <a:xfrm>
            <a:off x="2282" y="2619424"/>
            <a:ext cx="12854189" cy="11958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847188" rtlCol="0" anchor="ctr">
            <a:normAutofit/>
          </a:bodyPr>
          <a:lstStyle/>
          <a:p>
            <a:pPr algn="ctr"/>
            <a:endParaRPr lang="zh-CN" alt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任意多边形 6"/>
          <p:cNvSpPr/>
          <p:nvPr>
            <p:custDataLst>
              <p:tags r:id="rId3"/>
            </p:custDataLst>
          </p:nvPr>
        </p:nvSpPr>
        <p:spPr>
          <a:xfrm>
            <a:off x="1435845" y="2240558"/>
            <a:ext cx="2733278" cy="2151296"/>
          </a:xfrm>
          <a:custGeom>
            <a:avLst/>
            <a:gdLst>
              <a:gd name="connsiteX0" fmla="*/ 0 w 1950720"/>
              <a:gd name="connsiteY0" fmla="*/ 0 h 1535364"/>
              <a:gd name="connsiteX1" fmla="*/ 1950720 w 1950720"/>
              <a:gd name="connsiteY1" fmla="*/ 0 h 1535364"/>
              <a:gd name="connsiteX2" fmla="*/ 975360 w 1950720"/>
              <a:gd name="connsiteY2" fmla="*/ 1535364 h 1535364"/>
            </a:gdLst>
            <a:ahLst/>
            <a:cxnLst>
              <a:cxn ang="0">
                <a:pos x="connsiteX0" y="connsiteY0"/>
              </a:cxn>
              <a:cxn ang="0">
                <a:pos x="connsiteX1" y="connsiteY1"/>
              </a:cxn>
              <a:cxn ang="0">
                <a:pos x="connsiteX2" y="connsiteY2"/>
              </a:cxn>
            </a:cxnLst>
            <a:rect l="l" t="t" r="r" b="b"/>
            <a:pathLst>
              <a:path w="1950720" h="1535364">
                <a:moveTo>
                  <a:pt x="0" y="0"/>
                </a:moveTo>
                <a:lnTo>
                  <a:pt x="1950720" y="0"/>
                </a:lnTo>
                <a:lnTo>
                  <a:pt x="975360" y="1535364"/>
                </a:lnTo>
                <a:close/>
              </a:path>
            </a:pathLst>
          </a:custGeom>
          <a:solidFill>
            <a:schemeClr val="accent1">
              <a:lumMod val="60000"/>
              <a:lumOff val="40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wrap="square" tIns="0" bIns="569437" rtlCol="0" anchor="ctr">
            <a:noAutofit/>
          </a:bodyPr>
          <a:lstStyle/>
          <a:p>
            <a:pPr lvl="0" algn="ctr">
              <a:buClr>
                <a:srgbClr val="FFC000">
                  <a:lumMod val="75000"/>
                </a:srgbClr>
              </a:buClr>
              <a:buSzPct val="60000"/>
            </a:pPr>
            <a:r>
              <a:rPr lang="en-US" altLang="zh-CN" sz="6599"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659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MH_Entry_1"/>
          <p:cNvSpPr/>
          <p:nvPr>
            <p:custDataLst>
              <p:tags r:id="rId4"/>
            </p:custDataLst>
          </p:nvPr>
        </p:nvSpPr>
        <p:spPr>
          <a:xfrm>
            <a:off x="5694010" y="2860457"/>
            <a:ext cx="2535813" cy="70756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3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11"/>
          <p:cNvSpPr txBox="1"/>
          <p:nvPr/>
        </p:nvSpPr>
        <p:spPr>
          <a:xfrm>
            <a:off x="6965666" y="3882865"/>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5195117" y="3882865"/>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6965666" y="4152492"/>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195117" y="4152492"/>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940442208"/>
      </p:ext>
    </p:extLst>
  </p:cSld>
  <p:clrMapOvr>
    <a:masterClrMapping/>
  </p:clrMapOvr>
  <p:transition spd="slow" advTm="0">
    <p:pu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TextBox 145"/>
          <p:cNvSpPr txBox="1"/>
          <p:nvPr/>
        </p:nvSpPr>
        <p:spPr>
          <a:xfrm>
            <a:off x="980558" y="5027177"/>
            <a:ext cx="2777318" cy="1520353"/>
          </a:xfrm>
          <a:prstGeom prst="rect">
            <a:avLst/>
          </a:prstGeom>
          <a:noFill/>
        </p:spPr>
        <p:txBody>
          <a:bodyPr wrap="square" rtlCol="0">
            <a:spAutoFit/>
          </a:bodyPr>
          <a:lstStyle/>
          <a:p>
            <a:pPr algn="ct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Web Design</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Lorem</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147" name="TextBox 146"/>
          <p:cNvSpPr txBox="1"/>
          <p:nvPr/>
        </p:nvSpPr>
        <p:spPr>
          <a:xfrm>
            <a:off x="3667320" y="5027156"/>
            <a:ext cx="2835190" cy="1520353"/>
          </a:xfrm>
          <a:prstGeom prst="rect">
            <a:avLst/>
          </a:prstGeom>
          <a:noFill/>
        </p:spPr>
        <p:txBody>
          <a:bodyPr wrap="square" rtlCol="0">
            <a:spAutoFit/>
          </a:bodyPr>
          <a:lstStyle/>
          <a:p>
            <a:pPr algn="ct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Mobile Apps</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Lorem</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148" name="TextBox 147"/>
          <p:cNvSpPr txBox="1"/>
          <p:nvPr/>
        </p:nvSpPr>
        <p:spPr>
          <a:xfrm>
            <a:off x="6381699" y="5027139"/>
            <a:ext cx="2812053" cy="1520353"/>
          </a:xfrm>
          <a:prstGeom prst="rect">
            <a:avLst/>
          </a:prstGeom>
          <a:noFill/>
        </p:spPr>
        <p:txBody>
          <a:bodyPr wrap="square" rtlCol="0">
            <a:spAutoFit/>
          </a:bodyPr>
          <a:lstStyle/>
          <a:p>
            <a:pPr algn="ctr"/>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Data Analysis</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Lorem</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149" name="TextBox 148"/>
          <p:cNvSpPr txBox="1"/>
          <p:nvPr/>
        </p:nvSpPr>
        <p:spPr>
          <a:xfrm>
            <a:off x="9163705" y="5027197"/>
            <a:ext cx="2696313" cy="1520353"/>
          </a:xfrm>
          <a:prstGeom prst="rect">
            <a:avLst/>
          </a:prstGeom>
          <a:noFill/>
        </p:spPr>
        <p:txBody>
          <a:bodyPr wrap="square" rtlCol="0">
            <a:spAutoFit/>
          </a:bodyPr>
          <a:lstStyle/>
          <a:p>
            <a:pPr algn="ctr"/>
            <a:r>
              <a:rPr lang="en-US" sz="196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Management</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Lorem</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Ipsum available</a:t>
            </a:r>
          </a:p>
        </p:txBody>
      </p:sp>
      <p:pic>
        <p:nvPicPr>
          <p:cNvPr id="3" name="图片占位符 2"/>
          <p:cNvPicPr>
            <a:picLocks noGrp="1" noChangeAspect="1"/>
          </p:cNvPicPr>
          <p:nvPr>
            <p:ph type="pic" sz="quarter" idx="17"/>
          </p:nvPr>
        </p:nvPicPr>
        <p:blipFill>
          <a:blip r:embed="rId3" cstate="screen">
            <a:extLst>
              <a:ext uri="{28A0092B-C50C-407E-A947-70E740481C1C}">
                <a14:useLocalDpi xmlns:a14="http://schemas.microsoft.com/office/drawing/2010/main"/>
              </a:ext>
            </a:extLst>
          </a:blip>
          <a:srcRect/>
          <a:stretch>
            <a:fillRect/>
          </a:stretch>
        </p:blipFill>
        <p:spPr/>
      </p:pic>
      <p:pic>
        <p:nvPicPr>
          <p:cNvPr id="2" name="图片占位符 1"/>
          <p:cNvPicPr>
            <a:picLocks noGrp="1" noChangeAspect="1"/>
          </p:cNvPicPr>
          <p:nvPr>
            <p:ph type="pic" sz="quarter" idx="16"/>
          </p:nvPr>
        </p:nvPicPr>
        <p:blipFill rotWithShape="1">
          <a:blip r:embed="rId4" cstate="screen">
            <a:extLst>
              <a:ext uri="{28A0092B-C50C-407E-A947-70E740481C1C}">
                <a14:useLocalDpi xmlns:a14="http://schemas.microsoft.com/office/drawing/2010/main"/>
              </a:ext>
            </a:extLst>
          </a:blip>
          <a:srcRect/>
          <a:stretch/>
        </p:blipFill>
        <p:spPr/>
      </p:pic>
      <p:pic>
        <p:nvPicPr>
          <p:cNvPr id="4" name="图片占位符 3"/>
          <p:cNvPicPr>
            <a:picLocks noGrp="1" noChangeAspect="1"/>
          </p:cNvPicPr>
          <p:nvPr>
            <p:ph type="pic" sz="quarter" idx="18"/>
          </p:nvPr>
        </p:nvPicPr>
        <p:blipFill>
          <a:blip r:embed="rId5" cstate="screen">
            <a:extLst>
              <a:ext uri="{28A0092B-C50C-407E-A947-70E740481C1C}">
                <a14:useLocalDpi xmlns:a14="http://schemas.microsoft.com/office/drawing/2010/main"/>
              </a:ext>
            </a:extLst>
          </a:blip>
          <a:srcRect/>
          <a:stretch>
            <a:fillRect/>
          </a:stretch>
        </p:blipFill>
        <p:spPr/>
      </p:pic>
      <p:pic>
        <p:nvPicPr>
          <p:cNvPr id="5" name="图片占位符 4"/>
          <p:cNvPicPr>
            <a:picLocks noGrp="1" noChangeAspect="1"/>
          </p:cNvPicPr>
          <p:nvPr>
            <p:ph type="pic" sz="quarter" idx="19"/>
          </p:nvPr>
        </p:nvPicPr>
        <p:blipFill rotWithShape="1">
          <a:blip r:embed="rId6" cstate="screen">
            <a:extLst>
              <a:ext uri="{28A0092B-C50C-407E-A947-70E740481C1C}">
                <a14:useLocalDpi xmlns:a14="http://schemas.microsoft.com/office/drawing/2010/main"/>
              </a:ext>
            </a:extLst>
          </a:blip>
          <a:srcRect/>
          <a:stretch/>
        </p:blipFill>
        <p:spPr/>
      </p:pic>
      <p:sp>
        <p:nvSpPr>
          <p:cNvPr id="10"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59317261"/>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6"/>
                                        </p:tgtEl>
                                        <p:attrNameLst>
                                          <p:attrName>style.visibility</p:attrName>
                                        </p:attrNameLst>
                                      </p:cBhvr>
                                      <p:to>
                                        <p:strVal val="visible"/>
                                      </p:to>
                                    </p:set>
                                    <p:animEffect transition="in" filter="wipe(up)">
                                      <p:cBhvr>
                                        <p:cTn id="7" dur="500"/>
                                        <p:tgtEl>
                                          <p:spTgt spid="14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47"/>
                                        </p:tgtEl>
                                        <p:attrNameLst>
                                          <p:attrName>style.visibility</p:attrName>
                                        </p:attrNameLst>
                                      </p:cBhvr>
                                      <p:to>
                                        <p:strVal val="visible"/>
                                      </p:to>
                                    </p:set>
                                    <p:animEffect transition="in" filter="wipe(up)">
                                      <p:cBhvr>
                                        <p:cTn id="11" dur="500"/>
                                        <p:tgtEl>
                                          <p:spTgt spid="147"/>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48"/>
                                        </p:tgtEl>
                                        <p:attrNameLst>
                                          <p:attrName>style.visibility</p:attrName>
                                        </p:attrNameLst>
                                      </p:cBhvr>
                                      <p:to>
                                        <p:strVal val="visible"/>
                                      </p:to>
                                    </p:set>
                                    <p:animEffect transition="in" filter="wipe(up)">
                                      <p:cBhvr>
                                        <p:cTn id="15" dur="500"/>
                                        <p:tgtEl>
                                          <p:spTgt spid="14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49"/>
                                        </p:tgtEl>
                                        <p:attrNameLst>
                                          <p:attrName>style.visibility</p:attrName>
                                        </p:attrNameLst>
                                      </p:cBhvr>
                                      <p:to>
                                        <p:strVal val="visible"/>
                                      </p:to>
                                    </p:set>
                                    <p:animEffect transition="in" filter="wipe(up)">
                                      <p:cBhvr>
                                        <p:cTn id="19"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 grpId="0"/>
      <p:bldP spid="147" grpId="0"/>
      <p:bldP spid="148" grpId="0"/>
      <p:bldP spid="14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5050923" y="2511891"/>
            <a:ext cx="5689305" cy="482748"/>
            <a:chOff x="3291828" y="1648178"/>
            <a:chExt cx="4045950" cy="343306"/>
          </a:xfrm>
        </p:grpSpPr>
        <p:cxnSp>
          <p:nvCxnSpPr>
            <p:cNvPr id="11" name="Straight Connector 10"/>
            <p:cNvCxnSpPr/>
            <p:nvPr/>
          </p:nvCxnSpPr>
          <p:spPr>
            <a:xfrm flipV="1">
              <a:off x="3810000" y="1648178"/>
              <a:ext cx="3527778" cy="9172"/>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flipV="1">
              <a:off x="3291828" y="1660876"/>
              <a:ext cx="518175" cy="330608"/>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a:off x="4980516" y="3556277"/>
            <a:ext cx="5759712" cy="550022"/>
            <a:chOff x="3241758" y="1648178"/>
            <a:chExt cx="4096020" cy="391148"/>
          </a:xfrm>
        </p:grpSpPr>
        <p:cxnSp>
          <p:nvCxnSpPr>
            <p:cNvPr id="17" name="Straight Connector 16"/>
            <p:cNvCxnSpPr/>
            <p:nvPr/>
          </p:nvCxnSpPr>
          <p:spPr>
            <a:xfrm flipV="1">
              <a:off x="3810000" y="1648178"/>
              <a:ext cx="3527778" cy="9172"/>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flipV="1">
              <a:off x="3241758" y="1657349"/>
              <a:ext cx="568242" cy="381977"/>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flipV="1">
            <a:off x="4980516" y="4600663"/>
            <a:ext cx="5759712" cy="550022"/>
            <a:chOff x="3241758" y="1648178"/>
            <a:chExt cx="4096020" cy="391148"/>
          </a:xfrm>
        </p:grpSpPr>
        <p:cxnSp>
          <p:nvCxnSpPr>
            <p:cNvPr id="20" name="Straight Connector 19"/>
            <p:cNvCxnSpPr/>
            <p:nvPr/>
          </p:nvCxnSpPr>
          <p:spPr>
            <a:xfrm flipV="1">
              <a:off x="3810000" y="1648178"/>
              <a:ext cx="3527778" cy="9172"/>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flipV="1">
              <a:off x="3241758" y="1657349"/>
              <a:ext cx="568242" cy="381977"/>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flipV="1">
            <a:off x="4980516" y="5645047"/>
            <a:ext cx="5759712" cy="550022"/>
            <a:chOff x="3241758" y="1648178"/>
            <a:chExt cx="4096020" cy="391148"/>
          </a:xfrm>
        </p:grpSpPr>
        <p:cxnSp>
          <p:nvCxnSpPr>
            <p:cNvPr id="23" name="Straight Connector 22"/>
            <p:cNvCxnSpPr/>
            <p:nvPr/>
          </p:nvCxnSpPr>
          <p:spPr>
            <a:xfrm flipV="1">
              <a:off x="3810000" y="1648178"/>
              <a:ext cx="3527778" cy="9172"/>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0800000" flipV="1">
              <a:off x="3241758" y="1657349"/>
              <a:ext cx="568242" cy="381977"/>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Oval 4"/>
          <p:cNvSpPr/>
          <p:nvPr/>
        </p:nvSpPr>
        <p:spPr>
          <a:xfrm>
            <a:off x="1758415" y="2424774"/>
            <a:ext cx="3857413" cy="385741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Oval 5"/>
          <p:cNvSpPr/>
          <p:nvPr/>
        </p:nvSpPr>
        <p:spPr>
          <a:xfrm>
            <a:off x="2481680" y="2786406"/>
            <a:ext cx="3134148" cy="3134148"/>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Oval 6"/>
          <p:cNvSpPr/>
          <p:nvPr/>
        </p:nvSpPr>
        <p:spPr>
          <a:xfrm>
            <a:off x="2963856" y="3027494"/>
            <a:ext cx="2651972" cy="2651972"/>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Oval 7"/>
          <p:cNvSpPr/>
          <p:nvPr/>
        </p:nvSpPr>
        <p:spPr>
          <a:xfrm>
            <a:off x="3446033" y="3268583"/>
            <a:ext cx="2169795" cy="2169795"/>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Oval 25"/>
          <p:cNvSpPr/>
          <p:nvPr/>
        </p:nvSpPr>
        <p:spPr>
          <a:xfrm>
            <a:off x="10457435" y="2210473"/>
            <a:ext cx="642902" cy="64290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Oval 26"/>
          <p:cNvSpPr/>
          <p:nvPr/>
        </p:nvSpPr>
        <p:spPr>
          <a:xfrm>
            <a:off x="10457435" y="3255189"/>
            <a:ext cx="642902" cy="642902"/>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Oval 27"/>
          <p:cNvSpPr/>
          <p:nvPr/>
        </p:nvSpPr>
        <p:spPr>
          <a:xfrm>
            <a:off x="10457435" y="4835657"/>
            <a:ext cx="642902" cy="642902"/>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Oval 28"/>
          <p:cNvSpPr/>
          <p:nvPr/>
        </p:nvSpPr>
        <p:spPr>
          <a:xfrm>
            <a:off x="10457435" y="5880373"/>
            <a:ext cx="642902" cy="642902"/>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TextBox 33"/>
          <p:cNvSpPr txBox="1"/>
          <p:nvPr/>
        </p:nvSpPr>
        <p:spPr>
          <a:xfrm>
            <a:off x="5768614" y="1714406"/>
            <a:ext cx="4647612" cy="741550"/>
          </a:xfrm>
          <a:prstGeom prst="rect">
            <a:avLst/>
          </a:prstGeom>
          <a:noFill/>
        </p:spPr>
        <p:txBody>
          <a:bodyPr wrap="square" rtlCol="0">
            <a:spAutoFit/>
          </a:bodyPr>
          <a:lstStyle/>
          <a:p>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BALANCED SCORECARDS</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35" name="TextBox 34"/>
          <p:cNvSpPr txBox="1"/>
          <p:nvPr/>
        </p:nvSpPr>
        <p:spPr>
          <a:xfrm>
            <a:off x="5851953" y="2571609"/>
            <a:ext cx="4647612" cy="936347"/>
          </a:xfrm>
          <a:prstGeom prst="rect">
            <a:avLst/>
          </a:prstGeom>
          <a:noFill/>
        </p:spPr>
        <p:txBody>
          <a:bodyPr wrap="square" rtlCol="0">
            <a:spAutoFit/>
          </a:bodyPr>
          <a:lstStyle/>
          <a:p>
            <a:r>
              <a:rPr lang="en-US" sz="1687"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BALANCED SCORECARDS</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36" name="TextBox 35"/>
          <p:cNvSpPr txBox="1"/>
          <p:nvPr/>
        </p:nvSpPr>
        <p:spPr>
          <a:xfrm>
            <a:off x="5810284" y="5154800"/>
            <a:ext cx="4647612" cy="936347"/>
          </a:xfrm>
          <a:prstGeom prst="rect">
            <a:avLst/>
          </a:prstGeom>
          <a:noFill/>
        </p:spPr>
        <p:txBody>
          <a:bodyPr wrap="square" rtlCol="0">
            <a:spAutoFit/>
          </a:bodyPr>
          <a:lstStyle/>
          <a:p>
            <a:r>
              <a:rPr lang="en-US" sz="16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BALANCED SCORECARDS</a:t>
            </a:r>
          </a:p>
          <a:p>
            <a:pPr algn="just"/>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37" name="TextBox 36"/>
          <p:cNvSpPr txBox="1"/>
          <p:nvPr/>
        </p:nvSpPr>
        <p:spPr>
          <a:xfrm>
            <a:off x="5893623" y="6232092"/>
            <a:ext cx="4647612" cy="741550"/>
          </a:xfrm>
          <a:prstGeom prst="rect">
            <a:avLst/>
          </a:prstGeom>
          <a:noFill/>
        </p:spPr>
        <p:txBody>
          <a:bodyPr wrap="square" rtlCol="0">
            <a:spAutoFit/>
          </a:bodyPr>
          <a:lstStyle/>
          <a:p>
            <a:r>
              <a:rPr lang="en-US" sz="1687"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BALANCED SCORECARDS</a:t>
            </a:r>
          </a:p>
          <a:p>
            <a:pPr algn="just"/>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39" name="Rectangle 38"/>
          <p:cNvSpPr/>
          <p:nvPr/>
        </p:nvSpPr>
        <p:spPr>
          <a:xfrm>
            <a:off x="1804051" y="4069367"/>
            <a:ext cx="418704" cy="369332"/>
          </a:xfrm>
          <a:prstGeom prst="rect">
            <a:avLst/>
          </a:prstGeom>
        </p:spPr>
        <p:txBody>
          <a:bodyPr wrap="none">
            <a:spAutoFit/>
          </a:bodyPr>
          <a:lstStyle/>
          <a:p>
            <a:r>
              <a:rPr lang="en-US"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01</a:t>
            </a:r>
            <a:endParaRPr lang="en-US"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Rectangle 39"/>
          <p:cNvSpPr/>
          <p:nvPr/>
        </p:nvSpPr>
        <p:spPr>
          <a:xfrm>
            <a:off x="2417189" y="4069367"/>
            <a:ext cx="418704" cy="369332"/>
          </a:xfrm>
          <a:prstGeom prst="rect">
            <a:avLst/>
          </a:prstGeom>
        </p:spPr>
        <p:txBody>
          <a:bodyPr wrap="none">
            <a:spAutoFit/>
          </a:bodyPr>
          <a:lstStyle/>
          <a:p>
            <a:r>
              <a:rPr lang="en-US"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02</a:t>
            </a:r>
            <a:endParaRPr lang="en-US"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Rectangle 40"/>
          <p:cNvSpPr/>
          <p:nvPr/>
        </p:nvSpPr>
        <p:spPr>
          <a:xfrm>
            <a:off x="2923176" y="4069367"/>
            <a:ext cx="418704" cy="369332"/>
          </a:xfrm>
          <a:prstGeom prst="rect">
            <a:avLst/>
          </a:prstGeom>
        </p:spPr>
        <p:txBody>
          <a:bodyPr wrap="none">
            <a:spAutoFit/>
          </a:bodyPr>
          <a:lstStyle/>
          <a:p>
            <a:r>
              <a:rPr lang="en-US"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03</a:t>
            </a:r>
            <a:endParaRPr lang="en-US"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Rectangle 41"/>
          <p:cNvSpPr/>
          <p:nvPr/>
        </p:nvSpPr>
        <p:spPr>
          <a:xfrm>
            <a:off x="3643465" y="4069367"/>
            <a:ext cx="418704" cy="369332"/>
          </a:xfrm>
          <a:prstGeom prst="rect">
            <a:avLst/>
          </a:prstGeom>
        </p:spPr>
        <p:txBody>
          <a:bodyPr wrap="none">
            <a:spAutoFit/>
          </a:bodyPr>
          <a:lstStyle/>
          <a:p>
            <a:r>
              <a:rPr lang="en-US"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04</a:t>
            </a:r>
            <a:endParaRPr lang="en-US"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030084209"/>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500"/>
                                        <p:tgtEl>
                                          <p:spTgt spid="39"/>
                                        </p:tgtEl>
                                      </p:cBhvr>
                                    </p:animEffect>
                                  </p:childTnLst>
                                </p:cTn>
                              </p:par>
                            </p:childTnLst>
                          </p:cTn>
                        </p:par>
                        <p:par>
                          <p:cTn id="12" fill="hold">
                            <p:stCondLst>
                              <p:cond delay="1000"/>
                            </p:stCondLst>
                            <p:childTnLst>
                              <p:par>
                                <p:cTn id="13" presetID="23" presetClass="entr" presetSubtype="16"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left)">
                                      <p:cBhvr>
                                        <p:cTn id="24" dur="500"/>
                                        <p:tgtEl>
                                          <p:spTgt spid="34"/>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left)">
                                      <p:cBhvr>
                                        <p:cTn id="32" dur="500"/>
                                        <p:tgtEl>
                                          <p:spTgt spid="40"/>
                                        </p:tgtEl>
                                      </p:cBhvr>
                                    </p:animEffect>
                                  </p:childTnLst>
                                </p:cTn>
                              </p:par>
                            </p:childTnLst>
                          </p:cTn>
                        </p:par>
                        <p:par>
                          <p:cTn id="33" fill="hold">
                            <p:stCondLst>
                              <p:cond delay="3500"/>
                            </p:stCondLst>
                            <p:childTnLst>
                              <p:par>
                                <p:cTn id="34" presetID="23" presetClass="entr" presetSubtype="16"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childTnLst>
                                </p:cTn>
                              </p:par>
                            </p:childTnLst>
                          </p:cTn>
                        </p:par>
                        <p:par>
                          <p:cTn id="38" fill="hold">
                            <p:stCondLst>
                              <p:cond delay="4000"/>
                            </p:stCondLst>
                            <p:childTnLst>
                              <p:par>
                                <p:cTn id="39" presetID="22" presetClass="entr" presetSubtype="8"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left)">
                                      <p:cBhvr>
                                        <p:cTn id="41" dur="500"/>
                                        <p:tgtEl>
                                          <p:spTgt spid="16"/>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left)">
                                      <p:cBhvr>
                                        <p:cTn id="45" dur="500"/>
                                        <p:tgtEl>
                                          <p:spTgt spid="35"/>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par>
                          <p:cTn id="54" fill="hold">
                            <p:stCondLst>
                              <p:cond delay="6000"/>
                            </p:stCondLst>
                            <p:childTnLst>
                              <p:par>
                                <p:cTn id="55" presetID="23" presetClass="entr" presetSubtype="16"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childTnLst>
                                </p:cTn>
                              </p:par>
                            </p:childTnLst>
                          </p:cTn>
                        </p:par>
                        <p:par>
                          <p:cTn id="59" fill="hold">
                            <p:stCondLst>
                              <p:cond delay="6500"/>
                            </p:stCondLst>
                            <p:childTnLst>
                              <p:par>
                                <p:cTn id="60" presetID="22" presetClass="entr" presetSubtype="8"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wipe(left)">
                                      <p:cBhvr>
                                        <p:cTn id="62" dur="500"/>
                                        <p:tgtEl>
                                          <p:spTgt spid="19"/>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wipe(left)">
                                      <p:cBhvr>
                                        <p:cTn id="66" dur="500"/>
                                        <p:tgtEl>
                                          <p:spTgt spid="36"/>
                                        </p:tgtEl>
                                      </p:cBhvr>
                                    </p:animEffect>
                                  </p:childTnLst>
                                </p:cTn>
                              </p:par>
                            </p:childTnLst>
                          </p:cTn>
                        </p:par>
                        <p:par>
                          <p:cTn id="67" fill="hold">
                            <p:stCondLst>
                              <p:cond delay="7500"/>
                            </p:stCondLst>
                            <p:childTnLst>
                              <p:par>
                                <p:cTn id="68" presetID="22" presetClass="entr" presetSubtype="8"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wipe(left)">
                                      <p:cBhvr>
                                        <p:cTn id="70" dur="500"/>
                                        <p:tgtEl>
                                          <p:spTgt spid="8"/>
                                        </p:tgtEl>
                                      </p:cBhvr>
                                    </p:animEffect>
                                  </p:childTnLst>
                                </p:cTn>
                              </p:par>
                            </p:childTnLst>
                          </p:cTn>
                        </p:par>
                        <p:par>
                          <p:cTn id="71" fill="hold">
                            <p:stCondLst>
                              <p:cond delay="800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childTnLst>
                          </p:cTn>
                        </p:par>
                        <p:par>
                          <p:cTn id="75" fill="hold">
                            <p:stCondLst>
                              <p:cond delay="8500"/>
                            </p:stCondLst>
                            <p:childTnLst>
                              <p:par>
                                <p:cTn id="76" presetID="23" presetClass="entr" presetSubtype="16" fill="hold" grpId="0" nodeType="after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childTnLst>
                                </p:cTn>
                              </p:par>
                            </p:childTnLst>
                          </p:cTn>
                        </p:par>
                        <p:par>
                          <p:cTn id="80" fill="hold">
                            <p:stCondLst>
                              <p:cond delay="9000"/>
                            </p:stCondLst>
                            <p:childTnLst>
                              <p:par>
                                <p:cTn id="81" presetID="22" presetClass="entr" presetSubtype="8" fill="hold" nodeType="after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wipe(left)">
                                      <p:cBhvr>
                                        <p:cTn id="83" dur="500"/>
                                        <p:tgtEl>
                                          <p:spTgt spid="22"/>
                                        </p:tgtEl>
                                      </p:cBhvr>
                                    </p:animEffect>
                                  </p:childTnLst>
                                </p:cTn>
                              </p:par>
                            </p:childTnLst>
                          </p:cTn>
                        </p:par>
                        <p:par>
                          <p:cTn id="84" fill="hold">
                            <p:stCondLst>
                              <p:cond delay="9500"/>
                            </p:stCondLst>
                            <p:childTnLst>
                              <p:par>
                                <p:cTn id="85" presetID="22" presetClass="entr" presetSubtype="8"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wipe(left)">
                                      <p:cBhvr>
                                        <p:cTn id="8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6" grpId="0" animBg="1"/>
      <p:bldP spid="27" grpId="0" animBg="1"/>
      <p:bldP spid="28" grpId="0" animBg="1"/>
      <p:bldP spid="29" grpId="0" animBg="1"/>
      <p:bldP spid="34" grpId="0"/>
      <p:bldP spid="35" grpId="0"/>
      <p:bldP spid="36" grpId="0"/>
      <p:bldP spid="37" grpId="0"/>
      <p:bldP spid="39" grpId="0"/>
      <p:bldP spid="40" grpId="0"/>
      <p:bldP spid="41"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2242889" y="3180881"/>
            <a:ext cx="150128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900059" y="3180881"/>
            <a:ext cx="1146377" cy="0"/>
          </a:xfrm>
          <a:prstGeom prst="line">
            <a:avLst/>
          </a:prstGeom>
          <a:ln w="19050">
            <a:solidFill>
              <a:schemeClr val="accent1"/>
            </a:solidFill>
            <a:headEnd type="ova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0797071" y="3180881"/>
            <a:ext cx="1146377" cy="0"/>
          </a:xfrm>
          <a:prstGeom prst="line">
            <a:avLst/>
          </a:prstGeom>
          <a:ln w="19050">
            <a:solidFill>
              <a:schemeClr val="accent6"/>
            </a:solidFill>
            <a:tailEnd type="oval"/>
          </a:ln>
        </p:spPr>
        <p:style>
          <a:lnRef idx="1">
            <a:schemeClr val="accent1"/>
          </a:lnRef>
          <a:fillRef idx="0">
            <a:schemeClr val="accent1"/>
          </a:fillRef>
          <a:effectRef idx="0">
            <a:schemeClr val="accent1"/>
          </a:effectRef>
          <a:fontRef idx="minor">
            <a:schemeClr val="tx1"/>
          </a:fontRef>
        </p:style>
      </p:cxnSp>
      <p:sp>
        <p:nvSpPr>
          <p:cNvPr id="8" name="Oval 7"/>
          <p:cNvSpPr>
            <a:spLocks noChangeAspect="1"/>
          </p:cNvSpPr>
          <p:nvPr/>
        </p:nvSpPr>
        <p:spPr bwMode="auto">
          <a:xfrm rot="16200000" flipH="1" flipV="1">
            <a:off x="2057870" y="3082659"/>
            <a:ext cx="173584" cy="196452"/>
          </a:xfrm>
          <a:prstGeom prst="ellipse">
            <a:avLst/>
          </a:prstGeom>
          <a:noFill/>
          <a:ln w="28575">
            <a:solidFill>
              <a:schemeClr val="accent1"/>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9" name="Straight Connector 8"/>
          <p:cNvCxnSpPr/>
          <p:nvPr/>
        </p:nvCxnSpPr>
        <p:spPr>
          <a:xfrm>
            <a:off x="3947328" y="3180881"/>
            <a:ext cx="150128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660197" y="3180881"/>
            <a:ext cx="1501286"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Oval 10"/>
          <p:cNvSpPr>
            <a:spLocks noChangeAspect="1"/>
          </p:cNvSpPr>
          <p:nvPr/>
        </p:nvSpPr>
        <p:spPr bwMode="auto">
          <a:xfrm rot="16200000" flipH="1" flipV="1">
            <a:off x="3756880" y="3071742"/>
            <a:ext cx="192871" cy="218280"/>
          </a:xfrm>
          <a:prstGeom prst="ellipse">
            <a:avLst/>
          </a:prstGeom>
          <a:noFill/>
          <a:ln w="28575">
            <a:solidFill>
              <a:schemeClr val="accent2"/>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a:off x="7357939" y="3180881"/>
            <a:ext cx="1501286"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Oval 12"/>
          <p:cNvSpPr>
            <a:spLocks noChangeAspect="1"/>
          </p:cNvSpPr>
          <p:nvPr/>
        </p:nvSpPr>
        <p:spPr bwMode="auto">
          <a:xfrm rot="16200000" flipH="1" flipV="1">
            <a:off x="5454621" y="3071742"/>
            <a:ext cx="192871" cy="218280"/>
          </a:xfrm>
          <a:prstGeom prst="ellipse">
            <a:avLst/>
          </a:prstGeom>
          <a:noFill/>
          <a:ln w="28575">
            <a:solidFill>
              <a:schemeClr val="accent3"/>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4" name="Straight Connector 13"/>
          <p:cNvCxnSpPr/>
          <p:nvPr/>
        </p:nvCxnSpPr>
        <p:spPr>
          <a:xfrm>
            <a:off x="9077505" y="3180881"/>
            <a:ext cx="1501286"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 name="Oval 14"/>
          <p:cNvSpPr>
            <a:spLocks noChangeAspect="1"/>
          </p:cNvSpPr>
          <p:nvPr/>
        </p:nvSpPr>
        <p:spPr bwMode="auto">
          <a:xfrm rot="16200000" flipH="1" flipV="1">
            <a:off x="7174188" y="3071741"/>
            <a:ext cx="192871" cy="218280"/>
          </a:xfrm>
          <a:prstGeom prst="ellipse">
            <a:avLst/>
          </a:prstGeom>
          <a:noFill/>
          <a:ln w="28575">
            <a:solidFill>
              <a:schemeClr val="accent4"/>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a:spLocks noChangeAspect="1"/>
          </p:cNvSpPr>
          <p:nvPr/>
        </p:nvSpPr>
        <p:spPr bwMode="auto">
          <a:xfrm rot="16200000" flipH="1" flipV="1">
            <a:off x="8871929" y="3071742"/>
            <a:ext cx="192871" cy="218280"/>
          </a:xfrm>
          <a:prstGeom prst="ellipse">
            <a:avLst/>
          </a:prstGeom>
          <a:noFill/>
          <a:ln w="28575">
            <a:solidFill>
              <a:schemeClr val="accent5"/>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a:spLocks noChangeAspect="1"/>
          </p:cNvSpPr>
          <p:nvPr/>
        </p:nvSpPr>
        <p:spPr bwMode="auto">
          <a:xfrm rot="16200000" flipH="1" flipV="1">
            <a:off x="10591496" y="3071742"/>
            <a:ext cx="192871" cy="218280"/>
          </a:xfrm>
          <a:prstGeom prst="ellipse">
            <a:avLst/>
          </a:prstGeom>
          <a:noFill/>
          <a:ln w="28575">
            <a:solidFill>
              <a:schemeClr val="accent6"/>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TextBox 17"/>
          <p:cNvSpPr txBox="1"/>
          <p:nvPr/>
        </p:nvSpPr>
        <p:spPr>
          <a:xfrm>
            <a:off x="1818295" y="2512240"/>
            <a:ext cx="652743" cy="369332"/>
          </a:xfrm>
          <a:prstGeom prst="rect">
            <a:avLst/>
          </a:prstGeom>
          <a:noFill/>
        </p:spPr>
        <p:txBody>
          <a:bodyPr wrap="none" rtlCol="0">
            <a:spAutoFit/>
          </a:bodyPr>
          <a:lstStyle/>
          <a:p>
            <a:pPr algn="ctr"/>
            <a:r>
              <a:rPr lang="en-US" b="1" dirty="0" smtClean="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2000</a:t>
            </a:r>
            <a:endParaRPr lang="en-US"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TextBox 18"/>
          <p:cNvSpPr txBox="1"/>
          <p:nvPr/>
        </p:nvSpPr>
        <p:spPr>
          <a:xfrm>
            <a:off x="3526948" y="2512240"/>
            <a:ext cx="652743" cy="369332"/>
          </a:xfrm>
          <a:prstGeom prst="rect">
            <a:avLst/>
          </a:prstGeom>
          <a:noFill/>
        </p:spPr>
        <p:txBody>
          <a:bodyPr wrap="none" rtlCol="0">
            <a:spAutoFit/>
          </a:bodyPr>
          <a:lstStyle/>
          <a:p>
            <a:pPr algn="ctr"/>
            <a:r>
              <a:rPr lang="en-US" b="1" dirty="0" smtClean="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2002</a:t>
            </a:r>
            <a:endParaRPr lang="en-US"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Box 19"/>
          <p:cNvSpPr txBox="1"/>
          <p:nvPr/>
        </p:nvSpPr>
        <p:spPr>
          <a:xfrm>
            <a:off x="5224690" y="2512240"/>
            <a:ext cx="652743" cy="369332"/>
          </a:xfrm>
          <a:prstGeom prst="rect">
            <a:avLst/>
          </a:prstGeom>
          <a:noFill/>
        </p:spPr>
        <p:txBody>
          <a:bodyPr wrap="none" rtlCol="0">
            <a:spAutoFit/>
          </a:bodyPr>
          <a:lstStyle/>
          <a:p>
            <a:pPr algn="ctr"/>
            <a:r>
              <a:rPr lang="en-US" b="1" dirty="0" smtClean="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2004</a:t>
            </a:r>
            <a:endParaRPr lang="en-US"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TextBox 20"/>
          <p:cNvSpPr txBox="1"/>
          <p:nvPr/>
        </p:nvSpPr>
        <p:spPr>
          <a:xfrm>
            <a:off x="6947462" y="2512240"/>
            <a:ext cx="646331" cy="369332"/>
          </a:xfrm>
          <a:prstGeom prst="rect">
            <a:avLst/>
          </a:prstGeom>
          <a:noFill/>
        </p:spPr>
        <p:txBody>
          <a:bodyPr wrap="none" rtlCol="0">
            <a:spAutoFit/>
          </a:bodyPr>
          <a:lstStyle/>
          <a:p>
            <a:pPr algn="ctr"/>
            <a:r>
              <a:rPr lang="en-US" b="1" dirty="0" smtClean="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2016</a:t>
            </a:r>
            <a:endParaRPr lang="en-US"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TextBox 21"/>
          <p:cNvSpPr txBox="1"/>
          <p:nvPr/>
        </p:nvSpPr>
        <p:spPr>
          <a:xfrm>
            <a:off x="8645204" y="2512240"/>
            <a:ext cx="646331" cy="369332"/>
          </a:xfrm>
          <a:prstGeom prst="rect">
            <a:avLst/>
          </a:prstGeom>
          <a:noFill/>
        </p:spPr>
        <p:txBody>
          <a:bodyPr wrap="none" rtlCol="0">
            <a:spAutoFit/>
          </a:bodyPr>
          <a:lstStyle/>
          <a:p>
            <a:pPr algn="ctr"/>
            <a:r>
              <a:rPr lang="en-US"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2018</a:t>
            </a:r>
            <a:endParaRPr lang="en-US"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Box 22"/>
          <p:cNvSpPr txBox="1"/>
          <p:nvPr/>
        </p:nvSpPr>
        <p:spPr>
          <a:xfrm>
            <a:off x="10313474" y="2512240"/>
            <a:ext cx="748923" cy="369332"/>
          </a:xfrm>
          <a:prstGeom prst="rect">
            <a:avLst/>
          </a:prstGeom>
          <a:noFill/>
        </p:spPr>
        <p:txBody>
          <a:bodyPr wrap="none" rtlCol="0">
            <a:spAutoFit/>
          </a:bodyPr>
          <a:lstStyle/>
          <a:p>
            <a:pPr algn="ctr"/>
            <a:r>
              <a:rPr lang="en-US" b="1" dirty="0" smtClean="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20XX</a:t>
            </a:r>
            <a:endParaRPr lang="en-US"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4" name="Straight Connector 23"/>
          <p:cNvCxnSpPr/>
          <p:nvPr/>
        </p:nvCxnSpPr>
        <p:spPr>
          <a:xfrm>
            <a:off x="2144662" y="3289997"/>
            <a:ext cx="0" cy="100854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5" name="Isosceles Triangle 24"/>
          <p:cNvSpPr/>
          <p:nvPr/>
        </p:nvSpPr>
        <p:spPr bwMode="auto">
          <a:xfrm>
            <a:off x="1707437" y="4262880"/>
            <a:ext cx="874451" cy="874451"/>
          </a:xfrm>
          <a:prstGeom prst="triangle">
            <a:avLst/>
          </a:prstGeom>
          <a:solidFill>
            <a:schemeClr val="accent1"/>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6" name="Straight Connector 25"/>
          <p:cNvCxnSpPr/>
          <p:nvPr/>
        </p:nvCxnSpPr>
        <p:spPr>
          <a:xfrm>
            <a:off x="3853316" y="3289997"/>
            <a:ext cx="0" cy="100854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Isosceles Triangle 26"/>
          <p:cNvSpPr/>
          <p:nvPr/>
        </p:nvSpPr>
        <p:spPr bwMode="auto">
          <a:xfrm>
            <a:off x="3416090" y="4262880"/>
            <a:ext cx="874451" cy="874451"/>
          </a:xfrm>
          <a:prstGeom prst="triangle">
            <a:avLst/>
          </a:prstGeom>
          <a:solidFill>
            <a:schemeClr val="accent2"/>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8" name="Straight Connector 27"/>
          <p:cNvCxnSpPr/>
          <p:nvPr/>
        </p:nvCxnSpPr>
        <p:spPr>
          <a:xfrm>
            <a:off x="5551057" y="3289997"/>
            <a:ext cx="0" cy="1008549"/>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Isosceles Triangle 28"/>
          <p:cNvSpPr/>
          <p:nvPr/>
        </p:nvSpPr>
        <p:spPr bwMode="auto">
          <a:xfrm>
            <a:off x="5113831" y="4262880"/>
            <a:ext cx="874451" cy="874451"/>
          </a:xfrm>
          <a:prstGeom prst="triangle">
            <a:avLst/>
          </a:prstGeom>
          <a:solidFill>
            <a:schemeClr val="accent3"/>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0" name="Straight Connector 29"/>
          <p:cNvCxnSpPr/>
          <p:nvPr/>
        </p:nvCxnSpPr>
        <p:spPr>
          <a:xfrm>
            <a:off x="7270624" y="3289997"/>
            <a:ext cx="0" cy="1008549"/>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1" name="Isosceles Triangle 30"/>
          <p:cNvSpPr/>
          <p:nvPr/>
        </p:nvSpPr>
        <p:spPr bwMode="auto">
          <a:xfrm>
            <a:off x="6833398" y="4262880"/>
            <a:ext cx="874451" cy="874451"/>
          </a:xfrm>
          <a:prstGeom prst="triangle">
            <a:avLst/>
          </a:prstGeom>
          <a:solidFill>
            <a:schemeClr val="accent4"/>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2" name="Straight Connector 31"/>
          <p:cNvCxnSpPr/>
          <p:nvPr/>
        </p:nvCxnSpPr>
        <p:spPr>
          <a:xfrm>
            <a:off x="8968365" y="3289997"/>
            <a:ext cx="0" cy="1008549"/>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Isosceles Triangle 32"/>
          <p:cNvSpPr/>
          <p:nvPr/>
        </p:nvSpPr>
        <p:spPr bwMode="auto">
          <a:xfrm>
            <a:off x="8531139" y="4262880"/>
            <a:ext cx="874451" cy="874451"/>
          </a:xfrm>
          <a:prstGeom prst="triangle">
            <a:avLst/>
          </a:prstGeom>
          <a:solidFill>
            <a:schemeClr val="accent5"/>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4" name="Straight Connector 33"/>
          <p:cNvCxnSpPr/>
          <p:nvPr/>
        </p:nvCxnSpPr>
        <p:spPr>
          <a:xfrm>
            <a:off x="10687931" y="3289997"/>
            <a:ext cx="0" cy="1008549"/>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5" name="Isosceles Triangle 34"/>
          <p:cNvSpPr/>
          <p:nvPr/>
        </p:nvSpPr>
        <p:spPr bwMode="auto">
          <a:xfrm>
            <a:off x="10250706" y="4262880"/>
            <a:ext cx="874451" cy="874451"/>
          </a:xfrm>
          <a:prstGeom prst="triangle">
            <a:avLst/>
          </a:prstGeom>
          <a:solidFill>
            <a:schemeClr val="accent6"/>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TextBox 35"/>
          <p:cNvSpPr txBox="1"/>
          <p:nvPr/>
        </p:nvSpPr>
        <p:spPr>
          <a:xfrm>
            <a:off x="1233884" y="5195239"/>
            <a:ext cx="1821556" cy="1109599"/>
          </a:xfrm>
          <a:prstGeom prst="rect">
            <a:avLst/>
          </a:prstGeom>
          <a:noFill/>
        </p:spPr>
        <p:txBody>
          <a:bodyPr wrap="square" rtlCol="0">
            <a:spAutoFit/>
          </a:bodyPr>
          <a:lstStyle/>
          <a:p>
            <a:pPr algn="ctr"/>
            <a:r>
              <a:rPr lang="en-US" sz="154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7" name="TextBox 36"/>
          <p:cNvSpPr txBox="1"/>
          <p:nvPr/>
        </p:nvSpPr>
        <p:spPr>
          <a:xfrm>
            <a:off x="2942538" y="5195239"/>
            <a:ext cx="1821556" cy="1109599"/>
          </a:xfrm>
          <a:prstGeom prst="rect">
            <a:avLst/>
          </a:prstGeom>
          <a:noFill/>
        </p:spPr>
        <p:txBody>
          <a:bodyPr wrap="square" rtlCol="0">
            <a:spAutoFit/>
          </a:bodyPr>
          <a:lstStyle/>
          <a:p>
            <a:pPr algn="ctr"/>
            <a:r>
              <a:rPr lang="en-US" sz="154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8" name="TextBox 37"/>
          <p:cNvSpPr txBox="1"/>
          <p:nvPr/>
        </p:nvSpPr>
        <p:spPr>
          <a:xfrm>
            <a:off x="4640279" y="5195239"/>
            <a:ext cx="1821556" cy="1109599"/>
          </a:xfrm>
          <a:prstGeom prst="rect">
            <a:avLst/>
          </a:prstGeom>
          <a:noFill/>
        </p:spPr>
        <p:txBody>
          <a:bodyPr wrap="square" rtlCol="0">
            <a:spAutoFit/>
          </a:bodyPr>
          <a:lstStyle/>
          <a:p>
            <a:pPr algn="ctr"/>
            <a:r>
              <a:rPr lang="en-US" sz="154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r>
              <a:rPr lang="en-US" sz="1266" dirty="0">
                <a:solidFill>
                  <a:schemeClr val="bg1">
                    <a:lumMod val="65000"/>
                  </a:schemeClr>
                </a:solidFill>
                <a:latin typeface="Times New Roman" panose="02020603050405020304" pitchFamily="18" charset="0"/>
                <a:ea typeface="微软雅黑" panose="020B0503020204020204" pitchFamily="34" charset="-122"/>
                <a:sym typeface="Times New Roman" panose="02020603050405020304" pitchFamily="18" charset="0"/>
              </a:rPr>
              <a:t>.</a:t>
            </a:r>
          </a:p>
        </p:txBody>
      </p:sp>
      <p:sp>
        <p:nvSpPr>
          <p:cNvPr id="39" name="TextBox 38"/>
          <p:cNvSpPr txBox="1"/>
          <p:nvPr/>
        </p:nvSpPr>
        <p:spPr>
          <a:xfrm>
            <a:off x="6359846" y="5195239"/>
            <a:ext cx="1821556" cy="1109599"/>
          </a:xfrm>
          <a:prstGeom prst="rect">
            <a:avLst/>
          </a:prstGeom>
          <a:noFill/>
        </p:spPr>
        <p:txBody>
          <a:bodyPr wrap="square" rtlCol="0">
            <a:spAutoFit/>
          </a:bodyPr>
          <a:lstStyle/>
          <a:p>
            <a:pPr algn="ctr"/>
            <a:r>
              <a:rPr lang="en-US" sz="154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0" name="TextBox 39"/>
          <p:cNvSpPr txBox="1"/>
          <p:nvPr/>
        </p:nvSpPr>
        <p:spPr>
          <a:xfrm>
            <a:off x="8057587" y="5195239"/>
            <a:ext cx="1821556" cy="1109599"/>
          </a:xfrm>
          <a:prstGeom prst="rect">
            <a:avLst/>
          </a:prstGeom>
          <a:noFill/>
        </p:spPr>
        <p:txBody>
          <a:bodyPr wrap="square" rtlCol="0">
            <a:spAutoFit/>
          </a:bodyPr>
          <a:lstStyle/>
          <a:p>
            <a:pPr algn="ctr"/>
            <a:r>
              <a:rPr lang="en-US" sz="154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05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1" name="TextBox 40"/>
          <p:cNvSpPr txBox="1"/>
          <p:nvPr/>
        </p:nvSpPr>
        <p:spPr>
          <a:xfrm>
            <a:off x="9777153" y="5195239"/>
            <a:ext cx="1821556" cy="1109599"/>
          </a:xfrm>
          <a:prstGeom prst="rect">
            <a:avLst/>
          </a:prstGeom>
          <a:noFill/>
        </p:spPr>
        <p:txBody>
          <a:bodyPr wrap="square" rtlCol="0">
            <a:spAutoFit/>
          </a:bodyPr>
          <a:lstStyle/>
          <a:p>
            <a:pPr algn="ctr"/>
            <a:r>
              <a:rPr lang="en-US" sz="1547"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06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2" name="Freeform 116"/>
          <p:cNvSpPr>
            <a:spLocks noEditPoints="1"/>
          </p:cNvSpPr>
          <p:nvPr/>
        </p:nvSpPr>
        <p:spPr bwMode="auto">
          <a:xfrm>
            <a:off x="2009682" y="4766642"/>
            <a:ext cx="269960" cy="21771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Freeform 101"/>
          <p:cNvSpPr>
            <a:spLocks noEditPoints="1"/>
          </p:cNvSpPr>
          <p:nvPr/>
        </p:nvSpPr>
        <p:spPr bwMode="auto">
          <a:xfrm>
            <a:off x="3704119" y="4737465"/>
            <a:ext cx="298393" cy="276063"/>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Freeform 157"/>
          <p:cNvSpPr>
            <a:spLocks noEditPoints="1"/>
          </p:cNvSpPr>
          <p:nvPr/>
        </p:nvSpPr>
        <p:spPr bwMode="auto">
          <a:xfrm>
            <a:off x="5434323" y="4746222"/>
            <a:ext cx="233467" cy="258550"/>
          </a:xfrm>
          <a:custGeom>
            <a:avLst/>
            <a:gdLst/>
            <a:ahLst/>
            <a:cxnLst>
              <a:cxn ang="0">
                <a:pos x="46" y="62"/>
              </a:cxn>
              <a:cxn ang="0">
                <a:pos x="10" y="62"/>
              </a:cxn>
              <a:cxn ang="0">
                <a:pos x="0" y="52"/>
              </a:cxn>
              <a:cxn ang="0">
                <a:pos x="14" y="29"/>
              </a:cxn>
              <a:cxn ang="0">
                <a:pos x="28" y="34"/>
              </a:cxn>
              <a:cxn ang="0">
                <a:pos x="42" y="29"/>
              </a:cxn>
              <a:cxn ang="0">
                <a:pos x="56" y="52"/>
              </a:cxn>
              <a:cxn ang="0">
                <a:pos x="46" y="62"/>
              </a:cxn>
              <a:cxn ang="0">
                <a:pos x="28" y="31"/>
              </a:cxn>
              <a:cxn ang="0">
                <a:pos x="13" y="16"/>
              </a:cxn>
              <a:cxn ang="0">
                <a:pos x="28" y="0"/>
              </a:cxn>
              <a:cxn ang="0">
                <a:pos x="43" y="16"/>
              </a:cxn>
              <a:cxn ang="0">
                <a:pos x="28" y="31"/>
              </a:cxn>
            </a:cxnLst>
            <a:rect l="0" t="0" r="r" b="b"/>
            <a:pathLst>
              <a:path w="56" h="62">
                <a:moveTo>
                  <a:pt x="46" y="62"/>
                </a:moveTo>
                <a:cubicBezTo>
                  <a:pt x="10" y="62"/>
                  <a:pt x="10" y="62"/>
                  <a:pt x="10" y="62"/>
                </a:cubicBezTo>
                <a:cubicBezTo>
                  <a:pt x="4" y="62"/>
                  <a:pt x="0" y="58"/>
                  <a:pt x="0" y="52"/>
                </a:cubicBezTo>
                <a:cubicBezTo>
                  <a:pt x="0" y="43"/>
                  <a:pt x="2" y="29"/>
                  <a:pt x="14" y="29"/>
                </a:cubicBezTo>
                <a:cubicBezTo>
                  <a:pt x="15" y="29"/>
                  <a:pt x="20" y="34"/>
                  <a:pt x="28" y="34"/>
                </a:cubicBezTo>
                <a:cubicBezTo>
                  <a:pt x="36" y="34"/>
                  <a:pt x="41" y="29"/>
                  <a:pt x="42" y="29"/>
                </a:cubicBezTo>
                <a:cubicBezTo>
                  <a:pt x="54" y="29"/>
                  <a:pt x="56" y="43"/>
                  <a:pt x="56" y="52"/>
                </a:cubicBezTo>
                <a:cubicBezTo>
                  <a:pt x="56" y="58"/>
                  <a:pt x="52" y="62"/>
                  <a:pt x="46" y="62"/>
                </a:cubicBezTo>
                <a:close/>
                <a:moveTo>
                  <a:pt x="28" y="31"/>
                </a:moveTo>
                <a:cubicBezTo>
                  <a:pt x="20" y="31"/>
                  <a:pt x="13" y="24"/>
                  <a:pt x="13" y="16"/>
                </a:cubicBezTo>
                <a:cubicBezTo>
                  <a:pt x="13" y="7"/>
                  <a:pt x="20" y="0"/>
                  <a:pt x="28" y="0"/>
                </a:cubicBezTo>
                <a:cubicBezTo>
                  <a:pt x="37" y="0"/>
                  <a:pt x="43" y="7"/>
                  <a:pt x="43" y="16"/>
                </a:cubicBezTo>
                <a:cubicBezTo>
                  <a:pt x="43" y="24"/>
                  <a:pt x="37" y="31"/>
                  <a:pt x="28"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reeform 145"/>
          <p:cNvSpPr>
            <a:spLocks noChangeAspect="1"/>
          </p:cNvSpPr>
          <p:nvPr/>
        </p:nvSpPr>
        <p:spPr bwMode="auto">
          <a:xfrm>
            <a:off x="7120215" y="4746487"/>
            <a:ext cx="300828" cy="259411"/>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Freeform 157"/>
          <p:cNvSpPr>
            <a:spLocks noChangeAspect="1" noEditPoints="1"/>
          </p:cNvSpPr>
          <p:nvPr/>
        </p:nvSpPr>
        <p:spPr bwMode="auto">
          <a:xfrm>
            <a:off x="8862557" y="4745915"/>
            <a:ext cx="211615" cy="259169"/>
          </a:xfrm>
          <a:custGeom>
            <a:avLst/>
            <a:gdLst/>
            <a:ahLst/>
            <a:cxnLst>
              <a:cxn ang="0">
                <a:pos x="41" y="44"/>
              </a:cxn>
              <a:cxn ang="0">
                <a:pos x="35" y="50"/>
              </a:cxn>
              <a:cxn ang="0">
                <a:pos x="5" y="50"/>
              </a:cxn>
              <a:cxn ang="0">
                <a:pos x="0" y="44"/>
              </a:cxn>
              <a:cxn ang="0">
                <a:pos x="0" y="5"/>
              </a:cxn>
              <a:cxn ang="0">
                <a:pos x="5" y="0"/>
              </a:cxn>
              <a:cxn ang="0">
                <a:pos x="35" y="0"/>
              </a:cxn>
              <a:cxn ang="0">
                <a:pos x="41" y="5"/>
              </a:cxn>
              <a:cxn ang="0">
                <a:pos x="41" y="44"/>
              </a:cxn>
              <a:cxn ang="0">
                <a:pos x="36" y="5"/>
              </a:cxn>
              <a:cxn ang="0">
                <a:pos x="35" y="4"/>
              </a:cxn>
              <a:cxn ang="0">
                <a:pos x="5" y="4"/>
              </a:cxn>
              <a:cxn ang="0">
                <a:pos x="4" y="5"/>
              </a:cxn>
              <a:cxn ang="0">
                <a:pos x="4" y="40"/>
              </a:cxn>
              <a:cxn ang="0">
                <a:pos x="5" y="41"/>
              </a:cxn>
              <a:cxn ang="0">
                <a:pos x="35" y="41"/>
              </a:cxn>
              <a:cxn ang="0">
                <a:pos x="36" y="40"/>
              </a:cxn>
              <a:cxn ang="0">
                <a:pos x="36" y="5"/>
              </a:cxn>
              <a:cxn ang="0">
                <a:pos x="20" y="43"/>
              </a:cxn>
              <a:cxn ang="0">
                <a:pos x="18" y="45"/>
              </a:cxn>
              <a:cxn ang="0">
                <a:pos x="20" y="48"/>
              </a:cxn>
              <a:cxn ang="0">
                <a:pos x="23" y="45"/>
              </a:cxn>
              <a:cxn ang="0">
                <a:pos x="20" y="43"/>
              </a:cxn>
            </a:cxnLst>
            <a:rect l="0" t="0" r="r" b="b"/>
            <a:pathLst>
              <a:path w="41" h="50">
                <a:moveTo>
                  <a:pt x="41" y="44"/>
                </a:moveTo>
                <a:cubicBezTo>
                  <a:pt x="41" y="47"/>
                  <a:pt x="38" y="50"/>
                  <a:pt x="35" y="50"/>
                </a:cubicBezTo>
                <a:cubicBezTo>
                  <a:pt x="5" y="50"/>
                  <a:pt x="5" y="50"/>
                  <a:pt x="5" y="50"/>
                </a:cubicBezTo>
                <a:cubicBezTo>
                  <a:pt x="2" y="50"/>
                  <a:pt x="0" y="47"/>
                  <a:pt x="0" y="44"/>
                </a:cubicBezTo>
                <a:cubicBezTo>
                  <a:pt x="0" y="5"/>
                  <a:pt x="0" y="5"/>
                  <a:pt x="0" y="5"/>
                </a:cubicBezTo>
                <a:cubicBezTo>
                  <a:pt x="0" y="2"/>
                  <a:pt x="2" y="0"/>
                  <a:pt x="5" y="0"/>
                </a:cubicBezTo>
                <a:cubicBezTo>
                  <a:pt x="35" y="0"/>
                  <a:pt x="35" y="0"/>
                  <a:pt x="35" y="0"/>
                </a:cubicBezTo>
                <a:cubicBezTo>
                  <a:pt x="38" y="0"/>
                  <a:pt x="41" y="2"/>
                  <a:pt x="41" y="5"/>
                </a:cubicBezTo>
                <a:lnTo>
                  <a:pt x="41" y="44"/>
                </a:lnTo>
                <a:close/>
                <a:moveTo>
                  <a:pt x="36" y="5"/>
                </a:moveTo>
                <a:cubicBezTo>
                  <a:pt x="36" y="5"/>
                  <a:pt x="36" y="4"/>
                  <a:pt x="35" y="4"/>
                </a:cubicBezTo>
                <a:cubicBezTo>
                  <a:pt x="5" y="4"/>
                  <a:pt x="5" y="4"/>
                  <a:pt x="5" y="4"/>
                </a:cubicBezTo>
                <a:cubicBezTo>
                  <a:pt x="5" y="4"/>
                  <a:pt x="4" y="5"/>
                  <a:pt x="4" y="5"/>
                </a:cubicBezTo>
                <a:cubicBezTo>
                  <a:pt x="4" y="40"/>
                  <a:pt x="4" y="40"/>
                  <a:pt x="4" y="40"/>
                </a:cubicBezTo>
                <a:cubicBezTo>
                  <a:pt x="4" y="40"/>
                  <a:pt x="5" y="41"/>
                  <a:pt x="5" y="41"/>
                </a:cubicBezTo>
                <a:cubicBezTo>
                  <a:pt x="35" y="41"/>
                  <a:pt x="35" y="41"/>
                  <a:pt x="35" y="41"/>
                </a:cubicBezTo>
                <a:cubicBezTo>
                  <a:pt x="36" y="41"/>
                  <a:pt x="36" y="40"/>
                  <a:pt x="36" y="40"/>
                </a:cubicBezTo>
                <a:lnTo>
                  <a:pt x="36" y="5"/>
                </a:lnTo>
                <a:close/>
                <a:moveTo>
                  <a:pt x="20" y="43"/>
                </a:moveTo>
                <a:cubicBezTo>
                  <a:pt x="19" y="43"/>
                  <a:pt x="18" y="44"/>
                  <a:pt x="18" y="45"/>
                </a:cubicBezTo>
                <a:cubicBezTo>
                  <a:pt x="18" y="46"/>
                  <a:pt x="19" y="48"/>
                  <a:pt x="20" y="48"/>
                </a:cubicBezTo>
                <a:cubicBezTo>
                  <a:pt x="22" y="48"/>
                  <a:pt x="23" y="46"/>
                  <a:pt x="23" y="45"/>
                </a:cubicBezTo>
                <a:cubicBezTo>
                  <a:pt x="23" y="44"/>
                  <a:pt x="22" y="43"/>
                  <a:pt x="20" y="43"/>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09"/>
          <p:cNvSpPr>
            <a:spLocks noChangeAspect="1" noEditPoints="1"/>
          </p:cNvSpPr>
          <p:nvPr/>
        </p:nvSpPr>
        <p:spPr bwMode="auto">
          <a:xfrm>
            <a:off x="10553323" y="4761035"/>
            <a:ext cx="269217" cy="228928"/>
          </a:xfrm>
          <a:custGeom>
            <a:avLst/>
            <a:gdLst/>
            <a:ahLst/>
            <a:cxnLst>
              <a:cxn ang="0">
                <a:pos x="10" y="57"/>
              </a:cxn>
              <a:cxn ang="0">
                <a:pos x="9" y="58"/>
              </a:cxn>
              <a:cxn ang="0">
                <a:pos x="2" y="58"/>
              </a:cxn>
              <a:cxn ang="0">
                <a:pos x="0" y="57"/>
              </a:cxn>
              <a:cxn ang="0">
                <a:pos x="0" y="49"/>
              </a:cxn>
              <a:cxn ang="0">
                <a:pos x="2" y="48"/>
              </a:cxn>
              <a:cxn ang="0">
                <a:pos x="9" y="48"/>
              </a:cxn>
              <a:cxn ang="0">
                <a:pos x="10" y="49"/>
              </a:cxn>
              <a:cxn ang="0">
                <a:pos x="10" y="57"/>
              </a:cxn>
              <a:cxn ang="0">
                <a:pos x="25" y="57"/>
              </a:cxn>
              <a:cxn ang="0">
                <a:pos x="24" y="58"/>
              </a:cxn>
              <a:cxn ang="0">
                <a:pos x="16" y="58"/>
              </a:cxn>
              <a:cxn ang="0">
                <a:pos x="15" y="57"/>
              </a:cxn>
              <a:cxn ang="0">
                <a:pos x="15" y="44"/>
              </a:cxn>
              <a:cxn ang="0">
                <a:pos x="16" y="43"/>
              </a:cxn>
              <a:cxn ang="0">
                <a:pos x="24" y="43"/>
              </a:cxn>
              <a:cxn ang="0">
                <a:pos x="25" y="44"/>
              </a:cxn>
              <a:cxn ang="0">
                <a:pos x="25" y="57"/>
              </a:cxn>
              <a:cxn ang="0">
                <a:pos x="39" y="57"/>
              </a:cxn>
              <a:cxn ang="0">
                <a:pos x="38" y="58"/>
              </a:cxn>
              <a:cxn ang="0">
                <a:pos x="31" y="58"/>
              </a:cxn>
              <a:cxn ang="0">
                <a:pos x="30" y="57"/>
              </a:cxn>
              <a:cxn ang="0">
                <a:pos x="30" y="35"/>
              </a:cxn>
              <a:cxn ang="0">
                <a:pos x="31" y="34"/>
              </a:cxn>
              <a:cxn ang="0">
                <a:pos x="38" y="34"/>
              </a:cxn>
              <a:cxn ang="0">
                <a:pos x="39" y="35"/>
              </a:cxn>
              <a:cxn ang="0">
                <a:pos x="39" y="57"/>
              </a:cxn>
              <a:cxn ang="0">
                <a:pos x="54" y="57"/>
              </a:cxn>
              <a:cxn ang="0">
                <a:pos x="53" y="58"/>
              </a:cxn>
              <a:cxn ang="0">
                <a:pos x="45" y="58"/>
              </a:cxn>
              <a:cxn ang="0">
                <a:pos x="44" y="57"/>
              </a:cxn>
              <a:cxn ang="0">
                <a:pos x="44" y="20"/>
              </a:cxn>
              <a:cxn ang="0">
                <a:pos x="45" y="19"/>
              </a:cxn>
              <a:cxn ang="0">
                <a:pos x="53" y="19"/>
              </a:cxn>
              <a:cxn ang="0">
                <a:pos x="54" y="20"/>
              </a:cxn>
              <a:cxn ang="0">
                <a:pos x="54" y="57"/>
              </a:cxn>
              <a:cxn ang="0">
                <a:pos x="68" y="57"/>
              </a:cxn>
              <a:cxn ang="0">
                <a:pos x="67" y="58"/>
              </a:cxn>
              <a:cxn ang="0">
                <a:pos x="60" y="58"/>
              </a:cxn>
              <a:cxn ang="0">
                <a:pos x="59" y="57"/>
              </a:cxn>
              <a:cxn ang="0">
                <a:pos x="59" y="1"/>
              </a:cxn>
              <a:cxn ang="0">
                <a:pos x="60" y="0"/>
              </a:cxn>
              <a:cxn ang="0">
                <a:pos x="67" y="0"/>
              </a:cxn>
              <a:cxn ang="0">
                <a:pos x="68" y="1"/>
              </a:cxn>
              <a:cxn ang="0">
                <a:pos x="68" y="57"/>
              </a:cxn>
            </a:cxnLst>
            <a:rect l="0" t="0" r="r" b="b"/>
            <a:pathLst>
              <a:path w="68" h="58">
                <a:moveTo>
                  <a:pt x="10" y="57"/>
                </a:moveTo>
                <a:cubicBezTo>
                  <a:pt x="10" y="57"/>
                  <a:pt x="10" y="58"/>
                  <a:pt x="9" y="58"/>
                </a:cubicBezTo>
                <a:cubicBezTo>
                  <a:pt x="2" y="58"/>
                  <a:pt x="2" y="58"/>
                  <a:pt x="2" y="58"/>
                </a:cubicBezTo>
                <a:cubicBezTo>
                  <a:pt x="1" y="58"/>
                  <a:pt x="0" y="57"/>
                  <a:pt x="0" y="57"/>
                </a:cubicBezTo>
                <a:cubicBezTo>
                  <a:pt x="0" y="49"/>
                  <a:pt x="0" y="49"/>
                  <a:pt x="0" y="49"/>
                </a:cubicBezTo>
                <a:cubicBezTo>
                  <a:pt x="0" y="49"/>
                  <a:pt x="1" y="48"/>
                  <a:pt x="2" y="48"/>
                </a:cubicBezTo>
                <a:cubicBezTo>
                  <a:pt x="9" y="48"/>
                  <a:pt x="9" y="48"/>
                  <a:pt x="9" y="48"/>
                </a:cubicBezTo>
                <a:cubicBezTo>
                  <a:pt x="10" y="48"/>
                  <a:pt x="10" y="49"/>
                  <a:pt x="10" y="49"/>
                </a:cubicBezTo>
                <a:lnTo>
                  <a:pt x="10" y="57"/>
                </a:lnTo>
                <a:close/>
                <a:moveTo>
                  <a:pt x="25" y="57"/>
                </a:moveTo>
                <a:cubicBezTo>
                  <a:pt x="25" y="57"/>
                  <a:pt x="24" y="58"/>
                  <a:pt x="24" y="58"/>
                </a:cubicBezTo>
                <a:cubicBezTo>
                  <a:pt x="16" y="58"/>
                  <a:pt x="16" y="58"/>
                  <a:pt x="16" y="58"/>
                </a:cubicBezTo>
                <a:cubicBezTo>
                  <a:pt x="16" y="58"/>
                  <a:pt x="15" y="57"/>
                  <a:pt x="15" y="57"/>
                </a:cubicBezTo>
                <a:cubicBezTo>
                  <a:pt x="15" y="44"/>
                  <a:pt x="15" y="44"/>
                  <a:pt x="15" y="44"/>
                </a:cubicBezTo>
                <a:cubicBezTo>
                  <a:pt x="15" y="44"/>
                  <a:pt x="16" y="43"/>
                  <a:pt x="16" y="43"/>
                </a:cubicBezTo>
                <a:cubicBezTo>
                  <a:pt x="24" y="43"/>
                  <a:pt x="24" y="43"/>
                  <a:pt x="24" y="43"/>
                </a:cubicBezTo>
                <a:cubicBezTo>
                  <a:pt x="24" y="43"/>
                  <a:pt x="25" y="44"/>
                  <a:pt x="25" y="44"/>
                </a:cubicBezTo>
                <a:lnTo>
                  <a:pt x="25" y="57"/>
                </a:lnTo>
                <a:close/>
                <a:moveTo>
                  <a:pt x="39" y="57"/>
                </a:moveTo>
                <a:cubicBezTo>
                  <a:pt x="39" y="57"/>
                  <a:pt x="39" y="58"/>
                  <a:pt x="38" y="58"/>
                </a:cubicBezTo>
                <a:cubicBezTo>
                  <a:pt x="31" y="58"/>
                  <a:pt x="31" y="58"/>
                  <a:pt x="31" y="58"/>
                </a:cubicBezTo>
                <a:cubicBezTo>
                  <a:pt x="30" y="58"/>
                  <a:pt x="30" y="57"/>
                  <a:pt x="30" y="57"/>
                </a:cubicBezTo>
                <a:cubicBezTo>
                  <a:pt x="30" y="35"/>
                  <a:pt x="30" y="35"/>
                  <a:pt x="30" y="35"/>
                </a:cubicBezTo>
                <a:cubicBezTo>
                  <a:pt x="30" y="34"/>
                  <a:pt x="30" y="34"/>
                  <a:pt x="31" y="34"/>
                </a:cubicBezTo>
                <a:cubicBezTo>
                  <a:pt x="38" y="34"/>
                  <a:pt x="38" y="34"/>
                  <a:pt x="38" y="34"/>
                </a:cubicBezTo>
                <a:cubicBezTo>
                  <a:pt x="39" y="34"/>
                  <a:pt x="39" y="34"/>
                  <a:pt x="39" y="35"/>
                </a:cubicBezTo>
                <a:lnTo>
                  <a:pt x="39" y="57"/>
                </a:lnTo>
                <a:close/>
                <a:moveTo>
                  <a:pt x="54" y="57"/>
                </a:moveTo>
                <a:cubicBezTo>
                  <a:pt x="54" y="57"/>
                  <a:pt x="53" y="58"/>
                  <a:pt x="53" y="58"/>
                </a:cubicBezTo>
                <a:cubicBezTo>
                  <a:pt x="45" y="58"/>
                  <a:pt x="45" y="58"/>
                  <a:pt x="45" y="58"/>
                </a:cubicBezTo>
                <a:cubicBezTo>
                  <a:pt x="45" y="58"/>
                  <a:pt x="44" y="57"/>
                  <a:pt x="44" y="57"/>
                </a:cubicBezTo>
                <a:cubicBezTo>
                  <a:pt x="44" y="20"/>
                  <a:pt x="44" y="20"/>
                  <a:pt x="44" y="20"/>
                </a:cubicBezTo>
                <a:cubicBezTo>
                  <a:pt x="44" y="20"/>
                  <a:pt x="45" y="19"/>
                  <a:pt x="45" y="19"/>
                </a:cubicBezTo>
                <a:cubicBezTo>
                  <a:pt x="53" y="19"/>
                  <a:pt x="53" y="19"/>
                  <a:pt x="53" y="19"/>
                </a:cubicBezTo>
                <a:cubicBezTo>
                  <a:pt x="53" y="19"/>
                  <a:pt x="54" y="20"/>
                  <a:pt x="54" y="20"/>
                </a:cubicBezTo>
                <a:lnTo>
                  <a:pt x="54" y="57"/>
                </a:lnTo>
                <a:close/>
                <a:moveTo>
                  <a:pt x="68" y="57"/>
                </a:moveTo>
                <a:cubicBezTo>
                  <a:pt x="68" y="57"/>
                  <a:pt x="68" y="58"/>
                  <a:pt x="67" y="58"/>
                </a:cubicBezTo>
                <a:cubicBezTo>
                  <a:pt x="60" y="58"/>
                  <a:pt x="60" y="58"/>
                  <a:pt x="60" y="58"/>
                </a:cubicBezTo>
                <a:cubicBezTo>
                  <a:pt x="59" y="58"/>
                  <a:pt x="59" y="57"/>
                  <a:pt x="59" y="57"/>
                </a:cubicBezTo>
                <a:cubicBezTo>
                  <a:pt x="59" y="1"/>
                  <a:pt x="59" y="1"/>
                  <a:pt x="59" y="1"/>
                </a:cubicBezTo>
                <a:cubicBezTo>
                  <a:pt x="59" y="0"/>
                  <a:pt x="59" y="0"/>
                  <a:pt x="60" y="0"/>
                </a:cubicBezTo>
                <a:cubicBezTo>
                  <a:pt x="67" y="0"/>
                  <a:pt x="67" y="0"/>
                  <a:pt x="67" y="0"/>
                </a:cubicBezTo>
                <a:cubicBezTo>
                  <a:pt x="68" y="0"/>
                  <a:pt x="68" y="0"/>
                  <a:pt x="68" y="1"/>
                </a:cubicBezTo>
                <a:lnTo>
                  <a:pt x="68" y="5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956856049"/>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Right)">
                                      <p:cBhvr>
                                        <p:cTn id="7" dur="750"/>
                                        <p:tgtEl>
                                          <p:spTgt spid="6"/>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500"/>
                                        <p:tgtEl>
                                          <p:spTgt spid="8"/>
                                        </p:tgtEl>
                                      </p:cBhvr>
                                    </p:animEffect>
                                  </p:childTnLst>
                                </p:cTn>
                              </p:par>
                            </p:childTnLst>
                          </p:cTn>
                        </p:par>
                        <p:par>
                          <p:cTn id="12" fill="hold">
                            <p:stCondLst>
                              <p:cond delay="1250"/>
                            </p:stCondLst>
                            <p:childTnLst>
                              <p:par>
                                <p:cTn id="13" presetID="2" presetClass="entr" presetSubtype="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childTnLst>
                          </p:cTn>
                        </p:par>
                        <p:par>
                          <p:cTn id="17" fill="hold">
                            <p:stCondLst>
                              <p:cond delay="1750"/>
                            </p:stCondLst>
                            <p:childTnLst>
                              <p:par>
                                <p:cTn id="18" presetID="22" presetClass="entr" presetSubtype="1"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par>
                          <p:cTn id="27" fill="hold">
                            <p:stCondLst>
                              <p:cond delay="2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500" fill="hold"/>
                                        <p:tgtEl>
                                          <p:spTgt spid="42"/>
                                        </p:tgtEl>
                                        <p:attrNameLst>
                                          <p:attrName>ppt_w</p:attrName>
                                        </p:attrNameLst>
                                      </p:cBhvr>
                                      <p:tavLst>
                                        <p:tav tm="0">
                                          <p:val>
                                            <p:fltVal val="0"/>
                                          </p:val>
                                        </p:tav>
                                        <p:tav tm="100000">
                                          <p:val>
                                            <p:strVal val="#ppt_w"/>
                                          </p:val>
                                        </p:tav>
                                      </p:tavLst>
                                    </p:anim>
                                    <p:anim calcmode="lin" valueType="num">
                                      <p:cBhvr>
                                        <p:cTn id="31" dur="500" fill="hold"/>
                                        <p:tgtEl>
                                          <p:spTgt spid="42"/>
                                        </p:tgtEl>
                                        <p:attrNameLst>
                                          <p:attrName>ppt_h</p:attrName>
                                        </p:attrNameLst>
                                      </p:cBhvr>
                                      <p:tavLst>
                                        <p:tav tm="0">
                                          <p:val>
                                            <p:fltVal val="0"/>
                                          </p:val>
                                        </p:tav>
                                        <p:tav tm="100000">
                                          <p:val>
                                            <p:strVal val="#ppt_h"/>
                                          </p:val>
                                        </p:tav>
                                      </p:tavLst>
                                    </p:anim>
                                    <p:animEffect transition="in" filter="fade">
                                      <p:cBhvr>
                                        <p:cTn id="32" dur="500"/>
                                        <p:tgtEl>
                                          <p:spTgt spid="42"/>
                                        </p:tgtEl>
                                      </p:cBhvr>
                                    </p:animEffect>
                                  </p:childTnLst>
                                </p:cTn>
                              </p:par>
                            </p:childTnLst>
                          </p:cTn>
                        </p:par>
                        <p:par>
                          <p:cTn id="33" fill="hold">
                            <p:stCondLst>
                              <p:cond delay="3250"/>
                            </p:stCondLst>
                            <p:childTnLst>
                              <p:par>
                                <p:cTn id="34" presetID="22" presetClass="entr" presetSubtype="1"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up)">
                                      <p:cBhvr>
                                        <p:cTn id="36" dur="750"/>
                                        <p:tgtEl>
                                          <p:spTgt spid="36"/>
                                        </p:tgtEl>
                                      </p:cBhvr>
                                    </p:animEffect>
                                  </p:childTnLst>
                                </p:cTn>
                              </p:par>
                            </p:childTnLst>
                          </p:cTn>
                        </p:par>
                        <p:par>
                          <p:cTn id="37" fill="hold">
                            <p:stCondLst>
                              <p:cond delay="4000"/>
                            </p:stCondLst>
                            <p:childTnLst>
                              <p:par>
                                <p:cTn id="38" presetID="18" presetClass="entr" presetSubtype="3"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trips(upRight)">
                                      <p:cBhvr>
                                        <p:cTn id="40" dur="750"/>
                                        <p:tgtEl>
                                          <p:spTgt spid="5"/>
                                        </p:tgtEl>
                                      </p:cBhvr>
                                    </p:animEffect>
                                  </p:childTnLst>
                                </p:cTn>
                              </p:par>
                            </p:childTnLst>
                          </p:cTn>
                        </p:par>
                        <p:par>
                          <p:cTn id="41" fill="hold">
                            <p:stCondLst>
                              <p:cond delay="4750"/>
                            </p:stCondLst>
                            <p:childTnLst>
                              <p:par>
                                <p:cTn id="42" presetID="21" presetClass="entr" presetSubtype="1"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heel(1)">
                                      <p:cBhvr>
                                        <p:cTn id="44" dur="500"/>
                                        <p:tgtEl>
                                          <p:spTgt spid="11"/>
                                        </p:tgtEl>
                                      </p:cBhvr>
                                    </p:animEffect>
                                  </p:childTnLst>
                                </p:cTn>
                              </p:par>
                            </p:childTnLst>
                          </p:cTn>
                        </p:par>
                        <p:par>
                          <p:cTn id="45" fill="hold">
                            <p:stCondLst>
                              <p:cond delay="5250"/>
                            </p:stCondLst>
                            <p:childTnLst>
                              <p:par>
                                <p:cTn id="46" presetID="2" presetClass="entr" presetSubtype="1"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childTnLst>
                          </p:cTn>
                        </p:par>
                        <p:par>
                          <p:cTn id="50" fill="hold">
                            <p:stCondLst>
                              <p:cond delay="575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childTnLst>
                          </p:cTn>
                        </p:par>
                        <p:par>
                          <p:cTn id="60" fill="hold">
                            <p:stCondLst>
                              <p:cond delay="6750"/>
                            </p:stCondLst>
                            <p:childTnLst>
                              <p:par>
                                <p:cTn id="61" presetID="53" presetClass="entr" presetSubtype="16" fill="hold" grpId="0" nodeType="after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fltVal val="0"/>
                                          </p:val>
                                        </p:tav>
                                        <p:tav tm="100000">
                                          <p:val>
                                            <p:strVal val="#ppt_w"/>
                                          </p:val>
                                        </p:tav>
                                      </p:tavLst>
                                    </p:anim>
                                    <p:anim calcmode="lin" valueType="num">
                                      <p:cBhvr>
                                        <p:cTn id="64" dur="500" fill="hold"/>
                                        <p:tgtEl>
                                          <p:spTgt spid="43"/>
                                        </p:tgtEl>
                                        <p:attrNameLst>
                                          <p:attrName>ppt_h</p:attrName>
                                        </p:attrNameLst>
                                      </p:cBhvr>
                                      <p:tavLst>
                                        <p:tav tm="0">
                                          <p:val>
                                            <p:fltVal val="0"/>
                                          </p:val>
                                        </p:tav>
                                        <p:tav tm="100000">
                                          <p:val>
                                            <p:strVal val="#ppt_h"/>
                                          </p:val>
                                        </p:tav>
                                      </p:tavLst>
                                    </p:anim>
                                    <p:animEffect transition="in" filter="fade">
                                      <p:cBhvr>
                                        <p:cTn id="65" dur="500"/>
                                        <p:tgtEl>
                                          <p:spTgt spid="43"/>
                                        </p:tgtEl>
                                      </p:cBhvr>
                                    </p:animEffect>
                                  </p:childTnLst>
                                </p:cTn>
                              </p:par>
                            </p:childTnLst>
                          </p:cTn>
                        </p:par>
                        <p:par>
                          <p:cTn id="66" fill="hold">
                            <p:stCondLst>
                              <p:cond delay="7250"/>
                            </p:stCondLst>
                            <p:childTnLst>
                              <p:par>
                                <p:cTn id="67" presetID="22" presetClass="entr" presetSubtype="1"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up)">
                                      <p:cBhvr>
                                        <p:cTn id="69" dur="750"/>
                                        <p:tgtEl>
                                          <p:spTgt spid="37"/>
                                        </p:tgtEl>
                                      </p:cBhvr>
                                    </p:animEffect>
                                  </p:childTnLst>
                                </p:cTn>
                              </p:par>
                            </p:childTnLst>
                          </p:cTn>
                        </p:par>
                        <p:par>
                          <p:cTn id="70" fill="hold">
                            <p:stCondLst>
                              <p:cond delay="8000"/>
                            </p:stCondLst>
                            <p:childTnLst>
                              <p:par>
                                <p:cTn id="71" presetID="18" presetClass="entr" presetSubtype="3"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strips(upRight)">
                                      <p:cBhvr>
                                        <p:cTn id="73" dur="750"/>
                                        <p:tgtEl>
                                          <p:spTgt spid="9"/>
                                        </p:tgtEl>
                                      </p:cBhvr>
                                    </p:animEffect>
                                  </p:childTnLst>
                                </p:cTn>
                              </p:par>
                            </p:childTnLst>
                          </p:cTn>
                        </p:par>
                        <p:par>
                          <p:cTn id="74" fill="hold">
                            <p:stCondLst>
                              <p:cond delay="8750"/>
                            </p:stCondLst>
                            <p:childTnLst>
                              <p:par>
                                <p:cTn id="75" presetID="21" presetClass="entr" presetSubtype="1" fill="hold" grpId="0" nodeType="after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heel(1)">
                                      <p:cBhvr>
                                        <p:cTn id="77" dur="500"/>
                                        <p:tgtEl>
                                          <p:spTgt spid="13"/>
                                        </p:tgtEl>
                                      </p:cBhvr>
                                    </p:animEffect>
                                  </p:childTnLst>
                                </p:cTn>
                              </p:par>
                            </p:childTnLst>
                          </p:cTn>
                        </p:par>
                        <p:par>
                          <p:cTn id="78" fill="hold">
                            <p:stCondLst>
                              <p:cond delay="9250"/>
                            </p:stCondLst>
                            <p:childTnLst>
                              <p:par>
                                <p:cTn id="79" presetID="2" presetClass="entr" presetSubtype="1"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ppt_x"/>
                                          </p:val>
                                        </p:tav>
                                        <p:tav tm="100000">
                                          <p:val>
                                            <p:strVal val="#ppt_x"/>
                                          </p:val>
                                        </p:tav>
                                      </p:tavLst>
                                    </p:anim>
                                    <p:anim calcmode="lin" valueType="num">
                                      <p:cBhvr additive="base">
                                        <p:cTn id="82" dur="500" fill="hold"/>
                                        <p:tgtEl>
                                          <p:spTgt spid="20"/>
                                        </p:tgtEl>
                                        <p:attrNameLst>
                                          <p:attrName>ppt_y</p:attrName>
                                        </p:attrNameLst>
                                      </p:cBhvr>
                                      <p:tavLst>
                                        <p:tav tm="0">
                                          <p:val>
                                            <p:strVal val="0-#ppt_h/2"/>
                                          </p:val>
                                        </p:tav>
                                        <p:tav tm="100000">
                                          <p:val>
                                            <p:strVal val="#ppt_y"/>
                                          </p:val>
                                        </p:tav>
                                      </p:tavLst>
                                    </p:anim>
                                  </p:childTnLst>
                                </p:cTn>
                              </p:par>
                            </p:childTnLst>
                          </p:cTn>
                        </p:par>
                        <p:par>
                          <p:cTn id="83" fill="hold">
                            <p:stCondLst>
                              <p:cond delay="9750"/>
                            </p:stCondLst>
                            <p:childTnLst>
                              <p:par>
                                <p:cTn id="84" presetID="22" presetClass="entr" presetSubtype="1" fill="hold"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wipe(up)">
                                      <p:cBhvr>
                                        <p:cTn id="86" dur="500"/>
                                        <p:tgtEl>
                                          <p:spTgt spid="28"/>
                                        </p:tgtEl>
                                      </p:cBhvr>
                                    </p:animEffect>
                                  </p:childTnLst>
                                </p:cTn>
                              </p:par>
                            </p:childTnLst>
                          </p:cTn>
                        </p:par>
                        <p:par>
                          <p:cTn id="87" fill="hold">
                            <p:stCondLst>
                              <p:cond delay="10250"/>
                            </p:stCondLst>
                            <p:childTnLst>
                              <p:par>
                                <p:cTn id="88" presetID="53" presetClass="entr" presetSubtype="16"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p:cTn id="90" dur="500" fill="hold"/>
                                        <p:tgtEl>
                                          <p:spTgt spid="29"/>
                                        </p:tgtEl>
                                        <p:attrNameLst>
                                          <p:attrName>ppt_w</p:attrName>
                                        </p:attrNameLst>
                                      </p:cBhvr>
                                      <p:tavLst>
                                        <p:tav tm="0">
                                          <p:val>
                                            <p:fltVal val="0"/>
                                          </p:val>
                                        </p:tav>
                                        <p:tav tm="100000">
                                          <p:val>
                                            <p:strVal val="#ppt_w"/>
                                          </p:val>
                                        </p:tav>
                                      </p:tavLst>
                                    </p:anim>
                                    <p:anim calcmode="lin" valueType="num">
                                      <p:cBhvr>
                                        <p:cTn id="91" dur="500" fill="hold"/>
                                        <p:tgtEl>
                                          <p:spTgt spid="29"/>
                                        </p:tgtEl>
                                        <p:attrNameLst>
                                          <p:attrName>ppt_h</p:attrName>
                                        </p:attrNameLst>
                                      </p:cBhvr>
                                      <p:tavLst>
                                        <p:tav tm="0">
                                          <p:val>
                                            <p:fltVal val="0"/>
                                          </p:val>
                                        </p:tav>
                                        <p:tav tm="100000">
                                          <p:val>
                                            <p:strVal val="#ppt_h"/>
                                          </p:val>
                                        </p:tav>
                                      </p:tavLst>
                                    </p:anim>
                                    <p:animEffect transition="in" filter="fade">
                                      <p:cBhvr>
                                        <p:cTn id="92" dur="500"/>
                                        <p:tgtEl>
                                          <p:spTgt spid="29"/>
                                        </p:tgtEl>
                                      </p:cBhvr>
                                    </p:animEffect>
                                  </p:childTnLst>
                                </p:cTn>
                              </p:par>
                            </p:childTnLst>
                          </p:cTn>
                        </p:par>
                        <p:par>
                          <p:cTn id="93" fill="hold">
                            <p:stCondLst>
                              <p:cond delay="10750"/>
                            </p:stCondLst>
                            <p:childTnLst>
                              <p:par>
                                <p:cTn id="94" presetID="53" presetClass="entr" presetSubtype="16" fill="hold" grpId="0" nodeType="after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p:cTn id="96" dur="500" fill="hold"/>
                                        <p:tgtEl>
                                          <p:spTgt spid="44"/>
                                        </p:tgtEl>
                                        <p:attrNameLst>
                                          <p:attrName>ppt_w</p:attrName>
                                        </p:attrNameLst>
                                      </p:cBhvr>
                                      <p:tavLst>
                                        <p:tav tm="0">
                                          <p:val>
                                            <p:fltVal val="0"/>
                                          </p:val>
                                        </p:tav>
                                        <p:tav tm="100000">
                                          <p:val>
                                            <p:strVal val="#ppt_w"/>
                                          </p:val>
                                        </p:tav>
                                      </p:tavLst>
                                    </p:anim>
                                    <p:anim calcmode="lin" valueType="num">
                                      <p:cBhvr>
                                        <p:cTn id="97" dur="500" fill="hold"/>
                                        <p:tgtEl>
                                          <p:spTgt spid="44"/>
                                        </p:tgtEl>
                                        <p:attrNameLst>
                                          <p:attrName>ppt_h</p:attrName>
                                        </p:attrNameLst>
                                      </p:cBhvr>
                                      <p:tavLst>
                                        <p:tav tm="0">
                                          <p:val>
                                            <p:fltVal val="0"/>
                                          </p:val>
                                        </p:tav>
                                        <p:tav tm="100000">
                                          <p:val>
                                            <p:strVal val="#ppt_h"/>
                                          </p:val>
                                        </p:tav>
                                      </p:tavLst>
                                    </p:anim>
                                    <p:animEffect transition="in" filter="fade">
                                      <p:cBhvr>
                                        <p:cTn id="98" dur="500"/>
                                        <p:tgtEl>
                                          <p:spTgt spid="44"/>
                                        </p:tgtEl>
                                      </p:cBhvr>
                                    </p:animEffect>
                                  </p:childTnLst>
                                </p:cTn>
                              </p:par>
                            </p:childTnLst>
                          </p:cTn>
                        </p:par>
                        <p:par>
                          <p:cTn id="99" fill="hold">
                            <p:stCondLst>
                              <p:cond delay="11250"/>
                            </p:stCondLst>
                            <p:childTnLst>
                              <p:par>
                                <p:cTn id="100" presetID="22" presetClass="entr" presetSubtype="1" fill="hold" grpId="0" nodeType="after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wipe(up)">
                                      <p:cBhvr>
                                        <p:cTn id="102" dur="750"/>
                                        <p:tgtEl>
                                          <p:spTgt spid="38"/>
                                        </p:tgtEl>
                                      </p:cBhvr>
                                    </p:animEffect>
                                  </p:childTnLst>
                                </p:cTn>
                              </p:par>
                            </p:childTnLst>
                          </p:cTn>
                        </p:par>
                        <p:par>
                          <p:cTn id="103" fill="hold">
                            <p:stCondLst>
                              <p:cond delay="12000"/>
                            </p:stCondLst>
                            <p:childTnLst>
                              <p:par>
                                <p:cTn id="104" presetID="18" presetClass="entr" presetSubtype="3" fill="hold" nodeType="after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strips(upRight)">
                                      <p:cBhvr>
                                        <p:cTn id="106" dur="750"/>
                                        <p:tgtEl>
                                          <p:spTgt spid="10"/>
                                        </p:tgtEl>
                                      </p:cBhvr>
                                    </p:animEffect>
                                  </p:childTnLst>
                                </p:cTn>
                              </p:par>
                            </p:childTnLst>
                          </p:cTn>
                        </p:par>
                        <p:par>
                          <p:cTn id="107" fill="hold">
                            <p:stCondLst>
                              <p:cond delay="12750"/>
                            </p:stCondLst>
                            <p:childTnLst>
                              <p:par>
                                <p:cTn id="108" presetID="21" presetClass="entr" presetSubtype="1" fill="hold" grpId="0" nodeType="after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wheel(1)">
                                      <p:cBhvr>
                                        <p:cTn id="110" dur="500"/>
                                        <p:tgtEl>
                                          <p:spTgt spid="15"/>
                                        </p:tgtEl>
                                      </p:cBhvr>
                                    </p:animEffect>
                                  </p:childTnLst>
                                </p:cTn>
                              </p:par>
                            </p:childTnLst>
                          </p:cTn>
                        </p:par>
                        <p:par>
                          <p:cTn id="111" fill="hold">
                            <p:stCondLst>
                              <p:cond delay="13250"/>
                            </p:stCondLst>
                            <p:childTnLst>
                              <p:par>
                                <p:cTn id="112" presetID="2" presetClass="entr" presetSubtype="1"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500" fill="hold"/>
                                        <p:tgtEl>
                                          <p:spTgt spid="21"/>
                                        </p:tgtEl>
                                        <p:attrNameLst>
                                          <p:attrName>ppt_x</p:attrName>
                                        </p:attrNameLst>
                                      </p:cBhvr>
                                      <p:tavLst>
                                        <p:tav tm="0">
                                          <p:val>
                                            <p:strVal val="#ppt_x"/>
                                          </p:val>
                                        </p:tav>
                                        <p:tav tm="100000">
                                          <p:val>
                                            <p:strVal val="#ppt_x"/>
                                          </p:val>
                                        </p:tav>
                                      </p:tavLst>
                                    </p:anim>
                                    <p:anim calcmode="lin" valueType="num">
                                      <p:cBhvr additive="base">
                                        <p:cTn id="115" dur="500" fill="hold"/>
                                        <p:tgtEl>
                                          <p:spTgt spid="21"/>
                                        </p:tgtEl>
                                        <p:attrNameLst>
                                          <p:attrName>ppt_y</p:attrName>
                                        </p:attrNameLst>
                                      </p:cBhvr>
                                      <p:tavLst>
                                        <p:tav tm="0">
                                          <p:val>
                                            <p:strVal val="0-#ppt_h/2"/>
                                          </p:val>
                                        </p:tav>
                                        <p:tav tm="100000">
                                          <p:val>
                                            <p:strVal val="#ppt_y"/>
                                          </p:val>
                                        </p:tav>
                                      </p:tavLst>
                                    </p:anim>
                                  </p:childTnLst>
                                </p:cTn>
                              </p:par>
                            </p:childTnLst>
                          </p:cTn>
                        </p:par>
                        <p:par>
                          <p:cTn id="116" fill="hold">
                            <p:stCondLst>
                              <p:cond delay="13750"/>
                            </p:stCondLst>
                            <p:childTnLst>
                              <p:par>
                                <p:cTn id="117" presetID="22" presetClass="entr" presetSubtype="1" fill="hold" nodeType="afterEffect">
                                  <p:stCondLst>
                                    <p:cond delay="0"/>
                                  </p:stCondLst>
                                  <p:childTnLst>
                                    <p:set>
                                      <p:cBhvr>
                                        <p:cTn id="118" dur="1" fill="hold">
                                          <p:stCondLst>
                                            <p:cond delay="0"/>
                                          </p:stCondLst>
                                        </p:cTn>
                                        <p:tgtEl>
                                          <p:spTgt spid="30"/>
                                        </p:tgtEl>
                                        <p:attrNameLst>
                                          <p:attrName>style.visibility</p:attrName>
                                        </p:attrNameLst>
                                      </p:cBhvr>
                                      <p:to>
                                        <p:strVal val="visible"/>
                                      </p:to>
                                    </p:set>
                                    <p:animEffect transition="in" filter="wipe(up)">
                                      <p:cBhvr>
                                        <p:cTn id="119" dur="500"/>
                                        <p:tgtEl>
                                          <p:spTgt spid="30"/>
                                        </p:tgtEl>
                                      </p:cBhvr>
                                    </p:animEffect>
                                  </p:childTnLst>
                                </p:cTn>
                              </p:par>
                            </p:childTnLst>
                          </p:cTn>
                        </p:par>
                        <p:par>
                          <p:cTn id="120" fill="hold">
                            <p:stCondLst>
                              <p:cond delay="14250"/>
                            </p:stCondLst>
                            <p:childTnLst>
                              <p:par>
                                <p:cTn id="121" presetID="53" presetClass="entr" presetSubtype="16" fill="hold" grpId="0" nodeType="afterEffect">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cBhvr>
                                        <p:cTn id="123" dur="500" fill="hold"/>
                                        <p:tgtEl>
                                          <p:spTgt spid="31"/>
                                        </p:tgtEl>
                                        <p:attrNameLst>
                                          <p:attrName>ppt_w</p:attrName>
                                        </p:attrNameLst>
                                      </p:cBhvr>
                                      <p:tavLst>
                                        <p:tav tm="0">
                                          <p:val>
                                            <p:fltVal val="0"/>
                                          </p:val>
                                        </p:tav>
                                        <p:tav tm="100000">
                                          <p:val>
                                            <p:strVal val="#ppt_w"/>
                                          </p:val>
                                        </p:tav>
                                      </p:tavLst>
                                    </p:anim>
                                    <p:anim calcmode="lin" valueType="num">
                                      <p:cBhvr>
                                        <p:cTn id="124" dur="500" fill="hold"/>
                                        <p:tgtEl>
                                          <p:spTgt spid="31"/>
                                        </p:tgtEl>
                                        <p:attrNameLst>
                                          <p:attrName>ppt_h</p:attrName>
                                        </p:attrNameLst>
                                      </p:cBhvr>
                                      <p:tavLst>
                                        <p:tav tm="0">
                                          <p:val>
                                            <p:fltVal val="0"/>
                                          </p:val>
                                        </p:tav>
                                        <p:tav tm="100000">
                                          <p:val>
                                            <p:strVal val="#ppt_h"/>
                                          </p:val>
                                        </p:tav>
                                      </p:tavLst>
                                    </p:anim>
                                    <p:animEffect transition="in" filter="fade">
                                      <p:cBhvr>
                                        <p:cTn id="125" dur="500"/>
                                        <p:tgtEl>
                                          <p:spTgt spid="31"/>
                                        </p:tgtEl>
                                      </p:cBhvr>
                                    </p:animEffect>
                                  </p:childTnLst>
                                </p:cTn>
                              </p:par>
                            </p:childTnLst>
                          </p:cTn>
                        </p:par>
                        <p:par>
                          <p:cTn id="126" fill="hold">
                            <p:stCondLst>
                              <p:cond delay="14750"/>
                            </p:stCondLst>
                            <p:childTnLst>
                              <p:par>
                                <p:cTn id="127" presetID="53" presetClass="entr" presetSubtype="16"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 calcmode="lin" valueType="num">
                                      <p:cBhvr>
                                        <p:cTn id="129" dur="500" fill="hold"/>
                                        <p:tgtEl>
                                          <p:spTgt spid="45"/>
                                        </p:tgtEl>
                                        <p:attrNameLst>
                                          <p:attrName>ppt_w</p:attrName>
                                        </p:attrNameLst>
                                      </p:cBhvr>
                                      <p:tavLst>
                                        <p:tav tm="0">
                                          <p:val>
                                            <p:fltVal val="0"/>
                                          </p:val>
                                        </p:tav>
                                        <p:tav tm="100000">
                                          <p:val>
                                            <p:strVal val="#ppt_w"/>
                                          </p:val>
                                        </p:tav>
                                      </p:tavLst>
                                    </p:anim>
                                    <p:anim calcmode="lin" valueType="num">
                                      <p:cBhvr>
                                        <p:cTn id="130" dur="500" fill="hold"/>
                                        <p:tgtEl>
                                          <p:spTgt spid="45"/>
                                        </p:tgtEl>
                                        <p:attrNameLst>
                                          <p:attrName>ppt_h</p:attrName>
                                        </p:attrNameLst>
                                      </p:cBhvr>
                                      <p:tavLst>
                                        <p:tav tm="0">
                                          <p:val>
                                            <p:fltVal val="0"/>
                                          </p:val>
                                        </p:tav>
                                        <p:tav tm="100000">
                                          <p:val>
                                            <p:strVal val="#ppt_h"/>
                                          </p:val>
                                        </p:tav>
                                      </p:tavLst>
                                    </p:anim>
                                    <p:animEffect transition="in" filter="fade">
                                      <p:cBhvr>
                                        <p:cTn id="131" dur="500"/>
                                        <p:tgtEl>
                                          <p:spTgt spid="45"/>
                                        </p:tgtEl>
                                      </p:cBhvr>
                                    </p:animEffect>
                                  </p:childTnLst>
                                </p:cTn>
                              </p:par>
                            </p:childTnLst>
                          </p:cTn>
                        </p:par>
                        <p:par>
                          <p:cTn id="132" fill="hold">
                            <p:stCondLst>
                              <p:cond delay="15250"/>
                            </p:stCondLst>
                            <p:childTnLst>
                              <p:par>
                                <p:cTn id="133" presetID="22" presetClass="entr" presetSubtype="1" fill="hold" grpId="0"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wipe(up)">
                                      <p:cBhvr>
                                        <p:cTn id="135" dur="750"/>
                                        <p:tgtEl>
                                          <p:spTgt spid="39"/>
                                        </p:tgtEl>
                                      </p:cBhvr>
                                    </p:animEffect>
                                  </p:childTnLst>
                                </p:cTn>
                              </p:par>
                            </p:childTnLst>
                          </p:cTn>
                        </p:par>
                        <p:par>
                          <p:cTn id="136" fill="hold">
                            <p:stCondLst>
                              <p:cond delay="16000"/>
                            </p:stCondLst>
                            <p:childTnLst>
                              <p:par>
                                <p:cTn id="137" presetID="18" presetClass="entr" presetSubtype="3" fill="hold" nodeType="after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strips(upRight)">
                                      <p:cBhvr>
                                        <p:cTn id="139" dur="750"/>
                                        <p:tgtEl>
                                          <p:spTgt spid="12"/>
                                        </p:tgtEl>
                                      </p:cBhvr>
                                    </p:animEffect>
                                  </p:childTnLst>
                                </p:cTn>
                              </p:par>
                            </p:childTnLst>
                          </p:cTn>
                        </p:par>
                        <p:par>
                          <p:cTn id="140" fill="hold">
                            <p:stCondLst>
                              <p:cond delay="16750"/>
                            </p:stCondLst>
                            <p:childTnLst>
                              <p:par>
                                <p:cTn id="141" presetID="21" presetClass="entr" presetSubtype="1"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heel(1)">
                                      <p:cBhvr>
                                        <p:cTn id="143" dur="500"/>
                                        <p:tgtEl>
                                          <p:spTgt spid="16"/>
                                        </p:tgtEl>
                                      </p:cBhvr>
                                    </p:animEffect>
                                  </p:childTnLst>
                                </p:cTn>
                              </p:par>
                            </p:childTnLst>
                          </p:cTn>
                        </p:par>
                        <p:par>
                          <p:cTn id="144" fill="hold">
                            <p:stCondLst>
                              <p:cond delay="17250"/>
                            </p:stCondLst>
                            <p:childTnLst>
                              <p:par>
                                <p:cTn id="145" presetID="2" presetClass="entr" presetSubtype="1" fill="hold" grpId="0" nodeType="afterEffect">
                                  <p:stCondLst>
                                    <p:cond delay="0"/>
                                  </p:stCondLst>
                                  <p:childTnLst>
                                    <p:set>
                                      <p:cBhvr>
                                        <p:cTn id="146" dur="1" fill="hold">
                                          <p:stCondLst>
                                            <p:cond delay="0"/>
                                          </p:stCondLst>
                                        </p:cTn>
                                        <p:tgtEl>
                                          <p:spTgt spid="22"/>
                                        </p:tgtEl>
                                        <p:attrNameLst>
                                          <p:attrName>style.visibility</p:attrName>
                                        </p:attrNameLst>
                                      </p:cBhvr>
                                      <p:to>
                                        <p:strVal val="visible"/>
                                      </p:to>
                                    </p:set>
                                    <p:anim calcmode="lin" valueType="num">
                                      <p:cBhvr additive="base">
                                        <p:cTn id="147" dur="500" fill="hold"/>
                                        <p:tgtEl>
                                          <p:spTgt spid="22"/>
                                        </p:tgtEl>
                                        <p:attrNameLst>
                                          <p:attrName>ppt_x</p:attrName>
                                        </p:attrNameLst>
                                      </p:cBhvr>
                                      <p:tavLst>
                                        <p:tav tm="0">
                                          <p:val>
                                            <p:strVal val="#ppt_x"/>
                                          </p:val>
                                        </p:tav>
                                        <p:tav tm="100000">
                                          <p:val>
                                            <p:strVal val="#ppt_x"/>
                                          </p:val>
                                        </p:tav>
                                      </p:tavLst>
                                    </p:anim>
                                    <p:anim calcmode="lin" valueType="num">
                                      <p:cBhvr additive="base">
                                        <p:cTn id="148" dur="500" fill="hold"/>
                                        <p:tgtEl>
                                          <p:spTgt spid="22"/>
                                        </p:tgtEl>
                                        <p:attrNameLst>
                                          <p:attrName>ppt_y</p:attrName>
                                        </p:attrNameLst>
                                      </p:cBhvr>
                                      <p:tavLst>
                                        <p:tav tm="0">
                                          <p:val>
                                            <p:strVal val="0-#ppt_h/2"/>
                                          </p:val>
                                        </p:tav>
                                        <p:tav tm="100000">
                                          <p:val>
                                            <p:strVal val="#ppt_y"/>
                                          </p:val>
                                        </p:tav>
                                      </p:tavLst>
                                    </p:anim>
                                  </p:childTnLst>
                                </p:cTn>
                              </p:par>
                            </p:childTnLst>
                          </p:cTn>
                        </p:par>
                        <p:par>
                          <p:cTn id="149" fill="hold">
                            <p:stCondLst>
                              <p:cond delay="17750"/>
                            </p:stCondLst>
                            <p:childTnLst>
                              <p:par>
                                <p:cTn id="150" presetID="22" presetClass="entr" presetSubtype="1" fill="hold" nodeType="afterEffect">
                                  <p:stCondLst>
                                    <p:cond delay="0"/>
                                  </p:stCondLst>
                                  <p:childTnLst>
                                    <p:set>
                                      <p:cBhvr>
                                        <p:cTn id="151" dur="1" fill="hold">
                                          <p:stCondLst>
                                            <p:cond delay="0"/>
                                          </p:stCondLst>
                                        </p:cTn>
                                        <p:tgtEl>
                                          <p:spTgt spid="32"/>
                                        </p:tgtEl>
                                        <p:attrNameLst>
                                          <p:attrName>style.visibility</p:attrName>
                                        </p:attrNameLst>
                                      </p:cBhvr>
                                      <p:to>
                                        <p:strVal val="visible"/>
                                      </p:to>
                                    </p:set>
                                    <p:animEffect transition="in" filter="wipe(up)">
                                      <p:cBhvr>
                                        <p:cTn id="152" dur="500"/>
                                        <p:tgtEl>
                                          <p:spTgt spid="32"/>
                                        </p:tgtEl>
                                      </p:cBhvr>
                                    </p:animEffect>
                                  </p:childTnLst>
                                </p:cTn>
                              </p:par>
                            </p:childTnLst>
                          </p:cTn>
                        </p:par>
                        <p:par>
                          <p:cTn id="153" fill="hold">
                            <p:stCondLst>
                              <p:cond delay="18250"/>
                            </p:stCondLst>
                            <p:childTnLst>
                              <p:par>
                                <p:cTn id="154" presetID="53" presetClass="entr" presetSubtype="16" fill="hold" grpId="0" nodeType="afterEffect">
                                  <p:stCondLst>
                                    <p:cond delay="0"/>
                                  </p:stCondLst>
                                  <p:childTnLst>
                                    <p:set>
                                      <p:cBhvr>
                                        <p:cTn id="155" dur="1" fill="hold">
                                          <p:stCondLst>
                                            <p:cond delay="0"/>
                                          </p:stCondLst>
                                        </p:cTn>
                                        <p:tgtEl>
                                          <p:spTgt spid="33"/>
                                        </p:tgtEl>
                                        <p:attrNameLst>
                                          <p:attrName>style.visibility</p:attrName>
                                        </p:attrNameLst>
                                      </p:cBhvr>
                                      <p:to>
                                        <p:strVal val="visible"/>
                                      </p:to>
                                    </p:set>
                                    <p:anim calcmode="lin" valueType="num">
                                      <p:cBhvr>
                                        <p:cTn id="156" dur="500" fill="hold"/>
                                        <p:tgtEl>
                                          <p:spTgt spid="33"/>
                                        </p:tgtEl>
                                        <p:attrNameLst>
                                          <p:attrName>ppt_w</p:attrName>
                                        </p:attrNameLst>
                                      </p:cBhvr>
                                      <p:tavLst>
                                        <p:tav tm="0">
                                          <p:val>
                                            <p:fltVal val="0"/>
                                          </p:val>
                                        </p:tav>
                                        <p:tav tm="100000">
                                          <p:val>
                                            <p:strVal val="#ppt_w"/>
                                          </p:val>
                                        </p:tav>
                                      </p:tavLst>
                                    </p:anim>
                                    <p:anim calcmode="lin" valueType="num">
                                      <p:cBhvr>
                                        <p:cTn id="157" dur="500" fill="hold"/>
                                        <p:tgtEl>
                                          <p:spTgt spid="33"/>
                                        </p:tgtEl>
                                        <p:attrNameLst>
                                          <p:attrName>ppt_h</p:attrName>
                                        </p:attrNameLst>
                                      </p:cBhvr>
                                      <p:tavLst>
                                        <p:tav tm="0">
                                          <p:val>
                                            <p:fltVal val="0"/>
                                          </p:val>
                                        </p:tav>
                                        <p:tav tm="100000">
                                          <p:val>
                                            <p:strVal val="#ppt_h"/>
                                          </p:val>
                                        </p:tav>
                                      </p:tavLst>
                                    </p:anim>
                                    <p:animEffect transition="in" filter="fade">
                                      <p:cBhvr>
                                        <p:cTn id="158" dur="500"/>
                                        <p:tgtEl>
                                          <p:spTgt spid="33"/>
                                        </p:tgtEl>
                                      </p:cBhvr>
                                    </p:animEffect>
                                  </p:childTnLst>
                                </p:cTn>
                              </p:par>
                            </p:childTnLst>
                          </p:cTn>
                        </p:par>
                        <p:par>
                          <p:cTn id="159" fill="hold">
                            <p:stCondLst>
                              <p:cond delay="18750"/>
                            </p:stCondLst>
                            <p:childTnLst>
                              <p:par>
                                <p:cTn id="160" presetID="53" presetClass="entr" presetSubtype="16" fill="hold" grpId="0" nodeType="afterEffect">
                                  <p:stCondLst>
                                    <p:cond delay="0"/>
                                  </p:stCondLst>
                                  <p:childTnLst>
                                    <p:set>
                                      <p:cBhvr>
                                        <p:cTn id="161" dur="1" fill="hold">
                                          <p:stCondLst>
                                            <p:cond delay="0"/>
                                          </p:stCondLst>
                                        </p:cTn>
                                        <p:tgtEl>
                                          <p:spTgt spid="46"/>
                                        </p:tgtEl>
                                        <p:attrNameLst>
                                          <p:attrName>style.visibility</p:attrName>
                                        </p:attrNameLst>
                                      </p:cBhvr>
                                      <p:to>
                                        <p:strVal val="visible"/>
                                      </p:to>
                                    </p:set>
                                    <p:anim calcmode="lin" valueType="num">
                                      <p:cBhvr>
                                        <p:cTn id="162" dur="500" fill="hold"/>
                                        <p:tgtEl>
                                          <p:spTgt spid="46"/>
                                        </p:tgtEl>
                                        <p:attrNameLst>
                                          <p:attrName>ppt_w</p:attrName>
                                        </p:attrNameLst>
                                      </p:cBhvr>
                                      <p:tavLst>
                                        <p:tav tm="0">
                                          <p:val>
                                            <p:fltVal val="0"/>
                                          </p:val>
                                        </p:tav>
                                        <p:tav tm="100000">
                                          <p:val>
                                            <p:strVal val="#ppt_w"/>
                                          </p:val>
                                        </p:tav>
                                      </p:tavLst>
                                    </p:anim>
                                    <p:anim calcmode="lin" valueType="num">
                                      <p:cBhvr>
                                        <p:cTn id="163" dur="500" fill="hold"/>
                                        <p:tgtEl>
                                          <p:spTgt spid="46"/>
                                        </p:tgtEl>
                                        <p:attrNameLst>
                                          <p:attrName>ppt_h</p:attrName>
                                        </p:attrNameLst>
                                      </p:cBhvr>
                                      <p:tavLst>
                                        <p:tav tm="0">
                                          <p:val>
                                            <p:fltVal val="0"/>
                                          </p:val>
                                        </p:tav>
                                        <p:tav tm="100000">
                                          <p:val>
                                            <p:strVal val="#ppt_h"/>
                                          </p:val>
                                        </p:tav>
                                      </p:tavLst>
                                    </p:anim>
                                    <p:animEffect transition="in" filter="fade">
                                      <p:cBhvr>
                                        <p:cTn id="164" dur="500"/>
                                        <p:tgtEl>
                                          <p:spTgt spid="46"/>
                                        </p:tgtEl>
                                      </p:cBhvr>
                                    </p:animEffect>
                                  </p:childTnLst>
                                </p:cTn>
                              </p:par>
                            </p:childTnLst>
                          </p:cTn>
                        </p:par>
                        <p:par>
                          <p:cTn id="165" fill="hold">
                            <p:stCondLst>
                              <p:cond delay="19250"/>
                            </p:stCondLst>
                            <p:childTnLst>
                              <p:par>
                                <p:cTn id="166" presetID="22" presetClass="entr" presetSubtype="1" fill="hold" grpId="0" nodeType="afterEffect">
                                  <p:stCondLst>
                                    <p:cond delay="0"/>
                                  </p:stCondLst>
                                  <p:childTnLst>
                                    <p:set>
                                      <p:cBhvr>
                                        <p:cTn id="167" dur="1" fill="hold">
                                          <p:stCondLst>
                                            <p:cond delay="0"/>
                                          </p:stCondLst>
                                        </p:cTn>
                                        <p:tgtEl>
                                          <p:spTgt spid="40"/>
                                        </p:tgtEl>
                                        <p:attrNameLst>
                                          <p:attrName>style.visibility</p:attrName>
                                        </p:attrNameLst>
                                      </p:cBhvr>
                                      <p:to>
                                        <p:strVal val="visible"/>
                                      </p:to>
                                    </p:set>
                                    <p:animEffect transition="in" filter="wipe(up)">
                                      <p:cBhvr>
                                        <p:cTn id="168" dur="750"/>
                                        <p:tgtEl>
                                          <p:spTgt spid="40"/>
                                        </p:tgtEl>
                                      </p:cBhvr>
                                    </p:animEffect>
                                  </p:childTnLst>
                                </p:cTn>
                              </p:par>
                            </p:childTnLst>
                          </p:cTn>
                        </p:par>
                        <p:par>
                          <p:cTn id="169" fill="hold">
                            <p:stCondLst>
                              <p:cond delay="20000"/>
                            </p:stCondLst>
                            <p:childTnLst>
                              <p:par>
                                <p:cTn id="170" presetID="18" presetClass="entr" presetSubtype="3" fill="hold" nodeType="after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strips(upRight)">
                                      <p:cBhvr>
                                        <p:cTn id="172" dur="750"/>
                                        <p:tgtEl>
                                          <p:spTgt spid="14"/>
                                        </p:tgtEl>
                                      </p:cBhvr>
                                    </p:animEffect>
                                  </p:childTnLst>
                                </p:cTn>
                              </p:par>
                            </p:childTnLst>
                          </p:cTn>
                        </p:par>
                        <p:par>
                          <p:cTn id="173" fill="hold">
                            <p:stCondLst>
                              <p:cond delay="20750"/>
                            </p:stCondLst>
                            <p:childTnLst>
                              <p:par>
                                <p:cTn id="174" presetID="21" presetClass="entr" presetSubtype="1" fill="hold" grpId="0" nodeType="after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wheel(1)">
                                      <p:cBhvr>
                                        <p:cTn id="176" dur="500"/>
                                        <p:tgtEl>
                                          <p:spTgt spid="17"/>
                                        </p:tgtEl>
                                      </p:cBhvr>
                                    </p:animEffect>
                                  </p:childTnLst>
                                </p:cTn>
                              </p:par>
                            </p:childTnLst>
                          </p:cTn>
                        </p:par>
                        <p:par>
                          <p:cTn id="177" fill="hold">
                            <p:stCondLst>
                              <p:cond delay="21250"/>
                            </p:stCondLst>
                            <p:childTnLst>
                              <p:par>
                                <p:cTn id="178" presetID="2" presetClass="entr" presetSubtype="1" fill="hold" grpId="0" nodeType="afterEffect">
                                  <p:stCondLst>
                                    <p:cond delay="0"/>
                                  </p:stCondLst>
                                  <p:childTnLst>
                                    <p:set>
                                      <p:cBhvr>
                                        <p:cTn id="179" dur="1" fill="hold">
                                          <p:stCondLst>
                                            <p:cond delay="0"/>
                                          </p:stCondLst>
                                        </p:cTn>
                                        <p:tgtEl>
                                          <p:spTgt spid="23"/>
                                        </p:tgtEl>
                                        <p:attrNameLst>
                                          <p:attrName>style.visibility</p:attrName>
                                        </p:attrNameLst>
                                      </p:cBhvr>
                                      <p:to>
                                        <p:strVal val="visible"/>
                                      </p:to>
                                    </p:set>
                                    <p:anim calcmode="lin" valueType="num">
                                      <p:cBhvr additive="base">
                                        <p:cTn id="180" dur="500" fill="hold"/>
                                        <p:tgtEl>
                                          <p:spTgt spid="23"/>
                                        </p:tgtEl>
                                        <p:attrNameLst>
                                          <p:attrName>ppt_x</p:attrName>
                                        </p:attrNameLst>
                                      </p:cBhvr>
                                      <p:tavLst>
                                        <p:tav tm="0">
                                          <p:val>
                                            <p:strVal val="#ppt_x"/>
                                          </p:val>
                                        </p:tav>
                                        <p:tav tm="100000">
                                          <p:val>
                                            <p:strVal val="#ppt_x"/>
                                          </p:val>
                                        </p:tav>
                                      </p:tavLst>
                                    </p:anim>
                                    <p:anim calcmode="lin" valueType="num">
                                      <p:cBhvr additive="base">
                                        <p:cTn id="181" dur="500" fill="hold"/>
                                        <p:tgtEl>
                                          <p:spTgt spid="23"/>
                                        </p:tgtEl>
                                        <p:attrNameLst>
                                          <p:attrName>ppt_y</p:attrName>
                                        </p:attrNameLst>
                                      </p:cBhvr>
                                      <p:tavLst>
                                        <p:tav tm="0">
                                          <p:val>
                                            <p:strVal val="0-#ppt_h/2"/>
                                          </p:val>
                                        </p:tav>
                                        <p:tav tm="100000">
                                          <p:val>
                                            <p:strVal val="#ppt_y"/>
                                          </p:val>
                                        </p:tav>
                                      </p:tavLst>
                                    </p:anim>
                                  </p:childTnLst>
                                </p:cTn>
                              </p:par>
                            </p:childTnLst>
                          </p:cTn>
                        </p:par>
                        <p:par>
                          <p:cTn id="182" fill="hold">
                            <p:stCondLst>
                              <p:cond delay="21750"/>
                            </p:stCondLst>
                            <p:childTnLst>
                              <p:par>
                                <p:cTn id="183" presetID="22" presetClass="entr" presetSubtype="1" fill="hold" nodeType="after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up)">
                                      <p:cBhvr>
                                        <p:cTn id="185" dur="500"/>
                                        <p:tgtEl>
                                          <p:spTgt spid="34"/>
                                        </p:tgtEl>
                                      </p:cBhvr>
                                    </p:animEffect>
                                  </p:childTnLst>
                                </p:cTn>
                              </p:par>
                            </p:childTnLst>
                          </p:cTn>
                        </p:par>
                        <p:par>
                          <p:cTn id="186" fill="hold">
                            <p:stCondLst>
                              <p:cond delay="22250"/>
                            </p:stCondLst>
                            <p:childTnLst>
                              <p:par>
                                <p:cTn id="187" presetID="53" presetClass="entr" presetSubtype="16" fill="hold" grpId="0" nodeType="afterEffect">
                                  <p:stCondLst>
                                    <p:cond delay="0"/>
                                  </p:stCondLst>
                                  <p:childTnLst>
                                    <p:set>
                                      <p:cBhvr>
                                        <p:cTn id="188" dur="1" fill="hold">
                                          <p:stCondLst>
                                            <p:cond delay="0"/>
                                          </p:stCondLst>
                                        </p:cTn>
                                        <p:tgtEl>
                                          <p:spTgt spid="35"/>
                                        </p:tgtEl>
                                        <p:attrNameLst>
                                          <p:attrName>style.visibility</p:attrName>
                                        </p:attrNameLst>
                                      </p:cBhvr>
                                      <p:to>
                                        <p:strVal val="visible"/>
                                      </p:to>
                                    </p:set>
                                    <p:anim calcmode="lin" valueType="num">
                                      <p:cBhvr>
                                        <p:cTn id="189" dur="500" fill="hold"/>
                                        <p:tgtEl>
                                          <p:spTgt spid="35"/>
                                        </p:tgtEl>
                                        <p:attrNameLst>
                                          <p:attrName>ppt_w</p:attrName>
                                        </p:attrNameLst>
                                      </p:cBhvr>
                                      <p:tavLst>
                                        <p:tav tm="0">
                                          <p:val>
                                            <p:fltVal val="0"/>
                                          </p:val>
                                        </p:tav>
                                        <p:tav tm="100000">
                                          <p:val>
                                            <p:strVal val="#ppt_w"/>
                                          </p:val>
                                        </p:tav>
                                      </p:tavLst>
                                    </p:anim>
                                    <p:anim calcmode="lin" valueType="num">
                                      <p:cBhvr>
                                        <p:cTn id="190" dur="500" fill="hold"/>
                                        <p:tgtEl>
                                          <p:spTgt spid="35"/>
                                        </p:tgtEl>
                                        <p:attrNameLst>
                                          <p:attrName>ppt_h</p:attrName>
                                        </p:attrNameLst>
                                      </p:cBhvr>
                                      <p:tavLst>
                                        <p:tav tm="0">
                                          <p:val>
                                            <p:fltVal val="0"/>
                                          </p:val>
                                        </p:tav>
                                        <p:tav tm="100000">
                                          <p:val>
                                            <p:strVal val="#ppt_h"/>
                                          </p:val>
                                        </p:tav>
                                      </p:tavLst>
                                    </p:anim>
                                    <p:animEffect transition="in" filter="fade">
                                      <p:cBhvr>
                                        <p:cTn id="191" dur="500"/>
                                        <p:tgtEl>
                                          <p:spTgt spid="35"/>
                                        </p:tgtEl>
                                      </p:cBhvr>
                                    </p:animEffect>
                                  </p:childTnLst>
                                </p:cTn>
                              </p:par>
                            </p:childTnLst>
                          </p:cTn>
                        </p:par>
                        <p:par>
                          <p:cTn id="192" fill="hold">
                            <p:stCondLst>
                              <p:cond delay="22750"/>
                            </p:stCondLst>
                            <p:childTnLst>
                              <p:par>
                                <p:cTn id="193" presetID="53" presetClass="entr" presetSubtype="16" fill="hold" grpId="0" nodeType="afterEffect">
                                  <p:stCondLst>
                                    <p:cond delay="0"/>
                                  </p:stCondLst>
                                  <p:childTnLst>
                                    <p:set>
                                      <p:cBhvr>
                                        <p:cTn id="194" dur="1" fill="hold">
                                          <p:stCondLst>
                                            <p:cond delay="0"/>
                                          </p:stCondLst>
                                        </p:cTn>
                                        <p:tgtEl>
                                          <p:spTgt spid="47"/>
                                        </p:tgtEl>
                                        <p:attrNameLst>
                                          <p:attrName>style.visibility</p:attrName>
                                        </p:attrNameLst>
                                      </p:cBhvr>
                                      <p:to>
                                        <p:strVal val="visible"/>
                                      </p:to>
                                    </p:set>
                                    <p:anim calcmode="lin" valueType="num">
                                      <p:cBhvr>
                                        <p:cTn id="195" dur="500" fill="hold"/>
                                        <p:tgtEl>
                                          <p:spTgt spid="47"/>
                                        </p:tgtEl>
                                        <p:attrNameLst>
                                          <p:attrName>ppt_w</p:attrName>
                                        </p:attrNameLst>
                                      </p:cBhvr>
                                      <p:tavLst>
                                        <p:tav tm="0">
                                          <p:val>
                                            <p:fltVal val="0"/>
                                          </p:val>
                                        </p:tav>
                                        <p:tav tm="100000">
                                          <p:val>
                                            <p:strVal val="#ppt_w"/>
                                          </p:val>
                                        </p:tav>
                                      </p:tavLst>
                                    </p:anim>
                                    <p:anim calcmode="lin" valueType="num">
                                      <p:cBhvr>
                                        <p:cTn id="196" dur="500" fill="hold"/>
                                        <p:tgtEl>
                                          <p:spTgt spid="47"/>
                                        </p:tgtEl>
                                        <p:attrNameLst>
                                          <p:attrName>ppt_h</p:attrName>
                                        </p:attrNameLst>
                                      </p:cBhvr>
                                      <p:tavLst>
                                        <p:tav tm="0">
                                          <p:val>
                                            <p:fltVal val="0"/>
                                          </p:val>
                                        </p:tav>
                                        <p:tav tm="100000">
                                          <p:val>
                                            <p:strVal val="#ppt_h"/>
                                          </p:val>
                                        </p:tav>
                                      </p:tavLst>
                                    </p:anim>
                                    <p:animEffect transition="in" filter="fade">
                                      <p:cBhvr>
                                        <p:cTn id="197" dur="500"/>
                                        <p:tgtEl>
                                          <p:spTgt spid="47"/>
                                        </p:tgtEl>
                                      </p:cBhvr>
                                    </p:animEffect>
                                  </p:childTnLst>
                                </p:cTn>
                              </p:par>
                            </p:childTnLst>
                          </p:cTn>
                        </p:par>
                        <p:par>
                          <p:cTn id="198" fill="hold">
                            <p:stCondLst>
                              <p:cond delay="23250"/>
                            </p:stCondLst>
                            <p:childTnLst>
                              <p:par>
                                <p:cTn id="199" presetID="22" presetClass="entr" presetSubtype="1" fill="hold" grpId="0" nodeType="afterEffect">
                                  <p:stCondLst>
                                    <p:cond delay="0"/>
                                  </p:stCondLst>
                                  <p:childTnLst>
                                    <p:set>
                                      <p:cBhvr>
                                        <p:cTn id="200" dur="1" fill="hold">
                                          <p:stCondLst>
                                            <p:cond delay="0"/>
                                          </p:stCondLst>
                                        </p:cTn>
                                        <p:tgtEl>
                                          <p:spTgt spid="41"/>
                                        </p:tgtEl>
                                        <p:attrNameLst>
                                          <p:attrName>style.visibility</p:attrName>
                                        </p:attrNameLst>
                                      </p:cBhvr>
                                      <p:to>
                                        <p:strVal val="visible"/>
                                      </p:to>
                                    </p:set>
                                    <p:animEffect transition="in" filter="wipe(up)">
                                      <p:cBhvr>
                                        <p:cTn id="201" dur="750"/>
                                        <p:tgtEl>
                                          <p:spTgt spid="41"/>
                                        </p:tgtEl>
                                      </p:cBhvr>
                                    </p:animEffect>
                                  </p:childTnLst>
                                </p:cTn>
                              </p:par>
                            </p:childTnLst>
                          </p:cTn>
                        </p:par>
                        <p:par>
                          <p:cTn id="202" fill="hold">
                            <p:stCondLst>
                              <p:cond delay="24000"/>
                            </p:stCondLst>
                            <p:childTnLst>
                              <p:par>
                                <p:cTn id="203" presetID="18" presetClass="entr" presetSubtype="3" fill="hold" nodeType="afterEffect">
                                  <p:stCondLst>
                                    <p:cond delay="0"/>
                                  </p:stCondLst>
                                  <p:childTnLst>
                                    <p:set>
                                      <p:cBhvr>
                                        <p:cTn id="204" dur="1" fill="hold">
                                          <p:stCondLst>
                                            <p:cond delay="0"/>
                                          </p:stCondLst>
                                        </p:cTn>
                                        <p:tgtEl>
                                          <p:spTgt spid="7"/>
                                        </p:tgtEl>
                                        <p:attrNameLst>
                                          <p:attrName>style.visibility</p:attrName>
                                        </p:attrNameLst>
                                      </p:cBhvr>
                                      <p:to>
                                        <p:strVal val="visible"/>
                                      </p:to>
                                    </p:set>
                                    <p:animEffect transition="in" filter="strips(upRight)">
                                      <p:cBhvr>
                                        <p:cTn id="205"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5" grpId="0" animBg="1"/>
      <p:bldP spid="16" grpId="0" animBg="1"/>
      <p:bldP spid="17" grpId="0" animBg="1"/>
      <p:bldP spid="18" grpId="0"/>
      <p:bldP spid="19" grpId="0"/>
      <p:bldP spid="20" grpId="0"/>
      <p:bldP spid="21" grpId="0"/>
      <p:bldP spid="22" grpId="0"/>
      <p:bldP spid="23" grpId="0"/>
      <p:bldP spid="25" grpId="0" animBg="1"/>
      <p:bldP spid="27" grpId="0" animBg="1"/>
      <p:bldP spid="29" grpId="0" animBg="1"/>
      <p:bldP spid="31" grpId="0" animBg="1"/>
      <p:bldP spid="33" grpId="0" animBg="1"/>
      <p:bldP spid="35" grpId="0" animBg="1"/>
      <p:bldP spid="36" grpId="0"/>
      <p:bldP spid="37" grpId="0"/>
      <p:bldP spid="38" grpId="0"/>
      <p:bldP spid="39" grpId="0"/>
      <p:bldP spid="40" grpId="0"/>
      <p:bldP spid="41" grpId="0"/>
      <p:bldP spid="42" grpId="0" animBg="1"/>
      <p:bldP spid="43" grpId="0" animBg="1"/>
      <p:bldP spid="44" grpId="0" animBg="1"/>
      <p:bldP spid="45" grpId="0" animBg="1"/>
      <p:bldP spid="46" grpId="0" animBg="1"/>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TextBox 96"/>
          <p:cNvSpPr txBox="1"/>
          <p:nvPr/>
        </p:nvSpPr>
        <p:spPr>
          <a:xfrm>
            <a:off x="8264359" y="1526893"/>
            <a:ext cx="3455532" cy="1174552"/>
          </a:xfrm>
          <a:prstGeom prst="rect">
            <a:avLst/>
          </a:prstGeom>
          <a:noFill/>
        </p:spPr>
        <p:txBody>
          <a:bodyPr wrap="square" rtlCol="0">
            <a:spAutoFit/>
          </a:bodyPr>
          <a:lstStyle/>
          <a:p>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Why to Work With Us?</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98" name="TextBox 97"/>
          <p:cNvSpPr txBox="1"/>
          <p:nvPr/>
        </p:nvSpPr>
        <p:spPr>
          <a:xfrm>
            <a:off x="1277228" y="5903399"/>
            <a:ext cx="3455532" cy="1174552"/>
          </a:xfrm>
          <a:prstGeom prst="rect">
            <a:avLst/>
          </a:prstGeom>
          <a:noFill/>
        </p:spPr>
        <p:txBody>
          <a:bodyPr wrap="square" rtlCol="0">
            <a:spAutoFit/>
          </a:bodyPr>
          <a:lstStyle/>
          <a:p>
            <a:r>
              <a:rPr lang="en-US" sz="196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Why to Work With Us</a:t>
            </a:r>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22" name="TextBox 21"/>
          <p:cNvSpPr txBox="1"/>
          <p:nvPr/>
        </p:nvSpPr>
        <p:spPr>
          <a:xfrm>
            <a:off x="8264359" y="3026998"/>
            <a:ext cx="3455532" cy="1174552"/>
          </a:xfrm>
          <a:prstGeom prst="rect">
            <a:avLst/>
          </a:prstGeom>
          <a:noFill/>
        </p:spPr>
        <p:txBody>
          <a:bodyPr wrap="square" rtlCol="0">
            <a:spAutoFit/>
          </a:bodyPr>
          <a:lstStyle/>
          <a:p>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Why to Work With Us?</a:t>
            </a:r>
          </a:p>
          <a:p>
            <a:pPr algn="just"/>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23" name="TextBox 22"/>
          <p:cNvSpPr txBox="1"/>
          <p:nvPr/>
        </p:nvSpPr>
        <p:spPr>
          <a:xfrm>
            <a:off x="1277228" y="4396644"/>
            <a:ext cx="3455532" cy="1174552"/>
          </a:xfrm>
          <a:prstGeom prst="rect">
            <a:avLst/>
          </a:prstGeom>
          <a:noFill/>
        </p:spPr>
        <p:txBody>
          <a:bodyPr wrap="square" rtlCol="0">
            <a:spAutoFit/>
          </a:bodyPr>
          <a:lstStyle/>
          <a:p>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Why to Work With Us?</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pic>
        <p:nvPicPr>
          <p:cNvPr id="2" name="图片占位符 1"/>
          <p:cNvPicPr>
            <a:picLocks noGrp="1" noChangeAspect="1"/>
          </p:cNvPicPr>
          <p:nvPr>
            <p:ph type="pic" sz="quarter" idx="13"/>
          </p:nvPr>
        </p:nvPicPr>
        <p:blipFill>
          <a:blip r:embed="rId3" cstate="print">
            <a:extLst>
              <a:ext uri="{28A0092B-C50C-407E-A947-70E740481C1C}">
                <a14:useLocalDpi xmlns:a14="http://schemas.microsoft.com/office/drawing/2010/main"/>
              </a:ext>
            </a:extLst>
          </a:blip>
          <a:srcRect/>
          <a:stretch>
            <a:fillRect/>
          </a:stretch>
        </p:blipFill>
        <p:spPr/>
      </p:pic>
      <p:pic>
        <p:nvPicPr>
          <p:cNvPr id="3" name="图片占位符 2"/>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sp>
        <p:nvSpPr>
          <p:cNvPr id="8"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473823642"/>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wipe(left)">
                                      <p:cBhvr>
                                        <p:cTn id="7" dur="500"/>
                                        <p:tgtEl>
                                          <p:spTgt spid="9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500"/>
                                        <p:tgtEl>
                                          <p:spTgt spid="2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8"/>
                                        </p:tgtEl>
                                        <p:attrNameLst>
                                          <p:attrName>style.visibility</p:attrName>
                                        </p:attrNameLst>
                                      </p:cBhvr>
                                      <p:to>
                                        <p:strVal val="visible"/>
                                      </p:to>
                                    </p:set>
                                    <p:animEffect transition="in" filter="wipe(left)">
                                      <p:cBhvr>
                                        <p:cTn id="19"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8469136" y="3152522"/>
            <a:ext cx="575607" cy="658028"/>
            <a:chOff x="6022576" y="2108104"/>
            <a:chExt cx="409343" cy="467957"/>
          </a:xfrm>
        </p:grpSpPr>
        <p:grpSp>
          <p:nvGrpSpPr>
            <p:cNvPr id="6" name="Group 16"/>
            <p:cNvGrpSpPr>
              <a:grpSpLocks noChangeAspect="1"/>
            </p:cNvGrpSpPr>
            <p:nvPr/>
          </p:nvGrpSpPr>
          <p:grpSpPr bwMode="auto">
            <a:xfrm>
              <a:off x="6022576" y="2108104"/>
              <a:ext cx="409343" cy="467957"/>
              <a:chOff x="7126293" y="4316235"/>
              <a:chExt cx="1156642" cy="1318769"/>
            </a:xfrm>
          </p:grpSpPr>
          <p:grpSp>
            <p:nvGrpSpPr>
              <p:cNvPr id="8" name="Group 210"/>
              <p:cNvGrpSpPr>
                <a:grpSpLocks/>
              </p:cNvGrpSpPr>
              <p:nvPr/>
            </p:nvGrpSpPr>
            <p:grpSpPr bwMode="auto">
              <a:xfrm>
                <a:off x="7126293" y="4316235"/>
                <a:ext cx="1156642" cy="1318769"/>
                <a:chOff x="6973893" y="4163835"/>
                <a:chExt cx="1156642" cy="1318769"/>
              </a:xfrm>
            </p:grpSpPr>
            <p:sp>
              <p:nvSpPr>
                <p:cNvPr id="11" name="Freeform 75"/>
                <p:cNvSpPr>
                  <a:spLocks/>
                </p:cNvSpPr>
                <p:nvPr/>
              </p:nvSpPr>
              <p:spPr bwMode="auto">
                <a:xfrm rot="5400000">
                  <a:off x="6564299" y="4573429"/>
                  <a:ext cx="1318769" cy="499582"/>
                </a:xfrm>
                <a:custGeom>
                  <a:avLst/>
                  <a:gdLst>
                    <a:gd name="T0" fmla="*/ 465 w 933"/>
                    <a:gd name="T1" fmla="*/ 0 h 355"/>
                    <a:gd name="T2" fmla="*/ 0 w 933"/>
                    <a:gd name="T3" fmla="*/ 177 h 355"/>
                    <a:gd name="T4" fmla="*/ 465 w 933"/>
                    <a:gd name="T5" fmla="*/ 355 h 355"/>
                    <a:gd name="T6" fmla="*/ 933 w 933"/>
                    <a:gd name="T7" fmla="*/ 177 h 355"/>
                    <a:gd name="T8" fmla="*/ 465 w 933"/>
                    <a:gd name="T9" fmla="*/ 0 h 355"/>
                  </a:gdLst>
                  <a:ahLst/>
                  <a:cxnLst>
                    <a:cxn ang="0">
                      <a:pos x="T0" y="T1"/>
                    </a:cxn>
                    <a:cxn ang="0">
                      <a:pos x="T2" y="T3"/>
                    </a:cxn>
                    <a:cxn ang="0">
                      <a:pos x="T4" y="T5"/>
                    </a:cxn>
                    <a:cxn ang="0">
                      <a:pos x="T6" y="T7"/>
                    </a:cxn>
                    <a:cxn ang="0">
                      <a:pos x="T8" y="T9"/>
                    </a:cxn>
                  </a:cxnLst>
                  <a:rect l="0" t="0" r="r" b="b"/>
                  <a:pathLst>
                    <a:path w="933" h="355">
                      <a:moveTo>
                        <a:pt x="465" y="0"/>
                      </a:moveTo>
                      <a:lnTo>
                        <a:pt x="0" y="177"/>
                      </a:lnTo>
                      <a:lnTo>
                        <a:pt x="465" y="355"/>
                      </a:lnTo>
                      <a:lnTo>
                        <a:pt x="933" y="177"/>
                      </a:lnTo>
                      <a:lnTo>
                        <a:pt x="465" y="0"/>
                      </a:lnTo>
                      <a:close/>
                    </a:path>
                  </a:pathLst>
                </a:custGeom>
                <a:solidFill>
                  <a:schemeClr val="accent1">
                    <a:lumMod val="50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76"/>
                <p:cNvSpPr>
                  <a:spLocks/>
                </p:cNvSpPr>
                <p:nvPr/>
              </p:nvSpPr>
              <p:spPr bwMode="auto">
                <a:xfrm rot="5400000">
                  <a:off x="7348093" y="4039426"/>
                  <a:ext cx="658031" cy="906850"/>
                </a:xfrm>
                <a:custGeom>
                  <a:avLst/>
                  <a:gdLst>
                    <a:gd name="T0" fmla="*/ 465 w 465"/>
                    <a:gd name="T1" fmla="*/ 467 h 644"/>
                    <a:gd name="T2" fmla="*/ 0 w 465"/>
                    <a:gd name="T3" fmla="*/ 644 h 644"/>
                    <a:gd name="T4" fmla="*/ 0 w 465"/>
                    <a:gd name="T5" fmla="*/ 280 h 644"/>
                    <a:gd name="T6" fmla="*/ 465 w 465"/>
                    <a:gd name="T7" fmla="*/ 0 h 644"/>
                    <a:gd name="T8" fmla="*/ 465 w 465"/>
                    <a:gd name="T9" fmla="*/ 467 h 644"/>
                  </a:gdLst>
                  <a:ahLst/>
                  <a:cxnLst>
                    <a:cxn ang="0">
                      <a:pos x="T0" y="T1"/>
                    </a:cxn>
                    <a:cxn ang="0">
                      <a:pos x="T2" y="T3"/>
                    </a:cxn>
                    <a:cxn ang="0">
                      <a:pos x="T4" y="T5"/>
                    </a:cxn>
                    <a:cxn ang="0">
                      <a:pos x="T6" y="T7"/>
                    </a:cxn>
                    <a:cxn ang="0">
                      <a:pos x="T8" y="T9"/>
                    </a:cxn>
                  </a:cxnLst>
                  <a:rect l="0" t="0" r="r" b="b"/>
                  <a:pathLst>
                    <a:path w="465" h="644">
                      <a:moveTo>
                        <a:pt x="465" y="467"/>
                      </a:moveTo>
                      <a:lnTo>
                        <a:pt x="0" y="644"/>
                      </a:lnTo>
                      <a:lnTo>
                        <a:pt x="0" y="280"/>
                      </a:lnTo>
                      <a:lnTo>
                        <a:pt x="465" y="0"/>
                      </a:lnTo>
                      <a:lnTo>
                        <a:pt x="465" y="467"/>
                      </a:lnTo>
                      <a:close/>
                    </a:path>
                  </a:pathLst>
                </a:custGeom>
                <a:solidFill>
                  <a:schemeClr val="accent1"/>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77"/>
                <p:cNvSpPr>
                  <a:spLocks/>
                </p:cNvSpPr>
                <p:nvPr/>
              </p:nvSpPr>
              <p:spPr bwMode="auto">
                <a:xfrm rot="5400000">
                  <a:off x="7346741" y="4698809"/>
                  <a:ext cx="660738" cy="906850"/>
                </a:xfrm>
                <a:custGeom>
                  <a:avLst/>
                  <a:gdLst>
                    <a:gd name="T0" fmla="*/ 0 w 468"/>
                    <a:gd name="T1" fmla="*/ 467 h 644"/>
                    <a:gd name="T2" fmla="*/ 468 w 468"/>
                    <a:gd name="T3" fmla="*/ 644 h 644"/>
                    <a:gd name="T4" fmla="*/ 468 w 468"/>
                    <a:gd name="T5" fmla="*/ 280 h 644"/>
                    <a:gd name="T6" fmla="*/ 0 w 468"/>
                    <a:gd name="T7" fmla="*/ 0 h 644"/>
                    <a:gd name="T8" fmla="*/ 0 w 468"/>
                    <a:gd name="T9" fmla="*/ 467 h 644"/>
                  </a:gdLst>
                  <a:ahLst/>
                  <a:cxnLst>
                    <a:cxn ang="0">
                      <a:pos x="T0" y="T1"/>
                    </a:cxn>
                    <a:cxn ang="0">
                      <a:pos x="T2" y="T3"/>
                    </a:cxn>
                    <a:cxn ang="0">
                      <a:pos x="T4" y="T5"/>
                    </a:cxn>
                    <a:cxn ang="0">
                      <a:pos x="T6" y="T7"/>
                    </a:cxn>
                    <a:cxn ang="0">
                      <a:pos x="T8" y="T9"/>
                    </a:cxn>
                  </a:cxnLst>
                  <a:rect l="0" t="0" r="r" b="b"/>
                  <a:pathLst>
                    <a:path w="468" h="644">
                      <a:moveTo>
                        <a:pt x="0" y="467"/>
                      </a:moveTo>
                      <a:lnTo>
                        <a:pt x="468" y="644"/>
                      </a:lnTo>
                      <a:lnTo>
                        <a:pt x="468" y="280"/>
                      </a:lnTo>
                      <a:lnTo>
                        <a:pt x="0" y="0"/>
                      </a:lnTo>
                      <a:lnTo>
                        <a:pt x="0" y="467"/>
                      </a:lnTo>
                      <a:close/>
                    </a:path>
                  </a:pathLst>
                </a:custGeom>
                <a:solidFill>
                  <a:schemeClr val="accent1">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9" name="Freeform 83"/>
              <p:cNvSpPr>
                <a:spLocks/>
              </p:cNvSpPr>
              <p:nvPr/>
            </p:nvSpPr>
            <p:spPr bwMode="auto">
              <a:xfrm rot="5400000">
                <a:off x="7947631" y="4644377"/>
                <a:ext cx="10832" cy="659774"/>
              </a:xfrm>
              <a:custGeom>
                <a:avLst/>
                <a:gdLst>
                  <a:gd name="T0" fmla="*/ 8 w 8"/>
                  <a:gd name="T1" fmla="*/ 468 h 468"/>
                  <a:gd name="T2" fmla="*/ 0 w 8"/>
                  <a:gd name="T3" fmla="*/ 468 h 468"/>
                  <a:gd name="T4" fmla="*/ 0 w 8"/>
                  <a:gd name="T5" fmla="*/ 2 h 468"/>
                  <a:gd name="T6" fmla="*/ 3 w 8"/>
                  <a:gd name="T7" fmla="*/ 0 h 468"/>
                  <a:gd name="T8" fmla="*/ 8 w 8"/>
                  <a:gd name="T9" fmla="*/ 2 h 468"/>
                  <a:gd name="T10" fmla="*/ 8 w 8"/>
                  <a:gd name="T11" fmla="*/ 468 h 468"/>
                </a:gdLst>
                <a:ahLst/>
                <a:cxnLst>
                  <a:cxn ang="0">
                    <a:pos x="T0" y="T1"/>
                  </a:cxn>
                  <a:cxn ang="0">
                    <a:pos x="T2" y="T3"/>
                  </a:cxn>
                  <a:cxn ang="0">
                    <a:pos x="T4" y="T5"/>
                  </a:cxn>
                  <a:cxn ang="0">
                    <a:pos x="T6" y="T7"/>
                  </a:cxn>
                  <a:cxn ang="0">
                    <a:pos x="T8" y="T9"/>
                  </a:cxn>
                  <a:cxn ang="0">
                    <a:pos x="T10" y="T11"/>
                  </a:cxn>
                </a:cxnLst>
                <a:rect l="0" t="0" r="r" b="b"/>
                <a:pathLst>
                  <a:path w="8" h="468">
                    <a:moveTo>
                      <a:pt x="8" y="468"/>
                    </a:moveTo>
                    <a:lnTo>
                      <a:pt x="0" y="468"/>
                    </a:lnTo>
                    <a:lnTo>
                      <a:pt x="0" y="2"/>
                    </a:lnTo>
                    <a:lnTo>
                      <a:pt x="3" y="0"/>
                    </a:lnTo>
                    <a:lnTo>
                      <a:pt x="8" y="2"/>
                    </a:lnTo>
                    <a:lnTo>
                      <a:pt x="8" y="468"/>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Freeform 89"/>
              <p:cNvSpPr>
                <a:spLocks/>
              </p:cNvSpPr>
              <p:nvPr/>
            </p:nvSpPr>
            <p:spPr bwMode="auto">
              <a:xfrm rot="5400000">
                <a:off x="6845667" y="4846652"/>
                <a:ext cx="1318768" cy="257935"/>
              </a:xfrm>
              <a:custGeom>
                <a:avLst/>
                <a:gdLst>
                  <a:gd name="T0" fmla="*/ 0 w 933"/>
                  <a:gd name="T1" fmla="*/ 183 h 183"/>
                  <a:gd name="T2" fmla="*/ 462 w 933"/>
                  <a:gd name="T3" fmla="*/ 7 h 183"/>
                  <a:gd name="T4" fmla="*/ 470 w 933"/>
                  <a:gd name="T5" fmla="*/ 7 h 183"/>
                  <a:gd name="T6" fmla="*/ 933 w 933"/>
                  <a:gd name="T7" fmla="*/ 183 h 183"/>
                  <a:gd name="T8" fmla="*/ 933 w 933"/>
                  <a:gd name="T9" fmla="*/ 178 h 183"/>
                  <a:gd name="T10" fmla="*/ 470 w 933"/>
                  <a:gd name="T11" fmla="*/ 0 h 183"/>
                  <a:gd name="T12" fmla="*/ 462 w 933"/>
                  <a:gd name="T13" fmla="*/ 0 h 183"/>
                  <a:gd name="T14" fmla="*/ 0 w 933"/>
                  <a:gd name="T15" fmla="*/ 178 h 183"/>
                  <a:gd name="T16" fmla="*/ 0 w 933"/>
                  <a:gd name="T17"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3" h="183">
                    <a:moveTo>
                      <a:pt x="0" y="183"/>
                    </a:moveTo>
                    <a:lnTo>
                      <a:pt x="462" y="7"/>
                    </a:lnTo>
                    <a:lnTo>
                      <a:pt x="470" y="7"/>
                    </a:lnTo>
                    <a:lnTo>
                      <a:pt x="933" y="183"/>
                    </a:lnTo>
                    <a:lnTo>
                      <a:pt x="933" y="178"/>
                    </a:lnTo>
                    <a:lnTo>
                      <a:pt x="470" y="0"/>
                    </a:lnTo>
                    <a:lnTo>
                      <a:pt x="462" y="0"/>
                    </a:lnTo>
                    <a:lnTo>
                      <a:pt x="0" y="178"/>
                    </a:lnTo>
                    <a:lnTo>
                      <a:pt x="0" y="183"/>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 name="Freeform 32"/>
            <p:cNvSpPr>
              <a:spLocks noEditPoints="1"/>
            </p:cNvSpPr>
            <p:nvPr/>
          </p:nvSpPr>
          <p:spPr bwMode="auto">
            <a:xfrm rot="1670116">
              <a:off x="6233267" y="2403753"/>
              <a:ext cx="77935" cy="75749"/>
            </a:xfrm>
            <a:custGeom>
              <a:avLst/>
              <a:gdLst/>
              <a:ahLst/>
              <a:cxnLst>
                <a:cxn ang="0">
                  <a:pos x="149" y="75"/>
                </a:cxn>
                <a:cxn ang="0">
                  <a:pos x="147" y="74"/>
                </a:cxn>
                <a:cxn ang="0">
                  <a:pos x="129" y="66"/>
                </a:cxn>
                <a:cxn ang="0">
                  <a:pos x="108" y="78"/>
                </a:cxn>
                <a:cxn ang="0">
                  <a:pos x="105" y="83"/>
                </a:cxn>
                <a:cxn ang="0">
                  <a:pos x="103" y="84"/>
                </a:cxn>
                <a:cxn ang="0">
                  <a:pos x="100" y="83"/>
                </a:cxn>
                <a:cxn ang="0">
                  <a:pos x="97" y="78"/>
                </a:cxn>
                <a:cxn ang="0">
                  <a:pos x="76" y="66"/>
                </a:cxn>
                <a:cxn ang="0">
                  <a:pos x="55" y="78"/>
                </a:cxn>
                <a:cxn ang="0">
                  <a:pos x="52" y="83"/>
                </a:cxn>
                <a:cxn ang="0">
                  <a:pos x="49" y="84"/>
                </a:cxn>
                <a:cxn ang="0">
                  <a:pos x="47" y="83"/>
                </a:cxn>
                <a:cxn ang="0">
                  <a:pos x="44" y="78"/>
                </a:cxn>
                <a:cxn ang="0">
                  <a:pos x="23" y="66"/>
                </a:cxn>
                <a:cxn ang="0">
                  <a:pos x="5" y="74"/>
                </a:cxn>
                <a:cxn ang="0">
                  <a:pos x="3" y="75"/>
                </a:cxn>
                <a:cxn ang="0">
                  <a:pos x="0" y="72"/>
                </a:cxn>
                <a:cxn ang="0">
                  <a:pos x="0" y="72"/>
                </a:cxn>
                <a:cxn ang="0">
                  <a:pos x="76" y="17"/>
                </a:cxn>
                <a:cxn ang="0">
                  <a:pos x="152" y="72"/>
                </a:cxn>
                <a:cxn ang="0">
                  <a:pos x="152" y="72"/>
                </a:cxn>
                <a:cxn ang="0">
                  <a:pos x="149" y="75"/>
                </a:cxn>
                <a:cxn ang="0">
                  <a:pos x="82" y="123"/>
                </a:cxn>
                <a:cxn ang="0">
                  <a:pos x="58" y="146"/>
                </a:cxn>
                <a:cxn ang="0">
                  <a:pos x="35" y="123"/>
                </a:cxn>
                <a:cxn ang="0">
                  <a:pos x="41" y="117"/>
                </a:cxn>
                <a:cxn ang="0">
                  <a:pos x="47" y="123"/>
                </a:cxn>
                <a:cxn ang="0">
                  <a:pos x="58" y="135"/>
                </a:cxn>
                <a:cxn ang="0">
                  <a:pos x="70" y="123"/>
                </a:cxn>
                <a:cxn ang="0">
                  <a:pos x="70" y="70"/>
                </a:cxn>
                <a:cxn ang="0">
                  <a:pos x="76" y="69"/>
                </a:cxn>
                <a:cxn ang="0">
                  <a:pos x="82" y="70"/>
                </a:cxn>
                <a:cxn ang="0">
                  <a:pos x="82" y="123"/>
                </a:cxn>
                <a:cxn ang="0">
                  <a:pos x="82" y="15"/>
                </a:cxn>
                <a:cxn ang="0">
                  <a:pos x="76" y="14"/>
                </a:cxn>
                <a:cxn ang="0">
                  <a:pos x="70" y="15"/>
                </a:cxn>
                <a:cxn ang="0">
                  <a:pos x="70" y="6"/>
                </a:cxn>
                <a:cxn ang="0">
                  <a:pos x="76" y="0"/>
                </a:cxn>
                <a:cxn ang="0">
                  <a:pos x="82" y="6"/>
                </a:cxn>
                <a:cxn ang="0">
                  <a:pos x="82" y="15"/>
                </a:cxn>
              </a:cxnLst>
              <a:rect l="0" t="0" r="r" b="b"/>
              <a:pathLst>
                <a:path w="152" h="146">
                  <a:moveTo>
                    <a:pt x="149" y="75"/>
                  </a:moveTo>
                  <a:cubicBezTo>
                    <a:pt x="148" y="75"/>
                    <a:pt x="148" y="75"/>
                    <a:pt x="147" y="74"/>
                  </a:cubicBezTo>
                  <a:cubicBezTo>
                    <a:pt x="142" y="69"/>
                    <a:pt x="137" y="66"/>
                    <a:pt x="129" y="66"/>
                  </a:cubicBezTo>
                  <a:cubicBezTo>
                    <a:pt x="120" y="66"/>
                    <a:pt x="113" y="71"/>
                    <a:pt x="108" y="78"/>
                  </a:cubicBezTo>
                  <a:cubicBezTo>
                    <a:pt x="107" y="80"/>
                    <a:pt x="106" y="81"/>
                    <a:pt x="105" y="83"/>
                  </a:cubicBezTo>
                  <a:cubicBezTo>
                    <a:pt x="104" y="84"/>
                    <a:pt x="104" y="84"/>
                    <a:pt x="103" y="84"/>
                  </a:cubicBezTo>
                  <a:cubicBezTo>
                    <a:pt x="101" y="84"/>
                    <a:pt x="101" y="84"/>
                    <a:pt x="100" y="83"/>
                  </a:cubicBezTo>
                  <a:cubicBezTo>
                    <a:pt x="99" y="81"/>
                    <a:pt x="98" y="80"/>
                    <a:pt x="97" y="78"/>
                  </a:cubicBezTo>
                  <a:cubicBezTo>
                    <a:pt x="92" y="71"/>
                    <a:pt x="85" y="66"/>
                    <a:pt x="76" y="66"/>
                  </a:cubicBezTo>
                  <a:cubicBezTo>
                    <a:pt x="67" y="66"/>
                    <a:pt x="60" y="71"/>
                    <a:pt x="55" y="78"/>
                  </a:cubicBezTo>
                  <a:cubicBezTo>
                    <a:pt x="54" y="80"/>
                    <a:pt x="53" y="81"/>
                    <a:pt x="52" y="83"/>
                  </a:cubicBezTo>
                  <a:cubicBezTo>
                    <a:pt x="51" y="84"/>
                    <a:pt x="51" y="84"/>
                    <a:pt x="49" y="84"/>
                  </a:cubicBezTo>
                  <a:cubicBezTo>
                    <a:pt x="48" y="84"/>
                    <a:pt x="47" y="84"/>
                    <a:pt x="47" y="83"/>
                  </a:cubicBezTo>
                  <a:cubicBezTo>
                    <a:pt x="46" y="81"/>
                    <a:pt x="45" y="80"/>
                    <a:pt x="44" y="78"/>
                  </a:cubicBezTo>
                  <a:cubicBezTo>
                    <a:pt x="39" y="71"/>
                    <a:pt x="31" y="66"/>
                    <a:pt x="23" y="66"/>
                  </a:cubicBezTo>
                  <a:cubicBezTo>
                    <a:pt x="15" y="66"/>
                    <a:pt x="10" y="69"/>
                    <a:pt x="5" y="74"/>
                  </a:cubicBezTo>
                  <a:cubicBezTo>
                    <a:pt x="4" y="75"/>
                    <a:pt x="3" y="75"/>
                    <a:pt x="3" y="75"/>
                  </a:cubicBezTo>
                  <a:cubicBezTo>
                    <a:pt x="1" y="75"/>
                    <a:pt x="0" y="74"/>
                    <a:pt x="0" y="72"/>
                  </a:cubicBezTo>
                  <a:cubicBezTo>
                    <a:pt x="0" y="72"/>
                    <a:pt x="0" y="72"/>
                    <a:pt x="0" y="72"/>
                  </a:cubicBezTo>
                  <a:cubicBezTo>
                    <a:pt x="8" y="37"/>
                    <a:pt x="42" y="17"/>
                    <a:pt x="76" y="17"/>
                  </a:cubicBezTo>
                  <a:cubicBezTo>
                    <a:pt x="110" y="17"/>
                    <a:pt x="144" y="37"/>
                    <a:pt x="152" y="72"/>
                  </a:cubicBezTo>
                  <a:cubicBezTo>
                    <a:pt x="152" y="72"/>
                    <a:pt x="152" y="72"/>
                    <a:pt x="152" y="72"/>
                  </a:cubicBezTo>
                  <a:cubicBezTo>
                    <a:pt x="152" y="74"/>
                    <a:pt x="151" y="75"/>
                    <a:pt x="149" y="75"/>
                  </a:cubicBezTo>
                  <a:close/>
                  <a:moveTo>
                    <a:pt x="82" y="123"/>
                  </a:moveTo>
                  <a:cubicBezTo>
                    <a:pt x="82" y="136"/>
                    <a:pt x="71" y="146"/>
                    <a:pt x="58" y="146"/>
                  </a:cubicBezTo>
                  <a:cubicBezTo>
                    <a:pt x="46" y="146"/>
                    <a:pt x="35" y="136"/>
                    <a:pt x="35" y="123"/>
                  </a:cubicBezTo>
                  <a:cubicBezTo>
                    <a:pt x="35" y="120"/>
                    <a:pt x="38" y="117"/>
                    <a:pt x="41" y="117"/>
                  </a:cubicBezTo>
                  <a:cubicBezTo>
                    <a:pt x="44" y="117"/>
                    <a:pt x="47" y="120"/>
                    <a:pt x="47" y="123"/>
                  </a:cubicBezTo>
                  <a:cubicBezTo>
                    <a:pt x="47" y="129"/>
                    <a:pt x="52" y="135"/>
                    <a:pt x="58" y="135"/>
                  </a:cubicBezTo>
                  <a:cubicBezTo>
                    <a:pt x="64" y="135"/>
                    <a:pt x="70" y="129"/>
                    <a:pt x="70" y="123"/>
                  </a:cubicBezTo>
                  <a:cubicBezTo>
                    <a:pt x="70" y="70"/>
                    <a:pt x="70" y="70"/>
                    <a:pt x="70" y="70"/>
                  </a:cubicBezTo>
                  <a:cubicBezTo>
                    <a:pt x="72" y="69"/>
                    <a:pt x="74" y="69"/>
                    <a:pt x="76" y="69"/>
                  </a:cubicBezTo>
                  <a:cubicBezTo>
                    <a:pt x="78" y="69"/>
                    <a:pt x="80" y="69"/>
                    <a:pt x="82" y="70"/>
                  </a:cubicBezTo>
                  <a:lnTo>
                    <a:pt x="82" y="123"/>
                  </a:lnTo>
                  <a:close/>
                  <a:moveTo>
                    <a:pt x="82" y="15"/>
                  </a:moveTo>
                  <a:cubicBezTo>
                    <a:pt x="80" y="15"/>
                    <a:pt x="78" y="14"/>
                    <a:pt x="76" y="14"/>
                  </a:cubicBezTo>
                  <a:cubicBezTo>
                    <a:pt x="74" y="14"/>
                    <a:pt x="72" y="15"/>
                    <a:pt x="70" y="15"/>
                  </a:cubicBezTo>
                  <a:cubicBezTo>
                    <a:pt x="70" y="6"/>
                    <a:pt x="70" y="6"/>
                    <a:pt x="70" y="6"/>
                  </a:cubicBezTo>
                  <a:cubicBezTo>
                    <a:pt x="70" y="2"/>
                    <a:pt x="73" y="0"/>
                    <a:pt x="76" y="0"/>
                  </a:cubicBezTo>
                  <a:cubicBezTo>
                    <a:pt x="79" y="0"/>
                    <a:pt x="82" y="2"/>
                    <a:pt x="82" y="6"/>
                  </a:cubicBezTo>
                  <a:lnTo>
                    <a:pt x="82" y="15"/>
                  </a:lnTo>
                  <a:close/>
                </a:path>
              </a:pathLst>
            </a:custGeom>
            <a:solidFill>
              <a:schemeClr val="bg1">
                <a:lumMod val="8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4" name="Group 13"/>
          <p:cNvGrpSpPr/>
          <p:nvPr/>
        </p:nvGrpSpPr>
        <p:grpSpPr>
          <a:xfrm>
            <a:off x="3893931" y="3110633"/>
            <a:ext cx="694509" cy="680998"/>
            <a:chOff x="2768919" y="2078315"/>
            <a:chExt cx="493900" cy="484292"/>
          </a:xfrm>
        </p:grpSpPr>
        <p:grpSp>
          <p:nvGrpSpPr>
            <p:cNvPr id="15" name="Group 8"/>
            <p:cNvGrpSpPr>
              <a:grpSpLocks noChangeAspect="1"/>
            </p:cNvGrpSpPr>
            <p:nvPr/>
          </p:nvGrpSpPr>
          <p:grpSpPr bwMode="auto">
            <a:xfrm>
              <a:off x="2768918" y="2078313"/>
              <a:ext cx="493900" cy="484292"/>
              <a:chOff x="3637653" y="4163834"/>
              <a:chExt cx="1156638" cy="1318769"/>
            </a:xfrm>
          </p:grpSpPr>
          <p:grpSp>
            <p:nvGrpSpPr>
              <p:cNvPr id="17" name="Group 218"/>
              <p:cNvGrpSpPr>
                <a:grpSpLocks/>
              </p:cNvGrpSpPr>
              <p:nvPr/>
            </p:nvGrpSpPr>
            <p:grpSpPr bwMode="auto">
              <a:xfrm>
                <a:off x="3637654" y="4163834"/>
                <a:ext cx="1156637" cy="1318769"/>
                <a:chOff x="3637654" y="4163834"/>
                <a:chExt cx="1156637" cy="1318769"/>
              </a:xfrm>
            </p:grpSpPr>
            <p:sp>
              <p:nvSpPr>
                <p:cNvPr id="21" name="Freeform 69"/>
                <p:cNvSpPr>
                  <a:spLocks/>
                </p:cNvSpPr>
                <p:nvPr/>
              </p:nvSpPr>
              <p:spPr bwMode="auto">
                <a:xfrm rot="5400000">
                  <a:off x="3884003" y="4572314"/>
                  <a:ext cx="1318768" cy="501809"/>
                </a:xfrm>
                <a:custGeom>
                  <a:avLst/>
                  <a:gdLst>
                    <a:gd name="T0" fmla="*/ 465 w 933"/>
                    <a:gd name="T1" fmla="*/ 356 h 356"/>
                    <a:gd name="T2" fmla="*/ 0 w 933"/>
                    <a:gd name="T3" fmla="*/ 178 h 356"/>
                    <a:gd name="T4" fmla="*/ 465 w 933"/>
                    <a:gd name="T5" fmla="*/ 0 h 356"/>
                    <a:gd name="T6" fmla="*/ 933 w 933"/>
                    <a:gd name="T7" fmla="*/ 178 h 356"/>
                    <a:gd name="T8" fmla="*/ 465 w 933"/>
                    <a:gd name="T9" fmla="*/ 356 h 356"/>
                  </a:gdLst>
                  <a:ahLst/>
                  <a:cxnLst>
                    <a:cxn ang="0">
                      <a:pos x="T0" y="T1"/>
                    </a:cxn>
                    <a:cxn ang="0">
                      <a:pos x="T2" y="T3"/>
                    </a:cxn>
                    <a:cxn ang="0">
                      <a:pos x="T4" y="T5"/>
                    </a:cxn>
                    <a:cxn ang="0">
                      <a:pos x="T6" y="T7"/>
                    </a:cxn>
                    <a:cxn ang="0">
                      <a:pos x="T8" y="T9"/>
                    </a:cxn>
                  </a:cxnLst>
                  <a:rect l="0" t="0" r="r" b="b"/>
                  <a:pathLst>
                    <a:path w="933" h="356">
                      <a:moveTo>
                        <a:pt x="465" y="356"/>
                      </a:moveTo>
                      <a:lnTo>
                        <a:pt x="0" y="178"/>
                      </a:lnTo>
                      <a:lnTo>
                        <a:pt x="465" y="0"/>
                      </a:lnTo>
                      <a:lnTo>
                        <a:pt x="933" y="178"/>
                      </a:lnTo>
                      <a:lnTo>
                        <a:pt x="465" y="356"/>
                      </a:lnTo>
                      <a:close/>
                    </a:path>
                  </a:pathLst>
                </a:custGeom>
                <a:solidFill>
                  <a:schemeClr val="tx2">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70"/>
                <p:cNvSpPr>
                  <a:spLocks/>
                </p:cNvSpPr>
                <p:nvPr/>
              </p:nvSpPr>
              <p:spPr bwMode="auto">
                <a:xfrm rot="5400000">
                  <a:off x="3762701" y="4038788"/>
                  <a:ext cx="656767" cy="906859"/>
                </a:xfrm>
                <a:custGeom>
                  <a:avLst/>
                  <a:gdLst>
                    <a:gd name="T0" fmla="*/ 465 w 465"/>
                    <a:gd name="T1" fmla="*/ 178 h 644"/>
                    <a:gd name="T2" fmla="*/ 0 w 465"/>
                    <a:gd name="T3" fmla="*/ 0 h 644"/>
                    <a:gd name="T4" fmla="*/ 0 w 465"/>
                    <a:gd name="T5" fmla="*/ 364 h 644"/>
                    <a:gd name="T6" fmla="*/ 465 w 465"/>
                    <a:gd name="T7" fmla="*/ 644 h 644"/>
                    <a:gd name="T8" fmla="*/ 465 w 465"/>
                    <a:gd name="T9" fmla="*/ 178 h 644"/>
                  </a:gdLst>
                  <a:ahLst/>
                  <a:cxnLst>
                    <a:cxn ang="0">
                      <a:pos x="T0" y="T1"/>
                    </a:cxn>
                    <a:cxn ang="0">
                      <a:pos x="T2" y="T3"/>
                    </a:cxn>
                    <a:cxn ang="0">
                      <a:pos x="T4" y="T5"/>
                    </a:cxn>
                    <a:cxn ang="0">
                      <a:pos x="T6" y="T7"/>
                    </a:cxn>
                    <a:cxn ang="0">
                      <a:pos x="T8" y="T9"/>
                    </a:cxn>
                  </a:cxnLst>
                  <a:rect l="0" t="0" r="r" b="b"/>
                  <a:pathLst>
                    <a:path w="465" h="644">
                      <a:moveTo>
                        <a:pt x="465" y="178"/>
                      </a:moveTo>
                      <a:lnTo>
                        <a:pt x="0" y="0"/>
                      </a:lnTo>
                      <a:lnTo>
                        <a:pt x="0" y="364"/>
                      </a:lnTo>
                      <a:lnTo>
                        <a:pt x="465" y="644"/>
                      </a:lnTo>
                      <a:lnTo>
                        <a:pt x="465" y="178"/>
                      </a:lnTo>
                      <a:close/>
                    </a:path>
                  </a:pathLst>
                </a:custGeom>
                <a:solidFill>
                  <a:schemeClr val="accent6"/>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71"/>
                <p:cNvSpPr>
                  <a:spLocks/>
                </p:cNvSpPr>
                <p:nvPr/>
              </p:nvSpPr>
              <p:spPr bwMode="auto">
                <a:xfrm rot="5400000">
                  <a:off x="3760083" y="4698172"/>
                  <a:ext cx="662001" cy="906859"/>
                </a:xfrm>
                <a:custGeom>
                  <a:avLst/>
                  <a:gdLst>
                    <a:gd name="T0" fmla="*/ 0 w 468"/>
                    <a:gd name="T1" fmla="*/ 178 h 644"/>
                    <a:gd name="T2" fmla="*/ 468 w 468"/>
                    <a:gd name="T3" fmla="*/ 0 h 644"/>
                    <a:gd name="T4" fmla="*/ 468 w 468"/>
                    <a:gd name="T5" fmla="*/ 364 h 644"/>
                    <a:gd name="T6" fmla="*/ 0 w 468"/>
                    <a:gd name="T7" fmla="*/ 644 h 644"/>
                    <a:gd name="T8" fmla="*/ 0 w 468"/>
                    <a:gd name="T9" fmla="*/ 178 h 644"/>
                  </a:gdLst>
                  <a:ahLst/>
                  <a:cxnLst>
                    <a:cxn ang="0">
                      <a:pos x="T0" y="T1"/>
                    </a:cxn>
                    <a:cxn ang="0">
                      <a:pos x="T2" y="T3"/>
                    </a:cxn>
                    <a:cxn ang="0">
                      <a:pos x="T4" y="T5"/>
                    </a:cxn>
                    <a:cxn ang="0">
                      <a:pos x="T6" y="T7"/>
                    </a:cxn>
                    <a:cxn ang="0">
                      <a:pos x="T8" y="T9"/>
                    </a:cxn>
                  </a:cxnLst>
                  <a:rect l="0" t="0" r="r" b="b"/>
                  <a:pathLst>
                    <a:path w="468" h="644">
                      <a:moveTo>
                        <a:pt x="0" y="178"/>
                      </a:moveTo>
                      <a:lnTo>
                        <a:pt x="468" y="0"/>
                      </a:lnTo>
                      <a:lnTo>
                        <a:pt x="468" y="364"/>
                      </a:lnTo>
                      <a:lnTo>
                        <a:pt x="0" y="644"/>
                      </a:lnTo>
                      <a:lnTo>
                        <a:pt x="0" y="178"/>
                      </a:lnTo>
                      <a:close/>
                    </a:path>
                  </a:pathLst>
                </a:custGeom>
                <a:solidFill>
                  <a:schemeClr val="accent6">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8" name="Freeform 85"/>
              <p:cNvSpPr>
                <a:spLocks/>
              </p:cNvSpPr>
              <p:nvPr/>
            </p:nvSpPr>
            <p:spPr bwMode="auto">
              <a:xfrm rot="5400000">
                <a:off x="3962085" y="4493554"/>
                <a:ext cx="10466" cy="659329"/>
              </a:xfrm>
              <a:custGeom>
                <a:avLst/>
                <a:gdLst>
                  <a:gd name="T0" fmla="*/ 8 w 8"/>
                  <a:gd name="T1" fmla="*/ 0 h 468"/>
                  <a:gd name="T2" fmla="*/ 0 w 8"/>
                  <a:gd name="T3" fmla="*/ 0 h 468"/>
                  <a:gd name="T4" fmla="*/ 0 w 8"/>
                  <a:gd name="T5" fmla="*/ 467 h 468"/>
                  <a:gd name="T6" fmla="*/ 3 w 8"/>
                  <a:gd name="T7" fmla="*/ 468 h 468"/>
                  <a:gd name="T8" fmla="*/ 8 w 8"/>
                  <a:gd name="T9" fmla="*/ 467 h 468"/>
                  <a:gd name="T10" fmla="*/ 8 w 8"/>
                  <a:gd name="T11" fmla="*/ 0 h 468"/>
                </a:gdLst>
                <a:ahLst/>
                <a:cxnLst>
                  <a:cxn ang="0">
                    <a:pos x="T0" y="T1"/>
                  </a:cxn>
                  <a:cxn ang="0">
                    <a:pos x="T2" y="T3"/>
                  </a:cxn>
                  <a:cxn ang="0">
                    <a:pos x="T4" y="T5"/>
                  </a:cxn>
                  <a:cxn ang="0">
                    <a:pos x="T6" y="T7"/>
                  </a:cxn>
                  <a:cxn ang="0">
                    <a:pos x="T8" y="T9"/>
                  </a:cxn>
                  <a:cxn ang="0">
                    <a:pos x="T10" y="T11"/>
                  </a:cxn>
                </a:cxnLst>
                <a:rect l="0" t="0" r="r" b="b"/>
                <a:pathLst>
                  <a:path w="8" h="468">
                    <a:moveTo>
                      <a:pt x="8" y="0"/>
                    </a:moveTo>
                    <a:lnTo>
                      <a:pt x="0" y="0"/>
                    </a:lnTo>
                    <a:lnTo>
                      <a:pt x="0" y="467"/>
                    </a:lnTo>
                    <a:lnTo>
                      <a:pt x="3" y="468"/>
                    </a:lnTo>
                    <a:lnTo>
                      <a:pt x="8" y="467"/>
                    </a:lnTo>
                    <a:lnTo>
                      <a:pt x="8"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92"/>
              <p:cNvSpPr>
                <a:spLocks/>
              </p:cNvSpPr>
              <p:nvPr/>
            </p:nvSpPr>
            <p:spPr bwMode="auto">
              <a:xfrm rot="5400000">
                <a:off x="3178545" y="4622944"/>
                <a:ext cx="1318768" cy="400548"/>
              </a:xfrm>
              <a:custGeom>
                <a:avLst/>
                <a:gdLst>
                  <a:gd name="T0" fmla="*/ 465 w 933"/>
                  <a:gd name="T1" fmla="*/ 285 h 285"/>
                  <a:gd name="T2" fmla="*/ 0 w 933"/>
                  <a:gd name="T3" fmla="*/ 5 h 285"/>
                  <a:gd name="T4" fmla="*/ 0 w 933"/>
                  <a:gd name="T5" fmla="*/ 0 h 285"/>
                  <a:gd name="T6" fmla="*/ 465 w 933"/>
                  <a:gd name="T7" fmla="*/ 275 h 285"/>
                  <a:gd name="T8" fmla="*/ 933 w 933"/>
                  <a:gd name="T9" fmla="*/ 0 h 285"/>
                  <a:gd name="T10" fmla="*/ 933 w 933"/>
                  <a:gd name="T11" fmla="*/ 5 h 285"/>
                  <a:gd name="T12" fmla="*/ 465 w 933"/>
                  <a:gd name="T13" fmla="*/ 285 h 285"/>
                </a:gdLst>
                <a:ahLst/>
                <a:cxnLst>
                  <a:cxn ang="0">
                    <a:pos x="T0" y="T1"/>
                  </a:cxn>
                  <a:cxn ang="0">
                    <a:pos x="T2" y="T3"/>
                  </a:cxn>
                  <a:cxn ang="0">
                    <a:pos x="T4" y="T5"/>
                  </a:cxn>
                  <a:cxn ang="0">
                    <a:pos x="T6" y="T7"/>
                  </a:cxn>
                  <a:cxn ang="0">
                    <a:pos x="T8" y="T9"/>
                  </a:cxn>
                  <a:cxn ang="0">
                    <a:pos x="T10" y="T11"/>
                  </a:cxn>
                  <a:cxn ang="0">
                    <a:pos x="T12" y="T13"/>
                  </a:cxn>
                </a:cxnLst>
                <a:rect l="0" t="0" r="r" b="b"/>
                <a:pathLst>
                  <a:path w="933" h="285">
                    <a:moveTo>
                      <a:pt x="465" y="285"/>
                    </a:moveTo>
                    <a:lnTo>
                      <a:pt x="0" y="5"/>
                    </a:lnTo>
                    <a:lnTo>
                      <a:pt x="0" y="0"/>
                    </a:lnTo>
                    <a:lnTo>
                      <a:pt x="465" y="275"/>
                    </a:lnTo>
                    <a:lnTo>
                      <a:pt x="933" y="0"/>
                    </a:lnTo>
                    <a:lnTo>
                      <a:pt x="933" y="5"/>
                    </a:lnTo>
                    <a:lnTo>
                      <a:pt x="465" y="285"/>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Freeform 93"/>
              <p:cNvSpPr>
                <a:spLocks/>
              </p:cNvSpPr>
              <p:nvPr/>
            </p:nvSpPr>
            <p:spPr bwMode="auto">
              <a:xfrm rot="5400000">
                <a:off x="3755739" y="4693827"/>
                <a:ext cx="1318768" cy="258782"/>
              </a:xfrm>
              <a:custGeom>
                <a:avLst/>
                <a:gdLst>
                  <a:gd name="T0" fmla="*/ 0 w 933"/>
                  <a:gd name="T1" fmla="*/ 0 h 183"/>
                  <a:gd name="T2" fmla="*/ 462 w 933"/>
                  <a:gd name="T3" fmla="*/ 176 h 183"/>
                  <a:gd name="T4" fmla="*/ 470 w 933"/>
                  <a:gd name="T5" fmla="*/ 176 h 183"/>
                  <a:gd name="T6" fmla="*/ 933 w 933"/>
                  <a:gd name="T7" fmla="*/ 0 h 183"/>
                  <a:gd name="T8" fmla="*/ 933 w 933"/>
                  <a:gd name="T9" fmla="*/ 5 h 183"/>
                  <a:gd name="T10" fmla="*/ 470 w 933"/>
                  <a:gd name="T11" fmla="*/ 183 h 183"/>
                  <a:gd name="T12" fmla="*/ 462 w 933"/>
                  <a:gd name="T13" fmla="*/ 183 h 183"/>
                  <a:gd name="T14" fmla="*/ 0 w 933"/>
                  <a:gd name="T15" fmla="*/ 5 h 183"/>
                  <a:gd name="T16" fmla="*/ 0 w 933"/>
                  <a:gd name="T17"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3" h="183">
                    <a:moveTo>
                      <a:pt x="0" y="0"/>
                    </a:moveTo>
                    <a:lnTo>
                      <a:pt x="462" y="176"/>
                    </a:lnTo>
                    <a:lnTo>
                      <a:pt x="470" y="176"/>
                    </a:lnTo>
                    <a:lnTo>
                      <a:pt x="933" y="0"/>
                    </a:lnTo>
                    <a:lnTo>
                      <a:pt x="933" y="5"/>
                    </a:lnTo>
                    <a:lnTo>
                      <a:pt x="470" y="183"/>
                    </a:lnTo>
                    <a:lnTo>
                      <a:pt x="462" y="183"/>
                    </a:lnTo>
                    <a:lnTo>
                      <a:pt x="0" y="5"/>
                    </a:lnTo>
                    <a:lnTo>
                      <a:pt x="0"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6" name="Freeform 31"/>
            <p:cNvSpPr>
              <a:spLocks noEditPoints="1"/>
            </p:cNvSpPr>
            <p:nvPr/>
          </p:nvSpPr>
          <p:spPr bwMode="auto">
            <a:xfrm>
              <a:off x="2935621" y="2395535"/>
              <a:ext cx="88564" cy="84501"/>
            </a:xfrm>
            <a:custGeom>
              <a:avLst/>
              <a:gdLst/>
              <a:ahLst/>
              <a:cxnLst>
                <a:cxn ang="0">
                  <a:pos x="143" y="110"/>
                </a:cxn>
                <a:cxn ang="0">
                  <a:pos x="132" y="100"/>
                </a:cxn>
                <a:cxn ang="0">
                  <a:pos x="123" y="109"/>
                </a:cxn>
                <a:cxn ang="0">
                  <a:pos x="143" y="129"/>
                </a:cxn>
                <a:cxn ang="0">
                  <a:pos x="146" y="135"/>
                </a:cxn>
                <a:cxn ang="0">
                  <a:pos x="135" y="146"/>
                </a:cxn>
                <a:cxn ang="0">
                  <a:pos x="128" y="143"/>
                </a:cxn>
                <a:cxn ang="0">
                  <a:pos x="67" y="82"/>
                </a:cxn>
                <a:cxn ang="0">
                  <a:pos x="34" y="94"/>
                </a:cxn>
                <a:cxn ang="0">
                  <a:pos x="0" y="60"/>
                </a:cxn>
                <a:cxn ang="0">
                  <a:pos x="60" y="0"/>
                </a:cxn>
                <a:cxn ang="0">
                  <a:pos x="94" y="34"/>
                </a:cxn>
                <a:cxn ang="0">
                  <a:pos x="82" y="67"/>
                </a:cxn>
                <a:cxn ang="0">
                  <a:pos x="114" y="100"/>
                </a:cxn>
                <a:cxn ang="0">
                  <a:pos x="123" y="91"/>
                </a:cxn>
                <a:cxn ang="0">
                  <a:pos x="112" y="79"/>
                </a:cxn>
                <a:cxn ang="0">
                  <a:pos x="123" y="69"/>
                </a:cxn>
                <a:cxn ang="0">
                  <a:pos x="125" y="70"/>
                </a:cxn>
                <a:cxn ang="0">
                  <a:pos x="154" y="100"/>
                </a:cxn>
                <a:cxn ang="0">
                  <a:pos x="143" y="110"/>
                </a:cxn>
                <a:cxn ang="0">
                  <a:pos x="58" y="18"/>
                </a:cxn>
                <a:cxn ang="0">
                  <a:pos x="41" y="35"/>
                </a:cxn>
                <a:cxn ang="0">
                  <a:pos x="43" y="43"/>
                </a:cxn>
                <a:cxn ang="0">
                  <a:pos x="35" y="41"/>
                </a:cxn>
                <a:cxn ang="0">
                  <a:pos x="17" y="59"/>
                </a:cxn>
                <a:cxn ang="0">
                  <a:pos x="35" y="76"/>
                </a:cxn>
                <a:cxn ang="0">
                  <a:pos x="53" y="59"/>
                </a:cxn>
                <a:cxn ang="0">
                  <a:pos x="51" y="51"/>
                </a:cxn>
                <a:cxn ang="0">
                  <a:pos x="58" y="53"/>
                </a:cxn>
                <a:cxn ang="0">
                  <a:pos x="76" y="35"/>
                </a:cxn>
                <a:cxn ang="0">
                  <a:pos x="58" y="18"/>
                </a:cxn>
              </a:cxnLst>
              <a:rect l="0" t="0" r="r" b="b"/>
              <a:pathLst>
                <a:path w="154" h="146">
                  <a:moveTo>
                    <a:pt x="143" y="110"/>
                  </a:moveTo>
                  <a:cubicBezTo>
                    <a:pt x="141" y="110"/>
                    <a:pt x="134" y="102"/>
                    <a:pt x="132" y="100"/>
                  </a:cubicBezTo>
                  <a:cubicBezTo>
                    <a:pt x="123" y="109"/>
                    <a:pt x="123" y="109"/>
                    <a:pt x="123" y="109"/>
                  </a:cubicBezTo>
                  <a:cubicBezTo>
                    <a:pt x="143" y="129"/>
                    <a:pt x="143" y="129"/>
                    <a:pt x="143" y="129"/>
                  </a:cubicBezTo>
                  <a:cubicBezTo>
                    <a:pt x="145" y="130"/>
                    <a:pt x="146" y="133"/>
                    <a:pt x="146" y="135"/>
                  </a:cubicBezTo>
                  <a:cubicBezTo>
                    <a:pt x="146" y="140"/>
                    <a:pt x="140" y="146"/>
                    <a:pt x="135" y="146"/>
                  </a:cubicBezTo>
                  <a:cubicBezTo>
                    <a:pt x="132" y="146"/>
                    <a:pt x="130" y="145"/>
                    <a:pt x="128" y="143"/>
                  </a:cubicBezTo>
                  <a:cubicBezTo>
                    <a:pt x="67" y="82"/>
                    <a:pt x="67" y="82"/>
                    <a:pt x="67" y="82"/>
                  </a:cubicBezTo>
                  <a:cubicBezTo>
                    <a:pt x="57" y="89"/>
                    <a:pt x="46" y="94"/>
                    <a:pt x="34" y="94"/>
                  </a:cubicBezTo>
                  <a:cubicBezTo>
                    <a:pt x="14" y="94"/>
                    <a:pt x="0" y="80"/>
                    <a:pt x="0" y="60"/>
                  </a:cubicBezTo>
                  <a:cubicBezTo>
                    <a:pt x="0" y="30"/>
                    <a:pt x="30" y="0"/>
                    <a:pt x="60" y="0"/>
                  </a:cubicBezTo>
                  <a:cubicBezTo>
                    <a:pt x="80" y="0"/>
                    <a:pt x="94" y="14"/>
                    <a:pt x="94" y="34"/>
                  </a:cubicBezTo>
                  <a:cubicBezTo>
                    <a:pt x="94" y="46"/>
                    <a:pt x="89" y="58"/>
                    <a:pt x="82" y="67"/>
                  </a:cubicBezTo>
                  <a:cubicBezTo>
                    <a:pt x="114" y="100"/>
                    <a:pt x="114" y="100"/>
                    <a:pt x="114" y="100"/>
                  </a:cubicBezTo>
                  <a:cubicBezTo>
                    <a:pt x="123" y="91"/>
                    <a:pt x="123" y="91"/>
                    <a:pt x="123" y="91"/>
                  </a:cubicBezTo>
                  <a:cubicBezTo>
                    <a:pt x="121" y="89"/>
                    <a:pt x="112" y="82"/>
                    <a:pt x="112" y="79"/>
                  </a:cubicBezTo>
                  <a:cubicBezTo>
                    <a:pt x="112" y="77"/>
                    <a:pt x="121" y="69"/>
                    <a:pt x="123" y="69"/>
                  </a:cubicBezTo>
                  <a:cubicBezTo>
                    <a:pt x="124" y="69"/>
                    <a:pt x="124" y="69"/>
                    <a:pt x="125" y="70"/>
                  </a:cubicBezTo>
                  <a:cubicBezTo>
                    <a:pt x="128" y="73"/>
                    <a:pt x="154" y="97"/>
                    <a:pt x="154" y="100"/>
                  </a:cubicBezTo>
                  <a:cubicBezTo>
                    <a:pt x="154" y="102"/>
                    <a:pt x="145" y="110"/>
                    <a:pt x="143" y="110"/>
                  </a:cubicBezTo>
                  <a:close/>
                  <a:moveTo>
                    <a:pt x="58" y="18"/>
                  </a:moveTo>
                  <a:cubicBezTo>
                    <a:pt x="49" y="18"/>
                    <a:pt x="41" y="26"/>
                    <a:pt x="41" y="35"/>
                  </a:cubicBezTo>
                  <a:cubicBezTo>
                    <a:pt x="41" y="38"/>
                    <a:pt x="41" y="41"/>
                    <a:pt x="43" y="43"/>
                  </a:cubicBezTo>
                  <a:cubicBezTo>
                    <a:pt x="40" y="42"/>
                    <a:pt x="38" y="41"/>
                    <a:pt x="35" y="41"/>
                  </a:cubicBezTo>
                  <a:cubicBezTo>
                    <a:pt x="25" y="41"/>
                    <a:pt x="17" y="49"/>
                    <a:pt x="17" y="59"/>
                  </a:cubicBezTo>
                  <a:cubicBezTo>
                    <a:pt x="17" y="68"/>
                    <a:pt x="25" y="76"/>
                    <a:pt x="35" y="76"/>
                  </a:cubicBezTo>
                  <a:cubicBezTo>
                    <a:pt x="45" y="76"/>
                    <a:pt x="53" y="68"/>
                    <a:pt x="53" y="59"/>
                  </a:cubicBezTo>
                  <a:cubicBezTo>
                    <a:pt x="53" y="56"/>
                    <a:pt x="52" y="54"/>
                    <a:pt x="51" y="51"/>
                  </a:cubicBezTo>
                  <a:cubicBezTo>
                    <a:pt x="53" y="52"/>
                    <a:pt x="56" y="53"/>
                    <a:pt x="58" y="53"/>
                  </a:cubicBezTo>
                  <a:cubicBezTo>
                    <a:pt x="68" y="53"/>
                    <a:pt x="76" y="45"/>
                    <a:pt x="76" y="35"/>
                  </a:cubicBezTo>
                  <a:cubicBezTo>
                    <a:pt x="76" y="26"/>
                    <a:pt x="68" y="18"/>
                    <a:pt x="58" y="18"/>
                  </a:cubicBezTo>
                  <a:close/>
                </a:path>
              </a:pathLst>
            </a:custGeom>
            <a:solidFill>
              <a:schemeClr val="bg1">
                <a:lumMod val="8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4" name="Group 23"/>
          <p:cNvGrpSpPr/>
          <p:nvPr/>
        </p:nvGrpSpPr>
        <p:grpSpPr>
          <a:xfrm>
            <a:off x="4441249" y="2824182"/>
            <a:ext cx="1036359" cy="1280924"/>
            <a:chOff x="3158143" y="1874605"/>
            <a:chExt cx="737007" cy="910929"/>
          </a:xfrm>
        </p:grpSpPr>
        <p:grpSp>
          <p:nvGrpSpPr>
            <p:cNvPr id="25" name="Group 24"/>
            <p:cNvGrpSpPr>
              <a:grpSpLocks noChangeAspect="1"/>
            </p:cNvGrpSpPr>
            <p:nvPr/>
          </p:nvGrpSpPr>
          <p:grpSpPr bwMode="auto">
            <a:xfrm>
              <a:off x="3158144" y="1874606"/>
              <a:ext cx="737008" cy="910930"/>
              <a:chOff x="3637653" y="4163835"/>
              <a:chExt cx="1156639" cy="1318769"/>
            </a:xfrm>
          </p:grpSpPr>
          <p:grpSp>
            <p:nvGrpSpPr>
              <p:cNvPr id="27" name="Group 146"/>
              <p:cNvGrpSpPr>
                <a:grpSpLocks/>
              </p:cNvGrpSpPr>
              <p:nvPr/>
            </p:nvGrpSpPr>
            <p:grpSpPr bwMode="auto">
              <a:xfrm>
                <a:off x="3637654" y="4163835"/>
                <a:ext cx="1156638" cy="1318769"/>
                <a:chOff x="3637654" y="4163835"/>
                <a:chExt cx="1156638" cy="1318769"/>
              </a:xfrm>
            </p:grpSpPr>
            <p:sp>
              <p:nvSpPr>
                <p:cNvPr id="31" name="Freeform 69"/>
                <p:cNvSpPr>
                  <a:spLocks/>
                </p:cNvSpPr>
                <p:nvPr/>
              </p:nvSpPr>
              <p:spPr bwMode="auto">
                <a:xfrm rot="5400000">
                  <a:off x="3884580" y="4572891"/>
                  <a:ext cx="1318768" cy="500657"/>
                </a:xfrm>
                <a:custGeom>
                  <a:avLst/>
                  <a:gdLst>
                    <a:gd name="T0" fmla="*/ 465 w 933"/>
                    <a:gd name="T1" fmla="*/ 356 h 356"/>
                    <a:gd name="T2" fmla="*/ 0 w 933"/>
                    <a:gd name="T3" fmla="*/ 178 h 356"/>
                    <a:gd name="T4" fmla="*/ 465 w 933"/>
                    <a:gd name="T5" fmla="*/ 0 h 356"/>
                    <a:gd name="T6" fmla="*/ 933 w 933"/>
                    <a:gd name="T7" fmla="*/ 178 h 356"/>
                    <a:gd name="T8" fmla="*/ 465 w 933"/>
                    <a:gd name="T9" fmla="*/ 356 h 356"/>
                  </a:gdLst>
                  <a:ahLst/>
                  <a:cxnLst>
                    <a:cxn ang="0">
                      <a:pos x="T0" y="T1"/>
                    </a:cxn>
                    <a:cxn ang="0">
                      <a:pos x="T2" y="T3"/>
                    </a:cxn>
                    <a:cxn ang="0">
                      <a:pos x="T4" y="T5"/>
                    </a:cxn>
                    <a:cxn ang="0">
                      <a:pos x="T6" y="T7"/>
                    </a:cxn>
                    <a:cxn ang="0">
                      <a:pos x="T8" y="T9"/>
                    </a:cxn>
                  </a:cxnLst>
                  <a:rect l="0" t="0" r="r" b="b"/>
                  <a:pathLst>
                    <a:path w="933" h="356">
                      <a:moveTo>
                        <a:pt x="465" y="356"/>
                      </a:moveTo>
                      <a:lnTo>
                        <a:pt x="0" y="178"/>
                      </a:lnTo>
                      <a:lnTo>
                        <a:pt x="465" y="0"/>
                      </a:lnTo>
                      <a:lnTo>
                        <a:pt x="933" y="178"/>
                      </a:lnTo>
                      <a:lnTo>
                        <a:pt x="465" y="356"/>
                      </a:lnTo>
                      <a:close/>
                    </a:path>
                  </a:pathLst>
                </a:custGeom>
                <a:solidFill>
                  <a:schemeClr val="tx2">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Freeform 70"/>
                <p:cNvSpPr>
                  <a:spLocks/>
                </p:cNvSpPr>
                <p:nvPr/>
              </p:nvSpPr>
              <p:spPr bwMode="auto">
                <a:xfrm rot="5400000">
                  <a:off x="3762508" y="4038981"/>
                  <a:ext cx="656602" cy="906310"/>
                </a:xfrm>
                <a:custGeom>
                  <a:avLst/>
                  <a:gdLst>
                    <a:gd name="T0" fmla="*/ 465 w 465"/>
                    <a:gd name="T1" fmla="*/ 178 h 644"/>
                    <a:gd name="T2" fmla="*/ 0 w 465"/>
                    <a:gd name="T3" fmla="*/ 0 h 644"/>
                    <a:gd name="T4" fmla="*/ 0 w 465"/>
                    <a:gd name="T5" fmla="*/ 364 h 644"/>
                    <a:gd name="T6" fmla="*/ 465 w 465"/>
                    <a:gd name="T7" fmla="*/ 644 h 644"/>
                    <a:gd name="T8" fmla="*/ 465 w 465"/>
                    <a:gd name="T9" fmla="*/ 178 h 644"/>
                  </a:gdLst>
                  <a:ahLst/>
                  <a:cxnLst>
                    <a:cxn ang="0">
                      <a:pos x="T0" y="T1"/>
                    </a:cxn>
                    <a:cxn ang="0">
                      <a:pos x="T2" y="T3"/>
                    </a:cxn>
                    <a:cxn ang="0">
                      <a:pos x="T4" y="T5"/>
                    </a:cxn>
                    <a:cxn ang="0">
                      <a:pos x="T6" y="T7"/>
                    </a:cxn>
                    <a:cxn ang="0">
                      <a:pos x="T8" y="T9"/>
                    </a:cxn>
                  </a:cxnLst>
                  <a:rect l="0" t="0" r="r" b="b"/>
                  <a:pathLst>
                    <a:path w="465" h="644">
                      <a:moveTo>
                        <a:pt x="465" y="178"/>
                      </a:moveTo>
                      <a:lnTo>
                        <a:pt x="0" y="0"/>
                      </a:lnTo>
                      <a:lnTo>
                        <a:pt x="0" y="364"/>
                      </a:lnTo>
                      <a:lnTo>
                        <a:pt x="465" y="644"/>
                      </a:lnTo>
                      <a:lnTo>
                        <a:pt x="465" y="178"/>
                      </a:lnTo>
                      <a:close/>
                    </a:path>
                  </a:pathLst>
                </a:custGeom>
                <a:solidFill>
                  <a:schemeClr val="accent5"/>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Freeform 71"/>
                <p:cNvSpPr>
                  <a:spLocks/>
                </p:cNvSpPr>
                <p:nvPr/>
              </p:nvSpPr>
              <p:spPr bwMode="auto">
                <a:xfrm rot="5400000">
                  <a:off x="3759726" y="4698365"/>
                  <a:ext cx="662166" cy="906310"/>
                </a:xfrm>
                <a:custGeom>
                  <a:avLst/>
                  <a:gdLst>
                    <a:gd name="T0" fmla="*/ 0 w 468"/>
                    <a:gd name="T1" fmla="*/ 178 h 644"/>
                    <a:gd name="T2" fmla="*/ 468 w 468"/>
                    <a:gd name="T3" fmla="*/ 0 h 644"/>
                    <a:gd name="T4" fmla="*/ 468 w 468"/>
                    <a:gd name="T5" fmla="*/ 364 h 644"/>
                    <a:gd name="T6" fmla="*/ 0 w 468"/>
                    <a:gd name="T7" fmla="*/ 644 h 644"/>
                    <a:gd name="T8" fmla="*/ 0 w 468"/>
                    <a:gd name="T9" fmla="*/ 178 h 644"/>
                  </a:gdLst>
                  <a:ahLst/>
                  <a:cxnLst>
                    <a:cxn ang="0">
                      <a:pos x="T0" y="T1"/>
                    </a:cxn>
                    <a:cxn ang="0">
                      <a:pos x="T2" y="T3"/>
                    </a:cxn>
                    <a:cxn ang="0">
                      <a:pos x="T4" y="T5"/>
                    </a:cxn>
                    <a:cxn ang="0">
                      <a:pos x="T6" y="T7"/>
                    </a:cxn>
                    <a:cxn ang="0">
                      <a:pos x="T8" y="T9"/>
                    </a:cxn>
                  </a:cxnLst>
                  <a:rect l="0" t="0" r="r" b="b"/>
                  <a:pathLst>
                    <a:path w="468" h="644">
                      <a:moveTo>
                        <a:pt x="0" y="178"/>
                      </a:moveTo>
                      <a:lnTo>
                        <a:pt x="468" y="0"/>
                      </a:lnTo>
                      <a:lnTo>
                        <a:pt x="468" y="364"/>
                      </a:lnTo>
                      <a:lnTo>
                        <a:pt x="0" y="644"/>
                      </a:lnTo>
                      <a:lnTo>
                        <a:pt x="0" y="178"/>
                      </a:lnTo>
                      <a:close/>
                    </a:path>
                  </a:pathLst>
                </a:custGeom>
                <a:solidFill>
                  <a:schemeClr val="accent5">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8" name="Freeform 85"/>
              <p:cNvSpPr>
                <a:spLocks/>
              </p:cNvSpPr>
              <p:nvPr/>
            </p:nvSpPr>
            <p:spPr bwMode="auto">
              <a:xfrm rot="5400000">
                <a:off x="3960892" y="4493025"/>
                <a:ext cx="12520" cy="658997"/>
              </a:xfrm>
              <a:custGeom>
                <a:avLst/>
                <a:gdLst>
                  <a:gd name="T0" fmla="*/ 8 w 8"/>
                  <a:gd name="T1" fmla="*/ 0 h 468"/>
                  <a:gd name="T2" fmla="*/ 0 w 8"/>
                  <a:gd name="T3" fmla="*/ 0 h 468"/>
                  <a:gd name="T4" fmla="*/ 0 w 8"/>
                  <a:gd name="T5" fmla="*/ 467 h 468"/>
                  <a:gd name="T6" fmla="*/ 3 w 8"/>
                  <a:gd name="T7" fmla="*/ 468 h 468"/>
                  <a:gd name="T8" fmla="*/ 8 w 8"/>
                  <a:gd name="T9" fmla="*/ 467 h 468"/>
                  <a:gd name="T10" fmla="*/ 8 w 8"/>
                  <a:gd name="T11" fmla="*/ 0 h 468"/>
                </a:gdLst>
                <a:ahLst/>
                <a:cxnLst>
                  <a:cxn ang="0">
                    <a:pos x="T0" y="T1"/>
                  </a:cxn>
                  <a:cxn ang="0">
                    <a:pos x="T2" y="T3"/>
                  </a:cxn>
                  <a:cxn ang="0">
                    <a:pos x="T4" y="T5"/>
                  </a:cxn>
                  <a:cxn ang="0">
                    <a:pos x="T6" y="T7"/>
                  </a:cxn>
                  <a:cxn ang="0">
                    <a:pos x="T8" y="T9"/>
                  </a:cxn>
                  <a:cxn ang="0">
                    <a:pos x="T10" y="T11"/>
                  </a:cxn>
                </a:cxnLst>
                <a:rect l="0" t="0" r="r" b="b"/>
                <a:pathLst>
                  <a:path w="8" h="468">
                    <a:moveTo>
                      <a:pt x="8" y="0"/>
                    </a:moveTo>
                    <a:lnTo>
                      <a:pt x="0" y="0"/>
                    </a:lnTo>
                    <a:lnTo>
                      <a:pt x="0" y="467"/>
                    </a:lnTo>
                    <a:lnTo>
                      <a:pt x="3" y="468"/>
                    </a:lnTo>
                    <a:lnTo>
                      <a:pt x="8" y="467"/>
                    </a:lnTo>
                    <a:lnTo>
                      <a:pt x="8"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92"/>
              <p:cNvSpPr>
                <a:spLocks/>
              </p:cNvSpPr>
              <p:nvPr/>
            </p:nvSpPr>
            <p:spPr bwMode="auto">
              <a:xfrm rot="5400000">
                <a:off x="3178835" y="4622654"/>
                <a:ext cx="1318768" cy="401129"/>
              </a:xfrm>
              <a:custGeom>
                <a:avLst/>
                <a:gdLst>
                  <a:gd name="T0" fmla="*/ 465 w 933"/>
                  <a:gd name="T1" fmla="*/ 285 h 285"/>
                  <a:gd name="T2" fmla="*/ 0 w 933"/>
                  <a:gd name="T3" fmla="*/ 5 h 285"/>
                  <a:gd name="T4" fmla="*/ 0 w 933"/>
                  <a:gd name="T5" fmla="*/ 0 h 285"/>
                  <a:gd name="T6" fmla="*/ 465 w 933"/>
                  <a:gd name="T7" fmla="*/ 275 h 285"/>
                  <a:gd name="T8" fmla="*/ 933 w 933"/>
                  <a:gd name="T9" fmla="*/ 0 h 285"/>
                  <a:gd name="T10" fmla="*/ 933 w 933"/>
                  <a:gd name="T11" fmla="*/ 5 h 285"/>
                  <a:gd name="T12" fmla="*/ 465 w 933"/>
                  <a:gd name="T13" fmla="*/ 285 h 285"/>
                </a:gdLst>
                <a:ahLst/>
                <a:cxnLst>
                  <a:cxn ang="0">
                    <a:pos x="T0" y="T1"/>
                  </a:cxn>
                  <a:cxn ang="0">
                    <a:pos x="T2" y="T3"/>
                  </a:cxn>
                  <a:cxn ang="0">
                    <a:pos x="T4" y="T5"/>
                  </a:cxn>
                  <a:cxn ang="0">
                    <a:pos x="T6" y="T7"/>
                  </a:cxn>
                  <a:cxn ang="0">
                    <a:pos x="T8" y="T9"/>
                  </a:cxn>
                  <a:cxn ang="0">
                    <a:pos x="T10" y="T11"/>
                  </a:cxn>
                  <a:cxn ang="0">
                    <a:pos x="T12" y="T13"/>
                  </a:cxn>
                </a:cxnLst>
                <a:rect l="0" t="0" r="r" b="b"/>
                <a:pathLst>
                  <a:path w="933" h="285">
                    <a:moveTo>
                      <a:pt x="465" y="285"/>
                    </a:moveTo>
                    <a:lnTo>
                      <a:pt x="0" y="5"/>
                    </a:lnTo>
                    <a:lnTo>
                      <a:pt x="0" y="0"/>
                    </a:lnTo>
                    <a:lnTo>
                      <a:pt x="465" y="275"/>
                    </a:lnTo>
                    <a:lnTo>
                      <a:pt x="933" y="0"/>
                    </a:lnTo>
                    <a:lnTo>
                      <a:pt x="933" y="5"/>
                    </a:lnTo>
                    <a:lnTo>
                      <a:pt x="465" y="285"/>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Freeform 93"/>
              <p:cNvSpPr>
                <a:spLocks/>
              </p:cNvSpPr>
              <p:nvPr/>
            </p:nvSpPr>
            <p:spPr bwMode="auto">
              <a:xfrm rot="5400000">
                <a:off x="3755646" y="4694284"/>
                <a:ext cx="1318768" cy="257869"/>
              </a:xfrm>
              <a:custGeom>
                <a:avLst/>
                <a:gdLst>
                  <a:gd name="T0" fmla="*/ 0 w 933"/>
                  <a:gd name="T1" fmla="*/ 0 h 183"/>
                  <a:gd name="T2" fmla="*/ 462 w 933"/>
                  <a:gd name="T3" fmla="*/ 176 h 183"/>
                  <a:gd name="T4" fmla="*/ 470 w 933"/>
                  <a:gd name="T5" fmla="*/ 176 h 183"/>
                  <a:gd name="T6" fmla="*/ 933 w 933"/>
                  <a:gd name="T7" fmla="*/ 0 h 183"/>
                  <a:gd name="T8" fmla="*/ 933 w 933"/>
                  <a:gd name="T9" fmla="*/ 5 h 183"/>
                  <a:gd name="T10" fmla="*/ 470 w 933"/>
                  <a:gd name="T11" fmla="*/ 183 h 183"/>
                  <a:gd name="T12" fmla="*/ 462 w 933"/>
                  <a:gd name="T13" fmla="*/ 183 h 183"/>
                  <a:gd name="T14" fmla="*/ 0 w 933"/>
                  <a:gd name="T15" fmla="*/ 5 h 183"/>
                  <a:gd name="T16" fmla="*/ 0 w 933"/>
                  <a:gd name="T17"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3" h="183">
                    <a:moveTo>
                      <a:pt x="0" y="0"/>
                    </a:moveTo>
                    <a:lnTo>
                      <a:pt x="462" y="176"/>
                    </a:lnTo>
                    <a:lnTo>
                      <a:pt x="470" y="176"/>
                    </a:lnTo>
                    <a:lnTo>
                      <a:pt x="933" y="0"/>
                    </a:lnTo>
                    <a:lnTo>
                      <a:pt x="933" y="5"/>
                    </a:lnTo>
                    <a:lnTo>
                      <a:pt x="470" y="183"/>
                    </a:lnTo>
                    <a:lnTo>
                      <a:pt x="462" y="183"/>
                    </a:lnTo>
                    <a:lnTo>
                      <a:pt x="0" y="5"/>
                    </a:lnTo>
                    <a:lnTo>
                      <a:pt x="0"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6" name="Freeform 33"/>
            <p:cNvSpPr>
              <a:spLocks/>
            </p:cNvSpPr>
            <p:nvPr/>
          </p:nvSpPr>
          <p:spPr bwMode="auto">
            <a:xfrm rot="21085704">
              <a:off x="3379738" y="2436217"/>
              <a:ext cx="144735" cy="124445"/>
            </a:xfrm>
            <a:custGeom>
              <a:avLst/>
              <a:gdLst/>
              <a:ahLst/>
              <a:cxnLst>
                <a:cxn ang="0">
                  <a:pos x="152" y="65"/>
                </a:cxn>
                <a:cxn ang="0">
                  <a:pos x="147" y="70"/>
                </a:cxn>
                <a:cxn ang="0">
                  <a:pos x="141" y="70"/>
                </a:cxn>
                <a:cxn ang="0">
                  <a:pos x="135" y="65"/>
                </a:cxn>
                <a:cxn ang="0">
                  <a:pos x="135" y="41"/>
                </a:cxn>
                <a:cxn ang="0">
                  <a:pos x="111" y="18"/>
                </a:cxn>
                <a:cxn ang="0">
                  <a:pos x="88" y="41"/>
                </a:cxn>
                <a:cxn ang="0">
                  <a:pos x="88" y="59"/>
                </a:cxn>
                <a:cxn ang="0">
                  <a:pos x="97" y="59"/>
                </a:cxn>
                <a:cxn ang="0">
                  <a:pos x="106" y="67"/>
                </a:cxn>
                <a:cxn ang="0">
                  <a:pos x="106" y="120"/>
                </a:cxn>
                <a:cxn ang="0">
                  <a:pos x="97" y="129"/>
                </a:cxn>
                <a:cxn ang="0">
                  <a:pos x="9" y="129"/>
                </a:cxn>
                <a:cxn ang="0">
                  <a:pos x="0" y="120"/>
                </a:cxn>
                <a:cxn ang="0">
                  <a:pos x="0" y="67"/>
                </a:cxn>
                <a:cxn ang="0">
                  <a:pos x="9" y="59"/>
                </a:cxn>
                <a:cxn ang="0">
                  <a:pos x="70" y="59"/>
                </a:cxn>
                <a:cxn ang="0">
                  <a:pos x="70" y="41"/>
                </a:cxn>
                <a:cxn ang="0">
                  <a:pos x="111" y="0"/>
                </a:cxn>
                <a:cxn ang="0">
                  <a:pos x="152" y="41"/>
                </a:cxn>
                <a:cxn ang="0">
                  <a:pos x="152" y="65"/>
                </a:cxn>
              </a:cxnLst>
              <a:rect l="0" t="0" r="r" b="b"/>
              <a:pathLst>
                <a:path w="152" h="129">
                  <a:moveTo>
                    <a:pt x="152" y="65"/>
                  </a:moveTo>
                  <a:cubicBezTo>
                    <a:pt x="152" y="68"/>
                    <a:pt x="150" y="70"/>
                    <a:pt x="147" y="70"/>
                  </a:cubicBezTo>
                  <a:cubicBezTo>
                    <a:pt x="141" y="70"/>
                    <a:pt x="141" y="70"/>
                    <a:pt x="141" y="70"/>
                  </a:cubicBezTo>
                  <a:cubicBezTo>
                    <a:pt x="138" y="70"/>
                    <a:pt x="135" y="68"/>
                    <a:pt x="135" y="65"/>
                  </a:cubicBezTo>
                  <a:cubicBezTo>
                    <a:pt x="135" y="41"/>
                    <a:pt x="135" y="41"/>
                    <a:pt x="135" y="41"/>
                  </a:cubicBezTo>
                  <a:cubicBezTo>
                    <a:pt x="135" y="28"/>
                    <a:pt x="124" y="18"/>
                    <a:pt x="111" y="18"/>
                  </a:cubicBezTo>
                  <a:cubicBezTo>
                    <a:pt x="99" y="18"/>
                    <a:pt x="88" y="28"/>
                    <a:pt x="88" y="41"/>
                  </a:cubicBezTo>
                  <a:cubicBezTo>
                    <a:pt x="88" y="59"/>
                    <a:pt x="88" y="59"/>
                    <a:pt x="88" y="59"/>
                  </a:cubicBezTo>
                  <a:cubicBezTo>
                    <a:pt x="97" y="59"/>
                    <a:pt x="97" y="59"/>
                    <a:pt x="97" y="59"/>
                  </a:cubicBezTo>
                  <a:cubicBezTo>
                    <a:pt x="102" y="59"/>
                    <a:pt x="106" y="63"/>
                    <a:pt x="106" y="67"/>
                  </a:cubicBezTo>
                  <a:cubicBezTo>
                    <a:pt x="106" y="120"/>
                    <a:pt x="106" y="120"/>
                    <a:pt x="106" y="120"/>
                  </a:cubicBezTo>
                  <a:cubicBezTo>
                    <a:pt x="106" y="125"/>
                    <a:pt x="102" y="129"/>
                    <a:pt x="97" y="129"/>
                  </a:cubicBezTo>
                  <a:cubicBezTo>
                    <a:pt x="9" y="129"/>
                    <a:pt x="9" y="129"/>
                    <a:pt x="9" y="129"/>
                  </a:cubicBezTo>
                  <a:cubicBezTo>
                    <a:pt x="4" y="129"/>
                    <a:pt x="0" y="125"/>
                    <a:pt x="0" y="120"/>
                  </a:cubicBezTo>
                  <a:cubicBezTo>
                    <a:pt x="0" y="67"/>
                    <a:pt x="0" y="67"/>
                    <a:pt x="0" y="67"/>
                  </a:cubicBezTo>
                  <a:cubicBezTo>
                    <a:pt x="0" y="63"/>
                    <a:pt x="4" y="59"/>
                    <a:pt x="9" y="59"/>
                  </a:cubicBezTo>
                  <a:cubicBezTo>
                    <a:pt x="70" y="59"/>
                    <a:pt x="70" y="59"/>
                    <a:pt x="70" y="59"/>
                  </a:cubicBezTo>
                  <a:cubicBezTo>
                    <a:pt x="70" y="41"/>
                    <a:pt x="70" y="41"/>
                    <a:pt x="70" y="41"/>
                  </a:cubicBezTo>
                  <a:cubicBezTo>
                    <a:pt x="70" y="18"/>
                    <a:pt x="89" y="0"/>
                    <a:pt x="111" y="0"/>
                  </a:cubicBezTo>
                  <a:cubicBezTo>
                    <a:pt x="134" y="0"/>
                    <a:pt x="152" y="18"/>
                    <a:pt x="152" y="41"/>
                  </a:cubicBezTo>
                  <a:lnTo>
                    <a:pt x="152" y="65"/>
                  </a:lnTo>
                  <a:close/>
                </a:path>
              </a:pathLst>
            </a:custGeom>
            <a:solidFill>
              <a:schemeClr val="bg1">
                <a:lumMod val="8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cxnSp>
        <p:nvCxnSpPr>
          <p:cNvPr id="34" name="Straight Connector 33"/>
          <p:cNvCxnSpPr/>
          <p:nvPr/>
        </p:nvCxnSpPr>
        <p:spPr bwMode="auto">
          <a:xfrm flipV="1">
            <a:off x="9006382" y="3465058"/>
            <a:ext cx="866110" cy="4054"/>
          </a:xfrm>
          <a:prstGeom prst="line">
            <a:avLst/>
          </a:prstGeom>
          <a:ln w="15875">
            <a:solidFill>
              <a:schemeClr val="bg2">
                <a:lumMod val="75000"/>
              </a:schemeClr>
            </a:solidFill>
            <a:prstDash val="sysDot"/>
            <a:headEnd type="none"/>
            <a:tailEnd type="diamond" w="lg" len="lg"/>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bwMode="auto">
          <a:xfrm>
            <a:off x="6527478" y="4775295"/>
            <a:ext cx="5405" cy="685049"/>
          </a:xfrm>
          <a:prstGeom prst="line">
            <a:avLst/>
          </a:prstGeom>
          <a:ln w="15875">
            <a:solidFill>
              <a:schemeClr val="bg2">
                <a:lumMod val="75000"/>
              </a:schemeClr>
            </a:solidFill>
            <a:prstDash val="sysDot"/>
            <a:headEnd type="none" w="lg" len="sm"/>
            <a:tailEnd type="diamond" w="lg" len="lg"/>
          </a:ln>
        </p:spPr>
        <p:style>
          <a:lnRef idx="1">
            <a:schemeClr val="accent1"/>
          </a:lnRef>
          <a:fillRef idx="0">
            <a:schemeClr val="accent1"/>
          </a:fillRef>
          <a:effectRef idx="0">
            <a:schemeClr val="accent1"/>
          </a:effectRef>
          <a:fontRef idx="minor">
            <a:schemeClr val="tx1"/>
          </a:fontRef>
        </p:style>
      </p:cxnSp>
      <p:grpSp>
        <p:nvGrpSpPr>
          <p:cNvPr id="36" name="Group 234"/>
          <p:cNvGrpSpPr>
            <a:grpSpLocks/>
          </p:cNvGrpSpPr>
          <p:nvPr/>
        </p:nvGrpSpPr>
        <p:grpSpPr bwMode="auto">
          <a:xfrm>
            <a:off x="7250363" y="4453712"/>
            <a:ext cx="2038938" cy="852596"/>
            <a:chOff x="6690399" y="4629611"/>
            <a:chExt cx="2395674" cy="1002053"/>
          </a:xfrm>
        </p:grpSpPr>
        <p:cxnSp>
          <p:nvCxnSpPr>
            <p:cNvPr id="37" name="Straight Connector 36"/>
            <p:cNvCxnSpPr/>
            <p:nvPr/>
          </p:nvCxnSpPr>
          <p:spPr>
            <a:xfrm>
              <a:off x="6690399" y="4629611"/>
              <a:ext cx="692190" cy="1002053"/>
            </a:xfrm>
            <a:prstGeom prst="line">
              <a:avLst/>
            </a:prstGeom>
            <a:ln w="15875">
              <a:solidFill>
                <a:schemeClr val="bg2">
                  <a:lumMod val="7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7382589" y="5631664"/>
              <a:ext cx="1703484" cy="0"/>
            </a:xfrm>
            <a:prstGeom prst="line">
              <a:avLst/>
            </a:prstGeom>
            <a:ln w="15875">
              <a:solidFill>
                <a:schemeClr val="bg2">
                  <a:lumMod val="75000"/>
                </a:schemeClr>
              </a:solidFill>
              <a:prstDash val="sysDot"/>
              <a:headEnd type="none"/>
              <a:tailEnd type="diamond" w="lg" len="lg"/>
            </a:ln>
          </p:spPr>
          <p:style>
            <a:lnRef idx="1">
              <a:schemeClr val="accent1"/>
            </a:lnRef>
            <a:fillRef idx="0">
              <a:schemeClr val="accent1"/>
            </a:fillRef>
            <a:effectRef idx="0">
              <a:schemeClr val="accent1"/>
            </a:effectRef>
            <a:fontRef idx="minor">
              <a:schemeClr val="tx1"/>
            </a:fontRef>
          </p:style>
        </p:cxnSp>
      </p:grpSp>
      <p:grpSp>
        <p:nvGrpSpPr>
          <p:cNvPr id="39" name="Group 239"/>
          <p:cNvGrpSpPr>
            <a:grpSpLocks/>
          </p:cNvGrpSpPr>
          <p:nvPr/>
        </p:nvGrpSpPr>
        <p:grpSpPr bwMode="auto">
          <a:xfrm flipH="1">
            <a:off x="3702150" y="4453712"/>
            <a:ext cx="2037588" cy="852596"/>
            <a:chOff x="6691491" y="4629612"/>
            <a:chExt cx="2394087" cy="1002053"/>
          </a:xfrm>
        </p:grpSpPr>
        <p:cxnSp>
          <p:nvCxnSpPr>
            <p:cNvPr id="40" name="Straight Connector 39"/>
            <p:cNvCxnSpPr/>
            <p:nvPr/>
          </p:nvCxnSpPr>
          <p:spPr>
            <a:xfrm>
              <a:off x="6691491" y="4629612"/>
              <a:ext cx="692190" cy="1002053"/>
            </a:xfrm>
            <a:prstGeom prst="line">
              <a:avLst/>
            </a:prstGeom>
            <a:ln w="15875" cap="rnd">
              <a:solidFill>
                <a:schemeClr val="bg2">
                  <a:lumMod val="75000"/>
                </a:schemeClr>
              </a:solidFill>
              <a:prstDash val="sysDot"/>
              <a:miter lim="800000"/>
              <a:tailEnd type="diamond"/>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383681" y="5631665"/>
              <a:ext cx="1701897" cy="0"/>
            </a:xfrm>
            <a:prstGeom prst="line">
              <a:avLst/>
            </a:prstGeom>
            <a:ln w="15875" cap="rnd">
              <a:solidFill>
                <a:schemeClr val="bg2">
                  <a:lumMod val="75000"/>
                </a:schemeClr>
              </a:solidFill>
              <a:prstDash val="sysDot"/>
              <a:miter lim="800000"/>
              <a:headEnd type="none"/>
              <a:tailEnd type="diamond" w="lg" len="lg"/>
            </a:ln>
          </p:spPr>
          <p:style>
            <a:lnRef idx="1">
              <a:schemeClr val="accent1"/>
            </a:lnRef>
            <a:fillRef idx="0">
              <a:schemeClr val="accent1"/>
            </a:fillRef>
            <a:effectRef idx="0">
              <a:schemeClr val="accent1"/>
            </a:effectRef>
            <a:fontRef idx="minor">
              <a:schemeClr val="tx1"/>
            </a:fontRef>
          </p:style>
        </p:cxnSp>
      </p:grpSp>
      <p:cxnSp>
        <p:nvCxnSpPr>
          <p:cNvPr id="42" name="Straight Connector 41"/>
          <p:cNvCxnSpPr/>
          <p:nvPr/>
        </p:nvCxnSpPr>
        <p:spPr bwMode="auto">
          <a:xfrm flipH="1" flipV="1">
            <a:off x="3002236" y="3465058"/>
            <a:ext cx="867461" cy="4054"/>
          </a:xfrm>
          <a:prstGeom prst="line">
            <a:avLst/>
          </a:prstGeom>
          <a:ln w="15875">
            <a:solidFill>
              <a:schemeClr val="bg2">
                <a:lumMod val="75000"/>
              </a:schemeClr>
            </a:solidFill>
            <a:prstDash val="sysDot"/>
            <a:headEnd type="none"/>
            <a:tailEnd type="diamond" w="lg" len="lg"/>
          </a:ln>
        </p:spPr>
        <p:style>
          <a:lnRef idx="1">
            <a:schemeClr val="accent1"/>
          </a:lnRef>
          <a:fillRef idx="0">
            <a:schemeClr val="accent1"/>
          </a:fillRef>
          <a:effectRef idx="0">
            <a:schemeClr val="accent1"/>
          </a:effectRef>
          <a:fontRef idx="minor">
            <a:schemeClr val="tx1"/>
          </a:fontRef>
        </p:style>
      </p:cxnSp>
      <p:grpSp>
        <p:nvGrpSpPr>
          <p:cNvPr id="43" name="Group 255"/>
          <p:cNvGrpSpPr>
            <a:grpSpLocks/>
          </p:cNvGrpSpPr>
          <p:nvPr/>
        </p:nvGrpSpPr>
        <p:grpSpPr bwMode="auto">
          <a:xfrm>
            <a:off x="8011080" y="4203744"/>
            <a:ext cx="1518733" cy="287801"/>
            <a:chOff x="7197931" y="5293798"/>
            <a:chExt cx="1784452" cy="338252"/>
          </a:xfrm>
        </p:grpSpPr>
        <p:cxnSp>
          <p:nvCxnSpPr>
            <p:cNvPr id="44" name="Straight Connector 43"/>
            <p:cNvCxnSpPr/>
            <p:nvPr/>
          </p:nvCxnSpPr>
          <p:spPr>
            <a:xfrm>
              <a:off x="7197931" y="5293798"/>
              <a:ext cx="171460" cy="323960"/>
            </a:xfrm>
            <a:prstGeom prst="line">
              <a:avLst/>
            </a:prstGeom>
            <a:ln w="15875">
              <a:solidFill>
                <a:schemeClr val="bg2">
                  <a:lumMod val="7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7383680" y="5617758"/>
              <a:ext cx="1598703" cy="14292"/>
            </a:xfrm>
            <a:prstGeom prst="line">
              <a:avLst/>
            </a:prstGeom>
            <a:ln w="15875">
              <a:solidFill>
                <a:schemeClr val="bg2">
                  <a:lumMod val="75000"/>
                </a:schemeClr>
              </a:solidFill>
              <a:prstDash val="sysDot"/>
              <a:headEnd type="none"/>
              <a:tailEnd type="diamond" w="lg" len="lg"/>
            </a:ln>
          </p:spPr>
          <p:style>
            <a:lnRef idx="1">
              <a:schemeClr val="accent1"/>
            </a:lnRef>
            <a:fillRef idx="0">
              <a:schemeClr val="accent1"/>
            </a:fillRef>
            <a:effectRef idx="0">
              <a:schemeClr val="accent1"/>
            </a:effectRef>
            <a:fontRef idx="minor">
              <a:schemeClr val="tx1"/>
            </a:fontRef>
          </p:style>
        </p:cxnSp>
      </p:grpSp>
      <p:grpSp>
        <p:nvGrpSpPr>
          <p:cNvPr id="46" name="Group 263"/>
          <p:cNvGrpSpPr>
            <a:grpSpLocks/>
          </p:cNvGrpSpPr>
          <p:nvPr/>
        </p:nvGrpSpPr>
        <p:grpSpPr bwMode="auto">
          <a:xfrm flipH="1">
            <a:off x="3471085" y="4180098"/>
            <a:ext cx="1516033" cy="335095"/>
            <a:chOff x="7197619" y="5294510"/>
            <a:chExt cx="1784216" cy="336943"/>
          </a:xfrm>
        </p:grpSpPr>
        <p:cxnSp>
          <p:nvCxnSpPr>
            <p:cNvPr id="47" name="Straight Connector 46"/>
            <p:cNvCxnSpPr/>
            <p:nvPr/>
          </p:nvCxnSpPr>
          <p:spPr>
            <a:xfrm>
              <a:off x="7197619" y="5294510"/>
              <a:ext cx="170152" cy="321997"/>
            </a:xfrm>
            <a:prstGeom prst="line">
              <a:avLst/>
            </a:prstGeom>
            <a:ln w="15875">
              <a:solidFill>
                <a:schemeClr val="bg2">
                  <a:lumMod val="7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V="1">
              <a:off x="7382083" y="5616508"/>
              <a:ext cx="1599752" cy="14945"/>
            </a:xfrm>
            <a:prstGeom prst="line">
              <a:avLst/>
            </a:prstGeom>
            <a:ln w="15875">
              <a:solidFill>
                <a:schemeClr val="bg2">
                  <a:lumMod val="75000"/>
                </a:schemeClr>
              </a:solidFill>
              <a:prstDash val="sysDot"/>
              <a:headEnd type="none"/>
              <a:tailEnd type="diamond" w="lg" len="lg"/>
            </a:ln>
          </p:spPr>
          <p:style>
            <a:lnRef idx="1">
              <a:schemeClr val="accent1"/>
            </a:lnRef>
            <a:fillRef idx="0">
              <a:schemeClr val="accent1"/>
            </a:fillRef>
            <a:effectRef idx="0">
              <a:schemeClr val="accent1"/>
            </a:effectRef>
            <a:fontRef idx="minor">
              <a:schemeClr val="tx1"/>
            </a:fontRef>
          </p:style>
        </p:cxnSp>
      </p:grpSp>
      <p:grpSp>
        <p:nvGrpSpPr>
          <p:cNvPr id="49" name="Group 48"/>
          <p:cNvGrpSpPr>
            <a:grpSpLocks/>
          </p:cNvGrpSpPr>
          <p:nvPr/>
        </p:nvGrpSpPr>
        <p:grpSpPr bwMode="auto">
          <a:xfrm>
            <a:off x="4021028" y="3191707"/>
            <a:ext cx="420218" cy="684720"/>
            <a:chOff x="3185902" y="2929725"/>
            <a:chExt cx="493547" cy="803834"/>
          </a:xfrm>
        </p:grpSpPr>
        <p:sp>
          <p:nvSpPr>
            <p:cNvPr id="50" name="TextBox 254"/>
            <p:cNvSpPr txBox="1">
              <a:spLocks noChangeArrowheads="1"/>
            </p:cNvSpPr>
            <p:nvPr/>
          </p:nvSpPr>
          <p:spPr bwMode="auto">
            <a:xfrm>
              <a:off x="3185902" y="3218681"/>
              <a:ext cx="493547" cy="514878"/>
            </a:xfrm>
            <a:prstGeom prst="rect">
              <a:avLst/>
            </a:prstGeom>
            <a:noFill/>
            <a:ln w="9525">
              <a:noFill/>
              <a:miter lim="800000"/>
              <a:headEnd/>
              <a:tailEnd/>
            </a:ln>
          </p:spPr>
          <p:txBody>
            <a:bodyPr>
              <a:spAutoFit/>
            </a:bodyPr>
            <a:lstStyle/>
            <a:p>
              <a:pPr algn="ctr" eaLnBrk="1" hangingPunct="1"/>
              <a:endParaRPr lang="id-ID" sz="2250"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1" name="TextBox 273"/>
            <p:cNvSpPr txBox="1">
              <a:spLocks noChangeArrowheads="1"/>
            </p:cNvSpPr>
            <p:nvPr/>
          </p:nvSpPr>
          <p:spPr bwMode="auto">
            <a:xfrm>
              <a:off x="3210556" y="2929725"/>
              <a:ext cx="406399" cy="514878"/>
            </a:xfrm>
            <a:prstGeom prst="rect">
              <a:avLst/>
            </a:prstGeom>
            <a:noFill/>
            <a:ln w="9525">
              <a:noFill/>
              <a:miter lim="800000"/>
              <a:headEnd/>
              <a:tailEnd/>
            </a:ln>
          </p:spPr>
          <p:txBody>
            <a:bodyPr>
              <a:spAutoFit/>
            </a:bodyPr>
            <a:lstStyle/>
            <a:p>
              <a:pPr algn="ctr" eaLnBrk="1" hangingPunct="1"/>
              <a:endParaRPr lang="id-ID" sz="2250"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2" name="Group 2"/>
          <p:cNvGrpSpPr>
            <a:grpSpLocks/>
          </p:cNvGrpSpPr>
          <p:nvPr/>
        </p:nvGrpSpPr>
        <p:grpSpPr bwMode="auto">
          <a:xfrm>
            <a:off x="4622307" y="3155220"/>
            <a:ext cx="447243" cy="943980"/>
            <a:chOff x="3892454" y="2885710"/>
            <a:chExt cx="526160" cy="1109346"/>
          </a:xfrm>
        </p:grpSpPr>
        <p:sp>
          <p:nvSpPr>
            <p:cNvPr id="53" name="TextBox 252"/>
            <p:cNvSpPr txBox="1">
              <a:spLocks noChangeArrowheads="1"/>
            </p:cNvSpPr>
            <p:nvPr/>
          </p:nvSpPr>
          <p:spPr bwMode="auto">
            <a:xfrm>
              <a:off x="3925066" y="3377993"/>
              <a:ext cx="493548" cy="617063"/>
            </a:xfrm>
            <a:prstGeom prst="rect">
              <a:avLst/>
            </a:prstGeom>
            <a:noFill/>
            <a:ln w="9525">
              <a:noFill/>
              <a:miter lim="800000"/>
              <a:headEnd/>
              <a:tailEnd/>
            </a:ln>
          </p:spPr>
          <p:txBody>
            <a:bodyPr>
              <a:spAutoFit/>
            </a:bodyPr>
            <a:lstStyle/>
            <a:p>
              <a:pPr algn="ctr" eaLnBrk="1" hangingPunct="1"/>
              <a:endParaRPr lang="id-ID" sz="2812"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4" name="TextBox 275"/>
            <p:cNvSpPr txBox="1">
              <a:spLocks noChangeArrowheads="1"/>
            </p:cNvSpPr>
            <p:nvPr/>
          </p:nvSpPr>
          <p:spPr bwMode="auto">
            <a:xfrm>
              <a:off x="3892454" y="2885710"/>
              <a:ext cx="406401" cy="434031"/>
            </a:xfrm>
            <a:prstGeom prst="rect">
              <a:avLst/>
            </a:prstGeom>
            <a:noFill/>
            <a:ln w="9525">
              <a:noFill/>
              <a:miter lim="800000"/>
              <a:headEnd/>
              <a:tailEnd/>
            </a:ln>
          </p:spPr>
          <p:txBody>
            <a:bodyPr>
              <a:spAutoFit/>
            </a:bodyPr>
            <a:lstStyle/>
            <a:p>
              <a:pPr algn="ctr" eaLnBrk="1" hangingPunct="1"/>
              <a:endParaRPr lang="id-ID"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5" name="Group 54"/>
          <p:cNvGrpSpPr>
            <a:grpSpLocks/>
          </p:cNvGrpSpPr>
          <p:nvPr/>
        </p:nvGrpSpPr>
        <p:grpSpPr bwMode="auto">
          <a:xfrm>
            <a:off x="7961086" y="3155221"/>
            <a:ext cx="429677" cy="815281"/>
            <a:chOff x="7815633" y="2885710"/>
            <a:chExt cx="504499" cy="958602"/>
          </a:xfrm>
        </p:grpSpPr>
        <p:sp>
          <p:nvSpPr>
            <p:cNvPr id="56" name="TextBox 251"/>
            <p:cNvSpPr txBox="1">
              <a:spLocks noChangeArrowheads="1"/>
            </p:cNvSpPr>
            <p:nvPr/>
          </p:nvSpPr>
          <p:spPr bwMode="auto">
            <a:xfrm rot="19609525">
              <a:off x="7815633" y="3226926"/>
              <a:ext cx="493548" cy="617386"/>
            </a:xfrm>
            <a:prstGeom prst="rect">
              <a:avLst/>
            </a:prstGeom>
            <a:noFill/>
            <a:ln w="9525">
              <a:noFill/>
              <a:miter lim="800000"/>
              <a:headEnd/>
              <a:tailEnd/>
            </a:ln>
          </p:spPr>
          <p:txBody>
            <a:bodyPr>
              <a:spAutoFit/>
            </a:bodyPr>
            <a:lstStyle/>
            <a:p>
              <a:pPr algn="ctr" eaLnBrk="1" hangingPunct="1"/>
              <a:endParaRPr lang="id-ID" sz="2812"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7" name="TextBox 276"/>
            <p:cNvSpPr txBox="1">
              <a:spLocks noChangeArrowheads="1"/>
            </p:cNvSpPr>
            <p:nvPr/>
          </p:nvSpPr>
          <p:spPr bwMode="auto">
            <a:xfrm>
              <a:off x="7913733" y="2885710"/>
              <a:ext cx="406399" cy="434258"/>
            </a:xfrm>
            <a:prstGeom prst="rect">
              <a:avLst/>
            </a:prstGeom>
            <a:noFill/>
            <a:ln w="9525">
              <a:noFill/>
              <a:miter lim="800000"/>
              <a:headEnd/>
              <a:tailEnd/>
            </a:ln>
          </p:spPr>
          <p:txBody>
            <a:bodyPr>
              <a:spAutoFit/>
            </a:bodyPr>
            <a:lstStyle/>
            <a:p>
              <a:pPr algn="ctr" eaLnBrk="1" hangingPunct="1"/>
              <a:endParaRPr lang="id-ID"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8" name="Group 3"/>
          <p:cNvGrpSpPr>
            <a:grpSpLocks/>
          </p:cNvGrpSpPr>
          <p:nvPr/>
        </p:nvGrpSpPr>
        <p:grpSpPr bwMode="auto">
          <a:xfrm>
            <a:off x="5412751" y="3117388"/>
            <a:ext cx="421569" cy="1068586"/>
            <a:chOff x="4822030" y="2842170"/>
            <a:chExt cx="494584" cy="1255241"/>
          </a:xfrm>
        </p:grpSpPr>
        <p:sp>
          <p:nvSpPr>
            <p:cNvPr id="59" name="TextBox 250"/>
            <p:cNvSpPr txBox="1">
              <a:spLocks noChangeArrowheads="1"/>
            </p:cNvSpPr>
            <p:nvPr/>
          </p:nvSpPr>
          <p:spPr bwMode="auto">
            <a:xfrm>
              <a:off x="4823068" y="3378856"/>
              <a:ext cx="493546" cy="718555"/>
            </a:xfrm>
            <a:prstGeom prst="rect">
              <a:avLst/>
            </a:prstGeom>
            <a:noFill/>
            <a:ln w="9525">
              <a:noFill/>
              <a:miter lim="800000"/>
              <a:headEnd/>
              <a:tailEnd/>
            </a:ln>
          </p:spPr>
          <p:txBody>
            <a:bodyPr>
              <a:spAutoFit/>
            </a:bodyPr>
            <a:lstStyle/>
            <a:p>
              <a:pPr algn="ctr" eaLnBrk="1" hangingPunct="1"/>
              <a:endParaRPr lang="id-ID" sz="3375"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0" name="TextBox 277"/>
            <p:cNvSpPr txBox="1">
              <a:spLocks noChangeArrowheads="1"/>
            </p:cNvSpPr>
            <p:nvPr/>
          </p:nvSpPr>
          <p:spPr bwMode="auto">
            <a:xfrm>
              <a:off x="4822030" y="2842170"/>
              <a:ext cx="406401" cy="616798"/>
            </a:xfrm>
            <a:prstGeom prst="rect">
              <a:avLst/>
            </a:prstGeom>
            <a:noFill/>
            <a:ln w="9525">
              <a:noFill/>
              <a:miter lim="800000"/>
              <a:headEnd/>
              <a:tailEnd/>
            </a:ln>
          </p:spPr>
          <p:txBody>
            <a:bodyPr>
              <a:spAutoFit/>
            </a:bodyPr>
            <a:lstStyle/>
            <a:p>
              <a:pPr algn="ctr" eaLnBrk="1" hangingPunct="1"/>
              <a:endParaRPr lang="id-ID" sz="2812"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61" name="Group 60"/>
          <p:cNvGrpSpPr>
            <a:grpSpLocks/>
          </p:cNvGrpSpPr>
          <p:nvPr/>
        </p:nvGrpSpPr>
        <p:grpSpPr bwMode="auto">
          <a:xfrm>
            <a:off x="7194964" y="3117386"/>
            <a:ext cx="420219" cy="1052797"/>
            <a:chOff x="6914631" y="2842169"/>
            <a:chExt cx="493547" cy="1237056"/>
          </a:xfrm>
        </p:grpSpPr>
        <p:sp>
          <p:nvSpPr>
            <p:cNvPr id="62" name="TextBox 249"/>
            <p:cNvSpPr txBox="1">
              <a:spLocks noChangeArrowheads="1"/>
            </p:cNvSpPr>
            <p:nvPr/>
          </p:nvSpPr>
          <p:spPr bwMode="auto">
            <a:xfrm>
              <a:off x="6914631" y="3360459"/>
              <a:ext cx="493547" cy="718766"/>
            </a:xfrm>
            <a:prstGeom prst="rect">
              <a:avLst/>
            </a:prstGeom>
            <a:noFill/>
            <a:ln w="9525">
              <a:noFill/>
              <a:miter lim="800000"/>
              <a:headEnd/>
              <a:tailEnd/>
            </a:ln>
          </p:spPr>
          <p:txBody>
            <a:bodyPr>
              <a:spAutoFit/>
            </a:bodyPr>
            <a:lstStyle/>
            <a:p>
              <a:pPr algn="ctr" eaLnBrk="1" hangingPunct="1"/>
              <a:endParaRPr lang="id-ID" sz="3375"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3" name="TextBox 278"/>
            <p:cNvSpPr txBox="1">
              <a:spLocks noChangeArrowheads="1"/>
            </p:cNvSpPr>
            <p:nvPr/>
          </p:nvSpPr>
          <p:spPr bwMode="auto">
            <a:xfrm>
              <a:off x="6984363" y="2842169"/>
              <a:ext cx="406400" cy="433972"/>
            </a:xfrm>
            <a:prstGeom prst="rect">
              <a:avLst/>
            </a:prstGeom>
            <a:noFill/>
            <a:ln w="9525">
              <a:noFill/>
              <a:miter lim="800000"/>
              <a:headEnd/>
              <a:tailEnd/>
            </a:ln>
          </p:spPr>
          <p:txBody>
            <a:bodyPr>
              <a:spAutoFit/>
            </a:bodyPr>
            <a:lstStyle/>
            <a:p>
              <a:pPr algn="ctr" eaLnBrk="1" hangingPunct="1"/>
              <a:endParaRPr lang="id-ID"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64" name="Group 4"/>
          <p:cNvGrpSpPr>
            <a:grpSpLocks/>
          </p:cNvGrpSpPr>
          <p:nvPr/>
        </p:nvGrpSpPr>
        <p:grpSpPr bwMode="auto">
          <a:xfrm>
            <a:off x="6299127" y="3009292"/>
            <a:ext cx="420218" cy="1416755"/>
            <a:chOff x="5863143" y="2713884"/>
            <a:chExt cx="493547" cy="1665316"/>
          </a:xfrm>
        </p:grpSpPr>
        <p:sp>
          <p:nvSpPr>
            <p:cNvPr id="65" name="TextBox 248"/>
            <p:cNvSpPr txBox="1">
              <a:spLocks noChangeArrowheads="1"/>
            </p:cNvSpPr>
            <p:nvPr/>
          </p:nvSpPr>
          <p:spPr bwMode="auto">
            <a:xfrm>
              <a:off x="5863143" y="3660174"/>
              <a:ext cx="493547" cy="719026"/>
            </a:xfrm>
            <a:prstGeom prst="rect">
              <a:avLst/>
            </a:prstGeom>
            <a:noFill/>
            <a:ln w="9525">
              <a:noFill/>
              <a:miter lim="800000"/>
              <a:headEnd/>
              <a:tailEnd/>
            </a:ln>
          </p:spPr>
          <p:txBody>
            <a:bodyPr>
              <a:spAutoFit/>
            </a:bodyPr>
            <a:lstStyle/>
            <a:p>
              <a:pPr algn="ctr" eaLnBrk="1" hangingPunct="1"/>
              <a:endParaRPr lang="id-ID" sz="3375"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6" name="TextBox 279"/>
            <p:cNvSpPr txBox="1">
              <a:spLocks noChangeArrowheads="1"/>
            </p:cNvSpPr>
            <p:nvPr/>
          </p:nvSpPr>
          <p:spPr bwMode="auto">
            <a:xfrm>
              <a:off x="5895685" y="2713884"/>
              <a:ext cx="406399" cy="434129"/>
            </a:xfrm>
            <a:prstGeom prst="rect">
              <a:avLst/>
            </a:prstGeom>
            <a:noFill/>
            <a:ln w="9525">
              <a:noFill/>
              <a:miter lim="800000"/>
              <a:headEnd/>
              <a:tailEnd/>
            </a:ln>
          </p:spPr>
          <p:txBody>
            <a:bodyPr>
              <a:spAutoFit/>
            </a:bodyPr>
            <a:lstStyle/>
            <a:p>
              <a:pPr algn="ctr" eaLnBrk="1" hangingPunct="1"/>
              <a:endParaRPr lang="id-ID"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67" name="Group 66"/>
          <p:cNvGrpSpPr/>
          <p:nvPr/>
        </p:nvGrpSpPr>
        <p:grpSpPr>
          <a:xfrm>
            <a:off x="7554378" y="2813373"/>
            <a:ext cx="1035008" cy="1280924"/>
            <a:chOff x="5372046" y="1866918"/>
            <a:chExt cx="736046" cy="910929"/>
          </a:xfrm>
        </p:grpSpPr>
        <p:grpSp>
          <p:nvGrpSpPr>
            <p:cNvPr id="68" name="Group 40"/>
            <p:cNvGrpSpPr>
              <a:grpSpLocks noChangeAspect="1"/>
            </p:cNvGrpSpPr>
            <p:nvPr/>
          </p:nvGrpSpPr>
          <p:grpSpPr bwMode="auto">
            <a:xfrm>
              <a:off x="5372046" y="1866918"/>
              <a:ext cx="736046" cy="910929"/>
              <a:chOff x="7126293" y="4316235"/>
              <a:chExt cx="1156640" cy="1318768"/>
            </a:xfrm>
          </p:grpSpPr>
          <p:grpSp>
            <p:nvGrpSpPr>
              <p:cNvPr id="70" name="Group 185"/>
              <p:cNvGrpSpPr>
                <a:grpSpLocks/>
              </p:cNvGrpSpPr>
              <p:nvPr/>
            </p:nvGrpSpPr>
            <p:grpSpPr bwMode="auto">
              <a:xfrm>
                <a:off x="7126293" y="4316235"/>
                <a:ext cx="1156640" cy="1318768"/>
                <a:chOff x="6973893" y="4163835"/>
                <a:chExt cx="1156640" cy="1318768"/>
              </a:xfrm>
            </p:grpSpPr>
            <p:sp>
              <p:nvSpPr>
                <p:cNvPr id="74" name="Freeform 75"/>
                <p:cNvSpPr>
                  <a:spLocks/>
                </p:cNvSpPr>
                <p:nvPr/>
              </p:nvSpPr>
              <p:spPr bwMode="auto">
                <a:xfrm rot="5400000">
                  <a:off x="6564410" y="4573318"/>
                  <a:ext cx="1318768" cy="499802"/>
                </a:xfrm>
                <a:custGeom>
                  <a:avLst/>
                  <a:gdLst>
                    <a:gd name="T0" fmla="*/ 465 w 933"/>
                    <a:gd name="T1" fmla="*/ 0 h 355"/>
                    <a:gd name="T2" fmla="*/ 0 w 933"/>
                    <a:gd name="T3" fmla="*/ 177 h 355"/>
                    <a:gd name="T4" fmla="*/ 465 w 933"/>
                    <a:gd name="T5" fmla="*/ 355 h 355"/>
                    <a:gd name="T6" fmla="*/ 933 w 933"/>
                    <a:gd name="T7" fmla="*/ 177 h 355"/>
                    <a:gd name="T8" fmla="*/ 465 w 933"/>
                    <a:gd name="T9" fmla="*/ 0 h 355"/>
                  </a:gdLst>
                  <a:ahLst/>
                  <a:cxnLst>
                    <a:cxn ang="0">
                      <a:pos x="T0" y="T1"/>
                    </a:cxn>
                    <a:cxn ang="0">
                      <a:pos x="T2" y="T3"/>
                    </a:cxn>
                    <a:cxn ang="0">
                      <a:pos x="T4" y="T5"/>
                    </a:cxn>
                    <a:cxn ang="0">
                      <a:pos x="T6" y="T7"/>
                    </a:cxn>
                    <a:cxn ang="0">
                      <a:pos x="T8" y="T9"/>
                    </a:cxn>
                  </a:cxnLst>
                  <a:rect l="0" t="0" r="r" b="b"/>
                  <a:pathLst>
                    <a:path w="933" h="355">
                      <a:moveTo>
                        <a:pt x="465" y="0"/>
                      </a:moveTo>
                      <a:lnTo>
                        <a:pt x="0" y="177"/>
                      </a:lnTo>
                      <a:lnTo>
                        <a:pt x="465" y="355"/>
                      </a:lnTo>
                      <a:lnTo>
                        <a:pt x="933" y="177"/>
                      </a:lnTo>
                      <a:lnTo>
                        <a:pt x="465" y="0"/>
                      </a:lnTo>
                      <a:close/>
                    </a:path>
                  </a:pathLst>
                </a:custGeom>
                <a:solidFill>
                  <a:schemeClr val="accent4">
                    <a:lumMod val="50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5" name="Freeform 76"/>
                <p:cNvSpPr>
                  <a:spLocks/>
                </p:cNvSpPr>
                <p:nvPr/>
              </p:nvSpPr>
              <p:spPr bwMode="auto">
                <a:xfrm rot="5400000">
                  <a:off x="7349240" y="4039144"/>
                  <a:ext cx="656602" cy="905984"/>
                </a:xfrm>
                <a:custGeom>
                  <a:avLst/>
                  <a:gdLst>
                    <a:gd name="T0" fmla="*/ 465 w 465"/>
                    <a:gd name="T1" fmla="*/ 467 h 644"/>
                    <a:gd name="T2" fmla="*/ 0 w 465"/>
                    <a:gd name="T3" fmla="*/ 644 h 644"/>
                    <a:gd name="T4" fmla="*/ 0 w 465"/>
                    <a:gd name="T5" fmla="*/ 280 h 644"/>
                    <a:gd name="T6" fmla="*/ 465 w 465"/>
                    <a:gd name="T7" fmla="*/ 0 h 644"/>
                    <a:gd name="T8" fmla="*/ 465 w 465"/>
                    <a:gd name="T9" fmla="*/ 467 h 644"/>
                  </a:gdLst>
                  <a:ahLst/>
                  <a:cxnLst>
                    <a:cxn ang="0">
                      <a:pos x="T0" y="T1"/>
                    </a:cxn>
                    <a:cxn ang="0">
                      <a:pos x="T2" y="T3"/>
                    </a:cxn>
                    <a:cxn ang="0">
                      <a:pos x="T4" y="T5"/>
                    </a:cxn>
                    <a:cxn ang="0">
                      <a:pos x="T6" y="T7"/>
                    </a:cxn>
                    <a:cxn ang="0">
                      <a:pos x="T8" y="T9"/>
                    </a:cxn>
                  </a:cxnLst>
                  <a:rect l="0" t="0" r="r" b="b"/>
                  <a:pathLst>
                    <a:path w="465" h="644">
                      <a:moveTo>
                        <a:pt x="465" y="467"/>
                      </a:moveTo>
                      <a:lnTo>
                        <a:pt x="0" y="644"/>
                      </a:lnTo>
                      <a:lnTo>
                        <a:pt x="0" y="280"/>
                      </a:lnTo>
                      <a:lnTo>
                        <a:pt x="465" y="0"/>
                      </a:lnTo>
                      <a:lnTo>
                        <a:pt x="465" y="467"/>
                      </a:lnTo>
                      <a:close/>
                    </a:path>
                  </a:pathLst>
                </a:custGeom>
                <a:solidFill>
                  <a:schemeClr val="accent4">
                    <a:lumMod val="60000"/>
                    <a:lumOff val="40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6" name="Freeform 77"/>
                <p:cNvSpPr>
                  <a:spLocks/>
                </p:cNvSpPr>
                <p:nvPr/>
              </p:nvSpPr>
              <p:spPr bwMode="auto">
                <a:xfrm rot="5400000">
                  <a:off x="7346458" y="4698528"/>
                  <a:ext cx="662166" cy="905984"/>
                </a:xfrm>
                <a:custGeom>
                  <a:avLst/>
                  <a:gdLst>
                    <a:gd name="T0" fmla="*/ 0 w 468"/>
                    <a:gd name="T1" fmla="*/ 467 h 644"/>
                    <a:gd name="T2" fmla="*/ 468 w 468"/>
                    <a:gd name="T3" fmla="*/ 644 h 644"/>
                    <a:gd name="T4" fmla="*/ 468 w 468"/>
                    <a:gd name="T5" fmla="*/ 280 h 644"/>
                    <a:gd name="T6" fmla="*/ 0 w 468"/>
                    <a:gd name="T7" fmla="*/ 0 h 644"/>
                    <a:gd name="T8" fmla="*/ 0 w 468"/>
                    <a:gd name="T9" fmla="*/ 467 h 644"/>
                  </a:gdLst>
                  <a:ahLst/>
                  <a:cxnLst>
                    <a:cxn ang="0">
                      <a:pos x="T0" y="T1"/>
                    </a:cxn>
                    <a:cxn ang="0">
                      <a:pos x="T2" y="T3"/>
                    </a:cxn>
                    <a:cxn ang="0">
                      <a:pos x="T4" y="T5"/>
                    </a:cxn>
                    <a:cxn ang="0">
                      <a:pos x="T6" y="T7"/>
                    </a:cxn>
                    <a:cxn ang="0">
                      <a:pos x="T8" y="T9"/>
                    </a:cxn>
                  </a:cxnLst>
                  <a:rect l="0" t="0" r="r" b="b"/>
                  <a:pathLst>
                    <a:path w="468" h="644">
                      <a:moveTo>
                        <a:pt x="0" y="467"/>
                      </a:moveTo>
                      <a:lnTo>
                        <a:pt x="468" y="644"/>
                      </a:lnTo>
                      <a:lnTo>
                        <a:pt x="468" y="280"/>
                      </a:lnTo>
                      <a:lnTo>
                        <a:pt x="0" y="0"/>
                      </a:lnTo>
                      <a:lnTo>
                        <a:pt x="0" y="467"/>
                      </a:lnTo>
                      <a:close/>
                    </a:path>
                  </a:pathLst>
                </a:custGeom>
                <a:solidFill>
                  <a:schemeClr val="accent4"/>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1" name="Freeform 83"/>
              <p:cNvSpPr>
                <a:spLocks/>
              </p:cNvSpPr>
              <p:nvPr/>
            </p:nvSpPr>
            <p:spPr bwMode="auto">
              <a:xfrm rot="5400000">
                <a:off x="7947498" y="4645749"/>
                <a:ext cx="12520" cy="658349"/>
              </a:xfrm>
              <a:custGeom>
                <a:avLst/>
                <a:gdLst>
                  <a:gd name="T0" fmla="*/ 8 w 8"/>
                  <a:gd name="T1" fmla="*/ 468 h 468"/>
                  <a:gd name="T2" fmla="*/ 0 w 8"/>
                  <a:gd name="T3" fmla="*/ 468 h 468"/>
                  <a:gd name="T4" fmla="*/ 0 w 8"/>
                  <a:gd name="T5" fmla="*/ 2 h 468"/>
                  <a:gd name="T6" fmla="*/ 3 w 8"/>
                  <a:gd name="T7" fmla="*/ 0 h 468"/>
                  <a:gd name="T8" fmla="*/ 8 w 8"/>
                  <a:gd name="T9" fmla="*/ 2 h 468"/>
                  <a:gd name="T10" fmla="*/ 8 w 8"/>
                  <a:gd name="T11" fmla="*/ 468 h 468"/>
                </a:gdLst>
                <a:ahLst/>
                <a:cxnLst>
                  <a:cxn ang="0">
                    <a:pos x="T0" y="T1"/>
                  </a:cxn>
                  <a:cxn ang="0">
                    <a:pos x="T2" y="T3"/>
                  </a:cxn>
                  <a:cxn ang="0">
                    <a:pos x="T4" y="T5"/>
                  </a:cxn>
                  <a:cxn ang="0">
                    <a:pos x="T6" y="T7"/>
                  </a:cxn>
                  <a:cxn ang="0">
                    <a:pos x="T8" y="T9"/>
                  </a:cxn>
                  <a:cxn ang="0">
                    <a:pos x="T10" y="T11"/>
                  </a:cxn>
                </a:cxnLst>
                <a:rect l="0" t="0" r="r" b="b"/>
                <a:pathLst>
                  <a:path w="8" h="468">
                    <a:moveTo>
                      <a:pt x="8" y="468"/>
                    </a:moveTo>
                    <a:lnTo>
                      <a:pt x="0" y="468"/>
                    </a:lnTo>
                    <a:lnTo>
                      <a:pt x="0" y="2"/>
                    </a:lnTo>
                    <a:lnTo>
                      <a:pt x="3" y="0"/>
                    </a:lnTo>
                    <a:lnTo>
                      <a:pt x="8" y="2"/>
                    </a:lnTo>
                    <a:lnTo>
                      <a:pt x="8" y="468"/>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2" name="Freeform 88"/>
              <p:cNvSpPr>
                <a:spLocks/>
              </p:cNvSpPr>
              <p:nvPr/>
            </p:nvSpPr>
            <p:spPr bwMode="auto">
              <a:xfrm rot="5400000">
                <a:off x="7422723" y="4774792"/>
                <a:ext cx="1318768" cy="401653"/>
              </a:xfrm>
              <a:custGeom>
                <a:avLst/>
                <a:gdLst>
                  <a:gd name="T0" fmla="*/ 465 w 933"/>
                  <a:gd name="T1" fmla="*/ 0 h 285"/>
                  <a:gd name="T2" fmla="*/ 0 w 933"/>
                  <a:gd name="T3" fmla="*/ 280 h 285"/>
                  <a:gd name="T4" fmla="*/ 0 w 933"/>
                  <a:gd name="T5" fmla="*/ 285 h 285"/>
                  <a:gd name="T6" fmla="*/ 465 w 933"/>
                  <a:gd name="T7" fmla="*/ 10 h 285"/>
                  <a:gd name="T8" fmla="*/ 933 w 933"/>
                  <a:gd name="T9" fmla="*/ 285 h 285"/>
                  <a:gd name="T10" fmla="*/ 933 w 933"/>
                  <a:gd name="T11" fmla="*/ 280 h 285"/>
                  <a:gd name="T12" fmla="*/ 465 w 933"/>
                  <a:gd name="T13" fmla="*/ 0 h 285"/>
                </a:gdLst>
                <a:ahLst/>
                <a:cxnLst>
                  <a:cxn ang="0">
                    <a:pos x="T0" y="T1"/>
                  </a:cxn>
                  <a:cxn ang="0">
                    <a:pos x="T2" y="T3"/>
                  </a:cxn>
                  <a:cxn ang="0">
                    <a:pos x="T4" y="T5"/>
                  </a:cxn>
                  <a:cxn ang="0">
                    <a:pos x="T6" y="T7"/>
                  </a:cxn>
                  <a:cxn ang="0">
                    <a:pos x="T8" y="T9"/>
                  </a:cxn>
                  <a:cxn ang="0">
                    <a:pos x="T10" y="T11"/>
                  </a:cxn>
                  <a:cxn ang="0">
                    <a:pos x="T12" y="T13"/>
                  </a:cxn>
                </a:cxnLst>
                <a:rect l="0" t="0" r="r" b="b"/>
                <a:pathLst>
                  <a:path w="933" h="285">
                    <a:moveTo>
                      <a:pt x="465" y="0"/>
                    </a:moveTo>
                    <a:lnTo>
                      <a:pt x="0" y="280"/>
                    </a:lnTo>
                    <a:lnTo>
                      <a:pt x="0" y="285"/>
                    </a:lnTo>
                    <a:lnTo>
                      <a:pt x="465" y="10"/>
                    </a:lnTo>
                    <a:lnTo>
                      <a:pt x="933" y="285"/>
                    </a:lnTo>
                    <a:lnTo>
                      <a:pt x="933" y="280"/>
                    </a:lnTo>
                    <a:lnTo>
                      <a:pt x="465"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3" name="Freeform 89"/>
              <p:cNvSpPr>
                <a:spLocks/>
              </p:cNvSpPr>
              <p:nvPr/>
            </p:nvSpPr>
            <p:spPr bwMode="auto">
              <a:xfrm rot="5400000">
                <a:off x="6845913" y="4847271"/>
                <a:ext cx="1318768" cy="256696"/>
              </a:xfrm>
              <a:custGeom>
                <a:avLst/>
                <a:gdLst>
                  <a:gd name="T0" fmla="*/ 0 w 933"/>
                  <a:gd name="T1" fmla="*/ 183 h 183"/>
                  <a:gd name="T2" fmla="*/ 462 w 933"/>
                  <a:gd name="T3" fmla="*/ 7 h 183"/>
                  <a:gd name="T4" fmla="*/ 470 w 933"/>
                  <a:gd name="T5" fmla="*/ 7 h 183"/>
                  <a:gd name="T6" fmla="*/ 933 w 933"/>
                  <a:gd name="T7" fmla="*/ 183 h 183"/>
                  <a:gd name="T8" fmla="*/ 933 w 933"/>
                  <a:gd name="T9" fmla="*/ 178 h 183"/>
                  <a:gd name="T10" fmla="*/ 470 w 933"/>
                  <a:gd name="T11" fmla="*/ 0 h 183"/>
                  <a:gd name="T12" fmla="*/ 462 w 933"/>
                  <a:gd name="T13" fmla="*/ 0 h 183"/>
                  <a:gd name="T14" fmla="*/ 0 w 933"/>
                  <a:gd name="T15" fmla="*/ 178 h 183"/>
                  <a:gd name="T16" fmla="*/ 0 w 933"/>
                  <a:gd name="T17"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3" h="183">
                    <a:moveTo>
                      <a:pt x="0" y="183"/>
                    </a:moveTo>
                    <a:lnTo>
                      <a:pt x="462" y="7"/>
                    </a:lnTo>
                    <a:lnTo>
                      <a:pt x="470" y="7"/>
                    </a:lnTo>
                    <a:lnTo>
                      <a:pt x="933" y="183"/>
                    </a:lnTo>
                    <a:lnTo>
                      <a:pt x="933" y="178"/>
                    </a:lnTo>
                    <a:lnTo>
                      <a:pt x="470" y="0"/>
                    </a:lnTo>
                    <a:lnTo>
                      <a:pt x="462" y="0"/>
                    </a:lnTo>
                    <a:lnTo>
                      <a:pt x="0" y="178"/>
                    </a:lnTo>
                    <a:lnTo>
                      <a:pt x="0" y="183"/>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69" name="Freeform 17"/>
            <p:cNvSpPr>
              <a:spLocks/>
            </p:cNvSpPr>
            <p:nvPr/>
          </p:nvSpPr>
          <p:spPr bwMode="auto">
            <a:xfrm rot="1664717">
              <a:off x="5782350" y="2435610"/>
              <a:ext cx="132245" cy="157264"/>
            </a:xfrm>
            <a:custGeom>
              <a:avLst/>
              <a:gdLst/>
              <a:ahLst/>
              <a:cxnLst>
                <a:cxn ang="0">
                  <a:pos x="150" y="66"/>
                </a:cxn>
                <a:cxn ang="0">
                  <a:pos x="16" y="55"/>
                </a:cxn>
                <a:cxn ang="0">
                  <a:pos x="0" y="61"/>
                </a:cxn>
                <a:cxn ang="0">
                  <a:pos x="32" y="184"/>
                </a:cxn>
                <a:cxn ang="0">
                  <a:pos x="49" y="184"/>
                </a:cxn>
                <a:cxn ang="0">
                  <a:pos x="34" y="124"/>
                </a:cxn>
                <a:cxn ang="0">
                  <a:pos x="154" y="69"/>
                </a:cxn>
                <a:cxn ang="0">
                  <a:pos x="150" y="66"/>
                </a:cxn>
              </a:cxnLst>
              <a:rect l="0" t="0" r="r" b="b"/>
              <a:pathLst>
                <a:path w="156" h="186">
                  <a:moveTo>
                    <a:pt x="150" y="66"/>
                  </a:moveTo>
                  <a:cubicBezTo>
                    <a:pt x="52" y="105"/>
                    <a:pt x="92" y="0"/>
                    <a:pt x="16" y="55"/>
                  </a:cubicBezTo>
                  <a:cubicBezTo>
                    <a:pt x="0" y="61"/>
                    <a:pt x="0" y="61"/>
                    <a:pt x="0" y="61"/>
                  </a:cubicBezTo>
                  <a:cubicBezTo>
                    <a:pt x="32" y="184"/>
                    <a:pt x="32" y="184"/>
                    <a:pt x="32" y="184"/>
                  </a:cubicBezTo>
                  <a:cubicBezTo>
                    <a:pt x="49" y="184"/>
                    <a:pt x="49" y="184"/>
                    <a:pt x="49" y="184"/>
                  </a:cubicBezTo>
                  <a:cubicBezTo>
                    <a:pt x="34" y="124"/>
                    <a:pt x="34" y="124"/>
                    <a:pt x="34" y="124"/>
                  </a:cubicBezTo>
                  <a:cubicBezTo>
                    <a:pt x="101" y="67"/>
                    <a:pt x="74" y="186"/>
                    <a:pt x="154" y="69"/>
                  </a:cubicBezTo>
                  <a:cubicBezTo>
                    <a:pt x="156" y="67"/>
                    <a:pt x="153" y="65"/>
                    <a:pt x="150" y="66"/>
                  </a:cubicBezTo>
                  <a:close/>
                </a:path>
              </a:pathLst>
            </a:custGeom>
            <a:solidFill>
              <a:schemeClr val="bg1">
                <a:lumMod val="8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77" name="Group 76"/>
          <p:cNvGrpSpPr/>
          <p:nvPr/>
        </p:nvGrpSpPr>
        <p:grpSpPr>
          <a:xfrm>
            <a:off x="6847709" y="2548541"/>
            <a:ext cx="997175" cy="1830855"/>
            <a:chOff x="4869498" y="1678583"/>
            <a:chExt cx="709141" cy="1302013"/>
          </a:xfrm>
        </p:grpSpPr>
        <p:grpSp>
          <p:nvGrpSpPr>
            <p:cNvPr id="78" name="Group 48"/>
            <p:cNvGrpSpPr>
              <a:grpSpLocks noChangeAspect="1"/>
            </p:cNvGrpSpPr>
            <p:nvPr/>
          </p:nvGrpSpPr>
          <p:grpSpPr bwMode="auto">
            <a:xfrm>
              <a:off x="4869500" y="1678583"/>
              <a:ext cx="709142" cy="1302013"/>
              <a:chOff x="6374900" y="3919051"/>
              <a:chExt cx="1027188" cy="2111722"/>
            </a:xfrm>
          </p:grpSpPr>
          <p:grpSp>
            <p:nvGrpSpPr>
              <p:cNvPr id="80" name="Group 195"/>
              <p:cNvGrpSpPr>
                <a:grpSpLocks/>
              </p:cNvGrpSpPr>
              <p:nvPr/>
            </p:nvGrpSpPr>
            <p:grpSpPr bwMode="auto">
              <a:xfrm>
                <a:off x="6374900" y="3919051"/>
                <a:ext cx="1027187" cy="2111722"/>
                <a:chOff x="6222500" y="3766651"/>
                <a:chExt cx="1027187" cy="2111722"/>
              </a:xfrm>
            </p:grpSpPr>
            <p:sp>
              <p:nvSpPr>
                <p:cNvPr id="84" name="Freeform 78"/>
                <p:cNvSpPr>
                  <a:spLocks/>
                </p:cNvSpPr>
                <p:nvPr/>
              </p:nvSpPr>
              <p:spPr bwMode="auto">
                <a:xfrm rot="5400000">
                  <a:off x="5323919" y="4665232"/>
                  <a:ext cx="2111722" cy="314559"/>
                </a:xfrm>
                <a:custGeom>
                  <a:avLst/>
                  <a:gdLst>
                    <a:gd name="T0" fmla="*/ 746 w 1494"/>
                    <a:gd name="T1" fmla="*/ 0 h 224"/>
                    <a:gd name="T2" fmla="*/ 0 w 1494"/>
                    <a:gd name="T3" fmla="*/ 111 h 224"/>
                    <a:gd name="T4" fmla="*/ 746 w 1494"/>
                    <a:gd name="T5" fmla="*/ 224 h 224"/>
                    <a:gd name="T6" fmla="*/ 1494 w 1494"/>
                    <a:gd name="T7" fmla="*/ 111 h 224"/>
                    <a:gd name="T8" fmla="*/ 746 w 1494"/>
                    <a:gd name="T9" fmla="*/ 0 h 224"/>
                  </a:gdLst>
                  <a:ahLst/>
                  <a:cxnLst>
                    <a:cxn ang="0">
                      <a:pos x="T0" y="T1"/>
                    </a:cxn>
                    <a:cxn ang="0">
                      <a:pos x="T2" y="T3"/>
                    </a:cxn>
                    <a:cxn ang="0">
                      <a:pos x="T4" y="T5"/>
                    </a:cxn>
                    <a:cxn ang="0">
                      <a:pos x="T6" y="T7"/>
                    </a:cxn>
                    <a:cxn ang="0">
                      <a:pos x="T8" y="T9"/>
                    </a:cxn>
                  </a:cxnLst>
                  <a:rect l="0" t="0" r="r" b="b"/>
                  <a:pathLst>
                    <a:path w="1494" h="224">
                      <a:moveTo>
                        <a:pt x="746" y="0"/>
                      </a:moveTo>
                      <a:lnTo>
                        <a:pt x="0" y="111"/>
                      </a:lnTo>
                      <a:lnTo>
                        <a:pt x="746" y="224"/>
                      </a:lnTo>
                      <a:lnTo>
                        <a:pt x="1494" y="111"/>
                      </a:lnTo>
                      <a:lnTo>
                        <a:pt x="746" y="0"/>
                      </a:lnTo>
                      <a:close/>
                    </a:path>
                  </a:pathLst>
                </a:custGeom>
                <a:solidFill>
                  <a:schemeClr val="accent2">
                    <a:lumMod val="50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5" name="Freeform 79"/>
                <p:cNvSpPr>
                  <a:spLocks/>
                </p:cNvSpPr>
                <p:nvPr/>
              </p:nvSpPr>
              <p:spPr bwMode="auto">
                <a:xfrm rot="5400000">
                  <a:off x="6287888" y="3859934"/>
                  <a:ext cx="1055082" cy="868516"/>
                </a:xfrm>
                <a:custGeom>
                  <a:avLst/>
                  <a:gdLst>
                    <a:gd name="T0" fmla="*/ 746 w 746"/>
                    <a:gd name="T1" fmla="*/ 506 h 617"/>
                    <a:gd name="T2" fmla="*/ 0 w 746"/>
                    <a:gd name="T3" fmla="*/ 617 h 617"/>
                    <a:gd name="T4" fmla="*/ 0 w 746"/>
                    <a:gd name="T5" fmla="*/ 224 h 617"/>
                    <a:gd name="T6" fmla="*/ 746 w 746"/>
                    <a:gd name="T7" fmla="*/ 0 h 617"/>
                    <a:gd name="T8" fmla="*/ 746 w 746"/>
                    <a:gd name="T9" fmla="*/ 506 h 617"/>
                  </a:gdLst>
                  <a:ahLst/>
                  <a:cxnLst>
                    <a:cxn ang="0">
                      <a:pos x="T0" y="T1"/>
                    </a:cxn>
                    <a:cxn ang="0">
                      <a:pos x="T2" y="T3"/>
                    </a:cxn>
                    <a:cxn ang="0">
                      <a:pos x="T4" y="T5"/>
                    </a:cxn>
                    <a:cxn ang="0">
                      <a:pos x="T6" y="T7"/>
                    </a:cxn>
                    <a:cxn ang="0">
                      <a:pos x="T8" y="T9"/>
                    </a:cxn>
                  </a:cxnLst>
                  <a:rect l="0" t="0" r="r" b="b"/>
                  <a:pathLst>
                    <a:path w="746" h="617">
                      <a:moveTo>
                        <a:pt x="746" y="506"/>
                      </a:moveTo>
                      <a:lnTo>
                        <a:pt x="0" y="617"/>
                      </a:lnTo>
                      <a:lnTo>
                        <a:pt x="0" y="224"/>
                      </a:lnTo>
                      <a:lnTo>
                        <a:pt x="746" y="0"/>
                      </a:lnTo>
                      <a:lnTo>
                        <a:pt x="746" y="506"/>
                      </a:lnTo>
                      <a:close/>
                    </a:path>
                  </a:pathLst>
                </a:custGeom>
                <a:solidFill>
                  <a:schemeClr val="accent2"/>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6" name="Freeform 80"/>
                <p:cNvSpPr>
                  <a:spLocks/>
                </p:cNvSpPr>
                <p:nvPr/>
              </p:nvSpPr>
              <p:spPr bwMode="auto">
                <a:xfrm rot="5400000">
                  <a:off x="6287108" y="4915795"/>
                  <a:ext cx="1056640" cy="868516"/>
                </a:xfrm>
                <a:custGeom>
                  <a:avLst/>
                  <a:gdLst>
                    <a:gd name="T0" fmla="*/ 0 w 748"/>
                    <a:gd name="T1" fmla="*/ 506 h 617"/>
                    <a:gd name="T2" fmla="*/ 748 w 748"/>
                    <a:gd name="T3" fmla="*/ 617 h 617"/>
                    <a:gd name="T4" fmla="*/ 748 w 748"/>
                    <a:gd name="T5" fmla="*/ 224 h 617"/>
                    <a:gd name="T6" fmla="*/ 0 w 748"/>
                    <a:gd name="T7" fmla="*/ 0 h 617"/>
                    <a:gd name="T8" fmla="*/ 0 w 748"/>
                    <a:gd name="T9" fmla="*/ 506 h 617"/>
                  </a:gdLst>
                  <a:ahLst/>
                  <a:cxnLst>
                    <a:cxn ang="0">
                      <a:pos x="T0" y="T1"/>
                    </a:cxn>
                    <a:cxn ang="0">
                      <a:pos x="T2" y="T3"/>
                    </a:cxn>
                    <a:cxn ang="0">
                      <a:pos x="T4" y="T5"/>
                    </a:cxn>
                    <a:cxn ang="0">
                      <a:pos x="T6" y="T7"/>
                    </a:cxn>
                    <a:cxn ang="0">
                      <a:pos x="T8" y="T9"/>
                    </a:cxn>
                  </a:cxnLst>
                  <a:rect l="0" t="0" r="r" b="b"/>
                  <a:pathLst>
                    <a:path w="748" h="617">
                      <a:moveTo>
                        <a:pt x="0" y="506"/>
                      </a:moveTo>
                      <a:lnTo>
                        <a:pt x="748" y="617"/>
                      </a:lnTo>
                      <a:lnTo>
                        <a:pt x="748" y="224"/>
                      </a:lnTo>
                      <a:lnTo>
                        <a:pt x="0" y="0"/>
                      </a:lnTo>
                      <a:lnTo>
                        <a:pt x="0" y="506"/>
                      </a:lnTo>
                      <a:close/>
                    </a:path>
                  </a:pathLst>
                </a:custGeom>
                <a:solidFill>
                  <a:schemeClr val="accent2">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81" name="Freeform 84"/>
              <p:cNvSpPr>
                <a:spLocks/>
              </p:cNvSpPr>
              <p:nvPr/>
            </p:nvSpPr>
            <p:spPr bwMode="auto">
              <a:xfrm rot="5400000">
                <a:off x="7040318" y="4618598"/>
                <a:ext cx="10909" cy="712628"/>
              </a:xfrm>
              <a:custGeom>
                <a:avLst/>
                <a:gdLst>
                  <a:gd name="T0" fmla="*/ 8 w 8"/>
                  <a:gd name="T1" fmla="*/ 506 h 506"/>
                  <a:gd name="T2" fmla="*/ 0 w 8"/>
                  <a:gd name="T3" fmla="*/ 506 h 506"/>
                  <a:gd name="T4" fmla="*/ 0 w 8"/>
                  <a:gd name="T5" fmla="*/ 1 h 506"/>
                  <a:gd name="T6" fmla="*/ 3 w 8"/>
                  <a:gd name="T7" fmla="*/ 0 h 506"/>
                  <a:gd name="T8" fmla="*/ 8 w 8"/>
                  <a:gd name="T9" fmla="*/ 1 h 506"/>
                  <a:gd name="T10" fmla="*/ 8 w 8"/>
                  <a:gd name="T11" fmla="*/ 506 h 506"/>
                </a:gdLst>
                <a:ahLst/>
                <a:cxnLst>
                  <a:cxn ang="0">
                    <a:pos x="T0" y="T1"/>
                  </a:cxn>
                  <a:cxn ang="0">
                    <a:pos x="T2" y="T3"/>
                  </a:cxn>
                  <a:cxn ang="0">
                    <a:pos x="T4" y="T5"/>
                  </a:cxn>
                  <a:cxn ang="0">
                    <a:pos x="T6" y="T7"/>
                  </a:cxn>
                  <a:cxn ang="0">
                    <a:pos x="T8" y="T9"/>
                  </a:cxn>
                  <a:cxn ang="0">
                    <a:pos x="T10" y="T11"/>
                  </a:cxn>
                </a:cxnLst>
                <a:rect l="0" t="0" r="r" b="b"/>
                <a:pathLst>
                  <a:path w="8" h="506">
                    <a:moveTo>
                      <a:pt x="8" y="506"/>
                    </a:moveTo>
                    <a:lnTo>
                      <a:pt x="0" y="506"/>
                    </a:lnTo>
                    <a:lnTo>
                      <a:pt x="0" y="1"/>
                    </a:lnTo>
                    <a:lnTo>
                      <a:pt x="3" y="0"/>
                    </a:lnTo>
                    <a:lnTo>
                      <a:pt x="8" y="1"/>
                    </a:lnTo>
                    <a:lnTo>
                      <a:pt x="8" y="506"/>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2" name="Freeform 90"/>
              <p:cNvSpPr>
                <a:spLocks/>
              </p:cNvSpPr>
              <p:nvPr/>
            </p:nvSpPr>
            <p:spPr bwMode="auto">
              <a:xfrm rot="5400000">
                <a:off x="6182684" y="4811369"/>
                <a:ext cx="2111722" cy="327086"/>
              </a:xfrm>
              <a:custGeom>
                <a:avLst/>
                <a:gdLst>
                  <a:gd name="T0" fmla="*/ 746 w 1494"/>
                  <a:gd name="T1" fmla="*/ 0 h 232"/>
                  <a:gd name="T2" fmla="*/ 0 w 1494"/>
                  <a:gd name="T3" fmla="*/ 224 h 232"/>
                  <a:gd name="T4" fmla="*/ 0 w 1494"/>
                  <a:gd name="T5" fmla="*/ 232 h 232"/>
                  <a:gd name="T6" fmla="*/ 746 w 1494"/>
                  <a:gd name="T7" fmla="*/ 10 h 232"/>
                  <a:gd name="T8" fmla="*/ 1494 w 1494"/>
                  <a:gd name="T9" fmla="*/ 232 h 232"/>
                  <a:gd name="T10" fmla="*/ 1494 w 1494"/>
                  <a:gd name="T11" fmla="*/ 224 h 232"/>
                  <a:gd name="T12" fmla="*/ 746 w 1494"/>
                  <a:gd name="T13" fmla="*/ 0 h 232"/>
                </a:gdLst>
                <a:ahLst/>
                <a:cxnLst>
                  <a:cxn ang="0">
                    <a:pos x="T0" y="T1"/>
                  </a:cxn>
                  <a:cxn ang="0">
                    <a:pos x="T2" y="T3"/>
                  </a:cxn>
                  <a:cxn ang="0">
                    <a:pos x="T4" y="T5"/>
                  </a:cxn>
                  <a:cxn ang="0">
                    <a:pos x="T6" y="T7"/>
                  </a:cxn>
                  <a:cxn ang="0">
                    <a:pos x="T8" y="T9"/>
                  </a:cxn>
                  <a:cxn ang="0">
                    <a:pos x="T10" y="T11"/>
                  </a:cxn>
                  <a:cxn ang="0">
                    <a:pos x="T12" y="T13"/>
                  </a:cxn>
                </a:cxnLst>
                <a:rect l="0" t="0" r="r" b="b"/>
                <a:pathLst>
                  <a:path w="1494" h="232">
                    <a:moveTo>
                      <a:pt x="746" y="0"/>
                    </a:moveTo>
                    <a:lnTo>
                      <a:pt x="0" y="224"/>
                    </a:lnTo>
                    <a:lnTo>
                      <a:pt x="0" y="232"/>
                    </a:lnTo>
                    <a:lnTo>
                      <a:pt x="746" y="10"/>
                    </a:lnTo>
                    <a:lnTo>
                      <a:pt x="1494" y="232"/>
                    </a:lnTo>
                    <a:lnTo>
                      <a:pt x="1494" y="224"/>
                    </a:lnTo>
                    <a:lnTo>
                      <a:pt x="746"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3" name="Freeform 91"/>
              <p:cNvSpPr>
                <a:spLocks/>
              </p:cNvSpPr>
              <p:nvPr/>
            </p:nvSpPr>
            <p:spPr bwMode="auto">
              <a:xfrm rot="5400000">
                <a:off x="5564005" y="4888617"/>
                <a:ext cx="2111722" cy="172590"/>
              </a:xfrm>
              <a:custGeom>
                <a:avLst/>
                <a:gdLst>
                  <a:gd name="T0" fmla="*/ 743 w 1494"/>
                  <a:gd name="T1" fmla="*/ 0 h 122"/>
                  <a:gd name="T2" fmla="*/ 0 w 1494"/>
                  <a:gd name="T3" fmla="*/ 113 h 122"/>
                  <a:gd name="T4" fmla="*/ 0 w 1494"/>
                  <a:gd name="T5" fmla="*/ 122 h 122"/>
                  <a:gd name="T6" fmla="*/ 743 w 1494"/>
                  <a:gd name="T7" fmla="*/ 11 h 122"/>
                  <a:gd name="T8" fmla="*/ 751 w 1494"/>
                  <a:gd name="T9" fmla="*/ 11 h 122"/>
                  <a:gd name="T10" fmla="*/ 1494 w 1494"/>
                  <a:gd name="T11" fmla="*/ 122 h 122"/>
                  <a:gd name="T12" fmla="*/ 1494 w 1494"/>
                  <a:gd name="T13" fmla="*/ 113 h 122"/>
                  <a:gd name="T14" fmla="*/ 751 w 1494"/>
                  <a:gd name="T15" fmla="*/ 0 h 122"/>
                  <a:gd name="T16" fmla="*/ 743 w 1494"/>
                  <a:gd name="T1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4" h="122">
                    <a:moveTo>
                      <a:pt x="743" y="0"/>
                    </a:moveTo>
                    <a:lnTo>
                      <a:pt x="0" y="113"/>
                    </a:lnTo>
                    <a:lnTo>
                      <a:pt x="0" y="122"/>
                    </a:lnTo>
                    <a:lnTo>
                      <a:pt x="743" y="11"/>
                    </a:lnTo>
                    <a:lnTo>
                      <a:pt x="751" y="11"/>
                    </a:lnTo>
                    <a:lnTo>
                      <a:pt x="1494" y="122"/>
                    </a:lnTo>
                    <a:lnTo>
                      <a:pt x="1494" y="113"/>
                    </a:lnTo>
                    <a:lnTo>
                      <a:pt x="751" y="0"/>
                    </a:lnTo>
                    <a:lnTo>
                      <a:pt x="743"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9" name="Freeform 20"/>
            <p:cNvSpPr>
              <a:spLocks noEditPoints="1"/>
            </p:cNvSpPr>
            <p:nvPr/>
          </p:nvSpPr>
          <p:spPr bwMode="auto">
            <a:xfrm rot="333666">
              <a:off x="5186306" y="2464795"/>
              <a:ext cx="194783" cy="156861"/>
            </a:xfrm>
            <a:custGeom>
              <a:avLst/>
              <a:gdLst/>
              <a:ahLst/>
              <a:cxnLst>
                <a:cxn ang="0">
                  <a:pos x="54" y="125"/>
                </a:cxn>
                <a:cxn ang="0">
                  <a:pos x="57" y="127"/>
                </a:cxn>
                <a:cxn ang="0">
                  <a:pos x="81" y="105"/>
                </a:cxn>
                <a:cxn ang="0">
                  <a:pos x="54" y="91"/>
                </a:cxn>
                <a:cxn ang="0">
                  <a:pos x="54" y="125"/>
                </a:cxn>
                <a:cxn ang="0">
                  <a:pos x="154" y="1"/>
                </a:cxn>
                <a:cxn ang="0">
                  <a:pos x="3" y="54"/>
                </a:cxn>
                <a:cxn ang="0">
                  <a:pos x="3" y="58"/>
                </a:cxn>
                <a:cxn ang="0">
                  <a:pos x="35" y="71"/>
                </a:cxn>
                <a:cxn ang="0">
                  <a:pos x="35" y="71"/>
                </a:cxn>
                <a:cxn ang="0">
                  <a:pos x="54" y="79"/>
                </a:cxn>
                <a:cxn ang="0">
                  <a:pos x="149" y="10"/>
                </a:cxn>
                <a:cxn ang="0">
                  <a:pos x="150" y="12"/>
                </a:cxn>
                <a:cxn ang="0">
                  <a:pos x="83" y="85"/>
                </a:cxn>
                <a:cxn ang="0">
                  <a:pos x="83" y="85"/>
                </a:cxn>
                <a:cxn ang="0">
                  <a:pos x="79" y="89"/>
                </a:cxn>
                <a:cxn ang="0">
                  <a:pos x="84" y="92"/>
                </a:cxn>
                <a:cxn ang="0">
                  <a:pos x="84" y="92"/>
                </a:cxn>
                <a:cxn ang="0">
                  <a:pos x="127" y="115"/>
                </a:cxn>
                <a:cxn ang="0">
                  <a:pos x="133" y="112"/>
                </a:cxn>
                <a:cxn ang="0">
                  <a:pos x="158" y="5"/>
                </a:cxn>
                <a:cxn ang="0">
                  <a:pos x="154" y="1"/>
                </a:cxn>
              </a:cxnLst>
              <a:rect l="0" t="0" r="r" b="b"/>
              <a:pathLst>
                <a:path w="159" h="128">
                  <a:moveTo>
                    <a:pt x="54" y="125"/>
                  </a:moveTo>
                  <a:cubicBezTo>
                    <a:pt x="54" y="128"/>
                    <a:pt x="55" y="128"/>
                    <a:pt x="57" y="127"/>
                  </a:cubicBezTo>
                  <a:cubicBezTo>
                    <a:pt x="59" y="125"/>
                    <a:pt x="81" y="105"/>
                    <a:pt x="81" y="105"/>
                  </a:cubicBezTo>
                  <a:cubicBezTo>
                    <a:pt x="54" y="91"/>
                    <a:pt x="54" y="91"/>
                    <a:pt x="54" y="91"/>
                  </a:cubicBezTo>
                  <a:cubicBezTo>
                    <a:pt x="54" y="125"/>
                    <a:pt x="54" y="125"/>
                    <a:pt x="54" y="125"/>
                  </a:cubicBezTo>
                  <a:close/>
                  <a:moveTo>
                    <a:pt x="154" y="1"/>
                  </a:moveTo>
                  <a:cubicBezTo>
                    <a:pt x="151" y="2"/>
                    <a:pt x="5" y="53"/>
                    <a:pt x="3" y="54"/>
                  </a:cubicBezTo>
                  <a:cubicBezTo>
                    <a:pt x="0" y="55"/>
                    <a:pt x="0" y="57"/>
                    <a:pt x="3" y="58"/>
                  </a:cubicBezTo>
                  <a:cubicBezTo>
                    <a:pt x="6" y="60"/>
                    <a:pt x="35" y="71"/>
                    <a:pt x="35" y="71"/>
                  </a:cubicBezTo>
                  <a:cubicBezTo>
                    <a:pt x="35" y="71"/>
                    <a:pt x="35" y="71"/>
                    <a:pt x="35" y="71"/>
                  </a:cubicBezTo>
                  <a:cubicBezTo>
                    <a:pt x="54" y="79"/>
                    <a:pt x="54" y="79"/>
                    <a:pt x="54" y="79"/>
                  </a:cubicBezTo>
                  <a:cubicBezTo>
                    <a:pt x="54" y="79"/>
                    <a:pt x="147" y="11"/>
                    <a:pt x="149"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3" y="115"/>
                    <a:pt x="133" y="112"/>
                  </a:cubicBezTo>
                  <a:cubicBezTo>
                    <a:pt x="134" y="108"/>
                    <a:pt x="158" y="7"/>
                    <a:pt x="158" y="5"/>
                  </a:cubicBezTo>
                  <a:cubicBezTo>
                    <a:pt x="159" y="2"/>
                    <a:pt x="157" y="0"/>
                    <a:pt x="154" y="1"/>
                  </a:cubicBezTo>
                  <a:close/>
                </a:path>
              </a:pathLst>
            </a:custGeom>
            <a:solidFill>
              <a:schemeClr val="bg1">
                <a:lumMod val="8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7" name="Group 86"/>
          <p:cNvGrpSpPr/>
          <p:nvPr/>
        </p:nvGrpSpPr>
        <p:grpSpPr>
          <a:xfrm>
            <a:off x="5199262" y="2540433"/>
            <a:ext cx="1759243" cy="1830855"/>
            <a:chOff x="3697205" y="1672817"/>
            <a:chExt cx="1251086" cy="1302013"/>
          </a:xfrm>
        </p:grpSpPr>
        <p:grpSp>
          <p:nvGrpSpPr>
            <p:cNvPr id="88" name="Group 31"/>
            <p:cNvGrpSpPr>
              <a:grpSpLocks noChangeAspect="1"/>
            </p:cNvGrpSpPr>
            <p:nvPr/>
          </p:nvGrpSpPr>
          <p:grpSpPr bwMode="auto">
            <a:xfrm>
              <a:off x="3697203" y="1672818"/>
              <a:ext cx="1251086" cy="1302014"/>
              <a:chOff x="4517091" y="3766651"/>
              <a:chExt cx="1812350" cy="2111723"/>
            </a:xfrm>
          </p:grpSpPr>
          <p:grpSp>
            <p:nvGrpSpPr>
              <p:cNvPr id="90" name="Group 155"/>
              <p:cNvGrpSpPr>
                <a:grpSpLocks/>
              </p:cNvGrpSpPr>
              <p:nvPr/>
            </p:nvGrpSpPr>
            <p:grpSpPr bwMode="auto">
              <a:xfrm>
                <a:off x="4517091" y="3766651"/>
                <a:ext cx="1027278" cy="2111722"/>
                <a:chOff x="4517091" y="3766651"/>
                <a:chExt cx="1027278" cy="2111722"/>
              </a:xfrm>
            </p:grpSpPr>
            <p:sp>
              <p:nvSpPr>
                <p:cNvPr id="95" name="Freeform 72"/>
                <p:cNvSpPr>
                  <a:spLocks/>
                </p:cNvSpPr>
                <p:nvPr/>
              </p:nvSpPr>
              <p:spPr bwMode="auto">
                <a:xfrm rot="5400000">
                  <a:off x="4331215" y="4665219"/>
                  <a:ext cx="2111722" cy="314586"/>
                </a:xfrm>
                <a:custGeom>
                  <a:avLst/>
                  <a:gdLst>
                    <a:gd name="T0" fmla="*/ 746 w 1494"/>
                    <a:gd name="T1" fmla="*/ 224 h 224"/>
                    <a:gd name="T2" fmla="*/ 0 w 1494"/>
                    <a:gd name="T3" fmla="*/ 112 h 224"/>
                    <a:gd name="T4" fmla="*/ 746 w 1494"/>
                    <a:gd name="T5" fmla="*/ 0 h 224"/>
                    <a:gd name="T6" fmla="*/ 1494 w 1494"/>
                    <a:gd name="T7" fmla="*/ 112 h 224"/>
                    <a:gd name="T8" fmla="*/ 746 w 1494"/>
                    <a:gd name="T9" fmla="*/ 224 h 224"/>
                  </a:gdLst>
                  <a:ahLst/>
                  <a:cxnLst>
                    <a:cxn ang="0">
                      <a:pos x="T0" y="T1"/>
                    </a:cxn>
                    <a:cxn ang="0">
                      <a:pos x="T2" y="T3"/>
                    </a:cxn>
                    <a:cxn ang="0">
                      <a:pos x="T4" y="T5"/>
                    </a:cxn>
                    <a:cxn ang="0">
                      <a:pos x="T6" y="T7"/>
                    </a:cxn>
                    <a:cxn ang="0">
                      <a:pos x="T8" y="T9"/>
                    </a:cxn>
                  </a:cxnLst>
                  <a:rect l="0" t="0" r="r" b="b"/>
                  <a:pathLst>
                    <a:path w="1494" h="224">
                      <a:moveTo>
                        <a:pt x="746" y="224"/>
                      </a:moveTo>
                      <a:lnTo>
                        <a:pt x="0" y="112"/>
                      </a:lnTo>
                      <a:lnTo>
                        <a:pt x="746" y="0"/>
                      </a:lnTo>
                      <a:lnTo>
                        <a:pt x="1494" y="112"/>
                      </a:lnTo>
                      <a:lnTo>
                        <a:pt x="746" y="224"/>
                      </a:lnTo>
                      <a:close/>
                    </a:path>
                  </a:pathLst>
                </a:custGeom>
                <a:solidFill>
                  <a:schemeClr val="tx2">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6" name="Freeform 73"/>
                <p:cNvSpPr>
                  <a:spLocks/>
                </p:cNvSpPr>
                <p:nvPr/>
              </p:nvSpPr>
              <p:spPr bwMode="auto">
                <a:xfrm rot="5400000">
                  <a:off x="4424543" y="3859200"/>
                  <a:ext cx="1055082" cy="869983"/>
                </a:xfrm>
                <a:custGeom>
                  <a:avLst/>
                  <a:gdLst>
                    <a:gd name="T0" fmla="*/ 746 w 746"/>
                    <a:gd name="T1" fmla="*/ 112 h 618"/>
                    <a:gd name="T2" fmla="*/ 0 w 746"/>
                    <a:gd name="T3" fmla="*/ 0 h 618"/>
                    <a:gd name="T4" fmla="*/ 0 w 746"/>
                    <a:gd name="T5" fmla="*/ 394 h 618"/>
                    <a:gd name="T6" fmla="*/ 746 w 746"/>
                    <a:gd name="T7" fmla="*/ 618 h 618"/>
                    <a:gd name="T8" fmla="*/ 746 w 746"/>
                    <a:gd name="T9" fmla="*/ 112 h 618"/>
                  </a:gdLst>
                  <a:ahLst/>
                  <a:cxnLst>
                    <a:cxn ang="0">
                      <a:pos x="T0" y="T1"/>
                    </a:cxn>
                    <a:cxn ang="0">
                      <a:pos x="T2" y="T3"/>
                    </a:cxn>
                    <a:cxn ang="0">
                      <a:pos x="T4" y="T5"/>
                    </a:cxn>
                    <a:cxn ang="0">
                      <a:pos x="T6" y="T7"/>
                    </a:cxn>
                    <a:cxn ang="0">
                      <a:pos x="T8" y="T9"/>
                    </a:cxn>
                  </a:cxnLst>
                  <a:rect l="0" t="0" r="r" b="b"/>
                  <a:pathLst>
                    <a:path w="746" h="618">
                      <a:moveTo>
                        <a:pt x="746" y="112"/>
                      </a:moveTo>
                      <a:lnTo>
                        <a:pt x="0" y="0"/>
                      </a:lnTo>
                      <a:lnTo>
                        <a:pt x="0" y="394"/>
                      </a:lnTo>
                      <a:lnTo>
                        <a:pt x="746" y="618"/>
                      </a:lnTo>
                      <a:lnTo>
                        <a:pt x="746" y="112"/>
                      </a:lnTo>
                      <a:close/>
                    </a:path>
                  </a:pathLst>
                </a:custGeom>
                <a:solidFill>
                  <a:schemeClr val="accent3"/>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7" name="Freeform 74"/>
                <p:cNvSpPr>
                  <a:spLocks/>
                </p:cNvSpPr>
                <p:nvPr/>
              </p:nvSpPr>
              <p:spPr bwMode="auto">
                <a:xfrm rot="5400000">
                  <a:off x="4423763" y="4915061"/>
                  <a:ext cx="1056640" cy="869983"/>
                </a:xfrm>
                <a:custGeom>
                  <a:avLst/>
                  <a:gdLst>
                    <a:gd name="T0" fmla="*/ 0 w 748"/>
                    <a:gd name="T1" fmla="*/ 112 h 618"/>
                    <a:gd name="T2" fmla="*/ 748 w 748"/>
                    <a:gd name="T3" fmla="*/ 0 h 618"/>
                    <a:gd name="T4" fmla="*/ 748 w 748"/>
                    <a:gd name="T5" fmla="*/ 394 h 618"/>
                    <a:gd name="T6" fmla="*/ 0 w 748"/>
                    <a:gd name="T7" fmla="*/ 618 h 618"/>
                    <a:gd name="T8" fmla="*/ 0 w 748"/>
                    <a:gd name="T9" fmla="*/ 112 h 618"/>
                  </a:gdLst>
                  <a:ahLst/>
                  <a:cxnLst>
                    <a:cxn ang="0">
                      <a:pos x="T0" y="T1"/>
                    </a:cxn>
                    <a:cxn ang="0">
                      <a:pos x="T2" y="T3"/>
                    </a:cxn>
                    <a:cxn ang="0">
                      <a:pos x="T4" y="T5"/>
                    </a:cxn>
                    <a:cxn ang="0">
                      <a:pos x="T6" y="T7"/>
                    </a:cxn>
                    <a:cxn ang="0">
                      <a:pos x="T8" y="T9"/>
                    </a:cxn>
                  </a:cxnLst>
                  <a:rect l="0" t="0" r="r" b="b"/>
                  <a:pathLst>
                    <a:path w="748" h="618">
                      <a:moveTo>
                        <a:pt x="0" y="112"/>
                      </a:moveTo>
                      <a:lnTo>
                        <a:pt x="748" y="0"/>
                      </a:lnTo>
                      <a:lnTo>
                        <a:pt x="748" y="394"/>
                      </a:lnTo>
                      <a:lnTo>
                        <a:pt x="0" y="618"/>
                      </a:lnTo>
                      <a:lnTo>
                        <a:pt x="0" y="112"/>
                      </a:lnTo>
                      <a:close/>
                    </a:path>
                  </a:pathLst>
                </a:custGeom>
                <a:solidFill>
                  <a:schemeClr val="accent3">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91" name="Freeform 86"/>
              <p:cNvSpPr>
                <a:spLocks/>
              </p:cNvSpPr>
              <p:nvPr/>
            </p:nvSpPr>
            <p:spPr bwMode="auto">
              <a:xfrm rot="5400000">
                <a:off x="4867287" y="4466863"/>
                <a:ext cx="10909" cy="711298"/>
              </a:xfrm>
              <a:custGeom>
                <a:avLst/>
                <a:gdLst>
                  <a:gd name="T0" fmla="*/ 8 w 8"/>
                  <a:gd name="T1" fmla="*/ 0 h 506"/>
                  <a:gd name="T2" fmla="*/ 0 w 8"/>
                  <a:gd name="T3" fmla="*/ 0 h 506"/>
                  <a:gd name="T4" fmla="*/ 0 w 8"/>
                  <a:gd name="T5" fmla="*/ 504 h 506"/>
                  <a:gd name="T6" fmla="*/ 3 w 8"/>
                  <a:gd name="T7" fmla="*/ 506 h 506"/>
                  <a:gd name="T8" fmla="*/ 8 w 8"/>
                  <a:gd name="T9" fmla="*/ 504 h 506"/>
                  <a:gd name="T10" fmla="*/ 8 w 8"/>
                  <a:gd name="T11" fmla="*/ 0 h 506"/>
                </a:gdLst>
                <a:ahLst/>
                <a:cxnLst>
                  <a:cxn ang="0">
                    <a:pos x="T0" y="T1"/>
                  </a:cxn>
                  <a:cxn ang="0">
                    <a:pos x="T2" y="T3"/>
                  </a:cxn>
                  <a:cxn ang="0">
                    <a:pos x="T4" y="T5"/>
                  </a:cxn>
                  <a:cxn ang="0">
                    <a:pos x="T6" y="T7"/>
                  </a:cxn>
                  <a:cxn ang="0">
                    <a:pos x="T8" y="T9"/>
                  </a:cxn>
                  <a:cxn ang="0">
                    <a:pos x="T10" y="T11"/>
                  </a:cxn>
                </a:cxnLst>
                <a:rect l="0" t="0" r="r" b="b"/>
                <a:pathLst>
                  <a:path w="8" h="506">
                    <a:moveTo>
                      <a:pt x="8" y="0"/>
                    </a:moveTo>
                    <a:lnTo>
                      <a:pt x="0" y="0"/>
                    </a:lnTo>
                    <a:lnTo>
                      <a:pt x="0" y="504"/>
                    </a:lnTo>
                    <a:lnTo>
                      <a:pt x="3" y="506"/>
                    </a:lnTo>
                    <a:lnTo>
                      <a:pt x="8" y="504"/>
                    </a:lnTo>
                    <a:lnTo>
                      <a:pt x="8"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2" name="Freeform 87"/>
              <p:cNvSpPr>
                <a:spLocks/>
              </p:cNvSpPr>
              <p:nvPr/>
            </p:nvSpPr>
            <p:spPr bwMode="auto">
              <a:xfrm rot="5400000">
                <a:off x="5872987" y="4371513"/>
                <a:ext cx="10909" cy="901999"/>
              </a:xfrm>
              <a:custGeom>
                <a:avLst/>
                <a:gdLst>
                  <a:gd name="T0" fmla="*/ 8 w 8"/>
                  <a:gd name="T1" fmla="*/ 640 h 641"/>
                  <a:gd name="T2" fmla="*/ 3 w 8"/>
                  <a:gd name="T3" fmla="*/ 641 h 641"/>
                  <a:gd name="T4" fmla="*/ 0 w 8"/>
                  <a:gd name="T5" fmla="*/ 640 h 641"/>
                  <a:gd name="T6" fmla="*/ 0 w 8"/>
                  <a:gd name="T7" fmla="*/ 0 h 641"/>
                  <a:gd name="T8" fmla="*/ 3 w 8"/>
                  <a:gd name="T9" fmla="*/ 0 h 641"/>
                  <a:gd name="T10" fmla="*/ 8 w 8"/>
                  <a:gd name="T11" fmla="*/ 0 h 641"/>
                  <a:gd name="T12" fmla="*/ 8 w 8"/>
                  <a:gd name="T13" fmla="*/ 640 h 641"/>
                </a:gdLst>
                <a:ahLst/>
                <a:cxnLst>
                  <a:cxn ang="0">
                    <a:pos x="T0" y="T1"/>
                  </a:cxn>
                  <a:cxn ang="0">
                    <a:pos x="T2" y="T3"/>
                  </a:cxn>
                  <a:cxn ang="0">
                    <a:pos x="T4" y="T5"/>
                  </a:cxn>
                  <a:cxn ang="0">
                    <a:pos x="T6" y="T7"/>
                  </a:cxn>
                  <a:cxn ang="0">
                    <a:pos x="T8" y="T9"/>
                  </a:cxn>
                  <a:cxn ang="0">
                    <a:pos x="T10" y="T11"/>
                  </a:cxn>
                  <a:cxn ang="0">
                    <a:pos x="T12" y="T13"/>
                  </a:cxn>
                </a:cxnLst>
                <a:rect l="0" t="0" r="r" b="b"/>
                <a:pathLst>
                  <a:path w="8" h="641">
                    <a:moveTo>
                      <a:pt x="8" y="640"/>
                    </a:moveTo>
                    <a:lnTo>
                      <a:pt x="3" y="641"/>
                    </a:lnTo>
                    <a:lnTo>
                      <a:pt x="0" y="640"/>
                    </a:lnTo>
                    <a:lnTo>
                      <a:pt x="0" y="0"/>
                    </a:lnTo>
                    <a:lnTo>
                      <a:pt x="3" y="0"/>
                    </a:lnTo>
                    <a:lnTo>
                      <a:pt x="8" y="0"/>
                    </a:lnTo>
                    <a:lnTo>
                      <a:pt x="8" y="64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3" name="Freeform 94"/>
              <p:cNvSpPr>
                <a:spLocks/>
              </p:cNvSpPr>
              <p:nvPr/>
            </p:nvSpPr>
            <p:spPr bwMode="auto">
              <a:xfrm rot="5400000">
                <a:off x="3625484" y="4658259"/>
                <a:ext cx="2111722" cy="328506"/>
              </a:xfrm>
              <a:custGeom>
                <a:avLst/>
                <a:gdLst>
                  <a:gd name="T0" fmla="*/ 746 w 1494"/>
                  <a:gd name="T1" fmla="*/ 233 h 233"/>
                  <a:gd name="T2" fmla="*/ 0 w 1494"/>
                  <a:gd name="T3" fmla="*/ 9 h 233"/>
                  <a:gd name="T4" fmla="*/ 0 w 1494"/>
                  <a:gd name="T5" fmla="*/ 0 h 233"/>
                  <a:gd name="T6" fmla="*/ 746 w 1494"/>
                  <a:gd name="T7" fmla="*/ 222 h 233"/>
                  <a:gd name="T8" fmla="*/ 1494 w 1494"/>
                  <a:gd name="T9" fmla="*/ 0 h 233"/>
                  <a:gd name="T10" fmla="*/ 1494 w 1494"/>
                  <a:gd name="T11" fmla="*/ 9 h 233"/>
                  <a:gd name="T12" fmla="*/ 746 w 1494"/>
                  <a:gd name="T13" fmla="*/ 233 h 233"/>
                </a:gdLst>
                <a:ahLst/>
                <a:cxnLst>
                  <a:cxn ang="0">
                    <a:pos x="T0" y="T1"/>
                  </a:cxn>
                  <a:cxn ang="0">
                    <a:pos x="T2" y="T3"/>
                  </a:cxn>
                  <a:cxn ang="0">
                    <a:pos x="T4" y="T5"/>
                  </a:cxn>
                  <a:cxn ang="0">
                    <a:pos x="T6" y="T7"/>
                  </a:cxn>
                  <a:cxn ang="0">
                    <a:pos x="T8" y="T9"/>
                  </a:cxn>
                  <a:cxn ang="0">
                    <a:pos x="T10" y="T11"/>
                  </a:cxn>
                  <a:cxn ang="0">
                    <a:pos x="T12" y="T13"/>
                  </a:cxn>
                </a:cxnLst>
                <a:rect l="0" t="0" r="r" b="b"/>
                <a:pathLst>
                  <a:path w="1494" h="233">
                    <a:moveTo>
                      <a:pt x="746" y="233"/>
                    </a:moveTo>
                    <a:lnTo>
                      <a:pt x="0" y="9"/>
                    </a:lnTo>
                    <a:lnTo>
                      <a:pt x="0" y="0"/>
                    </a:lnTo>
                    <a:lnTo>
                      <a:pt x="746" y="222"/>
                    </a:lnTo>
                    <a:lnTo>
                      <a:pt x="1494" y="0"/>
                    </a:lnTo>
                    <a:lnTo>
                      <a:pt x="1494" y="9"/>
                    </a:lnTo>
                    <a:lnTo>
                      <a:pt x="746" y="233"/>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4" name="Freeform 95"/>
              <p:cNvSpPr>
                <a:spLocks/>
              </p:cNvSpPr>
              <p:nvPr/>
            </p:nvSpPr>
            <p:spPr bwMode="auto">
              <a:xfrm rot="5400000">
                <a:off x="4244911" y="4736210"/>
                <a:ext cx="2111722" cy="172605"/>
              </a:xfrm>
              <a:custGeom>
                <a:avLst/>
                <a:gdLst>
                  <a:gd name="T0" fmla="*/ 743 w 1494"/>
                  <a:gd name="T1" fmla="*/ 122 h 122"/>
                  <a:gd name="T2" fmla="*/ 0 w 1494"/>
                  <a:gd name="T3" fmla="*/ 9 h 122"/>
                  <a:gd name="T4" fmla="*/ 0 w 1494"/>
                  <a:gd name="T5" fmla="*/ 0 h 122"/>
                  <a:gd name="T6" fmla="*/ 743 w 1494"/>
                  <a:gd name="T7" fmla="*/ 112 h 122"/>
                  <a:gd name="T8" fmla="*/ 751 w 1494"/>
                  <a:gd name="T9" fmla="*/ 112 h 122"/>
                  <a:gd name="T10" fmla="*/ 1494 w 1494"/>
                  <a:gd name="T11" fmla="*/ 0 h 122"/>
                  <a:gd name="T12" fmla="*/ 1494 w 1494"/>
                  <a:gd name="T13" fmla="*/ 9 h 122"/>
                  <a:gd name="T14" fmla="*/ 751 w 1494"/>
                  <a:gd name="T15" fmla="*/ 122 h 122"/>
                  <a:gd name="T16" fmla="*/ 743 w 1494"/>
                  <a:gd name="T17"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4" h="122">
                    <a:moveTo>
                      <a:pt x="743" y="122"/>
                    </a:moveTo>
                    <a:lnTo>
                      <a:pt x="0" y="9"/>
                    </a:lnTo>
                    <a:lnTo>
                      <a:pt x="0" y="0"/>
                    </a:lnTo>
                    <a:lnTo>
                      <a:pt x="743" y="112"/>
                    </a:lnTo>
                    <a:lnTo>
                      <a:pt x="751" y="112"/>
                    </a:lnTo>
                    <a:lnTo>
                      <a:pt x="1494" y="0"/>
                    </a:lnTo>
                    <a:lnTo>
                      <a:pt x="1494" y="9"/>
                    </a:lnTo>
                    <a:lnTo>
                      <a:pt x="751" y="122"/>
                    </a:lnTo>
                    <a:lnTo>
                      <a:pt x="743" y="122"/>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89" name="Freeform 45"/>
            <p:cNvSpPr>
              <a:spLocks noEditPoints="1"/>
            </p:cNvSpPr>
            <p:nvPr/>
          </p:nvSpPr>
          <p:spPr bwMode="auto">
            <a:xfrm rot="21182277">
              <a:off x="3887750" y="2445211"/>
              <a:ext cx="221837" cy="194783"/>
            </a:xfrm>
            <a:custGeom>
              <a:avLst/>
              <a:gdLst/>
              <a:ahLst/>
              <a:cxnLst>
                <a:cxn ang="0">
                  <a:pos x="164" y="141"/>
                </a:cxn>
                <a:cxn ang="0">
                  <a:pos x="162" y="144"/>
                </a:cxn>
                <a:cxn ang="0">
                  <a:pos x="161" y="144"/>
                </a:cxn>
                <a:cxn ang="0">
                  <a:pos x="159" y="143"/>
                </a:cxn>
                <a:cxn ang="0">
                  <a:pos x="150" y="134"/>
                </a:cxn>
                <a:cxn ang="0">
                  <a:pos x="82" y="163"/>
                </a:cxn>
                <a:cxn ang="0">
                  <a:pos x="13" y="134"/>
                </a:cxn>
                <a:cxn ang="0">
                  <a:pos x="5" y="143"/>
                </a:cxn>
                <a:cxn ang="0">
                  <a:pos x="3" y="144"/>
                </a:cxn>
                <a:cxn ang="0">
                  <a:pos x="2" y="144"/>
                </a:cxn>
                <a:cxn ang="0">
                  <a:pos x="0" y="141"/>
                </a:cxn>
                <a:cxn ang="0">
                  <a:pos x="0" y="109"/>
                </a:cxn>
                <a:cxn ang="0">
                  <a:pos x="3" y="106"/>
                </a:cxn>
                <a:cxn ang="0">
                  <a:pos x="35" y="106"/>
                </a:cxn>
                <a:cxn ang="0">
                  <a:pos x="38" y="108"/>
                </a:cxn>
                <a:cxn ang="0">
                  <a:pos x="37" y="111"/>
                </a:cxn>
                <a:cxn ang="0">
                  <a:pos x="28" y="120"/>
                </a:cxn>
                <a:cxn ang="0">
                  <a:pos x="70" y="141"/>
                </a:cxn>
                <a:cxn ang="0">
                  <a:pos x="70" y="82"/>
                </a:cxn>
                <a:cxn ang="0">
                  <a:pos x="52" y="82"/>
                </a:cxn>
                <a:cxn ang="0">
                  <a:pos x="47" y="76"/>
                </a:cxn>
                <a:cxn ang="0">
                  <a:pos x="47" y="65"/>
                </a:cxn>
                <a:cxn ang="0">
                  <a:pos x="52" y="59"/>
                </a:cxn>
                <a:cxn ang="0">
                  <a:pos x="70" y="59"/>
                </a:cxn>
                <a:cxn ang="0">
                  <a:pos x="70" y="44"/>
                </a:cxn>
                <a:cxn ang="0">
                  <a:pos x="58" y="24"/>
                </a:cxn>
                <a:cxn ang="0">
                  <a:pos x="82" y="0"/>
                </a:cxn>
                <a:cxn ang="0">
                  <a:pos x="105" y="24"/>
                </a:cxn>
                <a:cxn ang="0">
                  <a:pos x="93" y="44"/>
                </a:cxn>
                <a:cxn ang="0">
                  <a:pos x="93" y="59"/>
                </a:cxn>
                <a:cxn ang="0">
                  <a:pos x="111" y="59"/>
                </a:cxn>
                <a:cxn ang="0">
                  <a:pos x="117" y="65"/>
                </a:cxn>
                <a:cxn ang="0">
                  <a:pos x="117" y="76"/>
                </a:cxn>
                <a:cxn ang="0">
                  <a:pos x="111" y="82"/>
                </a:cxn>
                <a:cxn ang="0">
                  <a:pos x="93" y="82"/>
                </a:cxn>
                <a:cxn ang="0">
                  <a:pos x="93" y="141"/>
                </a:cxn>
                <a:cxn ang="0">
                  <a:pos x="136" y="120"/>
                </a:cxn>
                <a:cxn ang="0">
                  <a:pos x="126" y="111"/>
                </a:cxn>
                <a:cxn ang="0">
                  <a:pos x="126" y="108"/>
                </a:cxn>
                <a:cxn ang="0">
                  <a:pos x="129" y="106"/>
                </a:cxn>
                <a:cxn ang="0">
                  <a:pos x="161" y="106"/>
                </a:cxn>
                <a:cxn ang="0">
                  <a:pos x="164" y="109"/>
                </a:cxn>
                <a:cxn ang="0">
                  <a:pos x="164" y="141"/>
                </a:cxn>
                <a:cxn ang="0">
                  <a:pos x="82" y="18"/>
                </a:cxn>
                <a:cxn ang="0">
                  <a:pos x="76" y="24"/>
                </a:cxn>
                <a:cxn ang="0">
                  <a:pos x="82" y="30"/>
                </a:cxn>
                <a:cxn ang="0">
                  <a:pos x="88" y="24"/>
                </a:cxn>
                <a:cxn ang="0">
                  <a:pos x="82" y="18"/>
                </a:cxn>
              </a:cxnLst>
              <a:rect l="0" t="0" r="r" b="b"/>
              <a:pathLst>
                <a:path w="164" h="163">
                  <a:moveTo>
                    <a:pt x="164" y="141"/>
                  </a:moveTo>
                  <a:cubicBezTo>
                    <a:pt x="164" y="142"/>
                    <a:pt x="163" y="143"/>
                    <a:pt x="162" y="144"/>
                  </a:cubicBezTo>
                  <a:cubicBezTo>
                    <a:pt x="162" y="144"/>
                    <a:pt x="161" y="144"/>
                    <a:pt x="161" y="144"/>
                  </a:cubicBezTo>
                  <a:cubicBezTo>
                    <a:pt x="160" y="144"/>
                    <a:pt x="159" y="143"/>
                    <a:pt x="159" y="143"/>
                  </a:cubicBezTo>
                  <a:cubicBezTo>
                    <a:pt x="150" y="134"/>
                    <a:pt x="150" y="134"/>
                    <a:pt x="150" y="134"/>
                  </a:cubicBezTo>
                  <a:cubicBezTo>
                    <a:pt x="136" y="152"/>
                    <a:pt x="110" y="163"/>
                    <a:pt x="82" y="163"/>
                  </a:cubicBezTo>
                  <a:cubicBezTo>
                    <a:pt x="53" y="163"/>
                    <a:pt x="28" y="152"/>
                    <a:pt x="13" y="134"/>
                  </a:cubicBezTo>
                  <a:cubicBezTo>
                    <a:pt x="5" y="143"/>
                    <a:pt x="5" y="143"/>
                    <a:pt x="5" y="143"/>
                  </a:cubicBezTo>
                  <a:cubicBezTo>
                    <a:pt x="4" y="143"/>
                    <a:pt x="3" y="144"/>
                    <a:pt x="3" y="144"/>
                  </a:cubicBezTo>
                  <a:cubicBezTo>
                    <a:pt x="2" y="144"/>
                    <a:pt x="2" y="144"/>
                    <a:pt x="2" y="144"/>
                  </a:cubicBezTo>
                  <a:cubicBezTo>
                    <a:pt x="0" y="143"/>
                    <a:pt x="0" y="142"/>
                    <a:pt x="0" y="141"/>
                  </a:cubicBezTo>
                  <a:cubicBezTo>
                    <a:pt x="0" y="109"/>
                    <a:pt x="0" y="109"/>
                    <a:pt x="0" y="109"/>
                  </a:cubicBezTo>
                  <a:cubicBezTo>
                    <a:pt x="0" y="107"/>
                    <a:pt x="1" y="106"/>
                    <a:pt x="3" y="106"/>
                  </a:cubicBezTo>
                  <a:cubicBezTo>
                    <a:pt x="35" y="106"/>
                    <a:pt x="35" y="106"/>
                    <a:pt x="35" y="106"/>
                  </a:cubicBezTo>
                  <a:cubicBezTo>
                    <a:pt x="36" y="106"/>
                    <a:pt x="37" y="106"/>
                    <a:pt x="38" y="108"/>
                  </a:cubicBezTo>
                  <a:cubicBezTo>
                    <a:pt x="38" y="109"/>
                    <a:pt x="38" y="110"/>
                    <a:pt x="37" y="111"/>
                  </a:cubicBezTo>
                  <a:cubicBezTo>
                    <a:pt x="28" y="120"/>
                    <a:pt x="28" y="120"/>
                    <a:pt x="28" y="120"/>
                  </a:cubicBezTo>
                  <a:cubicBezTo>
                    <a:pt x="36" y="131"/>
                    <a:pt x="52" y="139"/>
                    <a:pt x="70" y="141"/>
                  </a:cubicBezTo>
                  <a:cubicBezTo>
                    <a:pt x="70" y="82"/>
                    <a:pt x="70" y="82"/>
                    <a:pt x="70" y="82"/>
                  </a:cubicBezTo>
                  <a:cubicBezTo>
                    <a:pt x="52" y="82"/>
                    <a:pt x="52" y="82"/>
                    <a:pt x="52" y="82"/>
                  </a:cubicBezTo>
                  <a:cubicBezTo>
                    <a:pt x="49" y="82"/>
                    <a:pt x="47" y="80"/>
                    <a:pt x="47" y="76"/>
                  </a:cubicBezTo>
                  <a:cubicBezTo>
                    <a:pt x="47" y="65"/>
                    <a:pt x="47" y="65"/>
                    <a:pt x="47" y="65"/>
                  </a:cubicBezTo>
                  <a:cubicBezTo>
                    <a:pt x="47" y="61"/>
                    <a:pt x="49" y="59"/>
                    <a:pt x="52" y="59"/>
                  </a:cubicBezTo>
                  <a:cubicBezTo>
                    <a:pt x="70" y="59"/>
                    <a:pt x="70" y="59"/>
                    <a:pt x="70" y="59"/>
                  </a:cubicBezTo>
                  <a:cubicBezTo>
                    <a:pt x="70" y="44"/>
                    <a:pt x="70" y="44"/>
                    <a:pt x="70" y="44"/>
                  </a:cubicBezTo>
                  <a:cubicBezTo>
                    <a:pt x="63" y="40"/>
                    <a:pt x="58" y="32"/>
                    <a:pt x="58" y="24"/>
                  </a:cubicBezTo>
                  <a:cubicBezTo>
                    <a:pt x="58" y="11"/>
                    <a:pt x="69" y="0"/>
                    <a:pt x="82" y="0"/>
                  </a:cubicBezTo>
                  <a:cubicBezTo>
                    <a:pt x="95" y="0"/>
                    <a:pt x="105" y="11"/>
                    <a:pt x="105" y="24"/>
                  </a:cubicBezTo>
                  <a:cubicBezTo>
                    <a:pt x="105" y="32"/>
                    <a:pt x="100" y="40"/>
                    <a:pt x="93" y="44"/>
                  </a:cubicBezTo>
                  <a:cubicBezTo>
                    <a:pt x="93" y="59"/>
                    <a:pt x="93" y="59"/>
                    <a:pt x="93" y="59"/>
                  </a:cubicBezTo>
                  <a:cubicBezTo>
                    <a:pt x="111" y="59"/>
                    <a:pt x="111" y="59"/>
                    <a:pt x="111" y="59"/>
                  </a:cubicBezTo>
                  <a:cubicBezTo>
                    <a:pt x="114" y="59"/>
                    <a:pt x="117" y="61"/>
                    <a:pt x="117" y="65"/>
                  </a:cubicBezTo>
                  <a:cubicBezTo>
                    <a:pt x="117" y="76"/>
                    <a:pt x="117" y="76"/>
                    <a:pt x="117" y="76"/>
                  </a:cubicBezTo>
                  <a:cubicBezTo>
                    <a:pt x="117" y="80"/>
                    <a:pt x="114" y="82"/>
                    <a:pt x="111" y="82"/>
                  </a:cubicBezTo>
                  <a:cubicBezTo>
                    <a:pt x="93" y="82"/>
                    <a:pt x="93" y="82"/>
                    <a:pt x="93" y="82"/>
                  </a:cubicBezTo>
                  <a:cubicBezTo>
                    <a:pt x="93" y="141"/>
                    <a:pt x="93" y="141"/>
                    <a:pt x="93" y="141"/>
                  </a:cubicBezTo>
                  <a:cubicBezTo>
                    <a:pt x="112" y="139"/>
                    <a:pt x="127" y="131"/>
                    <a:pt x="136" y="120"/>
                  </a:cubicBezTo>
                  <a:cubicBezTo>
                    <a:pt x="126" y="111"/>
                    <a:pt x="126" y="111"/>
                    <a:pt x="126" y="111"/>
                  </a:cubicBezTo>
                  <a:cubicBezTo>
                    <a:pt x="126" y="110"/>
                    <a:pt x="125" y="109"/>
                    <a:pt x="126" y="108"/>
                  </a:cubicBezTo>
                  <a:cubicBezTo>
                    <a:pt x="126" y="106"/>
                    <a:pt x="127" y="106"/>
                    <a:pt x="129" y="106"/>
                  </a:cubicBezTo>
                  <a:cubicBezTo>
                    <a:pt x="161" y="106"/>
                    <a:pt x="161" y="106"/>
                    <a:pt x="161" y="106"/>
                  </a:cubicBezTo>
                  <a:cubicBezTo>
                    <a:pt x="162" y="106"/>
                    <a:pt x="164" y="107"/>
                    <a:pt x="164" y="109"/>
                  </a:cubicBezTo>
                  <a:lnTo>
                    <a:pt x="164" y="141"/>
                  </a:lnTo>
                  <a:close/>
                  <a:moveTo>
                    <a:pt x="82" y="18"/>
                  </a:moveTo>
                  <a:cubicBezTo>
                    <a:pt x="78" y="18"/>
                    <a:pt x="76" y="20"/>
                    <a:pt x="76" y="24"/>
                  </a:cubicBezTo>
                  <a:cubicBezTo>
                    <a:pt x="76" y="27"/>
                    <a:pt x="78" y="30"/>
                    <a:pt x="82" y="30"/>
                  </a:cubicBezTo>
                  <a:cubicBezTo>
                    <a:pt x="85" y="30"/>
                    <a:pt x="88" y="27"/>
                    <a:pt x="88" y="24"/>
                  </a:cubicBezTo>
                  <a:cubicBezTo>
                    <a:pt x="88" y="20"/>
                    <a:pt x="85" y="18"/>
                    <a:pt x="82" y="18"/>
                  </a:cubicBezTo>
                  <a:close/>
                </a:path>
              </a:pathLst>
            </a:custGeom>
            <a:solidFill>
              <a:schemeClr val="bg1">
                <a:lumMod val="8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8" name="Group 97"/>
          <p:cNvGrpSpPr/>
          <p:nvPr/>
        </p:nvGrpSpPr>
        <p:grpSpPr>
          <a:xfrm>
            <a:off x="6089694" y="2197232"/>
            <a:ext cx="875568" cy="2519960"/>
            <a:chOff x="4330436" y="1428750"/>
            <a:chExt cx="622660" cy="1792070"/>
          </a:xfrm>
        </p:grpSpPr>
        <p:grpSp>
          <p:nvGrpSpPr>
            <p:cNvPr id="99" name="Group 56"/>
            <p:cNvGrpSpPr>
              <a:grpSpLocks noChangeAspect="1"/>
            </p:cNvGrpSpPr>
            <p:nvPr/>
          </p:nvGrpSpPr>
          <p:grpSpPr bwMode="auto">
            <a:xfrm>
              <a:off x="4330433" y="1428750"/>
              <a:ext cx="622661" cy="1792072"/>
              <a:chOff x="5579886" y="3521866"/>
              <a:chExt cx="901956" cy="2906093"/>
            </a:xfrm>
          </p:grpSpPr>
          <p:grpSp>
            <p:nvGrpSpPr>
              <p:cNvPr id="101" name="Group 203"/>
              <p:cNvGrpSpPr>
                <a:grpSpLocks/>
              </p:cNvGrpSpPr>
              <p:nvPr/>
            </p:nvGrpSpPr>
            <p:grpSpPr bwMode="auto">
              <a:xfrm>
                <a:off x="5579886" y="3521866"/>
                <a:ext cx="901956" cy="2906092"/>
                <a:chOff x="5427486" y="3369466"/>
                <a:chExt cx="901956" cy="2906092"/>
              </a:xfrm>
            </p:grpSpPr>
            <p:sp>
              <p:nvSpPr>
                <p:cNvPr id="105" name="Freeform 81"/>
                <p:cNvSpPr>
                  <a:spLocks/>
                </p:cNvSpPr>
                <p:nvPr/>
              </p:nvSpPr>
              <p:spPr bwMode="auto">
                <a:xfrm rot="5400000">
                  <a:off x="5152331" y="3644623"/>
                  <a:ext cx="1452267" cy="901954"/>
                </a:xfrm>
                <a:custGeom>
                  <a:avLst/>
                  <a:gdLst>
                    <a:gd name="T0" fmla="*/ 1027 w 1027"/>
                    <a:gd name="T1" fmla="*/ 641 h 641"/>
                    <a:gd name="T2" fmla="*/ 0 w 1027"/>
                    <a:gd name="T3" fmla="*/ 532 h 641"/>
                    <a:gd name="T4" fmla="*/ 0 w 1027"/>
                    <a:gd name="T5" fmla="*/ 111 h 641"/>
                    <a:gd name="T6" fmla="*/ 1027 w 1027"/>
                    <a:gd name="T7" fmla="*/ 0 h 641"/>
                    <a:gd name="T8" fmla="*/ 1027 w 1027"/>
                    <a:gd name="T9" fmla="*/ 641 h 641"/>
                  </a:gdLst>
                  <a:ahLst/>
                  <a:cxnLst>
                    <a:cxn ang="0">
                      <a:pos x="T0" y="T1"/>
                    </a:cxn>
                    <a:cxn ang="0">
                      <a:pos x="T2" y="T3"/>
                    </a:cxn>
                    <a:cxn ang="0">
                      <a:pos x="T4" y="T5"/>
                    </a:cxn>
                    <a:cxn ang="0">
                      <a:pos x="T6" y="T7"/>
                    </a:cxn>
                    <a:cxn ang="0">
                      <a:pos x="T8" y="T9"/>
                    </a:cxn>
                  </a:cxnLst>
                  <a:rect l="0" t="0" r="r" b="b"/>
                  <a:pathLst>
                    <a:path w="1027" h="641">
                      <a:moveTo>
                        <a:pt x="1027" y="641"/>
                      </a:moveTo>
                      <a:lnTo>
                        <a:pt x="0" y="532"/>
                      </a:lnTo>
                      <a:lnTo>
                        <a:pt x="0" y="111"/>
                      </a:lnTo>
                      <a:lnTo>
                        <a:pt x="1027" y="0"/>
                      </a:lnTo>
                      <a:lnTo>
                        <a:pt x="1027" y="641"/>
                      </a:lnTo>
                      <a:close/>
                    </a:path>
                  </a:pathLst>
                </a:custGeom>
                <a:solidFill>
                  <a:schemeClr val="accent1"/>
                </a:solidFill>
                <a:ln>
                  <a:noFill/>
                </a:ln>
                <a:effectLst/>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6" name="Freeform 82"/>
                <p:cNvSpPr>
                  <a:spLocks/>
                </p:cNvSpPr>
                <p:nvPr/>
              </p:nvSpPr>
              <p:spPr bwMode="auto">
                <a:xfrm rot="5400000">
                  <a:off x="5151551" y="5097669"/>
                  <a:ext cx="1453824" cy="901954"/>
                </a:xfrm>
                <a:custGeom>
                  <a:avLst/>
                  <a:gdLst>
                    <a:gd name="T0" fmla="*/ 0 w 1029"/>
                    <a:gd name="T1" fmla="*/ 641 h 641"/>
                    <a:gd name="T2" fmla="*/ 1029 w 1029"/>
                    <a:gd name="T3" fmla="*/ 532 h 641"/>
                    <a:gd name="T4" fmla="*/ 1029 w 1029"/>
                    <a:gd name="T5" fmla="*/ 111 h 641"/>
                    <a:gd name="T6" fmla="*/ 0 w 1029"/>
                    <a:gd name="T7" fmla="*/ 0 h 641"/>
                    <a:gd name="T8" fmla="*/ 0 w 1029"/>
                    <a:gd name="T9" fmla="*/ 641 h 641"/>
                  </a:gdLst>
                  <a:ahLst/>
                  <a:cxnLst>
                    <a:cxn ang="0">
                      <a:pos x="T0" y="T1"/>
                    </a:cxn>
                    <a:cxn ang="0">
                      <a:pos x="T2" y="T3"/>
                    </a:cxn>
                    <a:cxn ang="0">
                      <a:pos x="T4" y="T5"/>
                    </a:cxn>
                    <a:cxn ang="0">
                      <a:pos x="T6" y="T7"/>
                    </a:cxn>
                    <a:cxn ang="0">
                      <a:pos x="T8" y="T9"/>
                    </a:cxn>
                  </a:cxnLst>
                  <a:rect l="0" t="0" r="r" b="b"/>
                  <a:pathLst>
                    <a:path w="1029" h="641">
                      <a:moveTo>
                        <a:pt x="0" y="641"/>
                      </a:moveTo>
                      <a:lnTo>
                        <a:pt x="1029" y="532"/>
                      </a:lnTo>
                      <a:lnTo>
                        <a:pt x="1029" y="111"/>
                      </a:lnTo>
                      <a:lnTo>
                        <a:pt x="0" y="0"/>
                      </a:lnTo>
                      <a:lnTo>
                        <a:pt x="0" y="641"/>
                      </a:lnTo>
                      <a:close/>
                    </a:path>
                  </a:pathLst>
                </a:custGeom>
                <a:solidFill>
                  <a:schemeClr val="accent1">
                    <a:lumMod val="7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02" name="Freeform 87"/>
              <p:cNvSpPr>
                <a:spLocks/>
              </p:cNvSpPr>
              <p:nvPr/>
            </p:nvSpPr>
            <p:spPr bwMode="auto">
              <a:xfrm rot="5400000">
                <a:off x="6025410" y="4523936"/>
                <a:ext cx="10908" cy="901954"/>
              </a:xfrm>
              <a:custGeom>
                <a:avLst/>
                <a:gdLst>
                  <a:gd name="T0" fmla="*/ 8 w 8"/>
                  <a:gd name="T1" fmla="*/ 640 h 641"/>
                  <a:gd name="T2" fmla="*/ 3 w 8"/>
                  <a:gd name="T3" fmla="*/ 641 h 641"/>
                  <a:gd name="T4" fmla="*/ 0 w 8"/>
                  <a:gd name="T5" fmla="*/ 640 h 641"/>
                  <a:gd name="T6" fmla="*/ 0 w 8"/>
                  <a:gd name="T7" fmla="*/ 0 h 641"/>
                  <a:gd name="T8" fmla="*/ 3 w 8"/>
                  <a:gd name="T9" fmla="*/ 0 h 641"/>
                  <a:gd name="T10" fmla="*/ 8 w 8"/>
                  <a:gd name="T11" fmla="*/ 0 h 641"/>
                  <a:gd name="T12" fmla="*/ 8 w 8"/>
                  <a:gd name="T13" fmla="*/ 640 h 641"/>
                </a:gdLst>
                <a:ahLst/>
                <a:cxnLst>
                  <a:cxn ang="0">
                    <a:pos x="T0" y="T1"/>
                  </a:cxn>
                  <a:cxn ang="0">
                    <a:pos x="T2" y="T3"/>
                  </a:cxn>
                  <a:cxn ang="0">
                    <a:pos x="T4" y="T5"/>
                  </a:cxn>
                  <a:cxn ang="0">
                    <a:pos x="T6" y="T7"/>
                  </a:cxn>
                  <a:cxn ang="0">
                    <a:pos x="T8" y="T9"/>
                  </a:cxn>
                  <a:cxn ang="0">
                    <a:pos x="T10" y="T11"/>
                  </a:cxn>
                  <a:cxn ang="0">
                    <a:pos x="T12" y="T13"/>
                  </a:cxn>
                </a:cxnLst>
                <a:rect l="0" t="0" r="r" b="b"/>
                <a:pathLst>
                  <a:path w="8" h="641">
                    <a:moveTo>
                      <a:pt x="8" y="640"/>
                    </a:moveTo>
                    <a:lnTo>
                      <a:pt x="3" y="641"/>
                    </a:lnTo>
                    <a:lnTo>
                      <a:pt x="0" y="640"/>
                    </a:lnTo>
                    <a:lnTo>
                      <a:pt x="0" y="0"/>
                    </a:lnTo>
                    <a:lnTo>
                      <a:pt x="3" y="0"/>
                    </a:lnTo>
                    <a:lnTo>
                      <a:pt x="8" y="0"/>
                    </a:lnTo>
                    <a:lnTo>
                      <a:pt x="8" y="64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3" name="Freeform 96"/>
              <p:cNvSpPr>
                <a:spLocks/>
              </p:cNvSpPr>
              <p:nvPr/>
            </p:nvSpPr>
            <p:spPr bwMode="auto">
              <a:xfrm rot="5400000">
                <a:off x="4942497" y="4888615"/>
                <a:ext cx="2906091" cy="172596"/>
              </a:xfrm>
              <a:custGeom>
                <a:avLst/>
                <a:gdLst>
                  <a:gd name="T0" fmla="*/ 1027 w 2056"/>
                  <a:gd name="T1" fmla="*/ 0 h 123"/>
                  <a:gd name="T2" fmla="*/ 0 w 2056"/>
                  <a:gd name="T3" fmla="*/ 111 h 123"/>
                  <a:gd name="T4" fmla="*/ 0 w 2056"/>
                  <a:gd name="T5" fmla="*/ 123 h 123"/>
                  <a:gd name="T6" fmla="*/ 1027 w 2056"/>
                  <a:gd name="T7" fmla="*/ 14 h 123"/>
                  <a:gd name="T8" fmla="*/ 2056 w 2056"/>
                  <a:gd name="T9" fmla="*/ 123 h 123"/>
                  <a:gd name="T10" fmla="*/ 2056 w 2056"/>
                  <a:gd name="T11" fmla="*/ 111 h 123"/>
                  <a:gd name="T12" fmla="*/ 1027 w 2056"/>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2056" h="123">
                    <a:moveTo>
                      <a:pt x="1027" y="0"/>
                    </a:moveTo>
                    <a:lnTo>
                      <a:pt x="0" y="111"/>
                    </a:lnTo>
                    <a:lnTo>
                      <a:pt x="0" y="123"/>
                    </a:lnTo>
                    <a:lnTo>
                      <a:pt x="1027" y="14"/>
                    </a:lnTo>
                    <a:lnTo>
                      <a:pt x="2056" y="123"/>
                    </a:lnTo>
                    <a:lnTo>
                      <a:pt x="2056" y="111"/>
                    </a:lnTo>
                    <a:lnTo>
                      <a:pt x="1027" y="0"/>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4" name="Freeform 97"/>
              <p:cNvSpPr>
                <a:spLocks/>
              </p:cNvSpPr>
              <p:nvPr/>
            </p:nvSpPr>
            <p:spPr bwMode="auto">
              <a:xfrm rot="5400000">
                <a:off x="4210355" y="4891399"/>
                <a:ext cx="2906091" cy="167029"/>
              </a:xfrm>
              <a:custGeom>
                <a:avLst/>
                <a:gdLst>
                  <a:gd name="T0" fmla="*/ 1027 w 2056"/>
                  <a:gd name="T1" fmla="*/ 119 h 119"/>
                  <a:gd name="T2" fmla="*/ 0 w 2056"/>
                  <a:gd name="T3" fmla="*/ 10 h 119"/>
                  <a:gd name="T4" fmla="*/ 0 w 2056"/>
                  <a:gd name="T5" fmla="*/ 0 h 119"/>
                  <a:gd name="T6" fmla="*/ 1027 w 2056"/>
                  <a:gd name="T7" fmla="*/ 104 h 119"/>
                  <a:gd name="T8" fmla="*/ 2056 w 2056"/>
                  <a:gd name="T9" fmla="*/ 0 h 119"/>
                  <a:gd name="T10" fmla="*/ 2056 w 2056"/>
                  <a:gd name="T11" fmla="*/ 10 h 119"/>
                  <a:gd name="T12" fmla="*/ 1027 w 2056"/>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2056" h="119">
                    <a:moveTo>
                      <a:pt x="1027" y="119"/>
                    </a:moveTo>
                    <a:lnTo>
                      <a:pt x="0" y="10"/>
                    </a:lnTo>
                    <a:lnTo>
                      <a:pt x="0" y="0"/>
                    </a:lnTo>
                    <a:lnTo>
                      <a:pt x="1027" y="104"/>
                    </a:lnTo>
                    <a:lnTo>
                      <a:pt x="2056" y="0"/>
                    </a:lnTo>
                    <a:lnTo>
                      <a:pt x="2056" y="10"/>
                    </a:lnTo>
                    <a:lnTo>
                      <a:pt x="1027" y="119"/>
                    </a:lnTo>
                    <a:close/>
                  </a:path>
                </a:pathLst>
              </a:custGeom>
              <a:solidFill>
                <a:schemeClr val="bg1">
                  <a:alpha val="25000"/>
                </a:schemeClr>
              </a:solidFill>
              <a:ln>
                <a:noFill/>
              </a:ln>
            </p:spPr>
            <p:txBody>
              <a:bodyPr lIns="96435" tIns="48218" rIns="96435" bIns="48218"/>
              <a:lstStyle/>
              <a:p>
                <a:pPr fontAlgn="auto">
                  <a:spcBef>
                    <a:spcPts val="0"/>
                  </a:spcBef>
                  <a:spcAft>
                    <a:spcPts val="0"/>
                  </a:spcAft>
                  <a:defRPr/>
                </a:pPr>
                <a:endParaRPr lang="id-ID" sz="1898">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00" name="Freeform 109"/>
            <p:cNvSpPr>
              <a:spLocks noEditPoints="1"/>
            </p:cNvSpPr>
            <p:nvPr/>
          </p:nvSpPr>
          <p:spPr bwMode="auto">
            <a:xfrm>
              <a:off x="4537028" y="2460032"/>
              <a:ext cx="261627" cy="175847"/>
            </a:xfrm>
            <a:custGeom>
              <a:avLst/>
              <a:gdLst/>
              <a:ahLst/>
              <a:cxnLst>
                <a:cxn ang="0">
                  <a:pos x="148" y="34"/>
                </a:cxn>
                <a:cxn ang="0">
                  <a:pos x="141" y="53"/>
                </a:cxn>
                <a:cxn ang="0">
                  <a:pos x="155" y="98"/>
                </a:cxn>
                <a:cxn ang="0">
                  <a:pos x="154" y="106"/>
                </a:cxn>
                <a:cxn ang="0">
                  <a:pos x="162" y="116"/>
                </a:cxn>
                <a:cxn ang="0">
                  <a:pos x="163" y="116"/>
                </a:cxn>
                <a:cxn ang="0">
                  <a:pos x="171" y="108"/>
                </a:cxn>
                <a:cxn ang="0">
                  <a:pos x="172" y="98"/>
                </a:cxn>
                <a:cxn ang="0">
                  <a:pos x="148" y="34"/>
                </a:cxn>
                <a:cxn ang="0">
                  <a:pos x="86" y="23"/>
                </a:cxn>
                <a:cxn ang="0">
                  <a:pos x="97" y="24"/>
                </a:cxn>
                <a:cxn ang="0">
                  <a:pos x="109" y="9"/>
                </a:cxn>
                <a:cxn ang="0">
                  <a:pos x="86" y="6"/>
                </a:cxn>
                <a:cxn ang="0">
                  <a:pos x="0" y="98"/>
                </a:cxn>
                <a:cxn ang="0">
                  <a:pos x="1" y="108"/>
                </a:cxn>
                <a:cxn ang="0">
                  <a:pos x="10" y="116"/>
                </a:cxn>
                <a:cxn ang="0">
                  <a:pos x="18" y="106"/>
                </a:cxn>
                <a:cxn ang="0">
                  <a:pos x="17" y="98"/>
                </a:cxn>
                <a:cxn ang="0">
                  <a:pos x="86" y="23"/>
                </a:cxn>
                <a:cxn ang="0">
                  <a:pos x="70" y="88"/>
                </a:cxn>
                <a:cxn ang="0">
                  <a:pos x="76" y="112"/>
                </a:cxn>
                <a:cxn ang="0">
                  <a:pos x="100" y="105"/>
                </a:cxn>
                <a:cxn ang="0">
                  <a:pos x="140" y="2"/>
                </a:cxn>
                <a:cxn ang="0">
                  <a:pos x="70" y="88"/>
                </a:cxn>
              </a:cxnLst>
              <a:rect l="0" t="0" r="r" b="b"/>
              <a:pathLst>
                <a:path w="172" h="116">
                  <a:moveTo>
                    <a:pt x="148" y="34"/>
                  </a:moveTo>
                  <a:cubicBezTo>
                    <a:pt x="145" y="40"/>
                    <a:pt x="143" y="47"/>
                    <a:pt x="141" y="53"/>
                  </a:cubicBezTo>
                  <a:cubicBezTo>
                    <a:pt x="149" y="65"/>
                    <a:pt x="155" y="81"/>
                    <a:pt x="155" y="98"/>
                  </a:cubicBezTo>
                  <a:cubicBezTo>
                    <a:pt x="155" y="101"/>
                    <a:pt x="154" y="104"/>
                    <a:pt x="154" y="106"/>
                  </a:cubicBezTo>
                  <a:cubicBezTo>
                    <a:pt x="154" y="111"/>
                    <a:pt x="157" y="115"/>
                    <a:pt x="162" y="116"/>
                  </a:cubicBezTo>
                  <a:cubicBezTo>
                    <a:pt x="162" y="116"/>
                    <a:pt x="162" y="116"/>
                    <a:pt x="163" y="116"/>
                  </a:cubicBezTo>
                  <a:cubicBezTo>
                    <a:pt x="167" y="116"/>
                    <a:pt x="171" y="112"/>
                    <a:pt x="171" y="108"/>
                  </a:cubicBezTo>
                  <a:cubicBezTo>
                    <a:pt x="172" y="105"/>
                    <a:pt x="172" y="102"/>
                    <a:pt x="172" y="98"/>
                  </a:cubicBezTo>
                  <a:cubicBezTo>
                    <a:pt x="172" y="73"/>
                    <a:pt x="163" y="50"/>
                    <a:pt x="148" y="34"/>
                  </a:cubicBezTo>
                  <a:close/>
                  <a:moveTo>
                    <a:pt x="86" y="23"/>
                  </a:moveTo>
                  <a:cubicBezTo>
                    <a:pt x="90" y="23"/>
                    <a:pt x="93" y="23"/>
                    <a:pt x="97" y="24"/>
                  </a:cubicBezTo>
                  <a:cubicBezTo>
                    <a:pt x="101" y="19"/>
                    <a:pt x="105" y="14"/>
                    <a:pt x="109" y="9"/>
                  </a:cubicBezTo>
                  <a:cubicBezTo>
                    <a:pt x="102" y="7"/>
                    <a:pt x="94" y="6"/>
                    <a:pt x="86" y="6"/>
                  </a:cubicBezTo>
                  <a:cubicBezTo>
                    <a:pt x="38" y="6"/>
                    <a:pt x="0" y="47"/>
                    <a:pt x="0" y="98"/>
                  </a:cubicBezTo>
                  <a:cubicBezTo>
                    <a:pt x="0" y="101"/>
                    <a:pt x="0" y="105"/>
                    <a:pt x="1" y="108"/>
                  </a:cubicBezTo>
                  <a:cubicBezTo>
                    <a:pt x="1" y="113"/>
                    <a:pt x="5" y="116"/>
                    <a:pt x="10" y="116"/>
                  </a:cubicBezTo>
                  <a:cubicBezTo>
                    <a:pt x="15" y="115"/>
                    <a:pt x="18" y="111"/>
                    <a:pt x="18" y="106"/>
                  </a:cubicBezTo>
                  <a:cubicBezTo>
                    <a:pt x="17" y="104"/>
                    <a:pt x="17" y="101"/>
                    <a:pt x="17" y="98"/>
                  </a:cubicBezTo>
                  <a:cubicBezTo>
                    <a:pt x="17" y="56"/>
                    <a:pt x="47" y="23"/>
                    <a:pt x="86" y="23"/>
                  </a:cubicBezTo>
                  <a:close/>
                  <a:moveTo>
                    <a:pt x="70" y="88"/>
                  </a:moveTo>
                  <a:cubicBezTo>
                    <a:pt x="64" y="99"/>
                    <a:pt x="68" y="107"/>
                    <a:pt x="76" y="112"/>
                  </a:cubicBezTo>
                  <a:cubicBezTo>
                    <a:pt x="84" y="116"/>
                    <a:pt x="94" y="116"/>
                    <a:pt x="100" y="105"/>
                  </a:cubicBezTo>
                  <a:cubicBezTo>
                    <a:pt x="105" y="95"/>
                    <a:pt x="143" y="4"/>
                    <a:pt x="140" y="2"/>
                  </a:cubicBezTo>
                  <a:cubicBezTo>
                    <a:pt x="136" y="0"/>
                    <a:pt x="76" y="78"/>
                    <a:pt x="70" y="88"/>
                  </a:cubicBezTo>
                  <a:close/>
                </a:path>
              </a:pathLst>
            </a:custGeom>
            <a:solidFill>
              <a:schemeClr val="bg1">
                <a:lumMod val="8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7" name="Group 106"/>
          <p:cNvGrpSpPr/>
          <p:nvPr/>
        </p:nvGrpSpPr>
        <p:grpSpPr>
          <a:xfrm>
            <a:off x="5144483" y="5508376"/>
            <a:ext cx="2770693" cy="816805"/>
            <a:chOff x="3658248" y="3783469"/>
            <a:chExt cx="1970379" cy="580871"/>
          </a:xfrm>
        </p:grpSpPr>
        <p:sp>
          <p:nvSpPr>
            <p:cNvPr id="108" name="Rectangle 102"/>
            <p:cNvSpPr/>
            <p:nvPr/>
          </p:nvSpPr>
          <p:spPr>
            <a:xfrm>
              <a:off x="4221174" y="3783469"/>
              <a:ext cx="845132" cy="250294"/>
            </a:xfrm>
            <a:prstGeom prst="rect">
              <a:avLst/>
            </a:prstGeom>
          </p:spPr>
          <p:txBody>
            <a:bodyPr wrap="none">
              <a:spAutoFit/>
            </a:bodyPr>
            <a:lstStyle/>
            <a:p>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Term Here</a:t>
              </a:r>
            </a:p>
          </p:txBody>
        </p:sp>
        <p:sp>
          <p:nvSpPr>
            <p:cNvPr id="109" name="Rectangle 103"/>
            <p:cNvSpPr/>
            <p:nvPr/>
          </p:nvSpPr>
          <p:spPr>
            <a:xfrm>
              <a:off x="3658248" y="3990975"/>
              <a:ext cx="1970379" cy="373365"/>
            </a:xfrm>
            <a:prstGeom prst="rect">
              <a:avLst/>
            </a:prstGeom>
          </p:spPr>
          <p:txBody>
            <a:bodyPr wrap="square">
              <a:spAutoFit/>
            </a:bodyPr>
            <a:lstStyle/>
            <a:p>
              <a:pPr algn="ctr"/>
              <a:r>
                <a:rPr lang="id-ID"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endParaRPr lang="en-US" sz="1406"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10" name="Group 104"/>
          <p:cNvGrpSpPr/>
          <p:nvPr/>
        </p:nvGrpSpPr>
        <p:grpSpPr>
          <a:xfrm>
            <a:off x="9885886" y="3249419"/>
            <a:ext cx="2784087" cy="765290"/>
            <a:chOff x="7086600" y="2172279"/>
            <a:chExt cx="1979904" cy="544236"/>
          </a:xfrm>
        </p:grpSpPr>
        <p:sp>
          <p:nvSpPr>
            <p:cNvPr id="111" name="Rectangle 105"/>
            <p:cNvSpPr/>
            <p:nvPr/>
          </p:nvSpPr>
          <p:spPr>
            <a:xfrm>
              <a:off x="7086600" y="2172279"/>
              <a:ext cx="845132" cy="250294"/>
            </a:xfrm>
            <a:prstGeom prst="rect">
              <a:avLst/>
            </a:prstGeom>
          </p:spPr>
          <p:txBody>
            <a:bodyPr wrap="none">
              <a:spAutoFit/>
            </a:bodyPr>
            <a:lstStyle/>
            <a:p>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Term Here</a:t>
              </a:r>
            </a:p>
          </p:txBody>
        </p:sp>
        <p:sp>
          <p:nvSpPr>
            <p:cNvPr id="112" name="Rectangle 111"/>
            <p:cNvSpPr/>
            <p:nvPr/>
          </p:nvSpPr>
          <p:spPr>
            <a:xfrm>
              <a:off x="7096125" y="2343150"/>
              <a:ext cx="1970379" cy="373365"/>
            </a:xfrm>
            <a:prstGeom prst="rect">
              <a:avLst/>
            </a:prstGeom>
          </p:spPr>
          <p:txBody>
            <a:bodyPr wrap="square">
              <a:spAutoFit/>
            </a:bodyPr>
            <a:lstStyle/>
            <a:p>
              <a:r>
                <a:rPr lang="id-ID"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endParaRPr lang="en-US" sz="1406"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13" name="Group 112"/>
          <p:cNvGrpSpPr/>
          <p:nvPr/>
        </p:nvGrpSpPr>
        <p:grpSpPr>
          <a:xfrm>
            <a:off x="9564435" y="4259878"/>
            <a:ext cx="2784087" cy="765290"/>
            <a:chOff x="7086600" y="2172279"/>
            <a:chExt cx="1979904" cy="544236"/>
          </a:xfrm>
        </p:grpSpPr>
        <p:sp>
          <p:nvSpPr>
            <p:cNvPr id="114" name="Rectangle 113"/>
            <p:cNvSpPr/>
            <p:nvPr/>
          </p:nvSpPr>
          <p:spPr>
            <a:xfrm>
              <a:off x="7086600" y="2172279"/>
              <a:ext cx="845132" cy="250294"/>
            </a:xfrm>
            <a:prstGeom prst="rect">
              <a:avLst/>
            </a:prstGeom>
          </p:spPr>
          <p:txBody>
            <a:bodyPr wrap="none">
              <a:spAutoFit/>
            </a:bodyPr>
            <a:lstStyle/>
            <a:p>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Term Here</a:t>
              </a:r>
            </a:p>
          </p:txBody>
        </p:sp>
        <p:sp>
          <p:nvSpPr>
            <p:cNvPr id="115" name="Rectangle 114"/>
            <p:cNvSpPr/>
            <p:nvPr/>
          </p:nvSpPr>
          <p:spPr>
            <a:xfrm>
              <a:off x="7096125" y="2343150"/>
              <a:ext cx="1970379" cy="373365"/>
            </a:xfrm>
            <a:prstGeom prst="rect">
              <a:avLst/>
            </a:prstGeom>
          </p:spPr>
          <p:txBody>
            <a:bodyPr wrap="square">
              <a:spAutoFit/>
            </a:bodyPr>
            <a:lstStyle/>
            <a:p>
              <a:r>
                <a:rPr lang="id-ID"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endParaRPr lang="en-US" sz="1406"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16" name="Group 115"/>
          <p:cNvGrpSpPr/>
          <p:nvPr/>
        </p:nvGrpSpPr>
        <p:grpSpPr>
          <a:xfrm>
            <a:off x="9309953" y="5090293"/>
            <a:ext cx="2784087" cy="765290"/>
            <a:chOff x="7086600" y="2172279"/>
            <a:chExt cx="1979904" cy="544236"/>
          </a:xfrm>
        </p:grpSpPr>
        <p:sp>
          <p:nvSpPr>
            <p:cNvPr id="117" name="Rectangle 116"/>
            <p:cNvSpPr/>
            <p:nvPr/>
          </p:nvSpPr>
          <p:spPr>
            <a:xfrm>
              <a:off x="7086600" y="2172279"/>
              <a:ext cx="845132" cy="250294"/>
            </a:xfrm>
            <a:prstGeom prst="rect">
              <a:avLst/>
            </a:prstGeom>
          </p:spPr>
          <p:txBody>
            <a:bodyPr wrap="none">
              <a:spAutoFit/>
            </a:bodyPr>
            <a:lstStyle/>
            <a:p>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Term Here</a:t>
              </a:r>
            </a:p>
          </p:txBody>
        </p:sp>
        <p:sp>
          <p:nvSpPr>
            <p:cNvPr id="118" name="Rectangle 117"/>
            <p:cNvSpPr/>
            <p:nvPr/>
          </p:nvSpPr>
          <p:spPr>
            <a:xfrm>
              <a:off x="7096125" y="2343150"/>
              <a:ext cx="1970379" cy="373365"/>
            </a:xfrm>
            <a:prstGeom prst="rect">
              <a:avLst/>
            </a:prstGeom>
          </p:spPr>
          <p:txBody>
            <a:bodyPr wrap="square">
              <a:spAutoFit/>
            </a:bodyPr>
            <a:lstStyle/>
            <a:p>
              <a:r>
                <a:rPr lang="id-ID"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endParaRPr lang="en-US" sz="1406"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19" name="Group 118"/>
          <p:cNvGrpSpPr/>
          <p:nvPr/>
        </p:nvGrpSpPr>
        <p:grpSpPr>
          <a:xfrm>
            <a:off x="188778" y="3222631"/>
            <a:ext cx="2770693" cy="765290"/>
            <a:chOff x="9525" y="1885950"/>
            <a:chExt cx="1970379" cy="544236"/>
          </a:xfrm>
        </p:grpSpPr>
        <p:sp>
          <p:nvSpPr>
            <p:cNvPr id="120" name="Rectangle 119"/>
            <p:cNvSpPr/>
            <p:nvPr/>
          </p:nvSpPr>
          <p:spPr>
            <a:xfrm>
              <a:off x="1134772" y="1885950"/>
              <a:ext cx="845132" cy="250294"/>
            </a:xfrm>
            <a:prstGeom prst="rect">
              <a:avLst/>
            </a:prstGeom>
          </p:spPr>
          <p:txBody>
            <a:bodyPr wrap="none">
              <a:spAutoFit/>
            </a:bodyPr>
            <a:lstStyle/>
            <a:p>
              <a:pPr algn="r"/>
              <a:r>
                <a:rPr lang="en-US" sz="1687"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Term Here</a:t>
              </a:r>
            </a:p>
          </p:txBody>
        </p:sp>
        <p:sp>
          <p:nvSpPr>
            <p:cNvPr id="121" name="Rectangle 120"/>
            <p:cNvSpPr/>
            <p:nvPr/>
          </p:nvSpPr>
          <p:spPr>
            <a:xfrm>
              <a:off x="9525" y="2056821"/>
              <a:ext cx="1970379" cy="373365"/>
            </a:xfrm>
            <a:prstGeom prst="rect">
              <a:avLst/>
            </a:prstGeom>
          </p:spPr>
          <p:txBody>
            <a:bodyPr wrap="square">
              <a:spAutoFit/>
            </a:bodyPr>
            <a:lstStyle/>
            <a:p>
              <a:pPr algn="r"/>
              <a:r>
                <a:rPr lang="id-ID"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endParaRPr lang="en-US" sz="1406"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22" name="Group 121"/>
          <p:cNvGrpSpPr/>
          <p:nvPr/>
        </p:nvGrpSpPr>
        <p:grpSpPr>
          <a:xfrm>
            <a:off x="644167" y="4246484"/>
            <a:ext cx="2770693" cy="765290"/>
            <a:chOff x="9525" y="1885950"/>
            <a:chExt cx="1970379" cy="544236"/>
          </a:xfrm>
        </p:grpSpPr>
        <p:sp>
          <p:nvSpPr>
            <p:cNvPr id="123" name="Rectangle 122"/>
            <p:cNvSpPr/>
            <p:nvPr/>
          </p:nvSpPr>
          <p:spPr>
            <a:xfrm>
              <a:off x="1134772" y="1885950"/>
              <a:ext cx="845132" cy="250294"/>
            </a:xfrm>
            <a:prstGeom prst="rect">
              <a:avLst/>
            </a:prstGeom>
          </p:spPr>
          <p:txBody>
            <a:bodyPr wrap="none">
              <a:spAutoFit/>
            </a:bodyPr>
            <a:lstStyle/>
            <a:p>
              <a:pPr algn="r"/>
              <a:r>
                <a:rPr lang="en-US" sz="168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Term Here</a:t>
              </a:r>
            </a:p>
          </p:txBody>
        </p:sp>
        <p:sp>
          <p:nvSpPr>
            <p:cNvPr id="124" name="Rectangle 123"/>
            <p:cNvSpPr/>
            <p:nvPr/>
          </p:nvSpPr>
          <p:spPr>
            <a:xfrm>
              <a:off x="9525" y="2056821"/>
              <a:ext cx="1970379" cy="373365"/>
            </a:xfrm>
            <a:prstGeom prst="rect">
              <a:avLst/>
            </a:prstGeom>
          </p:spPr>
          <p:txBody>
            <a:bodyPr wrap="square">
              <a:spAutoFit/>
            </a:bodyPr>
            <a:lstStyle/>
            <a:p>
              <a:pPr algn="r"/>
              <a:r>
                <a:rPr lang="id-ID"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endParaRPr lang="en-US" sz="1406"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25" name="Group 124"/>
          <p:cNvGrpSpPr/>
          <p:nvPr/>
        </p:nvGrpSpPr>
        <p:grpSpPr>
          <a:xfrm>
            <a:off x="873684" y="5090293"/>
            <a:ext cx="2770693" cy="765290"/>
            <a:chOff x="9525" y="1885950"/>
            <a:chExt cx="1970379" cy="544236"/>
          </a:xfrm>
        </p:grpSpPr>
        <p:sp>
          <p:nvSpPr>
            <p:cNvPr id="126" name="Rectangle 125"/>
            <p:cNvSpPr/>
            <p:nvPr/>
          </p:nvSpPr>
          <p:spPr>
            <a:xfrm>
              <a:off x="1134772" y="1885950"/>
              <a:ext cx="845132" cy="250294"/>
            </a:xfrm>
            <a:prstGeom prst="rect">
              <a:avLst/>
            </a:prstGeom>
          </p:spPr>
          <p:txBody>
            <a:bodyPr wrap="none">
              <a:spAutoFit/>
            </a:bodyPr>
            <a:lstStyle/>
            <a:p>
              <a:pPr algn="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Term Here</a:t>
              </a:r>
            </a:p>
          </p:txBody>
        </p:sp>
        <p:sp>
          <p:nvSpPr>
            <p:cNvPr id="127" name="Rectangle 126"/>
            <p:cNvSpPr/>
            <p:nvPr/>
          </p:nvSpPr>
          <p:spPr>
            <a:xfrm>
              <a:off x="9525" y="2056821"/>
              <a:ext cx="1970379" cy="373365"/>
            </a:xfrm>
            <a:prstGeom prst="rect">
              <a:avLst/>
            </a:prstGeom>
          </p:spPr>
          <p:txBody>
            <a:bodyPr wrap="square">
              <a:spAutoFit/>
            </a:bodyPr>
            <a:lstStyle/>
            <a:p>
              <a:pPr algn="r"/>
              <a:r>
                <a:rPr lang="id-ID"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406"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endParaRPr lang="en-US" sz="1406"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8"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337461117"/>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slide(fromTop)">
                                      <p:cBhvr>
                                        <p:cTn id="7" dur="500"/>
                                        <p:tgtEl>
                                          <p:spTgt spid="9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up)">
                                      <p:cBhvr>
                                        <p:cTn id="11" dur="500"/>
                                        <p:tgtEl>
                                          <p:spTgt spid="35"/>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7"/>
                                        </p:tgtEl>
                                        <p:attrNameLst>
                                          <p:attrName>style.visibility</p:attrName>
                                        </p:attrNameLst>
                                      </p:cBhvr>
                                      <p:to>
                                        <p:strVal val="visible"/>
                                      </p:to>
                                    </p:set>
                                    <p:animEffect transition="in" filter="wipe(up)">
                                      <p:cBhvr>
                                        <p:cTn id="15" dur="500"/>
                                        <p:tgtEl>
                                          <p:spTgt spid="107"/>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slide(fromRight)">
                                      <p:cBhvr>
                                        <p:cTn id="19" dur="500"/>
                                        <p:tgtEl>
                                          <p:spTgt spid="87"/>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wipe(right)">
                                      <p:cBhvr>
                                        <p:cTn id="23" dur="500"/>
                                        <p:tgtEl>
                                          <p:spTgt spid="39"/>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25"/>
                                        </p:tgtEl>
                                        <p:attrNameLst>
                                          <p:attrName>style.visibility</p:attrName>
                                        </p:attrNameLst>
                                      </p:cBhvr>
                                      <p:to>
                                        <p:strVal val="visible"/>
                                      </p:to>
                                    </p:set>
                                    <p:animEffect transition="in" filter="wipe(right)">
                                      <p:cBhvr>
                                        <p:cTn id="27" dur="500"/>
                                        <p:tgtEl>
                                          <p:spTgt spid="125"/>
                                        </p:tgtEl>
                                      </p:cBhvr>
                                    </p:animEffect>
                                  </p:childTnLst>
                                </p:cTn>
                              </p:par>
                            </p:childTnLst>
                          </p:cTn>
                        </p:par>
                        <p:par>
                          <p:cTn id="28" fill="hold">
                            <p:stCondLst>
                              <p:cond delay="3000"/>
                            </p:stCondLst>
                            <p:childTnLst>
                              <p:par>
                                <p:cTn id="29" presetID="12" presetClass="entr" presetSubtype="8" fill="hold" nodeType="after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slide(fromLeft)">
                                      <p:cBhvr>
                                        <p:cTn id="31" dur="500"/>
                                        <p:tgtEl>
                                          <p:spTgt spid="77"/>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16"/>
                                        </p:tgtEl>
                                        <p:attrNameLst>
                                          <p:attrName>style.visibility</p:attrName>
                                        </p:attrNameLst>
                                      </p:cBhvr>
                                      <p:to>
                                        <p:strVal val="visible"/>
                                      </p:to>
                                    </p:set>
                                    <p:animEffect transition="in" filter="wipe(left)">
                                      <p:cBhvr>
                                        <p:cTn id="39" dur="500"/>
                                        <p:tgtEl>
                                          <p:spTgt spid="116"/>
                                        </p:tgtEl>
                                      </p:cBhvr>
                                    </p:animEffect>
                                  </p:childTnLst>
                                </p:cTn>
                              </p:par>
                            </p:childTnLst>
                          </p:cTn>
                        </p:par>
                        <p:par>
                          <p:cTn id="40" fill="hold">
                            <p:stCondLst>
                              <p:cond delay="4500"/>
                            </p:stCondLst>
                            <p:childTnLst>
                              <p:par>
                                <p:cTn id="41" presetID="12" presetClass="entr" presetSubtype="2" fill="hold"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slide(fromRight)">
                                      <p:cBhvr>
                                        <p:cTn id="43" dur="500"/>
                                        <p:tgtEl>
                                          <p:spTgt spid="24"/>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right)">
                                      <p:cBhvr>
                                        <p:cTn id="47" dur="500"/>
                                        <p:tgtEl>
                                          <p:spTgt spid="46"/>
                                        </p:tgtEl>
                                      </p:cBhvr>
                                    </p:animEffect>
                                  </p:childTnLst>
                                </p:cTn>
                              </p:par>
                            </p:childTnLst>
                          </p:cTn>
                        </p:par>
                        <p:par>
                          <p:cTn id="48" fill="hold">
                            <p:stCondLst>
                              <p:cond delay="5500"/>
                            </p:stCondLst>
                            <p:childTnLst>
                              <p:par>
                                <p:cTn id="49" presetID="22" presetClass="entr" presetSubtype="2" fill="hold" nodeType="afterEffect">
                                  <p:stCondLst>
                                    <p:cond delay="0"/>
                                  </p:stCondLst>
                                  <p:childTnLst>
                                    <p:set>
                                      <p:cBhvr>
                                        <p:cTn id="50" dur="1" fill="hold">
                                          <p:stCondLst>
                                            <p:cond delay="0"/>
                                          </p:stCondLst>
                                        </p:cTn>
                                        <p:tgtEl>
                                          <p:spTgt spid="122"/>
                                        </p:tgtEl>
                                        <p:attrNameLst>
                                          <p:attrName>style.visibility</p:attrName>
                                        </p:attrNameLst>
                                      </p:cBhvr>
                                      <p:to>
                                        <p:strVal val="visible"/>
                                      </p:to>
                                    </p:set>
                                    <p:animEffect transition="in" filter="wipe(right)">
                                      <p:cBhvr>
                                        <p:cTn id="51" dur="500"/>
                                        <p:tgtEl>
                                          <p:spTgt spid="122"/>
                                        </p:tgtEl>
                                      </p:cBhvr>
                                    </p:animEffect>
                                  </p:childTnLst>
                                </p:cTn>
                              </p:par>
                            </p:childTnLst>
                          </p:cTn>
                        </p:par>
                        <p:par>
                          <p:cTn id="52" fill="hold">
                            <p:stCondLst>
                              <p:cond delay="6000"/>
                            </p:stCondLst>
                            <p:childTnLst>
                              <p:par>
                                <p:cTn id="53" presetID="12" presetClass="entr" presetSubtype="8" fill="hold" nodeType="afterEffect">
                                  <p:stCondLst>
                                    <p:cond delay="0"/>
                                  </p:stCondLst>
                                  <p:childTnLst>
                                    <p:set>
                                      <p:cBhvr>
                                        <p:cTn id="54" dur="1" fill="hold">
                                          <p:stCondLst>
                                            <p:cond delay="0"/>
                                          </p:stCondLst>
                                        </p:cTn>
                                        <p:tgtEl>
                                          <p:spTgt spid="67"/>
                                        </p:tgtEl>
                                        <p:attrNameLst>
                                          <p:attrName>style.visibility</p:attrName>
                                        </p:attrNameLst>
                                      </p:cBhvr>
                                      <p:to>
                                        <p:strVal val="visible"/>
                                      </p:to>
                                    </p:set>
                                    <p:animEffect transition="in" filter="slide(fromLeft)">
                                      <p:cBhvr>
                                        <p:cTn id="55" dur="500"/>
                                        <p:tgtEl>
                                          <p:spTgt spid="67"/>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wipe(left)">
                                      <p:cBhvr>
                                        <p:cTn id="59" dur="500"/>
                                        <p:tgtEl>
                                          <p:spTgt spid="43"/>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113"/>
                                        </p:tgtEl>
                                        <p:attrNameLst>
                                          <p:attrName>style.visibility</p:attrName>
                                        </p:attrNameLst>
                                      </p:cBhvr>
                                      <p:to>
                                        <p:strVal val="visible"/>
                                      </p:to>
                                    </p:set>
                                    <p:animEffect transition="in" filter="wipe(left)">
                                      <p:cBhvr>
                                        <p:cTn id="63" dur="500"/>
                                        <p:tgtEl>
                                          <p:spTgt spid="113"/>
                                        </p:tgtEl>
                                      </p:cBhvr>
                                    </p:animEffect>
                                  </p:childTnLst>
                                </p:cTn>
                              </p:par>
                            </p:childTnLst>
                          </p:cTn>
                        </p:par>
                        <p:par>
                          <p:cTn id="64" fill="hold">
                            <p:stCondLst>
                              <p:cond delay="7500"/>
                            </p:stCondLst>
                            <p:childTnLst>
                              <p:par>
                                <p:cTn id="65" presetID="12" presetClass="entr" presetSubtype="2"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slide(fromRight)">
                                      <p:cBhvr>
                                        <p:cTn id="67" dur="500"/>
                                        <p:tgtEl>
                                          <p:spTgt spid="14"/>
                                        </p:tgtEl>
                                      </p:cBhvr>
                                    </p:animEffect>
                                  </p:childTnLst>
                                </p:cTn>
                              </p:par>
                            </p:childTnLst>
                          </p:cTn>
                        </p:par>
                        <p:par>
                          <p:cTn id="68" fill="hold">
                            <p:stCondLst>
                              <p:cond delay="8000"/>
                            </p:stCondLst>
                            <p:childTnLst>
                              <p:par>
                                <p:cTn id="69" presetID="22" presetClass="entr" presetSubtype="2" fill="hold"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right)">
                                      <p:cBhvr>
                                        <p:cTn id="71" dur="500"/>
                                        <p:tgtEl>
                                          <p:spTgt spid="42"/>
                                        </p:tgtEl>
                                      </p:cBhvr>
                                    </p:animEffect>
                                  </p:childTnLst>
                                </p:cTn>
                              </p:par>
                            </p:childTnLst>
                          </p:cTn>
                        </p:par>
                        <p:par>
                          <p:cTn id="72" fill="hold">
                            <p:stCondLst>
                              <p:cond delay="8500"/>
                            </p:stCondLst>
                            <p:childTnLst>
                              <p:par>
                                <p:cTn id="73" presetID="22" presetClass="entr" presetSubtype="2" fill="hold" nodeType="afterEffect">
                                  <p:stCondLst>
                                    <p:cond delay="0"/>
                                  </p:stCondLst>
                                  <p:childTnLst>
                                    <p:set>
                                      <p:cBhvr>
                                        <p:cTn id="74" dur="1" fill="hold">
                                          <p:stCondLst>
                                            <p:cond delay="0"/>
                                          </p:stCondLst>
                                        </p:cTn>
                                        <p:tgtEl>
                                          <p:spTgt spid="119"/>
                                        </p:tgtEl>
                                        <p:attrNameLst>
                                          <p:attrName>style.visibility</p:attrName>
                                        </p:attrNameLst>
                                      </p:cBhvr>
                                      <p:to>
                                        <p:strVal val="visible"/>
                                      </p:to>
                                    </p:set>
                                    <p:animEffect transition="in" filter="wipe(right)">
                                      <p:cBhvr>
                                        <p:cTn id="75" dur="500"/>
                                        <p:tgtEl>
                                          <p:spTgt spid="119"/>
                                        </p:tgtEl>
                                      </p:cBhvr>
                                    </p:animEffect>
                                  </p:childTnLst>
                                </p:cTn>
                              </p:par>
                            </p:childTnLst>
                          </p:cTn>
                        </p:par>
                        <p:par>
                          <p:cTn id="76" fill="hold">
                            <p:stCondLst>
                              <p:cond delay="9000"/>
                            </p:stCondLst>
                            <p:childTnLst>
                              <p:par>
                                <p:cTn id="77" presetID="12" presetClass="entr" presetSubtype="8"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slide(fromLeft)">
                                      <p:cBhvr>
                                        <p:cTn id="79" dur="500"/>
                                        <p:tgtEl>
                                          <p:spTgt spid="5"/>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wipe(left)">
                                      <p:cBhvr>
                                        <p:cTn id="83" dur="500"/>
                                        <p:tgtEl>
                                          <p:spTgt spid="34"/>
                                        </p:tgtEl>
                                      </p:cBhvr>
                                    </p:animEffect>
                                  </p:childTnLst>
                                </p:cTn>
                              </p:par>
                            </p:childTnLst>
                          </p:cTn>
                        </p:par>
                        <p:par>
                          <p:cTn id="84" fill="hold">
                            <p:stCondLst>
                              <p:cond delay="10000"/>
                            </p:stCondLst>
                            <p:childTnLst>
                              <p:par>
                                <p:cTn id="85" presetID="22" presetClass="entr" presetSubtype="8" fill="hold" nodeType="afterEffect">
                                  <p:stCondLst>
                                    <p:cond delay="0"/>
                                  </p:stCondLst>
                                  <p:childTnLst>
                                    <p:set>
                                      <p:cBhvr>
                                        <p:cTn id="86" dur="1" fill="hold">
                                          <p:stCondLst>
                                            <p:cond delay="0"/>
                                          </p:stCondLst>
                                        </p:cTn>
                                        <p:tgtEl>
                                          <p:spTgt spid="110"/>
                                        </p:tgtEl>
                                        <p:attrNameLst>
                                          <p:attrName>style.visibility</p:attrName>
                                        </p:attrNameLst>
                                      </p:cBhvr>
                                      <p:to>
                                        <p:strVal val="visible"/>
                                      </p:to>
                                    </p:set>
                                    <p:animEffect transition="in" filter="wipe(left)">
                                      <p:cBhvr>
                                        <p:cTn id="87"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2"/>
            </p:custDataLst>
          </p:nvPr>
        </p:nvSpPr>
        <p:spPr>
          <a:xfrm>
            <a:off x="2282" y="2619424"/>
            <a:ext cx="12854189" cy="11958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847188" rtlCol="0" anchor="ctr">
            <a:normAutofit/>
          </a:bodyPr>
          <a:lstStyle/>
          <a:p>
            <a:pPr algn="ctr"/>
            <a:endParaRPr lang="zh-CN" alt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任意多边形 6"/>
          <p:cNvSpPr/>
          <p:nvPr>
            <p:custDataLst>
              <p:tags r:id="rId3"/>
            </p:custDataLst>
          </p:nvPr>
        </p:nvSpPr>
        <p:spPr>
          <a:xfrm>
            <a:off x="1435845" y="2240558"/>
            <a:ext cx="2733278" cy="2151296"/>
          </a:xfrm>
          <a:custGeom>
            <a:avLst/>
            <a:gdLst>
              <a:gd name="connsiteX0" fmla="*/ 0 w 1950720"/>
              <a:gd name="connsiteY0" fmla="*/ 0 h 1535364"/>
              <a:gd name="connsiteX1" fmla="*/ 1950720 w 1950720"/>
              <a:gd name="connsiteY1" fmla="*/ 0 h 1535364"/>
              <a:gd name="connsiteX2" fmla="*/ 975360 w 1950720"/>
              <a:gd name="connsiteY2" fmla="*/ 1535364 h 1535364"/>
            </a:gdLst>
            <a:ahLst/>
            <a:cxnLst>
              <a:cxn ang="0">
                <a:pos x="connsiteX0" y="connsiteY0"/>
              </a:cxn>
              <a:cxn ang="0">
                <a:pos x="connsiteX1" y="connsiteY1"/>
              </a:cxn>
              <a:cxn ang="0">
                <a:pos x="connsiteX2" y="connsiteY2"/>
              </a:cxn>
            </a:cxnLst>
            <a:rect l="l" t="t" r="r" b="b"/>
            <a:pathLst>
              <a:path w="1950720" h="1535364">
                <a:moveTo>
                  <a:pt x="0" y="0"/>
                </a:moveTo>
                <a:lnTo>
                  <a:pt x="1950720" y="0"/>
                </a:lnTo>
                <a:lnTo>
                  <a:pt x="975360" y="1535364"/>
                </a:lnTo>
                <a:close/>
              </a:path>
            </a:pathLst>
          </a:custGeom>
          <a:solidFill>
            <a:schemeClr val="accent2">
              <a:lumMod val="60000"/>
              <a:lumOff val="40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wrap="square" tIns="0" bIns="569437" rtlCol="0" anchor="ctr">
            <a:noAutofit/>
          </a:bodyPr>
          <a:lstStyle/>
          <a:p>
            <a:pPr lvl="0" algn="ctr">
              <a:buClr>
                <a:srgbClr val="FFC000">
                  <a:lumMod val="75000"/>
                </a:srgbClr>
              </a:buClr>
              <a:buSzPct val="60000"/>
            </a:pPr>
            <a:r>
              <a:rPr lang="en-US" altLang="zh-CN" sz="6599"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659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MH_Entry_1"/>
          <p:cNvSpPr/>
          <p:nvPr>
            <p:custDataLst>
              <p:tags r:id="rId4"/>
            </p:custDataLst>
          </p:nvPr>
        </p:nvSpPr>
        <p:spPr>
          <a:xfrm>
            <a:off x="5694010" y="2860457"/>
            <a:ext cx="2535813" cy="70756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3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11"/>
          <p:cNvSpPr txBox="1"/>
          <p:nvPr/>
        </p:nvSpPr>
        <p:spPr>
          <a:xfrm>
            <a:off x="6965666" y="3882865"/>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5195117" y="3882865"/>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6965666" y="4152492"/>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195117" y="4152492"/>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239772594"/>
      </p:ext>
    </p:extLst>
  </p:cSld>
  <p:clrMapOvr>
    <a:masterClrMapping/>
  </p:clrMapOvr>
  <p:transition spd="slow" advTm="0">
    <p:pu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p:cNvGrpSpPr/>
          <p:nvPr/>
        </p:nvGrpSpPr>
        <p:grpSpPr>
          <a:xfrm>
            <a:off x="7735769" y="1944888"/>
            <a:ext cx="3805978" cy="2310435"/>
            <a:chOff x="4947960" y="1189774"/>
            <a:chExt cx="3362880" cy="1643066"/>
          </a:xfrm>
        </p:grpSpPr>
        <p:sp>
          <p:nvSpPr>
            <p:cNvPr id="29" name="Text Placeholder 8"/>
            <p:cNvSpPr txBox="1">
              <a:spLocks/>
            </p:cNvSpPr>
            <p:nvPr/>
          </p:nvSpPr>
          <p:spPr>
            <a:xfrm>
              <a:off x="5489707" y="1189774"/>
              <a:ext cx="2279388" cy="186316"/>
            </a:xfrm>
            <a:prstGeom prst="rect">
              <a:avLst/>
            </a:prstGeom>
          </p:spPr>
          <p:txBody>
            <a:bodyPr lIns="0" tIns="0" rIns="0" bIns="0" anchor="ctr"/>
            <a:lstStyle/>
            <a:p>
              <a:pPr marL="482186" indent="-482186" algn="ctr">
                <a:spcBef>
                  <a:spcPct val="20000"/>
                </a:spcBef>
                <a:defRPr/>
              </a:pPr>
              <a:r>
                <a:rPr lang="en-US" b="1" dirty="0" smtClean="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introduction</a:t>
              </a:r>
              <a:endParaRPr lang="en-US"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TextBox 29"/>
            <p:cNvSpPr txBox="1"/>
            <p:nvPr/>
          </p:nvSpPr>
          <p:spPr>
            <a:xfrm>
              <a:off x="4947960" y="1478366"/>
              <a:ext cx="3362880" cy="1354474"/>
            </a:xfrm>
            <a:prstGeom prst="rect">
              <a:avLst/>
            </a:prstGeom>
            <a:noFill/>
          </p:spPr>
          <p:txBody>
            <a:bodyPr wrap="square" lIns="0" tIns="0" rIns="0" bIns="0" rtlCol="0">
              <a:spAutoFit/>
            </a:bodyPr>
            <a:lstStyle/>
            <a:p>
              <a:pPr algn="just"/>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available, but the majority have suffered alteration in some form, by injected humour, or randomized words which don't look even slightly believable. If you are going to use A passage of lorem ipsum, you need to be sure there isn't anything embarrassing hidden in the middle of text. All the lorem ipsum generators.</a:t>
              </a:r>
            </a:p>
          </p:txBody>
        </p:sp>
      </p:grpSp>
      <p:sp>
        <p:nvSpPr>
          <p:cNvPr id="33" name="TextBox 32"/>
          <p:cNvSpPr txBox="1"/>
          <p:nvPr/>
        </p:nvSpPr>
        <p:spPr>
          <a:xfrm>
            <a:off x="7735769" y="4755698"/>
            <a:ext cx="3805978" cy="1904624"/>
          </a:xfrm>
          <a:prstGeom prst="rect">
            <a:avLst/>
          </a:prstGeom>
          <a:noFill/>
        </p:spPr>
        <p:txBody>
          <a:bodyPr wrap="square" lIns="0" tIns="0" rIns="0" bIns="0" rtlCol="0">
            <a:spAutoFit/>
          </a:bodyPr>
          <a:lstStyle/>
          <a:p>
            <a:pPr algn="just"/>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available, but the majority have suffered alteration in some form, by injected humour, or randomized words which don't look even slightly believable. If you are going to use A passage of lorem ipsum, you need to be sure there isn't anything embarrassing hidden in the middle of text. All the lorem ipsum generators.</a:t>
            </a:r>
          </a:p>
        </p:txBody>
      </p:sp>
      <p:pic>
        <p:nvPicPr>
          <p:cNvPr id="2" name="图片占位符 1"/>
          <p:cNvPicPr>
            <a:picLocks noGrp="1" noChangeAspect="1"/>
          </p:cNvPicPr>
          <p:nvPr>
            <p:ph type="pic" sz="quarter" idx="13"/>
          </p:nvPr>
        </p:nvPicPr>
        <p:blipFill rotWithShape="1">
          <a:blip r:embed="rId3" cstate="screen">
            <a:extLst>
              <a:ext uri="{28A0092B-C50C-407E-A947-70E740481C1C}">
                <a14:useLocalDpi xmlns:a14="http://schemas.microsoft.com/office/drawing/2010/main"/>
              </a:ext>
            </a:extLst>
          </a:blip>
          <a:srcRect/>
          <a:stretch/>
        </p:blipFill>
        <p:spPr/>
      </p:pic>
      <p:sp>
        <p:nvSpPr>
          <p:cNvPr id="7"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117720649"/>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up)">
                                      <p:cBhvr>
                                        <p:cTn id="7" dur="500"/>
                                        <p:tgtEl>
                                          <p:spTgt spid="2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up)">
                                      <p:cBhvr>
                                        <p:cTn id="1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2" name="Straight Connector 41"/>
          <p:cNvCxnSpPr/>
          <p:nvPr/>
        </p:nvCxnSpPr>
        <p:spPr>
          <a:xfrm rot="16200000" flipH="1">
            <a:off x="9493087" y="5871892"/>
            <a:ext cx="1587402" cy="5043"/>
          </a:xfrm>
          <a:prstGeom prst="line">
            <a:avLst/>
          </a:prstGeom>
          <a:ln w="1905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1778261" y="5871892"/>
            <a:ext cx="1587402" cy="5043"/>
          </a:xfrm>
          <a:prstGeom prst="line">
            <a:avLst/>
          </a:prstGeom>
          <a:ln w="1905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16200000" flipH="1">
            <a:off x="5635674" y="5871892"/>
            <a:ext cx="1587402" cy="5043"/>
          </a:xfrm>
          <a:prstGeom prst="line">
            <a:avLst/>
          </a:prstGeom>
          <a:ln w="1905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4" name="Flowchart: Connector 43"/>
          <p:cNvSpPr/>
          <p:nvPr/>
        </p:nvSpPr>
        <p:spPr>
          <a:xfrm rot="16200000">
            <a:off x="2357661" y="4893096"/>
            <a:ext cx="428601" cy="428601"/>
          </a:xfrm>
          <a:prstGeom prst="flowChartConnector">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lowchart: Connector 44"/>
          <p:cNvSpPr/>
          <p:nvPr/>
        </p:nvSpPr>
        <p:spPr>
          <a:xfrm rot="16200000">
            <a:off x="6215075" y="4893096"/>
            <a:ext cx="428601" cy="428601"/>
          </a:xfrm>
          <a:prstGeom prst="flowChartConnector">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Flowchart: Connector 45"/>
          <p:cNvSpPr/>
          <p:nvPr/>
        </p:nvSpPr>
        <p:spPr>
          <a:xfrm rot="16200000">
            <a:off x="10072488" y="4893096"/>
            <a:ext cx="428601" cy="428601"/>
          </a:xfrm>
          <a:prstGeom prst="flowChartConnector">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Rectangle 48"/>
          <p:cNvSpPr/>
          <p:nvPr/>
        </p:nvSpPr>
        <p:spPr>
          <a:xfrm>
            <a:off x="2795192" y="5616298"/>
            <a:ext cx="3000210" cy="1088055"/>
          </a:xfrm>
          <a:prstGeom prst="rect">
            <a:avLst/>
          </a:prstGeom>
        </p:spPr>
        <p:txBody>
          <a:bodyPr wrap="square">
            <a:spAutoFit/>
          </a:bodyPr>
          <a:lstStyle/>
          <a:p>
            <a:r>
              <a:rPr lang="en-US" sz="1547"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sz="154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passages </a:t>
            </a:r>
            <a:r>
              <a:rPr lang="en-US" sz="147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majority have sufferedhet alteration in some form, by injected </a:t>
            </a:r>
          </a:p>
          <a:p>
            <a:r>
              <a:rPr lang="en-US" sz="147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believable. If you are going to use</a:t>
            </a:r>
          </a:p>
        </p:txBody>
      </p:sp>
      <p:sp>
        <p:nvSpPr>
          <p:cNvPr id="50" name="Rectangle 49"/>
          <p:cNvSpPr/>
          <p:nvPr/>
        </p:nvSpPr>
        <p:spPr>
          <a:xfrm>
            <a:off x="7063348" y="5616298"/>
            <a:ext cx="3000210" cy="1088055"/>
          </a:xfrm>
          <a:prstGeom prst="rect">
            <a:avLst/>
          </a:prstGeom>
        </p:spPr>
        <p:txBody>
          <a:bodyPr wrap="square">
            <a:spAutoFit/>
          </a:bodyPr>
          <a:lstStyle/>
          <a:p>
            <a:pPr algn="r"/>
            <a:r>
              <a:rPr lang="en-US" sz="1547"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sz="154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passages </a:t>
            </a:r>
            <a:r>
              <a:rPr lang="en-US" sz="147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majority have sufferedhet alteration in some form, by injected </a:t>
            </a:r>
          </a:p>
          <a:p>
            <a:pPr algn="r"/>
            <a:r>
              <a:rPr lang="en-US" sz="147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believable. If you are going to use</a:t>
            </a:r>
          </a:p>
        </p:txBody>
      </p:sp>
      <p:grpSp>
        <p:nvGrpSpPr>
          <p:cNvPr id="86" name="Group 85"/>
          <p:cNvGrpSpPr/>
          <p:nvPr/>
        </p:nvGrpSpPr>
        <p:grpSpPr>
          <a:xfrm>
            <a:off x="1554033" y="5741474"/>
            <a:ext cx="857203" cy="857203"/>
            <a:chOff x="762000" y="4171950"/>
            <a:chExt cx="609600" cy="609600"/>
          </a:xfrm>
        </p:grpSpPr>
        <p:sp>
          <p:nvSpPr>
            <p:cNvPr id="73" name="Flowchart: Delay 72"/>
            <p:cNvSpPr/>
            <p:nvPr/>
          </p:nvSpPr>
          <p:spPr>
            <a:xfrm rot="16200000">
              <a:off x="762000" y="4171950"/>
              <a:ext cx="609600" cy="609600"/>
            </a:xfrm>
            <a:prstGeom prst="flowChartDelay">
              <a:avLst/>
            </a:prstGeom>
            <a:solidFill>
              <a:schemeClr val="accent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5" name="Group 74"/>
            <p:cNvGrpSpPr/>
            <p:nvPr/>
          </p:nvGrpSpPr>
          <p:grpSpPr>
            <a:xfrm>
              <a:off x="918368" y="4327525"/>
              <a:ext cx="296863" cy="298450"/>
              <a:chOff x="3233738" y="3135313"/>
              <a:chExt cx="296863" cy="298450"/>
            </a:xfrm>
            <a:solidFill>
              <a:schemeClr val="bg1"/>
            </a:solidFill>
          </p:grpSpPr>
          <p:sp>
            <p:nvSpPr>
              <p:cNvPr id="76" name="Freeform 123"/>
              <p:cNvSpPr>
                <a:spLocks noEditPoints="1"/>
              </p:cNvSpPr>
              <p:nvPr/>
            </p:nvSpPr>
            <p:spPr bwMode="auto">
              <a:xfrm>
                <a:off x="3233738" y="3135313"/>
                <a:ext cx="296863" cy="298450"/>
              </a:xfrm>
              <a:custGeom>
                <a:avLst/>
                <a:gdLst/>
                <a:ahLst/>
                <a:cxnLst>
                  <a:cxn ang="0">
                    <a:pos x="93" y="70"/>
                  </a:cxn>
                  <a:cxn ang="0">
                    <a:pos x="102" y="44"/>
                  </a:cxn>
                  <a:cxn ang="0">
                    <a:pos x="58" y="0"/>
                  </a:cxn>
                  <a:cxn ang="0">
                    <a:pos x="27" y="14"/>
                  </a:cxn>
                  <a:cxn ang="0">
                    <a:pos x="26" y="15"/>
                  </a:cxn>
                  <a:cxn ang="0">
                    <a:pos x="25" y="16"/>
                  </a:cxn>
                  <a:cxn ang="0">
                    <a:pos x="16" y="36"/>
                  </a:cxn>
                  <a:cxn ang="0">
                    <a:pos x="15" y="44"/>
                  </a:cxn>
                  <a:cxn ang="0">
                    <a:pos x="24" y="70"/>
                  </a:cxn>
                  <a:cxn ang="0">
                    <a:pos x="0" y="116"/>
                  </a:cxn>
                  <a:cxn ang="0">
                    <a:pos x="44" y="116"/>
                  </a:cxn>
                  <a:cxn ang="0">
                    <a:pos x="51" y="95"/>
                  </a:cxn>
                  <a:cxn ang="0">
                    <a:pos x="51" y="87"/>
                  </a:cxn>
                  <a:cxn ang="0">
                    <a:pos x="66" y="87"/>
                  </a:cxn>
                  <a:cxn ang="0">
                    <a:pos x="66" y="95"/>
                  </a:cxn>
                  <a:cxn ang="0">
                    <a:pos x="73" y="116"/>
                  </a:cxn>
                  <a:cxn ang="0">
                    <a:pos x="116" y="116"/>
                  </a:cxn>
                  <a:cxn ang="0">
                    <a:pos x="93" y="70"/>
                  </a:cxn>
                  <a:cxn ang="0">
                    <a:pos x="58" y="80"/>
                  </a:cxn>
                  <a:cxn ang="0">
                    <a:pos x="22" y="44"/>
                  </a:cxn>
                  <a:cxn ang="0">
                    <a:pos x="24" y="34"/>
                  </a:cxn>
                  <a:cxn ang="0">
                    <a:pos x="45" y="14"/>
                  </a:cxn>
                  <a:cxn ang="0">
                    <a:pos x="79" y="30"/>
                  </a:cxn>
                  <a:cxn ang="0">
                    <a:pos x="91" y="28"/>
                  </a:cxn>
                  <a:cxn ang="0">
                    <a:pos x="95" y="44"/>
                  </a:cxn>
                  <a:cxn ang="0">
                    <a:pos x="58" y="80"/>
                  </a:cxn>
                </a:cxnLst>
                <a:rect l="0" t="0" r="r" b="b"/>
                <a:pathLst>
                  <a:path w="116" h="116">
                    <a:moveTo>
                      <a:pt x="93" y="70"/>
                    </a:moveTo>
                    <a:cubicBezTo>
                      <a:pt x="99" y="63"/>
                      <a:pt x="102" y="54"/>
                      <a:pt x="102" y="44"/>
                    </a:cubicBezTo>
                    <a:cubicBezTo>
                      <a:pt x="102" y="20"/>
                      <a:pt x="82" y="0"/>
                      <a:pt x="58" y="0"/>
                    </a:cubicBezTo>
                    <a:cubicBezTo>
                      <a:pt x="46" y="0"/>
                      <a:pt x="35" y="5"/>
                      <a:pt x="27" y="14"/>
                    </a:cubicBezTo>
                    <a:cubicBezTo>
                      <a:pt x="27" y="14"/>
                      <a:pt x="26" y="14"/>
                      <a:pt x="26" y="15"/>
                    </a:cubicBezTo>
                    <a:cubicBezTo>
                      <a:pt x="26" y="15"/>
                      <a:pt x="25" y="16"/>
                      <a:pt x="25" y="16"/>
                    </a:cubicBezTo>
                    <a:cubicBezTo>
                      <a:pt x="20" y="22"/>
                      <a:pt x="15" y="36"/>
                      <a:pt x="16" y="36"/>
                    </a:cubicBezTo>
                    <a:cubicBezTo>
                      <a:pt x="15" y="39"/>
                      <a:pt x="15" y="41"/>
                      <a:pt x="15" y="44"/>
                    </a:cubicBezTo>
                    <a:cubicBezTo>
                      <a:pt x="15" y="54"/>
                      <a:pt x="18" y="63"/>
                      <a:pt x="24" y="70"/>
                    </a:cubicBezTo>
                    <a:cubicBezTo>
                      <a:pt x="10" y="80"/>
                      <a:pt x="0" y="97"/>
                      <a:pt x="0" y="116"/>
                    </a:cubicBezTo>
                    <a:cubicBezTo>
                      <a:pt x="44" y="116"/>
                      <a:pt x="44" y="116"/>
                      <a:pt x="44" y="116"/>
                    </a:cubicBezTo>
                    <a:cubicBezTo>
                      <a:pt x="51" y="95"/>
                      <a:pt x="51" y="95"/>
                      <a:pt x="51" y="95"/>
                    </a:cubicBezTo>
                    <a:cubicBezTo>
                      <a:pt x="51" y="87"/>
                      <a:pt x="51" y="87"/>
                      <a:pt x="51" y="87"/>
                    </a:cubicBezTo>
                    <a:cubicBezTo>
                      <a:pt x="66" y="87"/>
                      <a:pt x="66" y="87"/>
                      <a:pt x="66" y="87"/>
                    </a:cubicBezTo>
                    <a:cubicBezTo>
                      <a:pt x="66" y="95"/>
                      <a:pt x="66" y="95"/>
                      <a:pt x="66" y="95"/>
                    </a:cubicBezTo>
                    <a:cubicBezTo>
                      <a:pt x="73" y="116"/>
                      <a:pt x="73" y="116"/>
                      <a:pt x="73" y="116"/>
                    </a:cubicBezTo>
                    <a:cubicBezTo>
                      <a:pt x="116" y="116"/>
                      <a:pt x="116" y="116"/>
                      <a:pt x="116" y="116"/>
                    </a:cubicBezTo>
                    <a:cubicBezTo>
                      <a:pt x="116" y="97"/>
                      <a:pt x="107" y="80"/>
                      <a:pt x="93" y="70"/>
                    </a:cubicBezTo>
                    <a:close/>
                    <a:moveTo>
                      <a:pt x="58" y="80"/>
                    </a:moveTo>
                    <a:cubicBezTo>
                      <a:pt x="38" y="80"/>
                      <a:pt x="22" y="64"/>
                      <a:pt x="22" y="44"/>
                    </a:cubicBezTo>
                    <a:cubicBezTo>
                      <a:pt x="22" y="40"/>
                      <a:pt x="23" y="37"/>
                      <a:pt x="24" y="34"/>
                    </a:cubicBezTo>
                    <a:cubicBezTo>
                      <a:pt x="33" y="30"/>
                      <a:pt x="41" y="23"/>
                      <a:pt x="45" y="14"/>
                    </a:cubicBezTo>
                    <a:cubicBezTo>
                      <a:pt x="53" y="24"/>
                      <a:pt x="66" y="30"/>
                      <a:pt x="79" y="30"/>
                    </a:cubicBezTo>
                    <a:cubicBezTo>
                      <a:pt x="83" y="30"/>
                      <a:pt x="87" y="29"/>
                      <a:pt x="91" y="28"/>
                    </a:cubicBezTo>
                    <a:cubicBezTo>
                      <a:pt x="93" y="33"/>
                      <a:pt x="95" y="38"/>
                      <a:pt x="95" y="44"/>
                    </a:cubicBezTo>
                    <a:cubicBezTo>
                      <a:pt x="95" y="64"/>
                      <a:pt x="78" y="80"/>
                      <a:pt x="58" y="80"/>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7" name="Oval 124"/>
              <p:cNvSpPr>
                <a:spLocks noChangeArrowheads="1"/>
              </p:cNvSpPr>
              <p:nvPr/>
            </p:nvSpPr>
            <p:spPr bwMode="auto">
              <a:xfrm>
                <a:off x="3330575" y="3233738"/>
                <a:ext cx="31750" cy="33338"/>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8" name="Oval 125"/>
              <p:cNvSpPr>
                <a:spLocks noChangeArrowheads="1"/>
              </p:cNvSpPr>
              <p:nvPr/>
            </p:nvSpPr>
            <p:spPr bwMode="auto">
              <a:xfrm>
                <a:off x="3403600" y="3233738"/>
                <a:ext cx="30163" cy="33338"/>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85" name="Group 84"/>
          <p:cNvGrpSpPr/>
          <p:nvPr/>
        </p:nvGrpSpPr>
        <p:grpSpPr>
          <a:xfrm>
            <a:off x="10447514" y="5741474"/>
            <a:ext cx="857203" cy="857203"/>
            <a:chOff x="7620000" y="4171950"/>
            <a:chExt cx="609600" cy="609600"/>
          </a:xfrm>
        </p:grpSpPr>
        <p:sp>
          <p:nvSpPr>
            <p:cNvPr id="74" name="Flowchart: Delay 73"/>
            <p:cNvSpPr/>
            <p:nvPr/>
          </p:nvSpPr>
          <p:spPr>
            <a:xfrm rot="16200000">
              <a:off x="7620000" y="4171950"/>
              <a:ext cx="609600" cy="609600"/>
            </a:xfrm>
            <a:prstGeom prst="flowChartDelay">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9" name="Group 78"/>
            <p:cNvGrpSpPr/>
            <p:nvPr/>
          </p:nvGrpSpPr>
          <p:grpSpPr>
            <a:xfrm>
              <a:off x="7768431" y="4327524"/>
              <a:ext cx="312738" cy="298450"/>
              <a:chOff x="3840163" y="3135313"/>
              <a:chExt cx="312738" cy="298450"/>
            </a:xfrm>
            <a:solidFill>
              <a:schemeClr val="bg1"/>
            </a:solidFill>
          </p:grpSpPr>
          <p:sp>
            <p:nvSpPr>
              <p:cNvPr id="80" name="Freeform 126"/>
              <p:cNvSpPr>
                <a:spLocks/>
              </p:cNvSpPr>
              <p:nvPr/>
            </p:nvSpPr>
            <p:spPr bwMode="auto">
              <a:xfrm>
                <a:off x="4011613" y="3340100"/>
                <a:ext cx="133350" cy="93663"/>
              </a:xfrm>
              <a:custGeom>
                <a:avLst/>
                <a:gdLst/>
                <a:ahLst/>
                <a:cxnLst>
                  <a:cxn ang="0">
                    <a:pos x="39" y="0"/>
                  </a:cxn>
                  <a:cxn ang="0">
                    <a:pos x="0" y="36"/>
                  </a:cxn>
                  <a:cxn ang="0">
                    <a:pos x="52" y="36"/>
                  </a:cxn>
                  <a:cxn ang="0">
                    <a:pos x="39" y="0"/>
                  </a:cxn>
                </a:cxnLst>
                <a:rect l="0" t="0" r="r" b="b"/>
                <a:pathLst>
                  <a:path w="52" h="36">
                    <a:moveTo>
                      <a:pt x="39" y="0"/>
                    </a:moveTo>
                    <a:cubicBezTo>
                      <a:pt x="21" y="6"/>
                      <a:pt x="7" y="19"/>
                      <a:pt x="0" y="36"/>
                    </a:cubicBezTo>
                    <a:cubicBezTo>
                      <a:pt x="52" y="36"/>
                      <a:pt x="52" y="36"/>
                      <a:pt x="52" y="36"/>
                    </a:cubicBezTo>
                    <a:cubicBezTo>
                      <a:pt x="52" y="22"/>
                      <a:pt x="47" y="10"/>
                      <a:pt x="39" y="0"/>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1" name="Freeform 127"/>
              <p:cNvSpPr>
                <a:spLocks/>
              </p:cNvSpPr>
              <p:nvPr/>
            </p:nvSpPr>
            <p:spPr bwMode="auto">
              <a:xfrm>
                <a:off x="3848100" y="3340100"/>
                <a:ext cx="133350" cy="93663"/>
              </a:xfrm>
              <a:custGeom>
                <a:avLst/>
                <a:gdLst/>
                <a:ahLst/>
                <a:cxnLst>
                  <a:cxn ang="0">
                    <a:pos x="13" y="0"/>
                  </a:cxn>
                  <a:cxn ang="0">
                    <a:pos x="0" y="36"/>
                  </a:cxn>
                  <a:cxn ang="0">
                    <a:pos x="52" y="36"/>
                  </a:cxn>
                  <a:cxn ang="0">
                    <a:pos x="13" y="0"/>
                  </a:cxn>
                </a:cxnLst>
                <a:rect l="0" t="0" r="r" b="b"/>
                <a:pathLst>
                  <a:path w="52" h="36">
                    <a:moveTo>
                      <a:pt x="13" y="0"/>
                    </a:moveTo>
                    <a:cubicBezTo>
                      <a:pt x="5" y="10"/>
                      <a:pt x="0" y="22"/>
                      <a:pt x="0" y="36"/>
                    </a:cubicBezTo>
                    <a:cubicBezTo>
                      <a:pt x="52" y="36"/>
                      <a:pt x="52" y="36"/>
                      <a:pt x="52" y="36"/>
                    </a:cubicBezTo>
                    <a:cubicBezTo>
                      <a:pt x="45" y="19"/>
                      <a:pt x="31" y="6"/>
                      <a:pt x="13" y="0"/>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2" name="Freeform 128"/>
              <p:cNvSpPr>
                <a:spLocks noEditPoints="1"/>
              </p:cNvSpPr>
              <p:nvPr/>
            </p:nvSpPr>
            <p:spPr bwMode="auto">
              <a:xfrm>
                <a:off x="3840163" y="3135313"/>
                <a:ext cx="312738" cy="223838"/>
              </a:xfrm>
              <a:custGeom>
                <a:avLst/>
                <a:gdLst/>
                <a:ahLst/>
                <a:cxnLst>
                  <a:cxn ang="0">
                    <a:pos x="103" y="55"/>
                  </a:cxn>
                  <a:cxn ang="0">
                    <a:pos x="112" y="63"/>
                  </a:cxn>
                  <a:cxn ang="0">
                    <a:pos x="118" y="66"/>
                  </a:cxn>
                  <a:cxn ang="0">
                    <a:pos x="104" y="32"/>
                  </a:cxn>
                  <a:cxn ang="0">
                    <a:pos x="102" y="28"/>
                  </a:cxn>
                  <a:cxn ang="0">
                    <a:pos x="101" y="27"/>
                  </a:cxn>
                  <a:cxn ang="0">
                    <a:pos x="98" y="22"/>
                  </a:cxn>
                  <a:cxn ang="0">
                    <a:pos x="98" y="21"/>
                  </a:cxn>
                  <a:cxn ang="0">
                    <a:pos x="94" y="15"/>
                  </a:cxn>
                  <a:cxn ang="0">
                    <a:pos x="94" y="15"/>
                  </a:cxn>
                  <a:cxn ang="0">
                    <a:pos x="83" y="6"/>
                  </a:cxn>
                  <a:cxn ang="0">
                    <a:pos x="83" y="6"/>
                  </a:cxn>
                  <a:cxn ang="0">
                    <a:pos x="77" y="3"/>
                  </a:cxn>
                  <a:cxn ang="0">
                    <a:pos x="76" y="3"/>
                  </a:cxn>
                  <a:cxn ang="0">
                    <a:pos x="69" y="1"/>
                  </a:cxn>
                  <a:cxn ang="0">
                    <a:pos x="69" y="1"/>
                  </a:cxn>
                  <a:cxn ang="0">
                    <a:pos x="61" y="0"/>
                  </a:cxn>
                  <a:cxn ang="0">
                    <a:pos x="61" y="0"/>
                  </a:cxn>
                  <a:cxn ang="0">
                    <a:pos x="61" y="0"/>
                  </a:cxn>
                  <a:cxn ang="0">
                    <a:pos x="61" y="0"/>
                  </a:cxn>
                  <a:cxn ang="0">
                    <a:pos x="61" y="0"/>
                  </a:cxn>
                  <a:cxn ang="0">
                    <a:pos x="53" y="1"/>
                  </a:cxn>
                  <a:cxn ang="0">
                    <a:pos x="53" y="1"/>
                  </a:cxn>
                  <a:cxn ang="0">
                    <a:pos x="46" y="3"/>
                  </a:cxn>
                  <a:cxn ang="0">
                    <a:pos x="45" y="3"/>
                  </a:cxn>
                  <a:cxn ang="0">
                    <a:pos x="39" y="6"/>
                  </a:cxn>
                  <a:cxn ang="0">
                    <a:pos x="39" y="6"/>
                  </a:cxn>
                  <a:cxn ang="0">
                    <a:pos x="28" y="15"/>
                  </a:cxn>
                  <a:cxn ang="0">
                    <a:pos x="28" y="15"/>
                  </a:cxn>
                  <a:cxn ang="0">
                    <a:pos x="24" y="21"/>
                  </a:cxn>
                  <a:cxn ang="0">
                    <a:pos x="24" y="22"/>
                  </a:cxn>
                  <a:cxn ang="0">
                    <a:pos x="21" y="27"/>
                  </a:cxn>
                  <a:cxn ang="0">
                    <a:pos x="20" y="28"/>
                  </a:cxn>
                  <a:cxn ang="0">
                    <a:pos x="18" y="32"/>
                  </a:cxn>
                  <a:cxn ang="0">
                    <a:pos x="4" y="66"/>
                  </a:cxn>
                  <a:cxn ang="0">
                    <a:pos x="10" y="63"/>
                  </a:cxn>
                  <a:cxn ang="0">
                    <a:pos x="19" y="55"/>
                  </a:cxn>
                  <a:cxn ang="0">
                    <a:pos x="61" y="87"/>
                  </a:cxn>
                  <a:cxn ang="0">
                    <a:pos x="103" y="55"/>
                  </a:cxn>
                  <a:cxn ang="0">
                    <a:pos x="61" y="80"/>
                  </a:cxn>
                  <a:cxn ang="0">
                    <a:pos x="25" y="44"/>
                  </a:cxn>
                  <a:cxn ang="0">
                    <a:pos x="25" y="36"/>
                  </a:cxn>
                  <a:cxn ang="0">
                    <a:pos x="28" y="36"/>
                  </a:cxn>
                  <a:cxn ang="0">
                    <a:pos x="61" y="7"/>
                  </a:cxn>
                  <a:cxn ang="0">
                    <a:pos x="61" y="7"/>
                  </a:cxn>
                  <a:cxn ang="0">
                    <a:pos x="61" y="7"/>
                  </a:cxn>
                  <a:cxn ang="0">
                    <a:pos x="94" y="36"/>
                  </a:cxn>
                  <a:cxn ang="0">
                    <a:pos x="96" y="36"/>
                  </a:cxn>
                  <a:cxn ang="0">
                    <a:pos x="97" y="44"/>
                  </a:cxn>
                  <a:cxn ang="0">
                    <a:pos x="61" y="80"/>
                  </a:cxn>
                </a:cxnLst>
                <a:rect l="0" t="0" r="r" b="b"/>
                <a:pathLst>
                  <a:path w="122" h="87">
                    <a:moveTo>
                      <a:pt x="103" y="55"/>
                    </a:moveTo>
                    <a:cubicBezTo>
                      <a:pt x="105" y="59"/>
                      <a:pt x="108" y="61"/>
                      <a:pt x="112" y="63"/>
                    </a:cubicBezTo>
                    <a:cubicBezTo>
                      <a:pt x="114" y="65"/>
                      <a:pt x="116" y="65"/>
                      <a:pt x="118" y="66"/>
                    </a:cubicBezTo>
                    <a:cubicBezTo>
                      <a:pt x="122" y="53"/>
                      <a:pt x="116" y="39"/>
                      <a:pt x="104" y="32"/>
                    </a:cubicBezTo>
                    <a:cubicBezTo>
                      <a:pt x="103" y="32"/>
                      <a:pt x="102" y="30"/>
                      <a:pt x="102" y="28"/>
                    </a:cubicBezTo>
                    <a:cubicBezTo>
                      <a:pt x="101" y="28"/>
                      <a:pt x="101" y="28"/>
                      <a:pt x="101" y="27"/>
                    </a:cubicBezTo>
                    <a:cubicBezTo>
                      <a:pt x="101" y="25"/>
                      <a:pt x="100" y="23"/>
                      <a:pt x="98" y="22"/>
                    </a:cubicBezTo>
                    <a:cubicBezTo>
                      <a:pt x="98" y="21"/>
                      <a:pt x="98" y="21"/>
                      <a:pt x="98" y="21"/>
                    </a:cubicBezTo>
                    <a:cubicBezTo>
                      <a:pt x="97" y="19"/>
                      <a:pt x="95" y="17"/>
                      <a:pt x="94" y="15"/>
                    </a:cubicBezTo>
                    <a:cubicBezTo>
                      <a:pt x="94" y="15"/>
                      <a:pt x="94" y="15"/>
                      <a:pt x="94" y="15"/>
                    </a:cubicBezTo>
                    <a:cubicBezTo>
                      <a:pt x="91" y="12"/>
                      <a:pt x="87" y="9"/>
                      <a:pt x="83" y="6"/>
                    </a:cubicBezTo>
                    <a:cubicBezTo>
                      <a:pt x="83" y="6"/>
                      <a:pt x="83" y="6"/>
                      <a:pt x="83" y="6"/>
                    </a:cubicBezTo>
                    <a:cubicBezTo>
                      <a:pt x="81" y="5"/>
                      <a:pt x="79" y="4"/>
                      <a:pt x="77" y="3"/>
                    </a:cubicBezTo>
                    <a:cubicBezTo>
                      <a:pt x="76" y="3"/>
                      <a:pt x="76" y="3"/>
                      <a:pt x="76" y="3"/>
                    </a:cubicBezTo>
                    <a:cubicBezTo>
                      <a:pt x="74" y="2"/>
                      <a:pt x="71" y="1"/>
                      <a:pt x="69" y="1"/>
                    </a:cubicBezTo>
                    <a:cubicBezTo>
                      <a:pt x="69" y="1"/>
                      <a:pt x="69" y="1"/>
                      <a:pt x="69" y="1"/>
                    </a:cubicBezTo>
                    <a:cubicBezTo>
                      <a:pt x="66" y="0"/>
                      <a:pt x="64" y="0"/>
                      <a:pt x="61" y="0"/>
                    </a:cubicBezTo>
                    <a:cubicBezTo>
                      <a:pt x="61" y="0"/>
                      <a:pt x="61" y="0"/>
                      <a:pt x="61" y="0"/>
                    </a:cubicBezTo>
                    <a:cubicBezTo>
                      <a:pt x="61" y="0"/>
                      <a:pt x="61" y="0"/>
                      <a:pt x="61" y="0"/>
                    </a:cubicBezTo>
                    <a:cubicBezTo>
                      <a:pt x="61" y="0"/>
                      <a:pt x="61" y="0"/>
                      <a:pt x="61" y="0"/>
                    </a:cubicBezTo>
                    <a:cubicBezTo>
                      <a:pt x="61" y="0"/>
                      <a:pt x="61" y="0"/>
                      <a:pt x="61" y="0"/>
                    </a:cubicBezTo>
                    <a:cubicBezTo>
                      <a:pt x="58" y="0"/>
                      <a:pt x="56" y="0"/>
                      <a:pt x="53" y="1"/>
                    </a:cubicBezTo>
                    <a:cubicBezTo>
                      <a:pt x="53" y="1"/>
                      <a:pt x="53" y="1"/>
                      <a:pt x="53" y="1"/>
                    </a:cubicBezTo>
                    <a:cubicBezTo>
                      <a:pt x="51" y="1"/>
                      <a:pt x="48" y="2"/>
                      <a:pt x="46" y="3"/>
                    </a:cubicBezTo>
                    <a:cubicBezTo>
                      <a:pt x="46" y="3"/>
                      <a:pt x="46" y="3"/>
                      <a:pt x="45" y="3"/>
                    </a:cubicBezTo>
                    <a:cubicBezTo>
                      <a:pt x="43" y="4"/>
                      <a:pt x="41" y="5"/>
                      <a:pt x="39" y="6"/>
                    </a:cubicBezTo>
                    <a:cubicBezTo>
                      <a:pt x="39" y="6"/>
                      <a:pt x="39" y="6"/>
                      <a:pt x="39" y="6"/>
                    </a:cubicBezTo>
                    <a:cubicBezTo>
                      <a:pt x="35" y="9"/>
                      <a:pt x="31" y="12"/>
                      <a:pt x="28" y="15"/>
                    </a:cubicBezTo>
                    <a:cubicBezTo>
                      <a:pt x="28" y="15"/>
                      <a:pt x="28" y="15"/>
                      <a:pt x="28" y="15"/>
                    </a:cubicBezTo>
                    <a:cubicBezTo>
                      <a:pt x="26" y="17"/>
                      <a:pt x="25" y="19"/>
                      <a:pt x="24" y="21"/>
                    </a:cubicBezTo>
                    <a:cubicBezTo>
                      <a:pt x="24" y="21"/>
                      <a:pt x="24" y="21"/>
                      <a:pt x="24" y="22"/>
                    </a:cubicBezTo>
                    <a:cubicBezTo>
                      <a:pt x="22" y="23"/>
                      <a:pt x="21" y="25"/>
                      <a:pt x="21" y="27"/>
                    </a:cubicBezTo>
                    <a:cubicBezTo>
                      <a:pt x="20" y="28"/>
                      <a:pt x="20" y="28"/>
                      <a:pt x="20" y="28"/>
                    </a:cubicBezTo>
                    <a:cubicBezTo>
                      <a:pt x="20" y="30"/>
                      <a:pt x="18" y="32"/>
                      <a:pt x="18" y="32"/>
                    </a:cubicBezTo>
                    <a:cubicBezTo>
                      <a:pt x="6" y="39"/>
                      <a:pt x="0" y="53"/>
                      <a:pt x="4" y="66"/>
                    </a:cubicBezTo>
                    <a:cubicBezTo>
                      <a:pt x="6" y="65"/>
                      <a:pt x="8" y="65"/>
                      <a:pt x="10" y="63"/>
                    </a:cubicBezTo>
                    <a:cubicBezTo>
                      <a:pt x="14" y="61"/>
                      <a:pt x="17" y="59"/>
                      <a:pt x="19" y="55"/>
                    </a:cubicBezTo>
                    <a:cubicBezTo>
                      <a:pt x="24" y="74"/>
                      <a:pt x="41" y="87"/>
                      <a:pt x="61" y="87"/>
                    </a:cubicBezTo>
                    <a:cubicBezTo>
                      <a:pt x="81" y="87"/>
                      <a:pt x="98" y="74"/>
                      <a:pt x="103" y="55"/>
                    </a:cubicBezTo>
                    <a:close/>
                    <a:moveTo>
                      <a:pt x="61" y="80"/>
                    </a:moveTo>
                    <a:cubicBezTo>
                      <a:pt x="41" y="80"/>
                      <a:pt x="25" y="64"/>
                      <a:pt x="25" y="44"/>
                    </a:cubicBezTo>
                    <a:cubicBezTo>
                      <a:pt x="25" y="41"/>
                      <a:pt x="25" y="39"/>
                      <a:pt x="25" y="36"/>
                    </a:cubicBezTo>
                    <a:cubicBezTo>
                      <a:pt x="26" y="36"/>
                      <a:pt x="27" y="36"/>
                      <a:pt x="28" y="36"/>
                    </a:cubicBezTo>
                    <a:cubicBezTo>
                      <a:pt x="45" y="36"/>
                      <a:pt x="59" y="24"/>
                      <a:pt x="61" y="7"/>
                    </a:cubicBezTo>
                    <a:cubicBezTo>
                      <a:pt x="61" y="7"/>
                      <a:pt x="61" y="7"/>
                      <a:pt x="61" y="7"/>
                    </a:cubicBezTo>
                    <a:cubicBezTo>
                      <a:pt x="61" y="7"/>
                      <a:pt x="61" y="7"/>
                      <a:pt x="61" y="7"/>
                    </a:cubicBezTo>
                    <a:cubicBezTo>
                      <a:pt x="63" y="24"/>
                      <a:pt x="77" y="36"/>
                      <a:pt x="94" y="36"/>
                    </a:cubicBezTo>
                    <a:cubicBezTo>
                      <a:pt x="95" y="36"/>
                      <a:pt x="96" y="36"/>
                      <a:pt x="96" y="36"/>
                    </a:cubicBezTo>
                    <a:cubicBezTo>
                      <a:pt x="97" y="39"/>
                      <a:pt x="97" y="41"/>
                      <a:pt x="97" y="44"/>
                    </a:cubicBezTo>
                    <a:cubicBezTo>
                      <a:pt x="97" y="64"/>
                      <a:pt x="81" y="80"/>
                      <a:pt x="61" y="80"/>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3" name="Oval 129"/>
              <p:cNvSpPr>
                <a:spLocks noChangeArrowheads="1"/>
              </p:cNvSpPr>
              <p:nvPr/>
            </p:nvSpPr>
            <p:spPr bwMode="auto">
              <a:xfrm>
                <a:off x="3943350" y="3233738"/>
                <a:ext cx="33338" cy="33338"/>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4" name="Oval 130"/>
              <p:cNvSpPr>
                <a:spLocks noChangeArrowheads="1"/>
              </p:cNvSpPr>
              <p:nvPr/>
            </p:nvSpPr>
            <p:spPr bwMode="auto">
              <a:xfrm>
                <a:off x="4014788" y="3233738"/>
                <a:ext cx="33338" cy="33338"/>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pic>
        <p:nvPicPr>
          <p:cNvPr id="3" name="图片占位符 2"/>
          <p:cNvPicPr>
            <a:picLocks noGrp="1" noChangeAspect="1"/>
          </p:cNvPicPr>
          <p:nvPr>
            <p:ph type="pic" sz="quarter" idx="15"/>
          </p:nvPr>
        </p:nvPicPr>
        <p:blipFill>
          <a:blip r:embed="rId3" cstate="screen">
            <a:extLst>
              <a:ext uri="{28A0092B-C50C-407E-A947-70E740481C1C}">
                <a14:useLocalDpi xmlns:a14="http://schemas.microsoft.com/office/drawing/2010/main"/>
              </a:ext>
            </a:extLst>
          </a:blip>
          <a:srcRect/>
          <a:stretch>
            <a:fillRect/>
          </a:stretch>
        </p:blipFill>
        <p:spPr/>
      </p:pic>
      <p:pic>
        <p:nvPicPr>
          <p:cNvPr id="2" name="图片占位符 1"/>
          <p:cNvPicPr>
            <a:picLocks noGrp="1" noChangeAspect="1"/>
          </p:cNvPicPr>
          <p:nvPr>
            <p:ph type="pic" sz="quarter" idx="13"/>
          </p:nvPr>
        </p:nvPicPr>
        <p:blipFill>
          <a:blip r:embed="rId4" cstate="screen">
            <a:extLst>
              <a:ext uri="{28A0092B-C50C-407E-A947-70E740481C1C}">
                <a14:useLocalDpi xmlns:a14="http://schemas.microsoft.com/office/drawing/2010/main"/>
              </a:ext>
            </a:extLst>
          </a:blip>
          <a:srcRect/>
          <a:stretch>
            <a:fillRect/>
          </a:stretch>
        </p:blipFill>
        <p:spPr/>
      </p:pic>
      <p:pic>
        <p:nvPicPr>
          <p:cNvPr id="4" name="图片占位符 3"/>
          <p:cNvPicPr>
            <a:picLocks noGrp="1" noChangeAspect="1"/>
          </p:cNvPicPr>
          <p:nvPr>
            <p:ph type="pic" sz="quarter" idx="14"/>
          </p:nvPr>
        </p:nvPicPr>
        <p:blipFill>
          <a:blip r:embed="rId5" cstate="screen">
            <a:extLst>
              <a:ext uri="{28A0092B-C50C-407E-A947-70E740481C1C}">
                <a14:useLocalDpi xmlns:a14="http://schemas.microsoft.com/office/drawing/2010/main"/>
              </a:ext>
            </a:extLst>
          </a:blip>
          <a:srcRect/>
          <a:stretch>
            <a:fillRect/>
          </a:stretch>
        </p:blipFill>
        <p:spPr/>
      </p:pic>
      <p:sp>
        <p:nvSpPr>
          <p:cNvPr id="27"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49265395"/>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up)">
                                      <p:cBhvr>
                                        <p:cTn id="12" dur="500"/>
                                        <p:tgtEl>
                                          <p:spTgt spid="41"/>
                                        </p:tgtEl>
                                      </p:cBhvr>
                                    </p:animEffect>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p:cTn id="16" dur="500" fill="hold"/>
                                        <p:tgtEl>
                                          <p:spTgt spid="44"/>
                                        </p:tgtEl>
                                        <p:attrNameLst>
                                          <p:attrName>ppt_w</p:attrName>
                                        </p:attrNameLst>
                                      </p:cBhvr>
                                      <p:tavLst>
                                        <p:tav tm="0">
                                          <p:val>
                                            <p:fltVal val="0"/>
                                          </p:val>
                                        </p:tav>
                                        <p:tav tm="100000">
                                          <p:val>
                                            <p:strVal val="#ppt_w"/>
                                          </p:val>
                                        </p:tav>
                                      </p:tavLst>
                                    </p:anim>
                                    <p:anim calcmode="lin" valueType="num">
                                      <p:cBhvr>
                                        <p:cTn id="17" dur="500" fill="hold"/>
                                        <p:tgtEl>
                                          <p:spTgt spid="44"/>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ipe(up)">
                                      <p:cBhvr>
                                        <p:cTn id="21" dur="500"/>
                                        <p:tgtEl>
                                          <p:spTgt spid="38"/>
                                        </p:tgtEl>
                                      </p:cBhvr>
                                    </p:animEffect>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wipe(up)">
                                      <p:cBhvr>
                                        <p:cTn id="25" dur="500"/>
                                        <p:tgtEl>
                                          <p:spTgt spid="86"/>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p:cTn id="33" dur="500" fill="hold"/>
                                        <p:tgtEl>
                                          <p:spTgt spid="46"/>
                                        </p:tgtEl>
                                        <p:attrNameLst>
                                          <p:attrName>ppt_w</p:attrName>
                                        </p:attrNameLst>
                                      </p:cBhvr>
                                      <p:tavLst>
                                        <p:tav tm="0">
                                          <p:val>
                                            <p:fltVal val="0"/>
                                          </p:val>
                                        </p:tav>
                                        <p:tav tm="100000">
                                          <p:val>
                                            <p:strVal val="#ppt_w"/>
                                          </p:val>
                                        </p:tav>
                                      </p:tavLst>
                                    </p:anim>
                                    <p:anim calcmode="lin" valueType="num">
                                      <p:cBhvr>
                                        <p:cTn id="34" dur="500" fill="hold"/>
                                        <p:tgtEl>
                                          <p:spTgt spid="46"/>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1"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up)">
                                      <p:cBhvr>
                                        <p:cTn id="38" dur="500"/>
                                        <p:tgtEl>
                                          <p:spTgt spid="42"/>
                                        </p:tgtEl>
                                      </p:cBhvr>
                                    </p:animEffect>
                                  </p:childTnLst>
                                </p:cTn>
                              </p:par>
                            </p:childTnLst>
                          </p:cTn>
                        </p:par>
                        <p:par>
                          <p:cTn id="39" fill="hold">
                            <p:stCondLst>
                              <p:cond delay="4000"/>
                            </p:stCondLst>
                            <p:childTnLst>
                              <p:par>
                                <p:cTn id="40" presetID="22" presetClass="entr" presetSubtype="1" fill="hold" nodeType="afterEffect">
                                  <p:stCondLst>
                                    <p:cond delay="0"/>
                                  </p:stCondLst>
                                  <p:childTnLst>
                                    <p:set>
                                      <p:cBhvr>
                                        <p:cTn id="41" dur="1" fill="hold">
                                          <p:stCondLst>
                                            <p:cond delay="0"/>
                                          </p:stCondLst>
                                        </p:cTn>
                                        <p:tgtEl>
                                          <p:spTgt spid="85"/>
                                        </p:tgtEl>
                                        <p:attrNameLst>
                                          <p:attrName>style.visibility</p:attrName>
                                        </p:attrNameLst>
                                      </p:cBhvr>
                                      <p:to>
                                        <p:strVal val="visible"/>
                                      </p:to>
                                    </p:set>
                                    <p:animEffect transition="in" filter="wipe(up)">
                                      <p:cBhvr>
                                        <p:cTn id="42" dur="500"/>
                                        <p:tgtEl>
                                          <p:spTgt spid="85"/>
                                        </p:tgtEl>
                                      </p:cBhvr>
                                    </p:animEffect>
                                  </p:childTnLst>
                                </p:cTn>
                              </p:par>
                            </p:childTnLst>
                          </p:cTn>
                        </p:par>
                        <p:par>
                          <p:cTn id="43" fill="hold">
                            <p:stCondLst>
                              <p:cond delay="4500"/>
                            </p:stCondLst>
                            <p:childTnLst>
                              <p:par>
                                <p:cTn id="44" presetID="22" presetClass="entr" presetSubtype="2" fill="hold" grpId="0"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right)">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49"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 Placeholder 26"/>
          <p:cNvSpPr>
            <a:spLocks noGrp="1"/>
          </p:cNvSpPr>
          <p:nvPr>
            <p:ph type="body" sz="half" idx="15"/>
          </p:nvPr>
        </p:nvSpPr>
        <p:spPr/>
        <p:txBody>
          <a:bodyPr/>
          <a:lstStyle/>
          <a:p>
            <a:r>
              <a:rPr lang="en-US" dirty="0" smtClean="0">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There are many variations</a:t>
            </a:r>
          </a:p>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Text Placeholder 27"/>
          <p:cNvSpPr>
            <a:spLocks noGrp="1"/>
          </p:cNvSpPr>
          <p:nvPr>
            <p:ph type="body" sz="half" idx="17"/>
          </p:nvPr>
        </p:nvSpPr>
        <p:spPr/>
        <p:txBody>
          <a:bodyPr/>
          <a:lstStyle/>
          <a:p>
            <a:r>
              <a:rPr lang="en-US" dirty="0" smtClean="0">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Text Placeholder 29"/>
          <p:cNvSpPr>
            <a:spLocks noGrp="1"/>
          </p:cNvSpPr>
          <p:nvPr>
            <p:ph type="body" sz="half" idx="23"/>
          </p:nvPr>
        </p:nvSpPr>
        <p:spPr/>
        <p:txBody>
          <a:bodyPr/>
          <a:lstStyle/>
          <a:p>
            <a:r>
              <a:rPr lang="en-US" dirty="0" smtClean="0">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There are many variations</a:t>
            </a:r>
          </a:p>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Text Placeholder 30"/>
          <p:cNvSpPr>
            <a:spLocks noGrp="1"/>
          </p:cNvSpPr>
          <p:nvPr>
            <p:ph type="body" sz="half" idx="25"/>
          </p:nvPr>
        </p:nvSpPr>
        <p:spPr/>
        <p:txBody>
          <a:bodyPr/>
          <a:lstStyle/>
          <a:p>
            <a:r>
              <a:rPr lang="en-US" dirty="0" smtClean="0">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pic>
        <p:nvPicPr>
          <p:cNvPr id="2" name="图片占位符 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 name="图片占位符 2"/>
          <p:cNvPicPr>
            <a:picLocks noGrp="1" noChangeAspect="1"/>
          </p:cNvPicPr>
          <p:nvPr>
            <p:ph type="pic" sz="quarter" idx="22"/>
          </p:nvPr>
        </p:nvPicPr>
        <p:blipFill>
          <a:blip r:embed="rId4" cstate="screen">
            <a:extLst>
              <a:ext uri="{28A0092B-C50C-407E-A947-70E740481C1C}">
                <a14:useLocalDpi xmlns:a14="http://schemas.microsoft.com/office/drawing/2010/main"/>
              </a:ext>
            </a:extLst>
          </a:blip>
          <a:srcRect/>
          <a:stretch>
            <a:fillRect/>
          </a:stretch>
        </p:blipFill>
        <p:spPr/>
      </p:pic>
      <p:sp>
        <p:nvSpPr>
          <p:cNvPr id="8"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460188361"/>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p:cNvCxnSpPr/>
          <p:nvPr/>
        </p:nvCxnSpPr>
        <p:spPr>
          <a:xfrm rot="5400000">
            <a:off x="1081685" y="4230003"/>
            <a:ext cx="478310" cy="2233"/>
          </a:xfrm>
          <a:prstGeom prst="line">
            <a:avLst/>
          </a:prstGeom>
          <a:ln>
            <a:solidFill>
              <a:schemeClr val="accent1"/>
            </a:solidFill>
            <a:prstDash val="sysDot"/>
            <a:tailEnd type="oval"/>
          </a:ln>
        </p:spPr>
        <p:style>
          <a:lnRef idx="2">
            <a:schemeClr val="accent5"/>
          </a:lnRef>
          <a:fillRef idx="0">
            <a:schemeClr val="accent5"/>
          </a:fillRef>
          <a:effectRef idx="1">
            <a:schemeClr val="accent5"/>
          </a:effectRef>
          <a:fontRef idx="minor">
            <a:schemeClr val="tx1"/>
          </a:fontRef>
        </p:style>
      </p:cxnSp>
      <p:grpSp>
        <p:nvGrpSpPr>
          <p:cNvPr id="16" name="Group 15"/>
          <p:cNvGrpSpPr/>
          <p:nvPr/>
        </p:nvGrpSpPr>
        <p:grpSpPr>
          <a:xfrm>
            <a:off x="416798" y="2255815"/>
            <a:ext cx="1808085" cy="1726326"/>
            <a:chOff x="779208" y="1370952"/>
            <a:chExt cx="1285820" cy="1227677"/>
          </a:xfrm>
        </p:grpSpPr>
        <p:sp>
          <p:nvSpPr>
            <p:cNvPr id="17" name="Rounded Rectangle 16"/>
            <p:cNvSpPr/>
            <p:nvPr/>
          </p:nvSpPr>
          <p:spPr>
            <a:xfrm rot="10800000">
              <a:off x="779208" y="1370952"/>
              <a:ext cx="1285820" cy="1060533"/>
            </a:xfrm>
            <a:prstGeom prst="roundRect">
              <a:avLst>
                <a:gd name="adj" fmla="val 10000"/>
              </a:avLst>
            </a:prstGeom>
            <a:noFill/>
            <a:ln>
              <a:solidFill>
                <a:schemeClr val="accent1"/>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Rounded Rectangle 17"/>
            <p:cNvSpPr/>
            <p:nvPr/>
          </p:nvSpPr>
          <p:spPr>
            <a:xfrm rot="10800000">
              <a:off x="975642" y="2247929"/>
              <a:ext cx="881895" cy="350700"/>
            </a:xfrm>
            <a:prstGeom prst="roundRect">
              <a:avLst>
                <a:gd name="adj" fmla="val 10000"/>
              </a:avLst>
            </a:prstGeom>
            <a:solidFill>
              <a:schemeClr val="accent1"/>
            </a:solidFill>
            <a:ln>
              <a:solidFill>
                <a:schemeClr val="accent1"/>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ectangle 18"/>
            <p:cNvSpPr/>
            <p:nvPr/>
          </p:nvSpPr>
          <p:spPr>
            <a:xfrm>
              <a:off x="960166" y="2294013"/>
              <a:ext cx="912847" cy="231826"/>
            </a:xfrm>
            <a:prstGeom prst="rect">
              <a:avLst/>
            </a:prstGeom>
          </p:spPr>
          <p:txBody>
            <a:bodyPr wrap="none">
              <a:spAutoFit/>
            </a:bodyPr>
            <a:lstStyle/>
            <a:p>
              <a:pPr algn="ctr" defTabSz="750067">
                <a:lnSpc>
                  <a:spcPct val="90000"/>
                </a:lnSpc>
                <a:spcAft>
                  <a:spcPct val="35000"/>
                </a:spcAft>
              </a:pPr>
              <a:r>
                <a:rPr lang="id-ID" sz="1687" b="1" dirty="0">
                  <a:solidFill>
                    <a:schemeClr val="bg2">
                      <a:lumMod val="85000"/>
                    </a:schemeClr>
                  </a:solidFill>
                  <a:latin typeface="Times New Roman" panose="02020603050405020304" pitchFamily="18" charset="0"/>
                  <a:ea typeface="微软雅黑" panose="020B0503020204020204" pitchFamily="34" charset="-122"/>
                  <a:sym typeface="Times New Roman" panose="02020603050405020304" pitchFamily="18" charset="0"/>
                </a:rPr>
                <a:t>Web Design</a:t>
              </a:r>
            </a:p>
          </p:txBody>
        </p:sp>
      </p:grpSp>
      <p:sp>
        <p:nvSpPr>
          <p:cNvPr id="20" name="Freeform 101"/>
          <p:cNvSpPr>
            <a:spLocks noEditPoints="1"/>
          </p:cNvSpPr>
          <p:nvPr/>
        </p:nvSpPr>
        <p:spPr bwMode="auto">
          <a:xfrm>
            <a:off x="972602" y="2765691"/>
            <a:ext cx="696477" cy="461521"/>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TextBox 42"/>
          <p:cNvSpPr txBox="1"/>
          <p:nvPr/>
        </p:nvSpPr>
        <p:spPr>
          <a:xfrm>
            <a:off x="443881" y="4574419"/>
            <a:ext cx="1753919" cy="1953035"/>
          </a:xfrm>
          <a:prstGeom prst="rect">
            <a:avLst/>
          </a:prstGeom>
          <a:noFill/>
        </p:spPr>
        <p:txBody>
          <a:bodyPr wrap="square" rtlCol="0">
            <a:spAutoFit/>
          </a:bodyPr>
          <a:lstStyle/>
          <a:p>
            <a:pPr algn="ct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Web Design</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cxnSp>
        <p:nvCxnSpPr>
          <p:cNvPr id="13" name="Straight Connector 12"/>
          <p:cNvCxnSpPr/>
          <p:nvPr/>
        </p:nvCxnSpPr>
        <p:spPr>
          <a:xfrm rot="5400000">
            <a:off x="3682240" y="4222857"/>
            <a:ext cx="478310" cy="2233"/>
          </a:xfrm>
          <a:prstGeom prst="line">
            <a:avLst/>
          </a:prstGeom>
          <a:ln>
            <a:solidFill>
              <a:schemeClr val="accent2"/>
            </a:solidFill>
            <a:prstDash val="sysDot"/>
            <a:tailEnd type="oval"/>
          </a:ln>
        </p:spPr>
        <p:style>
          <a:lnRef idx="2">
            <a:schemeClr val="accent5"/>
          </a:lnRef>
          <a:fillRef idx="0">
            <a:schemeClr val="accent5"/>
          </a:fillRef>
          <a:effectRef idx="1">
            <a:schemeClr val="accent5"/>
          </a:effectRef>
          <a:fontRef idx="minor">
            <a:schemeClr val="tx1"/>
          </a:fontRef>
        </p:style>
      </p:cxnSp>
      <p:grpSp>
        <p:nvGrpSpPr>
          <p:cNvPr id="21" name="Group 20"/>
          <p:cNvGrpSpPr/>
          <p:nvPr/>
        </p:nvGrpSpPr>
        <p:grpSpPr>
          <a:xfrm>
            <a:off x="3017353" y="2251348"/>
            <a:ext cx="1808085" cy="1726326"/>
            <a:chOff x="2379408" y="1370952"/>
            <a:chExt cx="1285820" cy="1227677"/>
          </a:xfrm>
        </p:grpSpPr>
        <p:sp>
          <p:nvSpPr>
            <p:cNvPr id="22" name="Rounded Rectangle 21"/>
            <p:cNvSpPr/>
            <p:nvPr/>
          </p:nvSpPr>
          <p:spPr>
            <a:xfrm rot="10800000">
              <a:off x="2379408" y="1370952"/>
              <a:ext cx="1285820" cy="1060533"/>
            </a:xfrm>
            <a:prstGeom prst="roundRect">
              <a:avLst>
                <a:gd name="adj" fmla="val 10000"/>
              </a:avLst>
            </a:prstGeom>
            <a:noFill/>
            <a:ln>
              <a:solidFill>
                <a:schemeClr val="accent2"/>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Rounded Rectangle 22"/>
            <p:cNvSpPr/>
            <p:nvPr/>
          </p:nvSpPr>
          <p:spPr>
            <a:xfrm rot="10800000">
              <a:off x="2547985" y="2247929"/>
              <a:ext cx="881895" cy="350700"/>
            </a:xfrm>
            <a:prstGeom prst="roundRect">
              <a:avLst>
                <a:gd name="adj" fmla="val 10000"/>
              </a:avLst>
            </a:prstGeom>
            <a:solidFill>
              <a:schemeClr val="accent2"/>
            </a:solidFill>
            <a:ln>
              <a:solidFill>
                <a:schemeClr val="accent2"/>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ectangle 23"/>
            <p:cNvSpPr/>
            <p:nvPr/>
          </p:nvSpPr>
          <p:spPr>
            <a:xfrm>
              <a:off x="2544364" y="2292474"/>
              <a:ext cx="889136" cy="234972"/>
            </a:xfrm>
            <a:prstGeom prst="rect">
              <a:avLst/>
            </a:prstGeom>
          </p:spPr>
          <p:txBody>
            <a:bodyPr wrap="none">
              <a:spAutoFit/>
            </a:bodyPr>
            <a:lstStyle/>
            <a:p>
              <a:pPr algn="ctr"/>
              <a:r>
                <a:rPr lang="id-ID" sz="1547" b="1" dirty="0">
                  <a:solidFill>
                    <a:schemeClr val="bg2">
                      <a:lumMod val="85000"/>
                    </a:schemeClr>
                  </a:solidFill>
                  <a:latin typeface="Times New Roman" panose="02020603050405020304" pitchFamily="18" charset="0"/>
                  <a:ea typeface="微软雅黑" panose="020B0503020204020204" pitchFamily="34" charset="-122"/>
                  <a:sym typeface="Times New Roman" panose="02020603050405020304" pitchFamily="18" charset="0"/>
                </a:rPr>
                <a:t>Presentation</a:t>
              </a:r>
            </a:p>
          </p:txBody>
        </p:sp>
      </p:grpSp>
      <p:sp>
        <p:nvSpPr>
          <p:cNvPr id="25" name="Freeform 210"/>
          <p:cNvSpPr>
            <a:spLocks noEditPoints="1"/>
          </p:cNvSpPr>
          <p:nvPr/>
        </p:nvSpPr>
        <p:spPr bwMode="auto">
          <a:xfrm>
            <a:off x="3620355" y="2761486"/>
            <a:ext cx="602081" cy="471016"/>
          </a:xfrm>
          <a:custGeom>
            <a:avLst/>
            <a:gdLst/>
            <a:ahLst/>
            <a:cxnLst>
              <a:cxn ang="0">
                <a:pos x="68" y="8"/>
              </a:cxn>
              <a:cxn ang="0">
                <a:pos x="67" y="9"/>
              </a:cxn>
              <a:cxn ang="0">
                <a:pos x="2" y="9"/>
              </a:cxn>
              <a:cxn ang="0">
                <a:pos x="0" y="8"/>
              </a:cxn>
              <a:cxn ang="0">
                <a:pos x="0" y="1"/>
              </a:cxn>
              <a:cxn ang="0">
                <a:pos x="2" y="0"/>
              </a:cxn>
              <a:cxn ang="0">
                <a:pos x="67" y="0"/>
              </a:cxn>
              <a:cxn ang="0">
                <a:pos x="68" y="1"/>
              </a:cxn>
              <a:cxn ang="0">
                <a:pos x="68" y="8"/>
              </a:cxn>
              <a:cxn ang="0">
                <a:pos x="13" y="27"/>
              </a:cxn>
              <a:cxn ang="0">
                <a:pos x="3" y="38"/>
              </a:cxn>
              <a:cxn ang="0">
                <a:pos x="2" y="38"/>
              </a:cxn>
              <a:cxn ang="0">
                <a:pos x="0" y="37"/>
              </a:cxn>
              <a:cxn ang="0">
                <a:pos x="0" y="15"/>
              </a:cxn>
              <a:cxn ang="0">
                <a:pos x="2" y="14"/>
              </a:cxn>
              <a:cxn ang="0">
                <a:pos x="3" y="14"/>
              </a:cxn>
              <a:cxn ang="0">
                <a:pos x="13" y="25"/>
              </a:cxn>
              <a:cxn ang="0">
                <a:pos x="14" y="26"/>
              </a:cxn>
              <a:cxn ang="0">
                <a:pos x="13" y="27"/>
              </a:cxn>
              <a:cxn ang="0">
                <a:pos x="68" y="52"/>
              </a:cxn>
              <a:cxn ang="0">
                <a:pos x="67" y="53"/>
              </a:cxn>
              <a:cxn ang="0">
                <a:pos x="2" y="53"/>
              </a:cxn>
              <a:cxn ang="0">
                <a:pos x="0" y="52"/>
              </a:cxn>
              <a:cxn ang="0">
                <a:pos x="0" y="44"/>
              </a:cxn>
              <a:cxn ang="0">
                <a:pos x="2" y="43"/>
              </a:cxn>
              <a:cxn ang="0">
                <a:pos x="67" y="43"/>
              </a:cxn>
              <a:cxn ang="0">
                <a:pos x="68" y="44"/>
              </a:cxn>
              <a:cxn ang="0">
                <a:pos x="68" y="52"/>
              </a:cxn>
              <a:cxn ang="0">
                <a:pos x="68" y="23"/>
              </a:cxn>
              <a:cxn ang="0">
                <a:pos x="67" y="24"/>
              </a:cxn>
              <a:cxn ang="0">
                <a:pos x="26" y="24"/>
              </a:cxn>
              <a:cxn ang="0">
                <a:pos x="25" y="23"/>
              </a:cxn>
              <a:cxn ang="0">
                <a:pos x="25" y="15"/>
              </a:cxn>
              <a:cxn ang="0">
                <a:pos x="26" y="14"/>
              </a:cxn>
              <a:cxn ang="0">
                <a:pos x="67" y="14"/>
              </a:cxn>
              <a:cxn ang="0">
                <a:pos x="68" y="15"/>
              </a:cxn>
              <a:cxn ang="0">
                <a:pos x="68" y="23"/>
              </a:cxn>
              <a:cxn ang="0">
                <a:pos x="68" y="37"/>
              </a:cxn>
              <a:cxn ang="0">
                <a:pos x="67" y="38"/>
              </a:cxn>
              <a:cxn ang="0">
                <a:pos x="26" y="38"/>
              </a:cxn>
              <a:cxn ang="0">
                <a:pos x="25" y="37"/>
              </a:cxn>
              <a:cxn ang="0">
                <a:pos x="25" y="30"/>
              </a:cxn>
              <a:cxn ang="0">
                <a:pos x="26" y="29"/>
              </a:cxn>
              <a:cxn ang="0">
                <a:pos x="67" y="29"/>
              </a:cxn>
              <a:cxn ang="0">
                <a:pos x="68" y="30"/>
              </a:cxn>
              <a:cxn ang="0">
                <a:pos x="68" y="37"/>
              </a:cxn>
            </a:cxnLst>
            <a:rect l="0" t="0" r="r" b="b"/>
            <a:pathLst>
              <a:path w="68" h="53">
                <a:moveTo>
                  <a:pt x="68" y="8"/>
                </a:moveTo>
                <a:cubicBezTo>
                  <a:pt x="68" y="9"/>
                  <a:pt x="68" y="9"/>
                  <a:pt x="67" y="9"/>
                </a:cubicBezTo>
                <a:cubicBezTo>
                  <a:pt x="2" y="9"/>
                  <a:pt x="2" y="9"/>
                  <a:pt x="2" y="9"/>
                </a:cubicBezTo>
                <a:cubicBezTo>
                  <a:pt x="1" y="9"/>
                  <a:pt x="0" y="9"/>
                  <a:pt x="0" y="8"/>
                </a:cubicBezTo>
                <a:cubicBezTo>
                  <a:pt x="0" y="1"/>
                  <a:pt x="0" y="1"/>
                  <a:pt x="0" y="1"/>
                </a:cubicBezTo>
                <a:cubicBezTo>
                  <a:pt x="0" y="0"/>
                  <a:pt x="1" y="0"/>
                  <a:pt x="2" y="0"/>
                </a:cubicBezTo>
                <a:cubicBezTo>
                  <a:pt x="67" y="0"/>
                  <a:pt x="67" y="0"/>
                  <a:pt x="67" y="0"/>
                </a:cubicBezTo>
                <a:cubicBezTo>
                  <a:pt x="68" y="0"/>
                  <a:pt x="68" y="0"/>
                  <a:pt x="68" y="1"/>
                </a:cubicBezTo>
                <a:lnTo>
                  <a:pt x="68" y="8"/>
                </a:lnTo>
                <a:close/>
                <a:moveTo>
                  <a:pt x="13" y="27"/>
                </a:moveTo>
                <a:cubicBezTo>
                  <a:pt x="3" y="38"/>
                  <a:pt x="3" y="38"/>
                  <a:pt x="3" y="38"/>
                </a:cubicBezTo>
                <a:cubicBezTo>
                  <a:pt x="2" y="38"/>
                  <a:pt x="2" y="38"/>
                  <a:pt x="2" y="38"/>
                </a:cubicBezTo>
                <a:cubicBezTo>
                  <a:pt x="1" y="38"/>
                  <a:pt x="0" y="38"/>
                  <a:pt x="0" y="37"/>
                </a:cubicBezTo>
                <a:cubicBezTo>
                  <a:pt x="0" y="15"/>
                  <a:pt x="0" y="15"/>
                  <a:pt x="0" y="15"/>
                </a:cubicBezTo>
                <a:cubicBezTo>
                  <a:pt x="0" y="15"/>
                  <a:pt x="1" y="14"/>
                  <a:pt x="2" y="14"/>
                </a:cubicBezTo>
                <a:cubicBezTo>
                  <a:pt x="2" y="14"/>
                  <a:pt x="2" y="14"/>
                  <a:pt x="3" y="14"/>
                </a:cubicBezTo>
                <a:cubicBezTo>
                  <a:pt x="13" y="25"/>
                  <a:pt x="13" y="25"/>
                  <a:pt x="13" y="25"/>
                </a:cubicBezTo>
                <a:cubicBezTo>
                  <a:pt x="14" y="26"/>
                  <a:pt x="14" y="26"/>
                  <a:pt x="14" y="26"/>
                </a:cubicBezTo>
                <a:cubicBezTo>
                  <a:pt x="14" y="27"/>
                  <a:pt x="14" y="27"/>
                  <a:pt x="13" y="27"/>
                </a:cubicBezTo>
                <a:close/>
                <a:moveTo>
                  <a:pt x="68" y="52"/>
                </a:moveTo>
                <a:cubicBezTo>
                  <a:pt x="68" y="52"/>
                  <a:pt x="68" y="53"/>
                  <a:pt x="67" y="53"/>
                </a:cubicBezTo>
                <a:cubicBezTo>
                  <a:pt x="2" y="53"/>
                  <a:pt x="2" y="53"/>
                  <a:pt x="2" y="53"/>
                </a:cubicBezTo>
                <a:cubicBezTo>
                  <a:pt x="1" y="53"/>
                  <a:pt x="0" y="52"/>
                  <a:pt x="0" y="52"/>
                </a:cubicBezTo>
                <a:cubicBezTo>
                  <a:pt x="0" y="44"/>
                  <a:pt x="0" y="44"/>
                  <a:pt x="0" y="44"/>
                </a:cubicBezTo>
                <a:cubicBezTo>
                  <a:pt x="0" y="44"/>
                  <a:pt x="1" y="43"/>
                  <a:pt x="2" y="43"/>
                </a:cubicBezTo>
                <a:cubicBezTo>
                  <a:pt x="67" y="43"/>
                  <a:pt x="67" y="43"/>
                  <a:pt x="67" y="43"/>
                </a:cubicBezTo>
                <a:cubicBezTo>
                  <a:pt x="68" y="43"/>
                  <a:pt x="68" y="44"/>
                  <a:pt x="68" y="44"/>
                </a:cubicBezTo>
                <a:lnTo>
                  <a:pt x="68" y="52"/>
                </a:lnTo>
                <a:close/>
                <a:moveTo>
                  <a:pt x="68" y="23"/>
                </a:moveTo>
                <a:cubicBezTo>
                  <a:pt x="68" y="23"/>
                  <a:pt x="68" y="24"/>
                  <a:pt x="67" y="24"/>
                </a:cubicBezTo>
                <a:cubicBezTo>
                  <a:pt x="26" y="24"/>
                  <a:pt x="26" y="24"/>
                  <a:pt x="26" y="24"/>
                </a:cubicBezTo>
                <a:cubicBezTo>
                  <a:pt x="25" y="24"/>
                  <a:pt x="25" y="23"/>
                  <a:pt x="25" y="23"/>
                </a:cubicBezTo>
                <a:cubicBezTo>
                  <a:pt x="25" y="15"/>
                  <a:pt x="25" y="15"/>
                  <a:pt x="25" y="15"/>
                </a:cubicBezTo>
                <a:cubicBezTo>
                  <a:pt x="25" y="15"/>
                  <a:pt x="25" y="14"/>
                  <a:pt x="26" y="14"/>
                </a:cubicBezTo>
                <a:cubicBezTo>
                  <a:pt x="67" y="14"/>
                  <a:pt x="67" y="14"/>
                  <a:pt x="67" y="14"/>
                </a:cubicBezTo>
                <a:cubicBezTo>
                  <a:pt x="68" y="14"/>
                  <a:pt x="68" y="15"/>
                  <a:pt x="68" y="15"/>
                </a:cubicBezTo>
                <a:lnTo>
                  <a:pt x="68" y="23"/>
                </a:lnTo>
                <a:close/>
                <a:moveTo>
                  <a:pt x="68" y="37"/>
                </a:moveTo>
                <a:cubicBezTo>
                  <a:pt x="68" y="38"/>
                  <a:pt x="68" y="38"/>
                  <a:pt x="67" y="38"/>
                </a:cubicBezTo>
                <a:cubicBezTo>
                  <a:pt x="26" y="38"/>
                  <a:pt x="26" y="38"/>
                  <a:pt x="26" y="38"/>
                </a:cubicBezTo>
                <a:cubicBezTo>
                  <a:pt x="25" y="38"/>
                  <a:pt x="25" y="38"/>
                  <a:pt x="25" y="37"/>
                </a:cubicBezTo>
                <a:cubicBezTo>
                  <a:pt x="25" y="30"/>
                  <a:pt x="25" y="30"/>
                  <a:pt x="25" y="30"/>
                </a:cubicBezTo>
                <a:cubicBezTo>
                  <a:pt x="25" y="29"/>
                  <a:pt x="25" y="29"/>
                  <a:pt x="26" y="29"/>
                </a:cubicBezTo>
                <a:cubicBezTo>
                  <a:pt x="67" y="29"/>
                  <a:pt x="67" y="29"/>
                  <a:pt x="67" y="29"/>
                </a:cubicBezTo>
                <a:cubicBezTo>
                  <a:pt x="68" y="29"/>
                  <a:pt x="68" y="29"/>
                  <a:pt x="68" y="30"/>
                </a:cubicBezTo>
                <a:lnTo>
                  <a:pt x="68" y="37"/>
                </a:ln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TextBox 43"/>
          <p:cNvSpPr txBox="1"/>
          <p:nvPr/>
        </p:nvSpPr>
        <p:spPr>
          <a:xfrm>
            <a:off x="3026162" y="4569930"/>
            <a:ext cx="1790466" cy="1953035"/>
          </a:xfrm>
          <a:prstGeom prst="rect">
            <a:avLst/>
          </a:prstGeom>
          <a:noFill/>
        </p:spPr>
        <p:txBody>
          <a:bodyPr wrap="square" rtlCol="0">
            <a:spAutoFit/>
          </a:bodyPr>
          <a:lstStyle/>
          <a:p>
            <a:pPr algn="ct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Mobile Apps</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cxnSp>
        <p:nvCxnSpPr>
          <p:cNvPr id="11" name="Straight Connector 10"/>
          <p:cNvCxnSpPr/>
          <p:nvPr/>
        </p:nvCxnSpPr>
        <p:spPr>
          <a:xfrm rot="5400000">
            <a:off x="6300163" y="4218406"/>
            <a:ext cx="478310" cy="2233"/>
          </a:xfrm>
          <a:prstGeom prst="line">
            <a:avLst/>
          </a:prstGeom>
          <a:ln>
            <a:solidFill>
              <a:schemeClr val="accent3"/>
            </a:solidFill>
            <a:prstDash val="sysDot"/>
            <a:tailEnd type="oval"/>
          </a:ln>
        </p:spPr>
        <p:style>
          <a:lnRef idx="2">
            <a:schemeClr val="accent5"/>
          </a:lnRef>
          <a:fillRef idx="0">
            <a:schemeClr val="accent5"/>
          </a:fillRef>
          <a:effectRef idx="1">
            <a:schemeClr val="accent5"/>
          </a:effectRef>
          <a:fontRef idx="minor">
            <a:schemeClr val="tx1"/>
          </a:fontRef>
        </p:style>
      </p:cxnSp>
      <p:grpSp>
        <p:nvGrpSpPr>
          <p:cNvPr id="26" name="Group 25"/>
          <p:cNvGrpSpPr/>
          <p:nvPr/>
        </p:nvGrpSpPr>
        <p:grpSpPr>
          <a:xfrm>
            <a:off x="5635276" y="2246897"/>
            <a:ext cx="1808085" cy="1769099"/>
            <a:chOff x="3903408" y="1370952"/>
            <a:chExt cx="1285820" cy="1258095"/>
          </a:xfrm>
        </p:grpSpPr>
        <p:sp>
          <p:nvSpPr>
            <p:cNvPr id="27" name="Rounded Rectangle 26"/>
            <p:cNvSpPr/>
            <p:nvPr/>
          </p:nvSpPr>
          <p:spPr>
            <a:xfrm rot="10800000">
              <a:off x="3903408" y="1370952"/>
              <a:ext cx="1285820" cy="1060533"/>
            </a:xfrm>
            <a:prstGeom prst="roundRect">
              <a:avLst>
                <a:gd name="adj" fmla="val 10000"/>
              </a:avLst>
            </a:prstGeom>
            <a:noFill/>
            <a:ln>
              <a:solidFill>
                <a:schemeClr val="accent3"/>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Rounded Rectangle 27"/>
            <p:cNvSpPr/>
            <p:nvPr/>
          </p:nvSpPr>
          <p:spPr>
            <a:xfrm rot="10800000">
              <a:off x="4105370" y="2278347"/>
              <a:ext cx="881895" cy="350700"/>
            </a:xfrm>
            <a:prstGeom prst="roundRect">
              <a:avLst>
                <a:gd name="adj" fmla="val 10000"/>
              </a:avLst>
            </a:prstGeom>
            <a:solidFill>
              <a:schemeClr val="accent3"/>
            </a:solidFill>
            <a:ln>
              <a:solidFill>
                <a:schemeClr val="accent3"/>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ectangle 28"/>
            <p:cNvSpPr/>
            <p:nvPr/>
          </p:nvSpPr>
          <p:spPr>
            <a:xfrm>
              <a:off x="4207630" y="2324431"/>
              <a:ext cx="677374" cy="231826"/>
            </a:xfrm>
            <a:prstGeom prst="rect">
              <a:avLst/>
            </a:prstGeom>
          </p:spPr>
          <p:txBody>
            <a:bodyPr wrap="none">
              <a:spAutoFit/>
            </a:bodyPr>
            <a:lstStyle/>
            <a:p>
              <a:pPr algn="ctr" defTabSz="750067">
                <a:lnSpc>
                  <a:spcPct val="90000"/>
                </a:lnSpc>
                <a:spcAft>
                  <a:spcPct val="35000"/>
                </a:spcAft>
              </a:pPr>
              <a:r>
                <a:rPr lang="id-ID" sz="1687" b="1" dirty="0">
                  <a:solidFill>
                    <a:schemeClr val="bg2">
                      <a:lumMod val="85000"/>
                    </a:schemeClr>
                  </a:solidFill>
                  <a:latin typeface="Times New Roman" panose="02020603050405020304" pitchFamily="18" charset="0"/>
                  <a:ea typeface="微软雅黑" panose="020B0503020204020204" pitchFamily="34" charset="-122"/>
                  <a:sym typeface="Times New Roman" panose="02020603050405020304" pitchFamily="18" charset="0"/>
                </a:rPr>
                <a:t>Graphic</a:t>
              </a:r>
            </a:p>
          </p:txBody>
        </p:sp>
      </p:grpSp>
      <p:sp>
        <p:nvSpPr>
          <p:cNvPr id="30" name="Freeform 91"/>
          <p:cNvSpPr>
            <a:spLocks noEditPoints="1"/>
          </p:cNvSpPr>
          <p:nvPr/>
        </p:nvSpPr>
        <p:spPr bwMode="auto">
          <a:xfrm>
            <a:off x="6271442" y="2722526"/>
            <a:ext cx="535752" cy="540036"/>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1" y="27"/>
              </a:cxn>
              <a:cxn ang="0">
                <a:pos x="30" y="17"/>
              </a:cxn>
              <a:cxn ang="0">
                <a:pos x="9" y="37"/>
              </a:cxn>
              <a:cxn ang="0">
                <a:pos x="9" y="48"/>
              </a:cxn>
              <a:cxn ang="0">
                <a:pos x="20" y="48"/>
              </a:cxn>
              <a:cxn ang="0">
                <a:pos x="41" y="27"/>
              </a:cxn>
              <a:cxn ang="0">
                <a:pos x="21" y="43"/>
              </a:cxn>
              <a:cxn ang="0">
                <a:pos x="19" y="44"/>
              </a:cxn>
              <a:cxn ang="0">
                <a:pos x="17" y="44"/>
              </a:cxn>
              <a:cxn ang="0">
                <a:pos x="17" y="41"/>
              </a:cxn>
              <a:cxn ang="0">
                <a:pos x="13" y="41"/>
              </a:cxn>
              <a:cxn ang="0">
                <a:pos x="13" y="39"/>
              </a:cxn>
              <a:cxn ang="0">
                <a:pos x="15" y="37"/>
              </a:cxn>
              <a:cxn ang="0">
                <a:pos x="21" y="43"/>
              </a:cxn>
              <a:cxn ang="0">
                <a:pos x="31" y="23"/>
              </a:cxn>
              <a:cxn ang="0">
                <a:pos x="20" y="34"/>
              </a:cxn>
              <a:cxn ang="0">
                <a:pos x="19" y="34"/>
              </a:cxn>
              <a:cxn ang="0">
                <a:pos x="19" y="33"/>
              </a:cxn>
              <a:cxn ang="0">
                <a:pos x="30" y="22"/>
              </a:cxn>
              <a:cxn ang="0">
                <a:pos x="31" y="22"/>
              </a:cxn>
              <a:cxn ang="0">
                <a:pos x="31" y="23"/>
              </a:cxn>
              <a:cxn ang="0">
                <a:pos x="47" y="22"/>
              </a:cxn>
              <a:cxn ang="0">
                <a:pos x="47" y="16"/>
              </a:cxn>
              <a:cxn ang="0">
                <a:pos x="41" y="11"/>
              </a:cxn>
              <a:cxn ang="0">
                <a:pos x="36" y="11"/>
              </a:cxn>
              <a:cxn ang="0">
                <a:pos x="33" y="14"/>
              </a:cxn>
              <a:cxn ang="0">
                <a:pos x="43" y="25"/>
              </a:cxn>
              <a:cxn ang="0">
                <a:pos x="47" y="22"/>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1" y="27"/>
                </a:moveTo>
                <a:cubicBezTo>
                  <a:pt x="30" y="17"/>
                  <a:pt x="30" y="17"/>
                  <a:pt x="30" y="17"/>
                </a:cubicBezTo>
                <a:cubicBezTo>
                  <a:pt x="9" y="37"/>
                  <a:pt x="9" y="37"/>
                  <a:pt x="9" y="37"/>
                </a:cubicBezTo>
                <a:cubicBezTo>
                  <a:pt x="9" y="48"/>
                  <a:pt x="9" y="48"/>
                  <a:pt x="9" y="48"/>
                </a:cubicBezTo>
                <a:cubicBezTo>
                  <a:pt x="20" y="48"/>
                  <a:pt x="20" y="48"/>
                  <a:pt x="20" y="48"/>
                </a:cubicBezTo>
                <a:lnTo>
                  <a:pt x="41" y="27"/>
                </a:lnTo>
                <a:close/>
                <a:moveTo>
                  <a:pt x="21" y="43"/>
                </a:moveTo>
                <a:cubicBezTo>
                  <a:pt x="19" y="44"/>
                  <a:pt x="19" y="44"/>
                  <a:pt x="19" y="44"/>
                </a:cubicBezTo>
                <a:cubicBezTo>
                  <a:pt x="17" y="44"/>
                  <a:pt x="17" y="44"/>
                  <a:pt x="17" y="44"/>
                </a:cubicBezTo>
                <a:cubicBezTo>
                  <a:pt x="17" y="41"/>
                  <a:pt x="17" y="41"/>
                  <a:pt x="17" y="41"/>
                </a:cubicBezTo>
                <a:cubicBezTo>
                  <a:pt x="13" y="41"/>
                  <a:pt x="13" y="41"/>
                  <a:pt x="13" y="41"/>
                </a:cubicBezTo>
                <a:cubicBezTo>
                  <a:pt x="13" y="39"/>
                  <a:pt x="13" y="39"/>
                  <a:pt x="13" y="39"/>
                </a:cubicBezTo>
                <a:cubicBezTo>
                  <a:pt x="15" y="37"/>
                  <a:pt x="15" y="37"/>
                  <a:pt x="15" y="37"/>
                </a:cubicBezTo>
                <a:lnTo>
                  <a:pt x="21" y="43"/>
                </a:lnTo>
                <a:close/>
                <a:moveTo>
                  <a:pt x="31" y="23"/>
                </a:moveTo>
                <a:cubicBezTo>
                  <a:pt x="20" y="34"/>
                  <a:pt x="20" y="34"/>
                  <a:pt x="20" y="34"/>
                </a:cubicBezTo>
                <a:cubicBezTo>
                  <a:pt x="19" y="34"/>
                  <a:pt x="19" y="35"/>
                  <a:pt x="19" y="34"/>
                </a:cubicBezTo>
                <a:cubicBezTo>
                  <a:pt x="18" y="34"/>
                  <a:pt x="18" y="33"/>
                  <a:pt x="19" y="33"/>
                </a:cubicBezTo>
                <a:cubicBezTo>
                  <a:pt x="30" y="22"/>
                  <a:pt x="30" y="22"/>
                  <a:pt x="30" y="22"/>
                </a:cubicBezTo>
                <a:cubicBezTo>
                  <a:pt x="30" y="22"/>
                  <a:pt x="31" y="22"/>
                  <a:pt x="31" y="22"/>
                </a:cubicBezTo>
                <a:cubicBezTo>
                  <a:pt x="31" y="22"/>
                  <a:pt x="31" y="23"/>
                  <a:pt x="31" y="23"/>
                </a:cubicBezTo>
                <a:close/>
                <a:moveTo>
                  <a:pt x="47" y="22"/>
                </a:moveTo>
                <a:cubicBezTo>
                  <a:pt x="48" y="20"/>
                  <a:pt x="48" y="18"/>
                  <a:pt x="47" y="16"/>
                </a:cubicBezTo>
                <a:cubicBezTo>
                  <a:pt x="41" y="11"/>
                  <a:pt x="41" y="11"/>
                  <a:pt x="41" y="11"/>
                </a:cubicBezTo>
                <a:cubicBezTo>
                  <a:pt x="40" y="9"/>
                  <a:pt x="37" y="9"/>
                  <a:pt x="36" y="11"/>
                </a:cubicBezTo>
                <a:cubicBezTo>
                  <a:pt x="33" y="14"/>
                  <a:pt x="33" y="14"/>
                  <a:pt x="33" y="14"/>
                </a:cubicBezTo>
                <a:cubicBezTo>
                  <a:pt x="43" y="25"/>
                  <a:pt x="43" y="25"/>
                  <a:pt x="43" y="25"/>
                </a:cubicBezTo>
                <a:lnTo>
                  <a:pt x="47" y="22"/>
                </a:ln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TextBox 44"/>
          <p:cNvSpPr txBox="1"/>
          <p:nvPr/>
        </p:nvSpPr>
        <p:spPr>
          <a:xfrm>
            <a:off x="5651392" y="4565463"/>
            <a:ext cx="1775853" cy="1953035"/>
          </a:xfrm>
          <a:prstGeom prst="rect">
            <a:avLst/>
          </a:prstGeom>
          <a:noFill/>
        </p:spPr>
        <p:txBody>
          <a:bodyPr wrap="square" rtlCol="0">
            <a:spAutoFit/>
          </a:bodyPr>
          <a:lstStyle/>
          <a:p>
            <a:pPr algn="ctr"/>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Data Analysis</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cxnSp>
        <p:nvCxnSpPr>
          <p:cNvPr id="14" name="Straight Connector 13"/>
          <p:cNvCxnSpPr/>
          <p:nvPr/>
        </p:nvCxnSpPr>
        <p:spPr>
          <a:xfrm rot="5400000">
            <a:off x="8848646" y="4231814"/>
            <a:ext cx="478310" cy="2233"/>
          </a:xfrm>
          <a:prstGeom prst="line">
            <a:avLst/>
          </a:prstGeom>
          <a:ln>
            <a:solidFill>
              <a:schemeClr val="accent4"/>
            </a:solidFill>
            <a:prstDash val="sysDot"/>
            <a:tailEnd type="oval"/>
          </a:ln>
        </p:spPr>
        <p:style>
          <a:lnRef idx="2">
            <a:schemeClr val="accent5"/>
          </a:lnRef>
          <a:fillRef idx="0">
            <a:schemeClr val="accent5"/>
          </a:fillRef>
          <a:effectRef idx="1">
            <a:schemeClr val="accent5"/>
          </a:effectRef>
          <a:fontRef idx="minor">
            <a:schemeClr val="tx1"/>
          </a:fontRef>
        </p:style>
      </p:cxnSp>
      <p:grpSp>
        <p:nvGrpSpPr>
          <p:cNvPr id="31" name="Group 30"/>
          <p:cNvGrpSpPr/>
          <p:nvPr/>
        </p:nvGrpSpPr>
        <p:grpSpPr>
          <a:xfrm>
            <a:off x="8183758" y="2260306"/>
            <a:ext cx="1808085" cy="1726326"/>
            <a:chOff x="5579808" y="1370952"/>
            <a:chExt cx="1285820" cy="1227677"/>
          </a:xfrm>
        </p:grpSpPr>
        <p:sp>
          <p:nvSpPr>
            <p:cNvPr id="32" name="Rounded Rectangle 31"/>
            <p:cNvSpPr/>
            <p:nvPr/>
          </p:nvSpPr>
          <p:spPr>
            <a:xfrm rot="10800000">
              <a:off x="5579808" y="1370952"/>
              <a:ext cx="1285820" cy="1060533"/>
            </a:xfrm>
            <a:prstGeom prst="roundRect">
              <a:avLst>
                <a:gd name="adj" fmla="val 10000"/>
              </a:avLst>
            </a:prstGeom>
            <a:noFill/>
            <a:ln>
              <a:solidFill>
                <a:schemeClr val="accent4"/>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Rounded Rectangle 32"/>
            <p:cNvSpPr/>
            <p:nvPr/>
          </p:nvSpPr>
          <p:spPr>
            <a:xfrm rot="10800000">
              <a:off x="5748385" y="2247929"/>
              <a:ext cx="881895" cy="350700"/>
            </a:xfrm>
            <a:prstGeom prst="roundRect">
              <a:avLst>
                <a:gd name="adj" fmla="val 10000"/>
              </a:avLst>
            </a:prstGeom>
            <a:solidFill>
              <a:schemeClr val="accent4"/>
            </a:solidFill>
            <a:ln>
              <a:solidFill>
                <a:schemeClr val="accent4"/>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Rectangle 33"/>
            <p:cNvSpPr/>
            <p:nvPr/>
          </p:nvSpPr>
          <p:spPr>
            <a:xfrm>
              <a:off x="5730947" y="2292474"/>
              <a:ext cx="916769" cy="234972"/>
            </a:xfrm>
            <a:prstGeom prst="rect">
              <a:avLst/>
            </a:prstGeom>
          </p:spPr>
          <p:txBody>
            <a:bodyPr wrap="none">
              <a:spAutoFit/>
            </a:bodyPr>
            <a:lstStyle/>
            <a:p>
              <a:pPr algn="ctr"/>
              <a:r>
                <a:rPr lang="id-ID" sz="1547" b="1" dirty="0">
                  <a:solidFill>
                    <a:schemeClr val="bg2">
                      <a:lumMod val="85000"/>
                    </a:schemeClr>
                  </a:solidFill>
                  <a:latin typeface="Times New Roman" panose="02020603050405020304" pitchFamily="18" charset="0"/>
                  <a:ea typeface="微软雅黑" panose="020B0503020204020204" pitchFamily="34" charset="-122"/>
                  <a:sym typeface="Times New Roman" panose="02020603050405020304" pitchFamily="18" charset="0"/>
                </a:rPr>
                <a:t>Photography</a:t>
              </a:r>
            </a:p>
          </p:txBody>
        </p:sp>
      </p:grpSp>
      <p:sp>
        <p:nvSpPr>
          <p:cNvPr id="35" name="Freeform 92"/>
          <p:cNvSpPr>
            <a:spLocks noEditPoints="1"/>
          </p:cNvSpPr>
          <p:nvPr/>
        </p:nvSpPr>
        <p:spPr bwMode="auto">
          <a:xfrm>
            <a:off x="8784569" y="2764132"/>
            <a:ext cx="606465" cy="483636"/>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TextBox 45"/>
          <p:cNvSpPr txBox="1"/>
          <p:nvPr/>
        </p:nvSpPr>
        <p:spPr>
          <a:xfrm>
            <a:off x="8103117" y="4578930"/>
            <a:ext cx="1969370" cy="1953035"/>
          </a:xfrm>
          <a:prstGeom prst="rect">
            <a:avLst/>
          </a:prstGeom>
          <a:noFill/>
        </p:spPr>
        <p:txBody>
          <a:bodyPr wrap="square" rtlCol="0">
            <a:spAutoFit/>
          </a:bodyPr>
          <a:lstStyle/>
          <a:p>
            <a:pPr algn="ctr"/>
            <a:r>
              <a:rPr lang="en-US" sz="196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Management</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Ipsum available</a:t>
            </a:r>
          </a:p>
        </p:txBody>
      </p:sp>
      <p:cxnSp>
        <p:nvCxnSpPr>
          <p:cNvPr id="12" name="Straight Connector 11"/>
          <p:cNvCxnSpPr/>
          <p:nvPr/>
        </p:nvCxnSpPr>
        <p:spPr>
          <a:xfrm rot="5400000">
            <a:off x="11339258" y="4231814"/>
            <a:ext cx="478310" cy="2233"/>
          </a:xfrm>
          <a:prstGeom prst="line">
            <a:avLst/>
          </a:prstGeom>
          <a:ln>
            <a:solidFill>
              <a:schemeClr val="accent5"/>
            </a:solidFill>
            <a:prstDash val="sysDot"/>
            <a:tailEnd type="oval"/>
          </a:ln>
        </p:spPr>
        <p:style>
          <a:lnRef idx="2">
            <a:schemeClr val="accent5"/>
          </a:lnRef>
          <a:fillRef idx="0">
            <a:schemeClr val="accent5"/>
          </a:fillRef>
          <a:effectRef idx="1">
            <a:schemeClr val="accent5"/>
          </a:effectRef>
          <a:fontRef idx="minor">
            <a:schemeClr val="tx1"/>
          </a:fontRef>
        </p:style>
      </p:cxnSp>
      <p:grpSp>
        <p:nvGrpSpPr>
          <p:cNvPr id="36" name="Group 35"/>
          <p:cNvGrpSpPr/>
          <p:nvPr/>
        </p:nvGrpSpPr>
        <p:grpSpPr>
          <a:xfrm>
            <a:off x="10674370" y="2260305"/>
            <a:ext cx="1808085" cy="1726326"/>
            <a:chOff x="7103808" y="1370952"/>
            <a:chExt cx="1285820" cy="1227677"/>
          </a:xfrm>
        </p:grpSpPr>
        <p:sp>
          <p:nvSpPr>
            <p:cNvPr id="37" name="Rounded Rectangle 36"/>
            <p:cNvSpPr/>
            <p:nvPr/>
          </p:nvSpPr>
          <p:spPr>
            <a:xfrm rot="10800000">
              <a:off x="7103808" y="1370952"/>
              <a:ext cx="1285820" cy="1060533"/>
            </a:xfrm>
            <a:prstGeom prst="roundRect">
              <a:avLst>
                <a:gd name="adj" fmla="val 10000"/>
              </a:avLst>
            </a:prstGeom>
            <a:noFill/>
            <a:ln>
              <a:solidFill>
                <a:schemeClr val="accent5"/>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ounded Rectangle 37"/>
            <p:cNvSpPr/>
            <p:nvPr/>
          </p:nvSpPr>
          <p:spPr>
            <a:xfrm rot="10800000">
              <a:off x="7305770" y="2247929"/>
              <a:ext cx="881895" cy="350700"/>
            </a:xfrm>
            <a:prstGeom prst="roundRect">
              <a:avLst>
                <a:gd name="adj" fmla="val 10000"/>
              </a:avLst>
            </a:prstGeom>
            <a:solidFill>
              <a:schemeClr val="accent5"/>
            </a:solidFill>
            <a:ln>
              <a:solidFill>
                <a:schemeClr val="accent5"/>
              </a:solid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Rectangle 38"/>
            <p:cNvSpPr/>
            <p:nvPr/>
          </p:nvSpPr>
          <p:spPr>
            <a:xfrm>
              <a:off x="7341592" y="2294013"/>
              <a:ext cx="810250" cy="231826"/>
            </a:xfrm>
            <a:prstGeom prst="rect">
              <a:avLst/>
            </a:prstGeom>
          </p:spPr>
          <p:txBody>
            <a:bodyPr wrap="none">
              <a:spAutoFit/>
            </a:bodyPr>
            <a:lstStyle/>
            <a:p>
              <a:pPr algn="ctr" defTabSz="750067">
                <a:lnSpc>
                  <a:spcPct val="90000"/>
                </a:lnSpc>
                <a:spcAft>
                  <a:spcPct val="35000"/>
                </a:spcAft>
              </a:pPr>
              <a:r>
                <a:rPr lang="id-ID" sz="1687" b="1" dirty="0">
                  <a:solidFill>
                    <a:schemeClr val="bg2">
                      <a:lumMod val="85000"/>
                    </a:schemeClr>
                  </a:solidFill>
                  <a:latin typeface="Times New Roman" panose="02020603050405020304" pitchFamily="18" charset="0"/>
                  <a:ea typeface="微软雅黑" panose="020B0503020204020204" pitchFamily="34" charset="-122"/>
                  <a:sym typeface="Times New Roman" panose="02020603050405020304" pitchFamily="18" charset="0"/>
                </a:rPr>
                <a:t>Streaming</a:t>
              </a:r>
            </a:p>
          </p:txBody>
        </p:sp>
      </p:grpSp>
      <p:grpSp>
        <p:nvGrpSpPr>
          <p:cNvPr id="40" name="Group 39"/>
          <p:cNvGrpSpPr/>
          <p:nvPr/>
        </p:nvGrpSpPr>
        <p:grpSpPr>
          <a:xfrm>
            <a:off x="11358896" y="2749062"/>
            <a:ext cx="439037" cy="513780"/>
            <a:chOff x="3175" y="1588"/>
            <a:chExt cx="1035050" cy="1211262"/>
          </a:xfrm>
          <a:solidFill>
            <a:schemeClr val="accent5"/>
          </a:solidFill>
        </p:grpSpPr>
        <p:sp>
          <p:nvSpPr>
            <p:cNvPr id="41" name="Freeform 5"/>
            <p:cNvSpPr>
              <a:spLocks/>
            </p:cNvSpPr>
            <p:nvPr/>
          </p:nvSpPr>
          <p:spPr bwMode="auto">
            <a:xfrm>
              <a:off x="44450" y="1588"/>
              <a:ext cx="993775" cy="954087"/>
            </a:xfrm>
            <a:custGeom>
              <a:avLst/>
              <a:gdLst>
                <a:gd name="T0" fmla="*/ 242 w 262"/>
                <a:gd name="T1" fmla="*/ 40 h 252"/>
                <a:gd name="T2" fmla="*/ 262 w 262"/>
                <a:gd name="T3" fmla="*/ 20 h 252"/>
                <a:gd name="T4" fmla="*/ 242 w 262"/>
                <a:gd name="T5" fmla="*/ 0 h 252"/>
                <a:gd name="T6" fmla="*/ 222 w 262"/>
                <a:gd name="T7" fmla="*/ 20 h 252"/>
                <a:gd name="T8" fmla="*/ 226 w 262"/>
                <a:gd name="T9" fmla="*/ 31 h 252"/>
                <a:gd name="T10" fmla="*/ 126 w 262"/>
                <a:gd name="T11" fmla="*/ 98 h 252"/>
                <a:gd name="T12" fmla="*/ 36 w 262"/>
                <a:gd name="T13" fmla="*/ 8 h 252"/>
                <a:gd name="T14" fmla="*/ 13 w 262"/>
                <a:gd name="T15" fmla="*/ 3 h 252"/>
                <a:gd name="T16" fmla="*/ 0 w 262"/>
                <a:gd name="T17" fmla="*/ 22 h 252"/>
                <a:gd name="T18" fmla="*/ 67 w 262"/>
                <a:gd name="T19" fmla="*/ 185 h 252"/>
                <a:gd name="T20" fmla="*/ 230 w 262"/>
                <a:gd name="T21" fmla="*/ 252 h 252"/>
                <a:gd name="T22" fmla="*/ 249 w 262"/>
                <a:gd name="T23" fmla="*/ 239 h 252"/>
                <a:gd name="T24" fmla="*/ 244 w 262"/>
                <a:gd name="T25" fmla="*/ 216 h 252"/>
                <a:gd name="T26" fmla="*/ 164 w 262"/>
                <a:gd name="T27" fmla="*/ 136 h 252"/>
                <a:gd name="T28" fmla="*/ 231 w 262"/>
                <a:gd name="T29" fmla="*/ 36 h 252"/>
                <a:gd name="T30" fmla="*/ 242 w 262"/>
                <a:gd name="T31" fmla="*/ 4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2" h="252">
                  <a:moveTo>
                    <a:pt x="242" y="40"/>
                  </a:moveTo>
                  <a:cubicBezTo>
                    <a:pt x="253" y="40"/>
                    <a:pt x="262" y="31"/>
                    <a:pt x="262" y="20"/>
                  </a:cubicBezTo>
                  <a:cubicBezTo>
                    <a:pt x="262" y="9"/>
                    <a:pt x="253" y="0"/>
                    <a:pt x="242" y="0"/>
                  </a:cubicBezTo>
                  <a:cubicBezTo>
                    <a:pt x="231" y="0"/>
                    <a:pt x="222" y="9"/>
                    <a:pt x="222" y="20"/>
                  </a:cubicBezTo>
                  <a:cubicBezTo>
                    <a:pt x="222" y="24"/>
                    <a:pt x="224" y="28"/>
                    <a:pt x="226" y="31"/>
                  </a:cubicBezTo>
                  <a:cubicBezTo>
                    <a:pt x="126" y="98"/>
                    <a:pt x="126" y="98"/>
                    <a:pt x="126" y="98"/>
                  </a:cubicBezTo>
                  <a:cubicBezTo>
                    <a:pt x="36" y="8"/>
                    <a:pt x="36" y="8"/>
                    <a:pt x="36" y="8"/>
                  </a:cubicBezTo>
                  <a:cubicBezTo>
                    <a:pt x="30" y="2"/>
                    <a:pt x="21" y="0"/>
                    <a:pt x="13" y="3"/>
                  </a:cubicBezTo>
                  <a:cubicBezTo>
                    <a:pt x="5" y="6"/>
                    <a:pt x="0" y="14"/>
                    <a:pt x="0" y="22"/>
                  </a:cubicBezTo>
                  <a:cubicBezTo>
                    <a:pt x="0" y="82"/>
                    <a:pt x="22" y="141"/>
                    <a:pt x="67" y="185"/>
                  </a:cubicBezTo>
                  <a:cubicBezTo>
                    <a:pt x="111" y="230"/>
                    <a:pt x="170" y="252"/>
                    <a:pt x="230" y="252"/>
                  </a:cubicBezTo>
                  <a:cubicBezTo>
                    <a:pt x="238" y="252"/>
                    <a:pt x="246" y="247"/>
                    <a:pt x="249" y="239"/>
                  </a:cubicBezTo>
                  <a:cubicBezTo>
                    <a:pt x="252" y="231"/>
                    <a:pt x="250" y="222"/>
                    <a:pt x="244" y="216"/>
                  </a:cubicBezTo>
                  <a:cubicBezTo>
                    <a:pt x="164" y="136"/>
                    <a:pt x="164" y="136"/>
                    <a:pt x="164" y="136"/>
                  </a:cubicBezTo>
                  <a:cubicBezTo>
                    <a:pt x="231" y="36"/>
                    <a:pt x="231" y="36"/>
                    <a:pt x="231" y="36"/>
                  </a:cubicBezTo>
                  <a:cubicBezTo>
                    <a:pt x="234" y="38"/>
                    <a:pt x="238" y="40"/>
                    <a:pt x="24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id-ID">
                <a:solidFill>
                  <a:schemeClr val="bg2">
                    <a:lumMod val="6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Freeform 6"/>
            <p:cNvSpPr>
              <a:spLocks/>
            </p:cNvSpPr>
            <p:nvPr/>
          </p:nvSpPr>
          <p:spPr bwMode="auto">
            <a:xfrm>
              <a:off x="3175" y="777875"/>
              <a:ext cx="492125" cy="434975"/>
            </a:xfrm>
            <a:custGeom>
              <a:avLst/>
              <a:gdLst>
                <a:gd name="T0" fmla="*/ 113 w 130"/>
                <a:gd name="T1" fmla="*/ 44 h 115"/>
                <a:gd name="T2" fmla="*/ 108 w 130"/>
                <a:gd name="T3" fmla="*/ 38 h 115"/>
                <a:gd name="T4" fmla="*/ 58 w 130"/>
                <a:gd name="T5" fmla="*/ 0 h 115"/>
                <a:gd name="T6" fmla="*/ 57 w 130"/>
                <a:gd name="T7" fmla="*/ 0 h 115"/>
                <a:gd name="T8" fmla="*/ 57 w 130"/>
                <a:gd name="T9" fmla="*/ 0 h 115"/>
                <a:gd name="T10" fmla="*/ 1 w 130"/>
                <a:gd name="T11" fmla="*/ 100 h 115"/>
                <a:gd name="T12" fmla="*/ 1 w 130"/>
                <a:gd name="T13" fmla="*/ 110 h 115"/>
                <a:gd name="T14" fmla="*/ 10 w 130"/>
                <a:gd name="T15" fmla="*/ 115 h 115"/>
                <a:gd name="T16" fmla="*/ 120 w 130"/>
                <a:gd name="T17" fmla="*/ 115 h 115"/>
                <a:gd name="T18" fmla="*/ 128 w 130"/>
                <a:gd name="T19" fmla="*/ 111 h 115"/>
                <a:gd name="T20" fmla="*/ 129 w 130"/>
                <a:gd name="T21" fmla="*/ 102 h 115"/>
                <a:gd name="T22" fmla="*/ 113 w 130"/>
                <a:gd name="T23" fmla="*/ 4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0" h="115">
                  <a:moveTo>
                    <a:pt x="113" y="44"/>
                  </a:moveTo>
                  <a:cubicBezTo>
                    <a:pt x="112" y="42"/>
                    <a:pt x="110" y="39"/>
                    <a:pt x="108" y="38"/>
                  </a:cubicBezTo>
                  <a:cubicBezTo>
                    <a:pt x="90" y="28"/>
                    <a:pt x="73" y="16"/>
                    <a:pt x="58" y="0"/>
                  </a:cubicBezTo>
                  <a:cubicBezTo>
                    <a:pt x="57" y="0"/>
                    <a:pt x="57" y="0"/>
                    <a:pt x="57" y="0"/>
                  </a:cubicBezTo>
                  <a:cubicBezTo>
                    <a:pt x="57" y="0"/>
                    <a:pt x="57" y="0"/>
                    <a:pt x="57" y="0"/>
                  </a:cubicBezTo>
                  <a:cubicBezTo>
                    <a:pt x="1" y="100"/>
                    <a:pt x="1" y="100"/>
                    <a:pt x="1" y="100"/>
                  </a:cubicBezTo>
                  <a:cubicBezTo>
                    <a:pt x="0" y="103"/>
                    <a:pt x="0" y="107"/>
                    <a:pt x="1" y="110"/>
                  </a:cubicBezTo>
                  <a:cubicBezTo>
                    <a:pt x="3" y="113"/>
                    <a:pt x="6" y="115"/>
                    <a:pt x="10" y="115"/>
                  </a:cubicBezTo>
                  <a:cubicBezTo>
                    <a:pt x="120" y="115"/>
                    <a:pt x="120" y="115"/>
                    <a:pt x="120" y="115"/>
                  </a:cubicBezTo>
                  <a:cubicBezTo>
                    <a:pt x="123" y="115"/>
                    <a:pt x="126" y="114"/>
                    <a:pt x="128" y="111"/>
                  </a:cubicBezTo>
                  <a:cubicBezTo>
                    <a:pt x="130" y="109"/>
                    <a:pt x="130" y="105"/>
                    <a:pt x="129" y="102"/>
                  </a:cubicBezTo>
                  <a:lnTo>
                    <a:pt x="113"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id-ID">
                <a:solidFill>
                  <a:schemeClr val="bg2">
                    <a:lumMod val="6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0" name="TextBox 49"/>
          <p:cNvSpPr txBox="1"/>
          <p:nvPr/>
        </p:nvSpPr>
        <p:spPr>
          <a:xfrm>
            <a:off x="10593729" y="4561012"/>
            <a:ext cx="1969370" cy="1953035"/>
          </a:xfrm>
          <a:prstGeom prst="rect">
            <a:avLst/>
          </a:prstGeom>
          <a:noFill/>
        </p:spPr>
        <p:txBody>
          <a:bodyPr wrap="square" rtlCol="0">
            <a:spAutoFit/>
          </a:bodyPr>
          <a:lstStyle/>
          <a:p>
            <a:pPr algn="ctr"/>
            <a:r>
              <a:rPr lang="en-US" sz="1969"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Management</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Lorem Ipsum available, but the majority have suffered  There are many variations of </a:t>
            </a:r>
            <a:b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Ipsum available</a:t>
            </a:r>
          </a:p>
        </p:txBody>
      </p:sp>
      <p:sp>
        <p:nvSpPr>
          <p:cNvPr id="47"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533538181"/>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p:cTn id="11" dur="500" fill="hold"/>
                                        <p:tgtEl>
                                          <p:spTgt spid="20"/>
                                        </p:tgtEl>
                                        <p:attrNameLst>
                                          <p:attrName>ppt_w</p:attrName>
                                        </p:attrNameLst>
                                      </p:cBhvr>
                                      <p:tavLst>
                                        <p:tav tm="0">
                                          <p:val>
                                            <p:fltVal val="0"/>
                                          </p:val>
                                        </p:tav>
                                        <p:tav tm="100000">
                                          <p:val>
                                            <p:strVal val="#ppt_w"/>
                                          </p:val>
                                        </p:tav>
                                      </p:tavLst>
                                    </p:anim>
                                    <p:anim calcmode="lin" valueType="num">
                                      <p:cBhvr>
                                        <p:cTn id="12" dur="500" fill="hold"/>
                                        <p:tgtEl>
                                          <p:spTgt spid="20"/>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up)">
                                      <p:cBhvr>
                                        <p:cTn id="16" dur="500"/>
                                        <p:tgtEl>
                                          <p:spTgt spid="15"/>
                                        </p:tgtEl>
                                      </p:cBhvr>
                                    </p:animEffect>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wipe(up)">
                                      <p:cBhvr>
                                        <p:cTn id="20" dur="500"/>
                                        <p:tgtEl>
                                          <p:spTgt spid="43"/>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up)">
                                      <p:cBhvr>
                                        <p:cTn id="24" dur="500"/>
                                        <p:tgtEl>
                                          <p:spTgt spid="21"/>
                                        </p:tgtEl>
                                      </p:cBhvr>
                                    </p:animEffect>
                                  </p:childTnLst>
                                </p:cTn>
                              </p:par>
                            </p:childTnLst>
                          </p:cTn>
                        </p:par>
                        <p:par>
                          <p:cTn id="25" fill="hold">
                            <p:stCondLst>
                              <p:cond delay="2500"/>
                            </p:stCondLst>
                            <p:childTnLst>
                              <p:par>
                                <p:cTn id="26" presetID="23" presetClass="entr" presetSubtype="16"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1"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up)">
                                      <p:cBhvr>
                                        <p:cTn id="37" dur="500"/>
                                        <p:tgtEl>
                                          <p:spTgt spid="44"/>
                                        </p:tgtEl>
                                      </p:cBhvr>
                                    </p:animEffect>
                                  </p:childTnLst>
                                </p:cTn>
                              </p:par>
                            </p:childTnLst>
                          </p:cTn>
                        </p:par>
                        <p:par>
                          <p:cTn id="38" fill="hold">
                            <p:stCondLst>
                              <p:cond delay="4000"/>
                            </p:stCondLst>
                            <p:childTnLst>
                              <p:par>
                                <p:cTn id="39" presetID="22" presetClass="entr" presetSubtype="1"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up)">
                                      <p:cBhvr>
                                        <p:cTn id="41" dur="500"/>
                                        <p:tgtEl>
                                          <p:spTgt spid="26"/>
                                        </p:tgtEl>
                                      </p:cBhvr>
                                    </p:animEffect>
                                  </p:childTnLst>
                                </p:cTn>
                              </p:par>
                            </p:childTnLst>
                          </p:cTn>
                        </p:par>
                        <p:par>
                          <p:cTn id="42" fill="hold">
                            <p:stCondLst>
                              <p:cond delay="4500"/>
                            </p:stCondLst>
                            <p:childTnLst>
                              <p:par>
                                <p:cTn id="43" presetID="23" presetClass="entr" presetSubtype="16"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childTnLst>
                                </p:cTn>
                              </p:par>
                            </p:childTnLst>
                          </p:cTn>
                        </p:par>
                        <p:par>
                          <p:cTn id="47" fill="hold">
                            <p:stCondLst>
                              <p:cond delay="5000"/>
                            </p:stCondLst>
                            <p:childTnLst>
                              <p:par>
                                <p:cTn id="48" presetID="22" presetClass="entr" presetSubtype="1"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up)">
                                      <p:cBhvr>
                                        <p:cTn id="50" dur="500"/>
                                        <p:tgtEl>
                                          <p:spTgt spid="11"/>
                                        </p:tgtEl>
                                      </p:cBhvr>
                                    </p:animEffect>
                                  </p:childTnLst>
                                </p:cTn>
                              </p:par>
                            </p:childTnLst>
                          </p:cTn>
                        </p:par>
                        <p:par>
                          <p:cTn id="51" fill="hold">
                            <p:stCondLst>
                              <p:cond delay="5500"/>
                            </p:stCondLst>
                            <p:childTnLst>
                              <p:par>
                                <p:cTn id="52" presetID="22" presetClass="entr" presetSubtype="1" fill="hold" grpId="0" nodeType="afterEffect">
                                  <p:stCondLst>
                                    <p:cond delay="0"/>
                                  </p:stCondLst>
                                  <p:childTnLst>
                                    <p:set>
                                      <p:cBhvr>
                                        <p:cTn id="53" dur="1" fill="hold">
                                          <p:stCondLst>
                                            <p:cond delay="0"/>
                                          </p:stCondLst>
                                        </p:cTn>
                                        <p:tgtEl>
                                          <p:spTgt spid="45"/>
                                        </p:tgtEl>
                                        <p:attrNameLst>
                                          <p:attrName>style.visibility</p:attrName>
                                        </p:attrNameLst>
                                      </p:cBhvr>
                                      <p:to>
                                        <p:strVal val="visible"/>
                                      </p:to>
                                    </p:set>
                                    <p:animEffect transition="in" filter="wipe(up)">
                                      <p:cBhvr>
                                        <p:cTn id="54" dur="500"/>
                                        <p:tgtEl>
                                          <p:spTgt spid="45"/>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ipe(up)">
                                      <p:cBhvr>
                                        <p:cTn id="58" dur="500"/>
                                        <p:tgtEl>
                                          <p:spTgt spid="31"/>
                                        </p:tgtEl>
                                      </p:cBhvr>
                                    </p:animEffect>
                                  </p:childTnLst>
                                </p:cTn>
                              </p:par>
                            </p:childTnLst>
                          </p:cTn>
                        </p:par>
                        <p:par>
                          <p:cTn id="59" fill="hold">
                            <p:stCondLst>
                              <p:cond delay="6500"/>
                            </p:stCondLst>
                            <p:childTnLst>
                              <p:par>
                                <p:cTn id="60" presetID="23" presetClass="entr" presetSubtype="16" fill="hold" grpId="0" nodeType="after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p:cTn id="62" dur="500" fill="hold"/>
                                        <p:tgtEl>
                                          <p:spTgt spid="35"/>
                                        </p:tgtEl>
                                        <p:attrNameLst>
                                          <p:attrName>ppt_w</p:attrName>
                                        </p:attrNameLst>
                                      </p:cBhvr>
                                      <p:tavLst>
                                        <p:tav tm="0">
                                          <p:val>
                                            <p:fltVal val="0"/>
                                          </p:val>
                                        </p:tav>
                                        <p:tav tm="100000">
                                          <p:val>
                                            <p:strVal val="#ppt_w"/>
                                          </p:val>
                                        </p:tav>
                                      </p:tavLst>
                                    </p:anim>
                                    <p:anim calcmode="lin" valueType="num">
                                      <p:cBhvr>
                                        <p:cTn id="63" dur="500" fill="hold"/>
                                        <p:tgtEl>
                                          <p:spTgt spid="35"/>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22" presetClass="entr" presetSubtype="1"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up)">
                                      <p:cBhvr>
                                        <p:cTn id="67" dur="500"/>
                                        <p:tgtEl>
                                          <p:spTgt spid="14"/>
                                        </p:tgtEl>
                                      </p:cBhvr>
                                    </p:animEffect>
                                  </p:childTnLst>
                                </p:cTn>
                              </p:par>
                            </p:childTnLst>
                          </p:cTn>
                        </p:par>
                        <p:par>
                          <p:cTn id="68" fill="hold">
                            <p:stCondLst>
                              <p:cond delay="7500"/>
                            </p:stCondLst>
                            <p:childTnLst>
                              <p:par>
                                <p:cTn id="69" presetID="22" presetClass="entr" presetSubtype="1" fill="hold" grpId="0" nodeType="after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wipe(up)">
                                      <p:cBhvr>
                                        <p:cTn id="71" dur="500"/>
                                        <p:tgtEl>
                                          <p:spTgt spid="46"/>
                                        </p:tgtEl>
                                      </p:cBhvr>
                                    </p:animEffect>
                                  </p:childTnLst>
                                </p:cTn>
                              </p:par>
                            </p:childTnLst>
                          </p:cTn>
                        </p:par>
                        <p:par>
                          <p:cTn id="72" fill="hold">
                            <p:stCondLst>
                              <p:cond delay="8000"/>
                            </p:stCondLst>
                            <p:childTnLst>
                              <p:par>
                                <p:cTn id="73" presetID="22" presetClass="entr" presetSubtype="1"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p:stCondLst>
                              <p:cond delay="8500"/>
                            </p:stCondLst>
                            <p:childTnLst>
                              <p:par>
                                <p:cTn id="77" presetID="23" presetClass="entr" presetSubtype="16"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childTnLst>
                                </p:cTn>
                              </p:par>
                            </p:childTnLst>
                          </p:cTn>
                        </p:par>
                        <p:par>
                          <p:cTn id="81" fill="hold">
                            <p:stCondLst>
                              <p:cond delay="9000"/>
                            </p:stCondLst>
                            <p:childTnLst>
                              <p:par>
                                <p:cTn id="82" presetID="22" presetClass="entr" presetSubtype="1" fill="hold" nodeType="after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wipe(up)">
                                      <p:cBhvr>
                                        <p:cTn id="84" dur="500"/>
                                        <p:tgtEl>
                                          <p:spTgt spid="12"/>
                                        </p:tgtEl>
                                      </p:cBhvr>
                                    </p:animEffect>
                                  </p:childTnLst>
                                </p:cTn>
                              </p:par>
                            </p:childTnLst>
                          </p:cTn>
                        </p:par>
                        <p:par>
                          <p:cTn id="85" fill="hold">
                            <p:stCondLst>
                              <p:cond delay="9500"/>
                            </p:stCondLst>
                            <p:childTnLst>
                              <p:par>
                                <p:cTn id="86" presetID="22" presetClass="entr" presetSubtype="1"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up)">
                                      <p:cBhvr>
                                        <p:cTn id="8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43" grpId="0"/>
      <p:bldP spid="25" grpId="0" animBg="1"/>
      <p:bldP spid="44" grpId="0"/>
      <p:bldP spid="30" grpId="0" animBg="1"/>
      <p:bldP spid="45" grpId="0"/>
      <p:bldP spid="35" grpId="0" animBg="1"/>
      <p:bldP spid="46"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Arc 45"/>
          <p:cNvSpPr/>
          <p:nvPr/>
        </p:nvSpPr>
        <p:spPr>
          <a:xfrm rot="16200000">
            <a:off x="3742790" y="2995478"/>
            <a:ext cx="2702930" cy="2702932"/>
          </a:xfrm>
          <a:prstGeom prst="arc">
            <a:avLst>
              <a:gd name="adj1" fmla="val 10736977"/>
              <a:gd name="adj2" fmla="val 0"/>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48"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Arc 44"/>
          <p:cNvSpPr/>
          <p:nvPr/>
        </p:nvSpPr>
        <p:spPr>
          <a:xfrm rot="5400000" flipH="1">
            <a:off x="6413031" y="2995477"/>
            <a:ext cx="2702930" cy="2702932"/>
          </a:xfrm>
          <a:prstGeom prst="arc">
            <a:avLst>
              <a:gd name="adj1" fmla="val 10736977"/>
              <a:gd name="adj2" fmla="val 0"/>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48"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9" name="Group 38"/>
          <p:cNvGrpSpPr/>
          <p:nvPr/>
        </p:nvGrpSpPr>
        <p:grpSpPr>
          <a:xfrm>
            <a:off x="7241449" y="2461922"/>
            <a:ext cx="1051380" cy="1048865"/>
            <a:chOff x="5202936" y="2014498"/>
            <a:chExt cx="816864" cy="814910"/>
          </a:xfrm>
        </p:grpSpPr>
        <p:sp>
          <p:nvSpPr>
            <p:cNvPr id="8" name="Rounded Rectangle 7"/>
            <p:cNvSpPr/>
            <p:nvPr/>
          </p:nvSpPr>
          <p:spPr>
            <a:xfrm>
              <a:off x="5202936" y="2014498"/>
              <a:ext cx="816864" cy="814910"/>
            </a:xfrm>
            <a:prstGeom prst="ellipse">
              <a:avLst/>
            </a:prstGeom>
            <a:solidFill>
              <a:schemeClr val="accent2"/>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151"/>
            <p:cNvSpPr>
              <a:spLocks noEditPoints="1"/>
            </p:cNvSpPr>
            <p:nvPr/>
          </p:nvSpPr>
          <p:spPr bwMode="auto">
            <a:xfrm>
              <a:off x="5459762" y="2279078"/>
              <a:ext cx="303213" cy="285750"/>
            </a:xfrm>
            <a:custGeom>
              <a:avLst/>
              <a:gdLst/>
              <a:ahLst/>
              <a:cxnLst>
                <a:cxn ang="0">
                  <a:pos x="385" y="41"/>
                </a:cxn>
                <a:cxn ang="0">
                  <a:pos x="350" y="181"/>
                </a:cxn>
                <a:cxn ang="0">
                  <a:pos x="332" y="193"/>
                </a:cxn>
                <a:cxn ang="0">
                  <a:pos x="108" y="193"/>
                </a:cxn>
                <a:cxn ang="0">
                  <a:pos x="116" y="239"/>
                </a:cxn>
                <a:cxn ang="0">
                  <a:pos x="325" y="239"/>
                </a:cxn>
                <a:cxn ang="0">
                  <a:pos x="340" y="255"/>
                </a:cxn>
                <a:cxn ang="0">
                  <a:pos x="325" y="262"/>
                </a:cxn>
                <a:cxn ang="0">
                  <a:pos x="116" y="262"/>
                </a:cxn>
                <a:cxn ang="0">
                  <a:pos x="93" y="247"/>
                </a:cxn>
                <a:cxn ang="0">
                  <a:pos x="51" y="24"/>
                </a:cxn>
                <a:cxn ang="0">
                  <a:pos x="16" y="23"/>
                </a:cxn>
                <a:cxn ang="0">
                  <a:pos x="0" y="12"/>
                </a:cxn>
                <a:cxn ang="0">
                  <a:pos x="16" y="0"/>
                </a:cxn>
                <a:cxn ang="0">
                  <a:pos x="62" y="0"/>
                </a:cxn>
                <a:cxn ang="0">
                  <a:pos x="73" y="12"/>
                </a:cxn>
                <a:cxn ang="0">
                  <a:pos x="77" y="23"/>
                </a:cxn>
                <a:cxn ang="0">
                  <a:pos x="371" y="23"/>
                </a:cxn>
                <a:cxn ang="0">
                  <a:pos x="386" y="36"/>
                </a:cxn>
                <a:cxn ang="0">
                  <a:pos x="385" y="41"/>
                </a:cxn>
                <a:cxn ang="0">
                  <a:pos x="104" y="169"/>
                </a:cxn>
                <a:cxn ang="0">
                  <a:pos x="139" y="170"/>
                </a:cxn>
                <a:cxn ang="0">
                  <a:pos x="139" y="46"/>
                </a:cxn>
                <a:cxn ang="0">
                  <a:pos x="85" y="46"/>
                </a:cxn>
                <a:cxn ang="0">
                  <a:pos x="104" y="169"/>
                </a:cxn>
                <a:cxn ang="0">
                  <a:pos x="209" y="46"/>
                </a:cxn>
                <a:cxn ang="0">
                  <a:pos x="155" y="46"/>
                </a:cxn>
                <a:cxn ang="0">
                  <a:pos x="155" y="170"/>
                </a:cxn>
                <a:cxn ang="0">
                  <a:pos x="209" y="170"/>
                </a:cxn>
                <a:cxn ang="0">
                  <a:pos x="209" y="46"/>
                </a:cxn>
                <a:cxn ang="0">
                  <a:pos x="278" y="46"/>
                </a:cxn>
                <a:cxn ang="0">
                  <a:pos x="224" y="46"/>
                </a:cxn>
                <a:cxn ang="0">
                  <a:pos x="224" y="170"/>
                </a:cxn>
                <a:cxn ang="0">
                  <a:pos x="278" y="170"/>
                </a:cxn>
                <a:cxn ang="0">
                  <a:pos x="278" y="46"/>
                </a:cxn>
                <a:cxn ang="0">
                  <a:pos x="294" y="46"/>
                </a:cxn>
                <a:cxn ang="0">
                  <a:pos x="294" y="170"/>
                </a:cxn>
                <a:cxn ang="0">
                  <a:pos x="329" y="169"/>
                </a:cxn>
                <a:cxn ang="0">
                  <a:pos x="355" y="46"/>
                </a:cxn>
                <a:cxn ang="0">
                  <a:pos x="294" y="46"/>
                </a:cxn>
                <a:cxn ang="0">
                  <a:pos x="133" y="290"/>
                </a:cxn>
                <a:cxn ang="0">
                  <a:pos x="169" y="326"/>
                </a:cxn>
                <a:cxn ang="0">
                  <a:pos x="133" y="363"/>
                </a:cxn>
                <a:cxn ang="0">
                  <a:pos x="97" y="326"/>
                </a:cxn>
                <a:cxn ang="0">
                  <a:pos x="133" y="290"/>
                </a:cxn>
                <a:cxn ang="0">
                  <a:pos x="302" y="290"/>
                </a:cxn>
                <a:cxn ang="0">
                  <a:pos x="338" y="326"/>
                </a:cxn>
                <a:cxn ang="0">
                  <a:pos x="302" y="363"/>
                </a:cxn>
                <a:cxn ang="0">
                  <a:pos x="265" y="326"/>
                </a:cxn>
                <a:cxn ang="0">
                  <a:pos x="302" y="290"/>
                </a:cxn>
              </a:cxnLst>
              <a:rect l="0" t="0" r="r" b="b"/>
              <a:pathLst>
                <a:path w="386" h="363">
                  <a:moveTo>
                    <a:pt x="385" y="41"/>
                  </a:moveTo>
                  <a:cubicBezTo>
                    <a:pt x="385" y="41"/>
                    <a:pt x="351" y="175"/>
                    <a:pt x="350" y="181"/>
                  </a:cubicBezTo>
                  <a:cubicBezTo>
                    <a:pt x="349" y="188"/>
                    <a:pt x="341" y="193"/>
                    <a:pt x="332" y="193"/>
                  </a:cubicBezTo>
                  <a:cubicBezTo>
                    <a:pt x="108" y="193"/>
                    <a:pt x="108" y="193"/>
                    <a:pt x="108" y="193"/>
                  </a:cubicBezTo>
                  <a:cubicBezTo>
                    <a:pt x="116" y="239"/>
                    <a:pt x="116" y="239"/>
                    <a:pt x="116" y="239"/>
                  </a:cubicBezTo>
                  <a:cubicBezTo>
                    <a:pt x="325" y="239"/>
                    <a:pt x="325" y="239"/>
                    <a:pt x="325" y="239"/>
                  </a:cubicBezTo>
                  <a:cubicBezTo>
                    <a:pt x="331" y="239"/>
                    <a:pt x="340" y="240"/>
                    <a:pt x="340" y="255"/>
                  </a:cubicBezTo>
                  <a:cubicBezTo>
                    <a:pt x="340" y="261"/>
                    <a:pt x="331" y="262"/>
                    <a:pt x="325" y="262"/>
                  </a:cubicBezTo>
                  <a:cubicBezTo>
                    <a:pt x="116" y="262"/>
                    <a:pt x="116" y="262"/>
                    <a:pt x="116" y="262"/>
                  </a:cubicBezTo>
                  <a:cubicBezTo>
                    <a:pt x="102" y="262"/>
                    <a:pt x="95" y="254"/>
                    <a:pt x="93" y="247"/>
                  </a:cubicBezTo>
                  <a:cubicBezTo>
                    <a:pt x="51" y="24"/>
                    <a:pt x="51" y="24"/>
                    <a:pt x="51" y="24"/>
                  </a:cubicBezTo>
                  <a:cubicBezTo>
                    <a:pt x="16" y="23"/>
                    <a:pt x="16" y="23"/>
                    <a:pt x="16" y="23"/>
                  </a:cubicBezTo>
                  <a:cubicBezTo>
                    <a:pt x="9" y="23"/>
                    <a:pt x="0" y="19"/>
                    <a:pt x="0" y="12"/>
                  </a:cubicBezTo>
                  <a:cubicBezTo>
                    <a:pt x="0" y="5"/>
                    <a:pt x="9" y="0"/>
                    <a:pt x="16" y="0"/>
                  </a:cubicBezTo>
                  <a:cubicBezTo>
                    <a:pt x="62" y="0"/>
                    <a:pt x="62" y="0"/>
                    <a:pt x="62" y="0"/>
                  </a:cubicBezTo>
                  <a:cubicBezTo>
                    <a:pt x="69" y="0"/>
                    <a:pt x="73" y="5"/>
                    <a:pt x="73" y="12"/>
                  </a:cubicBezTo>
                  <a:cubicBezTo>
                    <a:pt x="77" y="23"/>
                    <a:pt x="77" y="23"/>
                    <a:pt x="77" y="23"/>
                  </a:cubicBezTo>
                  <a:cubicBezTo>
                    <a:pt x="371" y="23"/>
                    <a:pt x="371" y="23"/>
                    <a:pt x="371" y="23"/>
                  </a:cubicBezTo>
                  <a:cubicBezTo>
                    <a:pt x="378" y="23"/>
                    <a:pt x="386" y="30"/>
                    <a:pt x="386" y="36"/>
                  </a:cubicBezTo>
                  <a:cubicBezTo>
                    <a:pt x="386" y="38"/>
                    <a:pt x="386" y="40"/>
                    <a:pt x="385" y="41"/>
                  </a:cubicBezTo>
                  <a:close/>
                  <a:moveTo>
                    <a:pt x="104" y="169"/>
                  </a:moveTo>
                  <a:cubicBezTo>
                    <a:pt x="139" y="170"/>
                    <a:pt x="139" y="170"/>
                    <a:pt x="139" y="170"/>
                  </a:cubicBezTo>
                  <a:cubicBezTo>
                    <a:pt x="139" y="46"/>
                    <a:pt x="139" y="46"/>
                    <a:pt x="139" y="46"/>
                  </a:cubicBezTo>
                  <a:cubicBezTo>
                    <a:pt x="85" y="46"/>
                    <a:pt x="85" y="46"/>
                    <a:pt x="85" y="46"/>
                  </a:cubicBezTo>
                  <a:cubicBezTo>
                    <a:pt x="104" y="169"/>
                    <a:pt x="104" y="169"/>
                    <a:pt x="104" y="169"/>
                  </a:cubicBezTo>
                  <a:close/>
                  <a:moveTo>
                    <a:pt x="209" y="46"/>
                  </a:moveTo>
                  <a:cubicBezTo>
                    <a:pt x="155" y="46"/>
                    <a:pt x="155" y="46"/>
                    <a:pt x="155" y="46"/>
                  </a:cubicBezTo>
                  <a:cubicBezTo>
                    <a:pt x="155" y="170"/>
                    <a:pt x="155" y="170"/>
                    <a:pt x="155" y="170"/>
                  </a:cubicBezTo>
                  <a:cubicBezTo>
                    <a:pt x="209" y="170"/>
                    <a:pt x="209" y="170"/>
                    <a:pt x="209" y="170"/>
                  </a:cubicBezTo>
                  <a:cubicBezTo>
                    <a:pt x="209" y="46"/>
                    <a:pt x="209" y="46"/>
                    <a:pt x="209" y="46"/>
                  </a:cubicBezTo>
                  <a:close/>
                  <a:moveTo>
                    <a:pt x="278" y="46"/>
                  </a:moveTo>
                  <a:cubicBezTo>
                    <a:pt x="224" y="46"/>
                    <a:pt x="224" y="46"/>
                    <a:pt x="224" y="46"/>
                  </a:cubicBezTo>
                  <a:cubicBezTo>
                    <a:pt x="224" y="170"/>
                    <a:pt x="224" y="170"/>
                    <a:pt x="224" y="170"/>
                  </a:cubicBezTo>
                  <a:cubicBezTo>
                    <a:pt x="278" y="170"/>
                    <a:pt x="278" y="170"/>
                    <a:pt x="278" y="170"/>
                  </a:cubicBezTo>
                  <a:cubicBezTo>
                    <a:pt x="278" y="46"/>
                    <a:pt x="278" y="46"/>
                    <a:pt x="278" y="46"/>
                  </a:cubicBezTo>
                  <a:close/>
                  <a:moveTo>
                    <a:pt x="294" y="46"/>
                  </a:moveTo>
                  <a:cubicBezTo>
                    <a:pt x="294" y="170"/>
                    <a:pt x="294" y="170"/>
                    <a:pt x="294" y="170"/>
                  </a:cubicBezTo>
                  <a:cubicBezTo>
                    <a:pt x="329" y="169"/>
                    <a:pt x="329" y="169"/>
                    <a:pt x="329" y="169"/>
                  </a:cubicBezTo>
                  <a:cubicBezTo>
                    <a:pt x="355" y="46"/>
                    <a:pt x="355" y="46"/>
                    <a:pt x="355" y="46"/>
                  </a:cubicBezTo>
                  <a:cubicBezTo>
                    <a:pt x="294" y="46"/>
                    <a:pt x="294" y="46"/>
                    <a:pt x="294" y="46"/>
                  </a:cubicBezTo>
                  <a:close/>
                  <a:moveTo>
                    <a:pt x="133" y="290"/>
                  </a:moveTo>
                  <a:cubicBezTo>
                    <a:pt x="153" y="290"/>
                    <a:pt x="169" y="306"/>
                    <a:pt x="169" y="326"/>
                  </a:cubicBezTo>
                  <a:cubicBezTo>
                    <a:pt x="169" y="347"/>
                    <a:pt x="153" y="363"/>
                    <a:pt x="133" y="363"/>
                  </a:cubicBezTo>
                  <a:cubicBezTo>
                    <a:pt x="113" y="363"/>
                    <a:pt x="97" y="347"/>
                    <a:pt x="97" y="326"/>
                  </a:cubicBezTo>
                  <a:cubicBezTo>
                    <a:pt x="97" y="306"/>
                    <a:pt x="113" y="290"/>
                    <a:pt x="133" y="290"/>
                  </a:cubicBezTo>
                  <a:close/>
                  <a:moveTo>
                    <a:pt x="302" y="290"/>
                  </a:moveTo>
                  <a:cubicBezTo>
                    <a:pt x="322" y="290"/>
                    <a:pt x="338" y="306"/>
                    <a:pt x="338" y="326"/>
                  </a:cubicBezTo>
                  <a:cubicBezTo>
                    <a:pt x="338" y="347"/>
                    <a:pt x="322" y="363"/>
                    <a:pt x="302" y="363"/>
                  </a:cubicBezTo>
                  <a:cubicBezTo>
                    <a:pt x="282" y="363"/>
                    <a:pt x="265" y="347"/>
                    <a:pt x="265" y="326"/>
                  </a:cubicBezTo>
                  <a:cubicBezTo>
                    <a:pt x="265" y="306"/>
                    <a:pt x="282" y="290"/>
                    <a:pt x="302" y="290"/>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8" name="Group 37"/>
          <p:cNvGrpSpPr/>
          <p:nvPr/>
        </p:nvGrpSpPr>
        <p:grpSpPr>
          <a:xfrm>
            <a:off x="4565921" y="2461922"/>
            <a:ext cx="1051380" cy="1048865"/>
            <a:chOff x="3124200" y="2014498"/>
            <a:chExt cx="816864" cy="814910"/>
          </a:xfrm>
        </p:grpSpPr>
        <p:sp>
          <p:nvSpPr>
            <p:cNvPr id="23" name="Rounded Rectangle 22"/>
            <p:cNvSpPr/>
            <p:nvPr/>
          </p:nvSpPr>
          <p:spPr>
            <a:xfrm>
              <a:off x="3124200" y="2014498"/>
              <a:ext cx="816864" cy="814910"/>
            </a:xfrm>
            <a:prstGeom prst="ellipse">
              <a:avLst/>
            </a:prstGeom>
            <a:solidFill>
              <a:schemeClr val="accent1"/>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420"/>
            <p:cNvSpPr>
              <a:spLocks noEditPoints="1"/>
            </p:cNvSpPr>
            <p:nvPr/>
          </p:nvSpPr>
          <p:spPr bwMode="auto">
            <a:xfrm>
              <a:off x="3379931" y="2253545"/>
              <a:ext cx="305403" cy="336816"/>
            </a:xfrm>
            <a:custGeom>
              <a:avLst/>
              <a:gdLst/>
              <a:ahLst/>
              <a:cxnLst>
                <a:cxn ang="0">
                  <a:pos x="96" y="56"/>
                </a:cxn>
                <a:cxn ang="0">
                  <a:pos x="79" y="47"/>
                </a:cxn>
                <a:cxn ang="0">
                  <a:pos x="71" y="64"/>
                </a:cxn>
                <a:cxn ang="0">
                  <a:pos x="76" y="67"/>
                </a:cxn>
                <a:cxn ang="0">
                  <a:pos x="80" y="59"/>
                </a:cxn>
                <a:cxn ang="0">
                  <a:pos x="86" y="78"/>
                </a:cxn>
                <a:cxn ang="0">
                  <a:pos x="92" y="76"/>
                </a:cxn>
                <a:cxn ang="0">
                  <a:pos x="86" y="57"/>
                </a:cxn>
                <a:cxn ang="0">
                  <a:pos x="93" y="61"/>
                </a:cxn>
                <a:cxn ang="0">
                  <a:pos x="96" y="56"/>
                </a:cxn>
                <a:cxn ang="0">
                  <a:pos x="103" y="28"/>
                </a:cxn>
                <a:cxn ang="0">
                  <a:pos x="119" y="76"/>
                </a:cxn>
                <a:cxn ang="0">
                  <a:pos x="118" y="79"/>
                </a:cxn>
                <a:cxn ang="0">
                  <a:pos x="67" y="95"/>
                </a:cxn>
                <a:cxn ang="0">
                  <a:pos x="65" y="94"/>
                </a:cxn>
                <a:cxn ang="0">
                  <a:pos x="49" y="46"/>
                </a:cxn>
                <a:cxn ang="0">
                  <a:pos x="50" y="43"/>
                </a:cxn>
                <a:cxn ang="0">
                  <a:pos x="100" y="27"/>
                </a:cxn>
                <a:cxn ang="0">
                  <a:pos x="103" y="28"/>
                </a:cxn>
                <a:cxn ang="0">
                  <a:pos x="62" y="115"/>
                </a:cxn>
                <a:cxn ang="0">
                  <a:pos x="52" y="110"/>
                </a:cxn>
                <a:cxn ang="0">
                  <a:pos x="47" y="120"/>
                </a:cxn>
                <a:cxn ang="0">
                  <a:pos x="57" y="125"/>
                </a:cxn>
                <a:cxn ang="0">
                  <a:pos x="62" y="115"/>
                </a:cxn>
                <a:cxn ang="0">
                  <a:pos x="69" y="112"/>
                </a:cxn>
                <a:cxn ang="0">
                  <a:pos x="59" y="132"/>
                </a:cxn>
                <a:cxn ang="0">
                  <a:pos x="40" y="122"/>
                </a:cxn>
                <a:cxn ang="0">
                  <a:pos x="50" y="103"/>
                </a:cxn>
                <a:cxn ang="0">
                  <a:pos x="69" y="112"/>
                </a:cxn>
                <a:cxn ang="0">
                  <a:pos x="116" y="89"/>
                </a:cxn>
                <a:cxn ang="0">
                  <a:pos x="69" y="104"/>
                </a:cxn>
                <a:cxn ang="0">
                  <a:pos x="73" y="111"/>
                </a:cxn>
                <a:cxn ang="0">
                  <a:pos x="73" y="111"/>
                </a:cxn>
                <a:cxn ang="0">
                  <a:pos x="118" y="96"/>
                </a:cxn>
                <a:cxn ang="0">
                  <a:pos x="121" y="92"/>
                </a:cxn>
                <a:cxn ang="0">
                  <a:pos x="116" y="89"/>
                </a:cxn>
                <a:cxn ang="0">
                  <a:pos x="3" y="21"/>
                </a:cxn>
                <a:cxn ang="0">
                  <a:pos x="12" y="3"/>
                </a:cxn>
                <a:cxn ang="0">
                  <a:pos x="31" y="12"/>
                </a:cxn>
                <a:cxn ang="0">
                  <a:pos x="59" y="99"/>
                </a:cxn>
                <a:cxn ang="0">
                  <a:pos x="51" y="98"/>
                </a:cxn>
                <a:cxn ang="0">
                  <a:pos x="23" y="14"/>
                </a:cxn>
                <a:cxn ang="0">
                  <a:pos x="15" y="10"/>
                </a:cxn>
                <a:cxn ang="0">
                  <a:pos x="10" y="19"/>
                </a:cxn>
                <a:cxn ang="0">
                  <a:pos x="8" y="23"/>
                </a:cxn>
                <a:cxn ang="0">
                  <a:pos x="3" y="21"/>
                </a:cxn>
              </a:cxnLst>
              <a:rect l="0" t="0" r="r" b="b"/>
              <a:pathLst>
                <a:path w="121" h="134">
                  <a:moveTo>
                    <a:pt x="96" y="56"/>
                  </a:moveTo>
                  <a:cubicBezTo>
                    <a:pt x="79" y="47"/>
                    <a:pt x="79" y="47"/>
                    <a:pt x="79" y="47"/>
                  </a:cubicBezTo>
                  <a:cubicBezTo>
                    <a:pt x="71" y="64"/>
                    <a:pt x="71" y="64"/>
                    <a:pt x="71" y="64"/>
                  </a:cubicBezTo>
                  <a:cubicBezTo>
                    <a:pt x="76" y="67"/>
                    <a:pt x="76" y="67"/>
                    <a:pt x="76" y="67"/>
                  </a:cubicBezTo>
                  <a:cubicBezTo>
                    <a:pt x="80" y="59"/>
                    <a:pt x="80" y="59"/>
                    <a:pt x="80" y="59"/>
                  </a:cubicBezTo>
                  <a:cubicBezTo>
                    <a:pt x="86" y="78"/>
                    <a:pt x="86" y="78"/>
                    <a:pt x="86" y="78"/>
                  </a:cubicBezTo>
                  <a:cubicBezTo>
                    <a:pt x="92" y="76"/>
                    <a:pt x="92" y="76"/>
                    <a:pt x="92" y="76"/>
                  </a:cubicBezTo>
                  <a:cubicBezTo>
                    <a:pt x="86" y="57"/>
                    <a:pt x="86" y="57"/>
                    <a:pt x="86" y="57"/>
                  </a:cubicBezTo>
                  <a:cubicBezTo>
                    <a:pt x="93" y="61"/>
                    <a:pt x="93" y="61"/>
                    <a:pt x="93" y="61"/>
                  </a:cubicBezTo>
                  <a:lnTo>
                    <a:pt x="96" y="56"/>
                  </a:lnTo>
                  <a:close/>
                  <a:moveTo>
                    <a:pt x="103" y="28"/>
                  </a:moveTo>
                  <a:cubicBezTo>
                    <a:pt x="119" y="76"/>
                    <a:pt x="119" y="76"/>
                    <a:pt x="119" y="76"/>
                  </a:cubicBezTo>
                  <a:cubicBezTo>
                    <a:pt x="119" y="77"/>
                    <a:pt x="119" y="78"/>
                    <a:pt x="118" y="79"/>
                  </a:cubicBezTo>
                  <a:cubicBezTo>
                    <a:pt x="67" y="95"/>
                    <a:pt x="67" y="95"/>
                    <a:pt x="67" y="95"/>
                  </a:cubicBezTo>
                  <a:cubicBezTo>
                    <a:pt x="66" y="96"/>
                    <a:pt x="65" y="95"/>
                    <a:pt x="65" y="94"/>
                  </a:cubicBezTo>
                  <a:cubicBezTo>
                    <a:pt x="49" y="46"/>
                    <a:pt x="49" y="46"/>
                    <a:pt x="49" y="46"/>
                  </a:cubicBezTo>
                  <a:cubicBezTo>
                    <a:pt x="49" y="45"/>
                    <a:pt x="49" y="44"/>
                    <a:pt x="50" y="43"/>
                  </a:cubicBezTo>
                  <a:cubicBezTo>
                    <a:pt x="100" y="27"/>
                    <a:pt x="100" y="27"/>
                    <a:pt x="100" y="27"/>
                  </a:cubicBezTo>
                  <a:cubicBezTo>
                    <a:pt x="101" y="27"/>
                    <a:pt x="102" y="27"/>
                    <a:pt x="103" y="28"/>
                  </a:cubicBezTo>
                  <a:moveTo>
                    <a:pt x="62" y="115"/>
                  </a:moveTo>
                  <a:cubicBezTo>
                    <a:pt x="60" y="111"/>
                    <a:pt x="56" y="109"/>
                    <a:pt x="52" y="110"/>
                  </a:cubicBezTo>
                  <a:cubicBezTo>
                    <a:pt x="48" y="111"/>
                    <a:pt x="46" y="116"/>
                    <a:pt x="47" y="120"/>
                  </a:cubicBezTo>
                  <a:cubicBezTo>
                    <a:pt x="48" y="124"/>
                    <a:pt x="53" y="126"/>
                    <a:pt x="57" y="125"/>
                  </a:cubicBezTo>
                  <a:cubicBezTo>
                    <a:pt x="61" y="123"/>
                    <a:pt x="63" y="119"/>
                    <a:pt x="62" y="115"/>
                  </a:cubicBezTo>
                  <a:moveTo>
                    <a:pt x="69" y="112"/>
                  </a:moveTo>
                  <a:cubicBezTo>
                    <a:pt x="72" y="120"/>
                    <a:pt x="67" y="129"/>
                    <a:pt x="59" y="132"/>
                  </a:cubicBezTo>
                  <a:cubicBezTo>
                    <a:pt x="51" y="134"/>
                    <a:pt x="42" y="130"/>
                    <a:pt x="40" y="122"/>
                  </a:cubicBezTo>
                  <a:cubicBezTo>
                    <a:pt x="37" y="114"/>
                    <a:pt x="41" y="105"/>
                    <a:pt x="50" y="103"/>
                  </a:cubicBezTo>
                  <a:cubicBezTo>
                    <a:pt x="58" y="100"/>
                    <a:pt x="66" y="104"/>
                    <a:pt x="69" y="112"/>
                  </a:cubicBezTo>
                  <a:moveTo>
                    <a:pt x="116" y="89"/>
                  </a:moveTo>
                  <a:cubicBezTo>
                    <a:pt x="69" y="104"/>
                    <a:pt x="69" y="104"/>
                    <a:pt x="69" y="104"/>
                  </a:cubicBezTo>
                  <a:cubicBezTo>
                    <a:pt x="70" y="106"/>
                    <a:pt x="72" y="109"/>
                    <a:pt x="73" y="111"/>
                  </a:cubicBezTo>
                  <a:cubicBezTo>
                    <a:pt x="73" y="111"/>
                    <a:pt x="73" y="111"/>
                    <a:pt x="73" y="111"/>
                  </a:cubicBezTo>
                  <a:cubicBezTo>
                    <a:pt x="118" y="96"/>
                    <a:pt x="118" y="96"/>
                    <a:pt x="118" y="96"/>
                  </a:cubicBezTo>
                  <a:cubicBezTo>
                    <a:pt x="120" y="96"/>
                    <a:pt x="121" y="94"/>
                    <a:pt x="121" y="92"/>
                  </a:cubicBezTo>
                  <a:cubicBezTo>
                    <a:pt x="120" y="89"/>
                    <a:pt x="118" y="88"/>
                    <a:pt x="116" y="89"/>
                  </a:cubicBezTo>
                  <a:moveTo>
                    <a:pt x="3" y="21"/>
                  </a:moveTo>
                  <a:cubicBezTo>
                    <a:pt x="0" y="13"/>
                    <a:pt x="5" y="5"/>
                    <a:pt x="12" y="3"/>
                  </a:cubicBezTo>
                  <a:cubicBezTo>
                    <a:pt x="20" y="0"/>
                    <a:pt x="28" y="4"/>
                    <a:pt x="31" y="12"/>
                  </a:cubicBezTo>
                  <a:cubicBezTo>
                    <a:pt x="59" y="99"/>
                    <a:pt x="59" y="99"/>
                    <a:pt x="59" y="99"/>
                  </a:cubicBezTo>
                  <a:cubicBezTo>
                    <a:pt x="57" y="98"/>
                    <a:pt x="54" y="98"/>
                    <a:pt x="51" y="98"/>
                  </a:cubicBezTo>
                  <a:cubicBezTo>
                    <a:pt x="23" y="14"/>
                    <a:pt x="23" y="14"/>
                    <a:pt x="23" y="14"/>
                  </a:cubicBezTo>
                  <a:cubicBezTo>
                    <a:pt x="22" y="11"/>
                    <a:pt x="18" y="9"/>
                    <a:pt x="15" y="10"/>
                  </a:cubicBezTo>
                  <a:cubicBezTo>
                    <a:pt x="11" y="11"/>
                    <a:pt x="9" y="15"/>
                    <a:pt x="10" y="19"/>
                  </a:cubicBezTo>
                  <a:cubicBezTo>
                    <a:pt x="11" y="21"/>
                    <a:pt x="10" y="23"/>
                    <a:pt x="8" y="23"/>
                  </a:cubicBezTo>
                  <a:cubicBezTo>
                    <a:pt x="6" y="24"/>
                    <a:pt x="4" y="23"/>
                    <a:pt x="3" y="21"/>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1" name="TextBox 30"/>
          <p:cNvSpPr txBox="1"/>
          <p:nvPr/>
        </p:nvSpPr>
        <p:spPr>
          <a:xfrm>
            <a:off x="971994" y="2540702"/>
            <a:ext cx="3162906" cy="901275"/>
          </a:xfrm>
          <a:prstGeom prst="rect">
            <a:avLst/>
          </a:prstGeom>
          <a:noFill/>
        </p:spPr>
        <p:txBody>
          <a:bodyPr wrap="square" rtlCol="0">
            <a:spAutoFit/>
          </a:bodyPr>
          <a:lstStyle/>
          <a:p>
            <a:pPr algn="r"/>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Shopping Cart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8723851" y="2540702"/>
            <a:ext cx="3162906" cy="901275"/>
          </a:xfrm>
          <a:prstGeom prst="rect">
            <a:avLst/>
          </a:prstGeom>
          <a:noFill/>
        </p:spPr>
        <p:txBody>
          <a:bodyPr wrap="square" rtlCol="0">
            <a:spAutoFit/>
          </a:bodyPr>
          <a:lstStyle/>
          <a:p>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Shopping Cart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grpSp>
        <p:nvGrpSpPr>
          <p:cNvPr id="35" name="Group 34"/>
          <p:cNvGrpSpPr/>
          <p:nvPr/>
        </p:nvGrpSpPr>
        <p:grpSpPr>
          <a:xfrm>
            <a:off x="7241449" y="5183097"/>
            <a:ext cx="1051380" cy="1048865"/>
            <a:chOff x="5202936" y="3768269"/>
            <a:chExt cx="816864" cy="814910"/>
          </a:xfrm>
        </p:grpSpPr>
        <p:sp>
          <p:nvSpPr>
            <p:cNvPr id="13" name="Rounded Rectangle 12"/>
            <p:cNvSpPr/>
            <p:nvPr/>
          </p:nvSpPr>
          <p:spPr>
            <a:xfrm>
              <a:off x="5202936" y="3768269"/>
              <a:ext cx="816864" cy="814910"/>
            </a:xfrm>
            <a:prstGeom prst="ellipse">
              <a:avLst/>
            </a:prstGeom>
            <a:solidFill>
              <a:schemeClr val="accent4"/>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152"/>
            <p:cNvSpPr>
              <a:spLocks noEditPoints="1"/>
            </p:cNvSpPr>
            <p:nvPr/>
          </p:nvSpPr>
          <p:spPr bwMode="auto">
            <a:xfrm>
              <a:off x="5454206" y="4045549"/>
              <a:ext cx="314325" cy="260350"/>
            </a:xfrm>
            <a:custGeom>
              <a:avLst/>
              <a:gdLst/>
              <a:ahLst/>
              <a:cxnLst>
                <a:cxn ang="0">
                  <a:pos x="390" y="156"/>
                </a:cxn>
                <a:cxn ang="0">
                  <a:pos x="344" y="260"/>
                </a:cxn>
                <a:cxn ang="0">
                  <a:pos x="134" y="260"/>
                </a:cxn>
                <a:cxn ang="0">
                  <a:pos x="82" y="128"/>
                </a:cxn>
                <a:cxn ang="0">
                  <a:pos x="68" y="116"/>
                </a:cxn>
                <a:cxn ang="0">
                  <a:pos x="41" y="116"/>
                </a:cxn>
                <a:cxn ang="0">
                  <a:pos x="42" y="74"/>
                </a:cxn>
                <a:cxn ang="0">
                  <a:pos x="100" y="74"/>
                </a:cxn>
                <a:cxn ang="0">
                  <a:pos x="118" y="97"/>
                </a:cxn>
                <a:cxn ang="0">
                  <a:pos x="159" y="207"/>
                </a:cxn>
                <a:cxn ang="0">
                  <a:pos x="179" y="220"/>
                </a:cxn>
                <a:cxn ang="0">
                  <a:pos x="310" y="220"/>
                </a:cxn>
                <a:cxn ang="0">
                  <a:pos x="326" y="207"/>
                </a:cxn>
                <a:cxn ang="0">
                  <a:pos x="350" y="149"/>
                </a:cxn>
                <a:cxn ang="0">
                  <a:pos x="381" y="116"/>
                </a:cxn>
                <a:cxn ang="0">
                  <a:pos x="390" y="156"/>
                </a:cxn>
                <a:cxn ang="0">
                  <a:pos x="305" y="210"/>
                </a:cxn>
                <a:cxn ang="0">
                  <a:pos x="180" y="210"/>
                </a:cxn>
                <a:cxn ang="0">
                  <a:pos x="167" y="196"/>
                </a:cxn>
                <a:cxn ang="0">
                  <a:pos x="128" y="90"/>
                </a:cxn>
                <a:cxn ang="0">
                  <a:pos x="141" y="77"/>
                </a:cxn>
                <a:cxn ang="0">
                  <a:pos x="171" y="77"/>
                </a:cxn>
                <a:cxn ang="0">
                  <a:pos x="171" y="13"/>
                </a:cxn>
                <a:cxn ang="0">
                  <a:pos x="185" y="0"/>
                </a:cxn>
                <a:cxn ang="0">
                  <a:pos x="254" y="0"/>
                </a:cxn>
                <a:cxn ang="0">
                  <a:pos x="268" y="13"/>
                </a:cxn>
                <a:cxn ang="0">
                  <a:pos x="268" y="47"/>
                </a:cxn>
                <a:cxn ang="0">
                  <a:pos x="306" y="47"/>
                </a:cxn>
                <a:cxn ang="0">
                  <a:pos x="314" y="55"/>
                </a:cxn>
                <a:cxn ang="0">
                  <a:pos x="314" y="77"/>
                </a:cxn>
                <a:cxn ang="0">
                  <a:pos x="348" y="77"/>
                </a:cxn>
                <a:cxn ang="0">
                  <a:pos x="362" y="90"/>
                </a:cxn>
                <a:cxn ang="0">
                  <a:pos x="318" y="196"/>
                </a:cxn>
                <a:cxn ang="0">
                  <a:pos x="305" y="210"/>
                </a:cxn>
                <a:cxn ang="0">
                  <a:pos x="186" y="272"/>
                </a:cxn>
                <a:cxn ang="0">
                  <a:pos x="220" y="299"/>
                </a:cxn>
                <a:cxn ang="0">
                  <a:pos x="186" y="331"/>
                </a:cxn>
                <a:cxn ang="0">
                  <a:pos x="152" y="299"/>
                </a:cxn>
                <a:cxn ang="0">
                  <a:pos x="186" y="272"/>
                </a:cxn>
                <a:cxn ang="0">
                  <a:pos x="298" y="272"/>
                </a:cxn>
                <a:cxn ang="0">
                  <a:pos x="331" y="299"/>
                </a:cxn>
                <a:cxn ang="0">
                  <a:pos x="298" y="331"/>
                </a:cxn>
                <a:cxn ang="0">
                  <a:pos x="264" y="299"/>
                </a:cxn>
                <a:cxn ang="0">
                  <a:pos x="298" y="272"/>
                </a:cxn>
              </a:cxnLst>
              <a:rect l="0" t="0" r="r" b="b"/>
              <a:pathLst>
                <a:path w="399" h="331">
                  <a:moveTo>
                    <a:pt x="390" y="156"/>
                  </a:moveTo>
                  <a:cubicBezTo>
                    <a:pt x="351" y="259"/>
                    <a:pt x="350" y="260"/>
                    <a:pt x="344" y="260"/>
                  </a:cubicBezTo>
                  <a:cubicBezTo>
                    <a:pt x="324" y="260"/>
                    <a:pt x="218" y="260"/>
                    <a:pt x="134" y="260"/>
                  </a:cubicBezTo>
                  <a:cubicBezTo>
                    <a:pt x="126" y="260"/>
                    <a:pt x="93" y="163"/>
                    <a:pt x="82" y="128"/>
                  </a:cubicBezTo>
                  <a:cubicBezTo>
                    <a:pt x="79" y="119"/>
                    <a:pt x="74" y="116"/>
                    <a:pt x="68" y="116"/>
                  </a:cubicBezTo>
                  <a:cubicBezTo>
                    <a:pt x="58" y="116"/>
                    <a:pt x="50" y="116"/>
                    <a:pt x="41" y="116"/>
                  </a:cubicBezTo>
                  <a:cubicBezTo>
                    <a:pt x="0" y="116"/>
                    <a:pt x="0" y="74"/>
                    <a:pt x="42" y="74"/>
                  </a:cubicBezTo>
                  <a:cubicBezTo>
                    <a:pt x="71" y="74"/>
                    <a:pt x="89" y="74"/>
                    <a:pt x="100" y="74"/>
                  </a:cubicBezTo>
                  <a:cubicBezTo>
                    <a:pt x="110" y="74"/>
                    <a:pt x="115" y="87"/>
                    <a:pt x="118" y="97"/>
                  </a:cubicBezTo>
                  <a:cubicBezTo>
                    <a:pt x="129" y="125"/>
                    <a:pt x="149" y="180"/>
                    <a:pt x="159" y="207"/>
                  </a:cubicBezTo>
                  <a:cubicBezTo>
                    <a:pt x="163" y="217"/>
                    <a:pt x="169" y="220"/>
                    <a:pt x="179" y="220"/>
                  </a:cubicBezTo>
                  <a:cubicBezTo>
                    <a:pt x="208" y="220"/>
                    <a:pt x="281" y="220"/>
                    <a:pt x="310" y="220"/>
                  </a:cubicBezTo>
                  <a:cubicBezTo>
                    <a:pt x="320" y="220"/>
                    <a:pt x="324" y="215"/>
                    <a:pt x="326" y="207"/>
                  </a:cubicBezTo>
                  <a:cubicBezTo>
                    <a:pt x="335" y="186"/>
                    <a:pt x="344" y="163"/>
                    <a:pt x="350" y="149"/>
                  </a:cubicBezTo>
                  <a:cubicBezTo>
                    <a:pt x="354" y="139"/>
                    <a:pt x="362" y="110"/>
                    <a:pt x="381" y="116"/>
                  </a:cubicBezTo>
                  <a:cubicBezTo>
                    <a:pt x="399" y="123"/>
                    <a:pt x="399" y="131"/>
                    <a:pt x="390" y="156"/>
                  </a:cubicBezTo>
                  <a:close/>
                  <a:moveTo>
                    <a:pt x="305" y="210"/>
                  </a:moveTo>
                  <a:cubicBezTo>
                    <a:pt x="180" y="210"/>
                    <a:pt x="180" y="210"/>
                    <a:pt x="180" y="210"/>
                  </a:cubicBezTo>
                  <a:cubicBezTo>
                    <a:pt x="173" y="210"/>
                    <a:pt x="170" y="204"/>
                    <a:pt x="167" y="196"/>
                  </a:cubicBezTo>
                  <a:cubicBezTo>
                    <a:pt x="128" y="90"/>
                    <a:pt x="128" y="90"/>
                    <a:pt x="128" y="90"/>
                  </a:cubicBezTo>
                  <a:cubicBezTo>
                    <a:pt x="128" y="83"/>
                    <a:pt x="134" y="77"/>
                    <a:pt x="141" y="77"/>
                  </a:cubicBezTo>
                  <a:cubicBezTo>
                    <a:pt x="171" y="77"/>
                    <a:pt x="171" y="77"/>
                    <a:pt x="171" y="77"/>
                  </a:cubicBezTo>
                  <a:cubicBezTo>
                    <a:pt x="171" y="13"/>
                    <a:pt x="171" y="13"/>
                    <a:pt x="171" y="13"/>
                  </a:cubicBezTo>
                  <a:cubicBezTo>
                    <a:pt x="171" y="6"/>
                    <a:pt x="178" y="0"/>
                    <a:pt x="185" y="0"/>
                  </a:cubicBezTo>
                  <a:cubicBezTo>
                    <a:pt x="254" y="0"/>
                    <a:pt x="254" y="0"/>
                    <a:pt x="254" y="0"/>
                  </a:cubicBezTo>
                  <a:cubicBezTo>
                    <a:pt x="262" y="0"/>
                    <a:pt x="268" y="6"/>
                    <a:pt x="268" y="13"/>
                  </a:cubicBezTo>
                  <a:cubicBezTo>
                    <a:pt x="268" y="47"/>
                    <a:pt x="268" y="47"/>
                    <a:pt x="268" y="47"/>
                  </a:cubicBezTo>
                  <a:cubicBezTo>
                    <a:pt x="306" y="47"/>
                    <a:pt x="306" y="47"/>
                    <a:pt x="306" y="47"/>
                  </a:cubicBezTo>
                  <a:cubicBezTo>
                    <a:pt x="310" y="47"/>
                    <a:pt x="314" y="51"/>
                    <a:pt x="314" y="55"/>
                  </a:cubicBezTo>
                  <a:cubicBezTo>
                    <a:pt x="314" y="77"/>
                    <a:pt x="314" y="77"/>
                    <a:pt x="314" y="77"/>
                  </a:cubicBezTo>
                  <a:cubicBezTo>
                    <a:pt x="348" y="77"/>
                    <a:pt x="348" y="77"/>
                    <a:pt x="348" y="77"/>
                  </a:cubicBezTo>
                  <a:cubicBezTo>
                    <a:pt x="356" y="77"/>
                    <a:pt x="362" y="83"/>
                    <a:pt x="362" y="90"/>
                  </a:cubicBezTo>
                  <a:cubicBezTo>
                    <a:pt x="318" y="196"/>
                    <a:pt x="318" y="196"/>
                    <a:pt x="318" y="196"/>
                  </a:cubicBezTo>
                  <a:cubicBezTo>
                    <a:pt x="315" y="205"/>
                    <a:pt x="312" y="210"/>
                    <a:pt x="305" y="210"/>
                  </a:cubicBezTo>
                  <a:close/>
                  <a:moveTo>
                    <a:pt x="186" y="272"/>
                  </a:moveTo>
                  <a:cubicBezTo>
                    <a:pt x="203" y="272"/>
                    <a:pt x="220" y="283"/>
                    <a:pt x="220" y="299"/>
                  </a:cubicBezTo>
                  <a:cubicBezTo>
                    <a:pt x="220" y="315"/>
                    <a:pt x="203" y="331"/>
                    <a:pt x="186" y="331"/>
                  </a:cubicBezTo>
                  <a:cubicBezTo>
                    <a:pt x="170" y="331"/>
                    <a:pt x="152" y="315"/>
                    <a:pt x="152" y="299"/>
                  </a:cubicBezTo>
                  <a:cubicBezTo>
                    <a:pt x="152" y="283"/>
                    <a:pt x="170" y="272"/>
                    <a:pt x="186" y="272"/>
                  </a:cubicBezTo>
                  <a:close/>
                  <a:moveTo>
                    <a:pt x="298" y="272"/>
                  </a:moveTo>
                  <a:cubicBezTo>
                    <a:pt x="315" y="272"/>
                    <a:pt x="331" y="282"/>
                    <a:pt x="331" y="299"/>
                  </a:cubicBezTo>
                  <a:cubicBezTo>
                    <a:pt x="331" y="316"/>
                    <a:pt x="315" y="331"/>
                    <a:pt x="298" y="331"/>
                  </a:cubicBezTo>
                  <a:cubicBezTo>
                    <a:pt x="280" y="331"/>
                    <a:pt x="264" y="316"/>
                    <a:pt x="264" y="299"/>
                  </a:cubicBezTo>
                  <a:cubicBezTo>
                    <a:pt x="264" y="282"/>
                    <a:pt x="280" y="272"/>
                    <a:pt x="298" y="272"/>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35"/>
          <p:cNvGrpSpPr/>
          <p:nvPr/>
        </p:nvGrpSpPr>
        <p:grpSpPr>
          <a:xfrm>
            <a:off x="4565921" y="5183097"/>
            <a:ext cx="1051380" cy="1048865"/>
            <a:chOff x="3124200" y="3768269"/>
            <a:chExt cx="816864" cy="814910"/>
          </a:xfrm>
        </p:grpSpPr>
        <p:sp>
          <p:nvSpPr>
            <p:cNvPr id="18" name="Rounded Rectangle 17"/>
            <p:cNvSpPr/>
            <p:nvPr/>
          </p:nvSpPr>
          <p:spPr>
            <a:xfrm>
              <a:off x="3124200" y="3768269"/>
              <a:ext cx="816864" cy="814910"/>
            </a:xfrm>
            <a:prstGeom prst="ellipse">
              <a:avLst/>
            </a:prstGeom>
            <a:solidFill>
              <a:schemeClr val="accent3"/>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153"/>
            <p:cNvSpPr>
              <a:spLocks noEditPoints="1"/>
            </p:cNvSpPr>
            <p:nvPr/>
          </p:nvSpPr>
          <p:spPr bwMode="auto">
            <a:xfrm>
              <a:off x="3375470" y="4043962"/>
              <a:ext cx="314325" cy="263525"/>
            </a:xfrm>
            <a:custGeom>
              <a:avLst/>
              <a:gdLst/>
              <a:ahLst/>
              <a:cxnLst>
                <a:cxn ang="0">
                  <a:pos x="328" y="102"/>
                </a:cxn>
                <a:cxn ang="0">
                  <a:pos x="328" y="80"/>
                </a:cxn>
                <a:cxn ang="0">
                  <a:pos x="245" y="98"/>
                </a:cxn>
                <a:cxn ang="0">
                  <a:pos x="220" y="118"/>
                </a:cxn>
                <a:cxn ang="0">
                  <a:pos x="220" y="107"/>
                </a:cxn>
                <a:cxn ang="0">
                  <a:pos x="328" y="32"/>
                </a:cxn>
                <a:cxn ang="0">
                  <a:pos x="327" y="13"/>
                </a:cxn>
                <a:cxn ang="0">
                  <a:pos x="341" y="6"/>
                </a:cxn>
                <a:cxn ang="0">
                  <a:pos x="396" y="56"/>
                </a:cxn>
                <a:cxn ang="0">
                  <a:pos x="344" y="107"/>
                </a:cxn>
                <a:cxn ang="0">
                  <a:pos x="328" y="102"/>
                </a:cxn>
                <a:cxn ang="0">
                  <a:pos x="326" y="207"/>
                </a:cxn>
                <a:cxn ang="0">
                  <a:pos x="350" y="148"/>
                </a:cxn>
                <a:cxn ang="0">
                  <a:pos x="381" y="114"/>
                </a:cxn>
                <a:cxn ang="0">
                  <a:pos x="391" y="155"/>
                </a:cxn>
                <a:cxn ang="0">
                  <a:pos x="344" y="261"/>
                </a:cxn>
                <a:cxn ang="0">
                  <a:pos x="134" y="261"/>
                </a:cxn>
                <a:cxn ang="0">
                  <a:pos x="82" y="126"/>
                </a:cxn>
                <a:cxn ang="0">
                  <a:pos x="67" y="115"/>
                </a:cxn>
                <a:cxn ang="0">
                  <a:pos x="41" y="115"/>
                </a:cxn>
                <a:cxn ang="0">
                  <a:pos x="42" y="72"/>
                </a:cxn>
                <a:cxn ang="0">
                  <a:pos x="100" y="72"/>
                </a:cxn>
                <a:cxn ang="0">
                  <a:pos x="118" y="95"/>
                </a:cxn>
                <a:cxn ang="0">
                  <a:pos x="159" y="207"/>
                </a:cxn>
                <a:cxn ang="0">
                  <a:pos x="179" y="220"/>
                </a:cxn>
                <a:cxn ang="0">
                  <a:pos x="310" y="220"/>
                </a:cxn>
                <a:cxn ang="0">
                  <a:pos x="326" y="207"/>
                </a:cxn>
                <a:cxn ang="0">
                  <a:pos x="186" y="273"/>
                </a:cxn>
                <a:cxn ang="0">
                  <a:pos x="220" y="301"/>
                </a:cxn>
                <a:cxn ang="0">
                  <a:pos x="186" y="334"/>
                </a:cxn>
                <a:cxn ang="0">
                  <a:pos x="153" y="301"/>
                </a:cxn>
                <a:cxn ang="0">
                  <a:pos x="186" y="273"/>
                </a:cxn>
                <a:cxn ang="0">
                  <a:pos x="298" y="273"/>
                </a:cxn>
                <a:cxn ang="0">
                  <a:pos x="332" y="301"/>
                </a:cxn>
                <a:cxn ang="0">
                  <a:pos x="298" y="334"/>
                </a:cxn>
                <a:cxn ang="0">
                  <a:pos x="264" y="301"/>
                </a:cxn>
                <a:cxn ang="0">
                  <a:pos x="298" y="273"/>
                </a:cxn>
              </a:cxnLst>
              <a:rect l="0" t="0" r="r" b="b"/>
              <a:pathLst>
                <a:path w="399" h="334">
                  <a:moveTo>
                    <a:pt x="328" y="102"/>
                  </a:moveTo>
                  <a:cubicBezTo>
                    <a:pt x="327" y="90"/>
                    <a:pt x="328" y="80"/>
                    <a:pt x="328" y="80"/>
                  </a:cubicBezTo>
                  <a:cubicBezTo>
                    <a:pt x="328" y="80"/>
                    <a:pt x="279" y="72"/>
                    <a:pt x="245" y="98"/>
                  </a:cubicBezTo>
                  <a:cubicBezTo>
                    <a:pt x="224" y="111"/>
                    <a:pt x="221" y="116"/>
                    <a:pt x="220" y="118"/>
                  </a:cubicBezTo>
                  <a:cubicBezTo>
                    <a:pt x="220" y="118"/>
                    <a:pt x="217" y="116"/>
                    <a:pt x="220" y="107"/>
                  </a:cubicBezTo>
                  <a:cubicBezTo>
                    <a:pt x="248" y="31"/>
                    <a:pt x="328" y="32"/>
                    <a:pt x="328" y="32"/>
                  </a:cubicBezTo>
                  <a:cubicBezTo>
                    <a:pt x="328" y="32"/>
                    <a:pt x="327" y="25"/>
                    <a:pt x="327" y="13"/>
                  </a:cubicBezTo>
                  <a:cubicBezTo>
                    <a:pt x="327" y="0"/>
                    <a:pt x="332" y="0"/>
                    <a:pt x="341" y="6"/>
                  </a:cubicBezTo>
                  <a:cubicBezTo>
                    <a:pt x="361" y="23"/>
                    <a:pt x="396" y="56"/>
                    <a:pt x="396" y="56"/>
                  </a:cubicBezTo>
                  <a:cubicBezTo>
                    <a:pt x="396" y="56"/>
                    <a:pt x="363" y="88"/>
                    <a:pt x="344" y="107"/>
                  </a:cubicBezTo>
                  <a:cubicBezTo>
                    <a:pt x="335" y="116"/>
                    <a:pt x="328" y="119"/>
                    <a:pt x="328" y="102"/>
                  </a:cubicBezTo>
                  <a:close/>
                  <a:moveTo>
                    <a:pt x="326" y="207"/>
                  </a:moveTo>
                  <a:cubicBezTo>
                    <a:pt x="335" y="186"/>
                    <a:pt x="344" y="162"/>
                    <a:pt x="350" y="148"/>
                  </a:cubicBezTo>
                  <a:cubicBezTo>
                    <a:pt x="354" y="138"/>
                    <a:pt x="362" y="108"/>
                    <a:pt x="381" y="114"/>
                  </a:cubicBezTo>
                  <a:cubicBezTo>
                    <a:pt x="399" y="121"/>
                    <a:pt x="399" y="130"/>
                    <a:pt x="391" y="155"/>
                  </a:cubicBezTo>
                  <a:cubicBezTo>
                    <a:pt x="351" y="260"/>
                    <a:pt x="350" y="261"/>
                    <a:pt x="344" y="261"/>
                  </a:cubicBezTo>
                  <a:cubicBezTo>
                    <a:pt x="324" y="261"/>
                    <a:pt x="218" y="261"/>
                    <a:pt x="134" y="261"/>
                  </a:cubicBezTo>
                  <a:cubicBezTo>
                    <a:pt x="126" y="261"/>
                    <a:pt x="93" y="162"/>
                    <a:pt x="82" y="126"/>
                  </a:cubicBezTo>
                  <a:cubicBezTo>
                    <a:pt x="79" y="118"/>
                    <a:pt x="74" y="115"/>
                    <a:pt x="67" y="115"/>
                  </a:cubicBezTo>
                  <a:cubicBezTo>
                    <a:pt x="58" y="115"/>
                    <a:pt x="50" y="115"/>
                    <a:pt x="41" y="115"/>
                  </a:cubicBezTo>
                  <a:cubicBezTo>
                    <a:pt x="0" y="115"/>
                    <a:pt x="0" y="72"/>
                    <a:pt x="42" y="72"/>
                  </a:cubicBezTo>
                  <a:cubicBezTo>
                    <a:pt x="71" y="72"/>
                    <a:pt x="89" y="72"/>
                    <a:pt x="100" y="72"/>
                  </a:cubicBezTo>
                  <a:cubicBezTo>
                    <a:pt x="110" y="72"/>
                    <a:pt x="115" y="85"/>
                    <a:pt x="118" y="95"/>
                  </a:cubicBezTo>
                  <a:cubicBezTo>
                    <a:pt x="129" y="124"/>
                    <a:pt x="149" y="179"/>
                    <a:pt x="159" y="207"/>
                  </a:cubicBezTo>
                  <a:cubicBezTo>
                    <a:pt x="162" y="217"/>
                    <a:pt x="169" y="220"/>
                    <a:pt x="179" y="220"/>
                  </a:cubicBezTo>
                  <a:cubicBezTo>
                    <a:pt x="208" y="220"/>
                    <a:pt x="281" y="220"/>
                    <a:pt x="310" y="220"/>
                  </a:cubicBezTo>
                  <a:cubicBezTo>
                    <a:pt x="320" y="220"/>
                    <a:pt x="324" y="216"/>
                    <a:pt x="326" y="207"/>
                  </a:cubicBezTo>
                  <a:close/>
                  <a:moveTo>
                    <a:pt x="186" y="273"/>
                  </a:moveTo>
                  <a:cubicBezTo>
                    <a:pt x="203" y="273"/>
                    <a:pt x="220" y="284"/>
                    <a:pt x="220" y="301"/>
                  </a:cubicBezTo>
                  <a:cubicBezTo>
                    <a:pt x="220" y="317"/>
                    <a:pt x="203" y="334"/>
                    <a:pt x="186" y="334"/>
                  </a:cubicBezTo>
                  <a:cubicBezTo>
                    <a:pt x="169" y="334"/>
                    <a:pt x="153" y="317"/>
                    <a:pt x="153" y="301"/>
                  </a:cubicBezTo>
                  <a:cubicBezTo>
                    <a:pt x="153" y="284"/>
                    <a:pt x="169" y="273"/>
                    <a:pt x="186" y="273"/>
                  </a:cubicBezTo>
                  <a:close/>
                  <a:moveTo>
                    <a:pt x="298" y="273"/>
                  </a:moveTo>
                  <a:cubicBezTo>
                    <a:pt x="315" y="273"/>
                    <a:pt x="332" y="283"/>
                    <a:pt x="332" y="301"/>
                  </a:cubicBezTo>
                  <a:cubicBezTo>
                    <a:pt x="332" y="318"/>
                    <a:pt x="315" y="334"/>
                    <a:pt x="298" y="334"/>
                  </a:cubicBezTo>
                  <a:cubicBezTo>
                    <a:pt x="280" y="334"/>
                    <a:pt x="264" y="318"/>
                    <a:pt x="264" y="301"/>
                  </a:cubicBezTo>
                  <a:cubicBezTo>
                    <a:pt x="264" y="283"/>
                    <a:pt x="280" y="273"/>
                    <a:pt x="298" y="273"/>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TextBox 31"/>
          <p:cNvSpPr txBox="1"/>
          <p:nvPr/>
        </p:nvSpPr>
        <p:spPr>
          <a:xfrm>
            <a:off x="8723851" y="5261877"/>
            <a:ext cx="3162906" cy="901275"/>
          </a:xfrm>
          <a:prstGeom prst="rect">
            <a:avLst/>
          </a:prstGeom>
          <a:noFill/>
        </p:spPr>
        <p:txBody>
          <a:bodyPr wrap="square" rtlCol="0">
            <a:spAutoFit/>
          </a:bodyPr>
          <a:lstStyle/>
          <a:p>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Shopping Cart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971994" y="5261877"/>
            <a:ext cx="3162906"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Shopping Cart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grpSp>
        <p:nvGrpSpPr>
          <p:cNvPr id="40" name="Group 39"/>
          <p:cNvGrpSpPr/>
          <p:nvPr/>
        </p:nvGrpSpPr>
        <p:grpSpPr>
          <a:xfrm>
            <a:off x="4958832" y="2876399"/>
            <a:ext cx="2941088" cy="2941088"/>
            <a:chOff x="3429469" y="1996868"/>
            <a:chExt cx="2285062" cy="2285062"/>
          </a:xfrm>
        </p:grpSpPr>
        <p:sp>
          <p:nvSpPr>
            <p:cNvPr id="25" name="Pie 17"/>
            <p:cNvSpPr/>
            <p:nvPr/>
          </p:nvSpPr>
          <p:spPr>
            <a:xfrm>
              <a:off x="3429469" y="1996868"/>
              <a:ext cx="1116740" cy="1116740"/>
            </a:xfrm>
            <a:prstGeom prst="pieWedg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Pie 25"/>
            <p:cNvSpPr/>
            <p:nvPr/>
          </p:nvSpPr>
          <p:spPr>
            <a:xfrm rot="5400000">
              <a:off x="4597791" y="1996868"/>
              <a:ext cx="1116740" cy="1116740"/>
            </a:xfrm>
            <a:prstGeom prst="pieWedg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Pie 26"/>
            <p:cNvSpPr/>
            <p:nvPr/>
          </p:nvSpPr>
          <p:spPr>
            <a:xfrm rot="10800000">
              <a:off x="4597791" y="3165190"/>
              <a:ext cx="1116740" cy="1116740"/>
            </a:xfrm>
            <a:prstGeom prst="pieWedg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Pie 27"/>
            <p:cNvSpPr/>
            <p:nvPr/>
          </p:nvSpPr>
          <p:spPr>
            <a:xfrm rot="16200000">
              <a:off x="3429469" y="3165190"/>
              <a:ext cx="1116740" cy="1116740"/>
            </a:xfrm>
            <a:prstGeom prst="pieWedg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2" name="Group 41"/>
          <p:cNvGrpSpPr/>
          <p:nvPr/>
        </p:nvGrpSpPr>
        <p:grpSpPr>
          <a:xfrm>
            <a:off x="5448611" y="3366178"/>
            <a:ext cx="1961530" cy="1961530"/>
            <a:chOff x="3810000" y="2377399"/>
            <a:chExt cx="1524000" cy="1524000"/>
          </a:xfrm>
        </p:grpSpPr>
        <p:grpSp>
          <p:nvGrpSpPr>
            <p:cNvPr id="29" name="Group 28"/>
            <p:cNvGrpSpPr/>
            <p:nvPr/>
          </p:nvGrpSpPr>
          <p:grpSpPr>
            <a:xfrm>
              <a:off x="3810000" y="2377399"/>
              <a:ext cx="1524000" cy="1524000"/>
              <a:chOff x="4343400" y="1854885"/>
              <a:chExt cx="457200" cy="457200"/>
            </a:xfrm>
          </p:grpSpPr>
          <p:sp>
            <p:nvSpPr>
              <p:cNvPr id="30" name="Oval 29"/>
              <p:cNvSpPr/>
              <p:nvPr/>
            </p:nvSpPr>
            <p:spPr>
              <a:xfrm>
                <a:off x="4343400" y="1854885"/>
                <a:ext cx="457200" cy="457200"/>
              </a:xfrm>
              <a:prstGeom prst="ellipse">
                <a:avLst/>
              </a:prstGeom>
              <a:solidFill>
                <a:schemeClr val="bg1"/>
              </a:solidFill>
              <a:ln>
                <a:solidFill>
                  <a:schemeClr val="bg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Oval 36"/>
              <p:cNvSpPr/>
              <p:nvPr/>
            </p:nvSpPr>
            <p:spPr>
              <a:xfrm>
                <a:off x="4408030" y="1919516"/>
                <a:ext cx="327939" cy="327939"/>
              </a:xfrm>
              <a:prstGeom prst="ellipse">
                <a:avLst/>
              </a:prstGeom>
              <a:solidFill>
                <a:schemeClr val="accent5"/>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1" name="Freeform 145"/>
            <p:cNvSpPr>
              <a:spLocks/>
            </p:cNvSpPr>
            <p:nvPr/>
          </p:nvSpPr>
          <p:spPr bwMode="auto">
            <a:xfrm>
              <a:off x="4258253" y="2868848"/>
              <a:ext cx="627494" cy="541102"/>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3"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25603835"/>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ppt_w</p:attrName>
                                        </p:attrNameLst>
                                      </p:cBhvr>
                                      <p:tavLst>
                                        <p:tav tm="0">
                                          <p:val>
                                            <p:fltVal val="0"/>
                                          </p:val>
                                        </p:tav>
                                        <p:tav tm="100000">
                                          <p:val>
                                            <p:strVal val="#ppt_w"/>
                                          </p:val>
                                        </p:tav>
                                      </p:tavLst>
                                    </p:anim>
                                    <p:anim calcmode="lin" valueType="num">
                                      <p:cBhvr>
                                        <p:cTn id="13" dur="500" fill="hold"/>
                                        <p:tgtEl>
                                          <p:spTgt spid="42"/>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p:cTn id="17" dur="500" fill="hold"/>
                                        <p:tgtEl>
                                          <p:spTgt spid="38"/>
                                        </p:tgtEl>
                                        <p:attrNameLst>
                                          <p:attrName>ppt_w</p:attrName>
                                        </p:attrNameLst>
                                      </p:cBhvr>
                                      <p:tavLst>
                                        <p:tav tm="0">
                                          <p:val>
                                            <p:fltVal val="0"/>
                                          </p:val>
                                        </p:tav>
                                        <p:tav tm="100000">
                                          <p:val>
                                            <p:strVal val="#ppt_w"/>
                                          </p:val>
                                        </p:tav>
                                      </p:tavLst>
                                    </p:anim>
                                    <p:anim calcmode="lin" valueType="num">
                                      <p:cBhvr>
                                        <p:cTn id="18" dur="500" fill="hold"/>
                                        <p:tgtEl>
                                          <p:spTgt spid="3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right)">
                                      <p:cBhvr>
                                        <p:cTn id="22" dur="500"/>
                                        <p:tgtEl>
                                          <p:spTgt spid="31"/>
                                        </p:tgtEl>
                                      </p:cBhvr>
                                    </p:animEffect>
                                  </p:childTnLst>
                                </p:cTn>
                              </p:par>
                            </p:childTnLst>
                          </p:cTn>
                        </p:par>
                        <p:par>
                          <p:cTn id="23" fill="hold">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childTnLst>
                          </p:cTn>
                        </p:par>
                        <p:par>
                          <p:cTn id="36" fill="hold">
                            <p:stCondLst>
                              <p:cond delay="3500"/>
                            </p:stCondLst>
                            <p:childTnLst>
                              <p:par>
                                <p:cTn id="37" presetID="23" presetClass="entr" presetSubtype="16"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p:cTn id="39" dur="500" fill="hold"/>
                                        <p:tgtEl>
                                          <p:spTgt spid="39"/>
                                        </p:tgtEl>
                                        <p:attrNameLst>
                                          <p:attrName>ppt_w</p:attrName>
                                        </p:attrNameLst>
                                      </p:cBhvr>
                                      <p:tavLst>
                                        <p:tav tm="0">
                                          <p:val>
                                            <p:fltVal val="0"/>
                                          </p:val>
                                        </p:tav>
                                        <p:tav tm="100000">
                                          <p:val>
                                            <p:strVal val="#ppt_w"/>
                                          </p:val>
                                        </p:tav>
                                      </p:tavLst>
                                    </p:anim>
                                    <p:anim calcmode="lin" valueType="num">
                                      <p:cBhvr>
                                        <p:cTn id="40" dur="500" fill="hold"/>
                                        <p:tgtEl>
                                          <p:spTgt spid="39"/>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wipe(left)">
                                      <p:cBhvr>
                                        <p:cTn id="44" dur="500"/>
                                        <p:tgtEl>
                                          <p:spTgt spid="33"/>
                                        </p:tgtEl>
                                      </p:cBhvr>
                                    </p:animEffect>
                                  </p:childTnLst>
                                </p:cTn>
                              </p:par>
                            </p:childTnLst>
                          </p:cTn>
                        </p:par>
                        <p:par>
                          <p:cTn id="45" fill="hold">
                            <p:stCondLst>
                              <p:cond delay="4500"/>
                            </p:stCondLst>
                            <p:childTnLst>
                              <p:par>
                                <p:cTn id="46" presetID="22" presetClass="entr" presetSubtype="1"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wipe(up)">
                                      <p:cBhvr>
                                        <p:cTn id="48" dur="500"/>
                                        <p:tgtEl>
                                          <p:spTgt spid="45"/>
                                        </p:tgtEl>
                                      </p:cBhvr>
                                    </p:animEffect>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500" fill="hold"/>
                                        <p:tgtEl>
                                          <p:spTgt spid="35"/>
                                        </p:tgtEl>
                                        <p:attrNameLst>
                                          <p:attrName>ppt_w</p:attrName>
                                        </p:attrNameLst>
                                      </p:cBhvr>
                                      <p:tavLst>
                                        <p:tav tm="0">
                                          <p:val>
                                            <p:fltVal val="0"/>
                                          </p:val>
                                        </p:tav>
                                        <p:tav tm="100000">
                                          <p:val>
                                            <p:strVal val="#ppt_w"/>
                                          </p:val>
                                        </p:tav>
                                      </p:tavLst>
                                    </p:anim>
                                    <p:anim calcmode="lin" valueType="num">
                                      <p:cBhvr>
                                        <p:cTn id="53" dur="500" fill="hold"/>
                                        <p:tgtEl>
                                          <p:spTgt spid="35"/>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wipe(left)">
                                      <p:cBhvr>
                                        <p:cTn id="5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5" grpId="0" animBg="1"/>
      <p:bldP spid="31" grpId="0"/>
      <p:bldP spid="33" grpId="0"/>
      <p:bldP spid="32"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2"/>
            </p:custDataLst>
          </p:nvPr>
        </p:nvSpPr>
        <p:spPr>
          <a:xfrm>
            <a:off x="2282" y="2619424"/>
            <a:ext cx="12854189" cy="119580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847188" rtlCol="0" anchor="ctr">
            <a:normAutofit/>
          </a:bodyPr>
          <a:lstStyle/>
          <a:p>
            <a:pPr algn="ctr"/>
            <a:endParaRPr lang="zh-CN" alt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任意多边形 6"/>
          <p:cNvSpPr/>
          <p:nvPr>
            <p:custDataLst>
              <p:tags r:id="rId3"/>
            </p:custDataLst>
          </p:nvPr>
        </p:nvSpPr>
        <p:spPr>
          <a:xfrm>
            <a:off x="1435845" y="2240558"/>
            <a:ext cx="2733278" cy="2151296"/>
          </a:xfrm>
          <a:custGeom>
            <a:avLst/>
            <a:gdLst>
              <a:gd name="connsiteX0" fmla="*/ 0 w 1950720"/>
              <a:gd name="connsiteY0" fmla="*/ 0 h 1535364"/>
              <a:gd name="connsiteX1" fmla="*/ 1950720 w 1950720"/>
              <a:gd name="connsiteY1" fmla="*/ 0 h 1535364"/>
              <a:gd name="connsiteX2" fmla="*/ 975360 w 1950720"/>
              <a:gd name="connsiteY2" fmla="*/ 1535364 h 1535364"/>
            </a:gdLst>
            <a:ahLst/>
            <a:cxnLst>
              <a:cxn ang="0">
                <a:pos x="connsiteX0" y="connsiteY0"/>
              </a:cxn>
              <a:cxn ang="0">
                <a:pos x="connsiteX1" y="connsiteY1"/>
              </a:cxn>
              <a:cxn ang="0">
                <a:pos x="connsiteX2" y="connsiteY2"/>
              </a:cxn>
            </a:cxnLst>
            <a:rect l="l" t="t" r="r" b="b"/>
            <a:pathLst>
              <a:path w="1950720" h="1535364">
                <a:moveTo>
                  <a:pt x="0" y="0"/>
                </a:moveTo>
                <a:lnTo>
                  <a:pt x="1950720" y="0"/>
                </a:lnTo>
                <a:lnTo>
                  <a:pt x="975360" y="1535364"/>
                </a:lnTo>
                <a:close/>
              </a:path>
            </a:pathLst>
          </a:custGeom>
          <a:solidFill>
            <a:schemeClr val="accent3">
              <a:lumMod val="60000"/>
              <a:lumOff val="40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wrap="square" tIns="0" bIns="569437" rtlCol="0" anchor="ctr">
            <a:noAutofit/>
          </a:bodyPr>
          <a:lstStyle/>
          <a:p>
            <a:pPr lvl="0" algn="ctr">
              <a:buClr>
                <a:srgbClr val="FFC000">
                  <a:lumMod val="75000"/>
                </a:srgbClr>
              </a:buClr>
              <a:buSzPct val="60000"/>
            </a:pPr>
            <a:r>
              <a:rPr lang="en-US" altLang="zh-CN" sz="6599"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659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MH_Entry_1"/>
          <p:cNvSpPr/>
          <p:nvPr>
            <p:custDataLst>
              <p:tags r:id="rId4"/>
            </p:custDataLst>
          </p:nvPr>
        </p:nvSpPr>
        <p:spPr>
          <a:xfrm>
            <a:off x="5694010" y="2860457"/>
            <a:ext cx="2535813" cy="70756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3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11"/>
          <p:cNvSpPr txBox="1"/>
          <p:nvPr/>
        </p:nvSpPr>
        <p:spPr>
          <a:xfrm>
            <a:off x="6965666" y="3882865"/>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5195117" y="3882865"/>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6965666" y="4152492"/>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195117" y="4152492"/>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164492644"/>
      </p:ext>
    </p:extLst>
  </p:cSld>
  <p:clrMapOvr>
    <a:masterClrMapping/>
  </p:clrMapOvr>
  <p:transition spd="slow" advTm="0">
    <p:pu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extBox 46"/>
          <p:cNvSpPr txBox="1"/>
          <p:nvPr/>
        </p:nvSpPr>
        <p:spPr>
          <a:xfrm>
            <a:off x="1311633" y="1973638"/>
            <a:ext cx="3627878" cy="1211614"/>
          </a:xfrm>
          <a:prstGeom prst="rect">
            <a:avLst/>
          </a:prstGeom>
          <a:noFill/>
        </p:spPr>
        <p:txBody>
          <a:bodyPr wrap="square" lIns="0" tIns="0" rIns="0" bIns="0" rtlCol="0">
            <a:spAutoFit/>
          </a:bodyPr>
          <a:lstStyle/>
          <a:p>
            <a:pPr lvl="0" algn="just"/>
            <a:r>
              <a:rPr lang="en-US" sz="2250"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OUR COMPANY</a:t>
            </a:r>
            <a:endParaRPr lang="en-US" sz="147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pPr algn="just"/>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available, but the majority have suffered alteration in some form, by injected humour, or randomized words which don't</a:t>
            </a:r>
          </a:p>
        </p:txBody>
      </p:sp>
      <p:sp>
        <p:nvSpPr>
          <p:cNvPr id="21" name="TextBox 20"/>
          <p:cNvSpPr txBox="1"/>
          <p:nvPr/>
        </p:nvSpPr>
        <p:spPr>
          <a:xfrm>
            <a:off x="1311633" y="3759478"/>
            <a:ext cx="3627878" cy="1211614"/>
          </a:xfrm>
          <a:prstGeom prst="rect">
            <a:avLst/>
          </a:prstGeom>
          <a:noFill/>
        </p:spPr>
        <p:txBody>
          <a:bodyPr wrap="square" lIns="0" tIns="0" rIns="0" bIns="0" rtlCol="0">
            <a:spAutoFit/>
          </a:bodyPr>
          <a:lstStyle/>
          <a:p>
            <a:pPr lvl="0" algn="just"/>
            <a:r>
              <a:rPr lang="en-US" sz="2250"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OUR COMPANY</a:t>
            </a:r>
            <a:endParaRPr lang="en-US" sz="147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just"/>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available, but the majority have suffered alteration in some form, by injected humour, or randomized words which don't</a:t>
            </a:r>
          </a:p>
        </p:txBody>
      </p:sp>
      <p:sp>
        <p:nvSpPr>
          <p:cNvPr id="22" name="TextBox 21"/>
          <p:cNvSpPr txBox="1"/>
          <p:nvPr/>
        </p:nvSpPr>
        <p:spPr>
          <a:xfrm>
            <a:off x="1311633" y="5545317"/>
            <a:ext cx="3627878" cy="1211614"/>
          </a:xfrm>
          <a:prstGeom prst="rect">
            <a:avLst/>
          </a:prstGeom>
          <a:noFill/>
        </p:spPr>
        <p:txBody>
          <a:bodyPr wrap="square" lIns="0" tIns="0" rIns="0" bIns="0" rtlCol="0">
            <a:spAutoFit/>
          </a:bodyPr>
          <a:lstStyle/>
          <a:p>
            <a:pPr lvl="0" algn="just"/>
            <a:r>
              <a:rPr lang="en-US" sz="2250"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OUR COMPANY</a:t>
            </a:r>
            <a:endParaRPr lang="en-US" sz="147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a:p>
            <a:pPr algn="just"/>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available, but the majority have suffered alteration in some form, by injected humour, or randomized words which don't</a:t>
            </a:r>
          </a:p>
        </p:txBody>
      </p:sp>
      <p:pic>
        <p:nvPicPr>
          <p:cNvPr id="2" name="图片占位符 1"/>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6"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705419216"/>
      </p:ext>
    </p:extLst>
  </p:cSld>
  <p:clrMapOvr>
    <a:masterClrMapping/>
  </p:clrMapOvr>
  <mc:AlternateContent xmlns:mc="http://schemas.openxmlformats.org/markup-compatibility/2006" xmlns:p14="http://schemas.microsoft.com/office/powerpoint/2010/main">
    <mc:Choice Requires="p14">
      <p:transition spd="slow" p14:dur="1600" advTm="2000">
        <p14:prism isInverted="1"/>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54" y="2091892"/>
            <a:ext cx="4500314" cy="1198734"/>
            <a:chOff x="0" y="1428750"/>
            <a:chExt cx="3200399" cy="852480"/>
          </a:xfrm>
        </p:grpSpPr>
        <p:sp>
          <p:nvSpPr>
            <p:cNvPr id="6" name="Rectangle 5"/>
            <p:cNvSpPr/>
            <p:nvPr/>
          </p:nvSpPr>
          <p:spPr bwMode="auto">
            <a:xfrm>
              <a:off x="0" y="1774029"/>
              <a:ext cx="990600" cy="498901"/>
            </a:xfrm>
            <a:prstGeom prst="rect">
              <a:avLst/>
            </a:prstGeom>
            <a:solidFill>
              <a:schemeClr val="accent1">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Right Triangle 6"/>
            <p:cNvSpPr/>
            <p:nvPr/>
          </p:nvSpPr>
          <p:spPr>
            <a:xfrm flipH="1" flipV="1">
              <a:off x="685800" y="1976430"/>
              <a:ext cx="304800" cy="304800"/>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Rectangle 7"/>
            <p:cNvSpPr/>
            <p:nvPr/>
          </p:nvSpPr>
          <p:spPr bwMode="auto">
            <a:xfrm>
              <a:off x="688180" y="1428750"/>
              <a:ext cx="2512219" cy="55245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354" y="3221435"/>
            <a:ext cx="4500314" cy="1198734"/>
            <a:chOff x="0" y="2232025"/>
            <a:chExt cx="3200399" cy="852480"/>
          </a:xfrm>
        </p:grpSpPr>
        <p:sp>
          <p:nvSpPr>
            <p:cNvPr id="10" name="Rectangle 9"/>
            <p:cNvSpPr/>
            <p:nvPr/>
          </p:nvSpPr>
          <p:spPr bwMode="auto">
            <a:xfrm>
              <a:off x="0" y="2577304"/>
              <a:ext cx="990600" cy="498901"/>
            </a:xfrm>
            <a:prstGeom prst="rect">
              <a:avLst/>
            </a:prstGeom>
            <a:solidFill>
              <a:schemeClr val="accent2">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Right Triangle 10"/>
            <p:cNvSpPr/>
            <p:nvPr/>
          </p:nvSpPr>
          <p:spPr>
            <a:xfrm flipH="1" flipV="1">
              <a:off x="685800" y="2779705"/>
              <a:ext cx="304800" cy="30480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Rectangle 11"/>
            <p:cNvSpPr/>
            <p:nvPr/>
          </p:nvSpPr>
          <p:spPr bwMode="auto">
            <a:xfrm>
              <a:off x="688180" y="2232025"/>
              <a:ext cx="2512219" cy="55245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12"/>
          <p:cNvGrpSpPr/>
          <p:nvPr/>
        </p:nvGrpSpPr>
        <p:grpSpPr>
          <a:xfrm>
            <a:off x="354" y="4350979"/>
            <a:ext cx="4500314" cy="1198734"/>
            <a:chOff x="0" y="3035300"/>
            <a:chExt cx="3200399" cy="852480"/>
          </a:xfrm>
        </p:grpSpPr>
        <p:sp>
          <p:nvSpPr>
            <p:cNvPr id="14" name="Rectangle 13"/>
            <p:cNvSpPr/>
            <p:nvPr/>
          </p:nvSpPr>
          <p:spPr bwMode="auto">
            <a:xfrm>
              <a:off x="0" y="3380579"/>
              <a:ext cx="990600" cy="498901"/>
            </a:xfrm>
            <a:prstGeom prst="rect">
              <a:avLst/>
            </a:prstGeom>
            <a:solidFill>
              <a:schemeClr val="accent3">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Right Triangle 14"/>
            <p:cNvSpPr/>
            <p:nvPr/>
          </p:nvSpPr>
          <p:spPr>
            <a:xfrm flipH="1" flipV="1">
              <a:off x="685800" y="3582980"/>
              <a:ext cx="304800" cy="304800"/>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Rectangle 15"/>
            <p:cNvSpPr/>
            <p:nvPr/>
          </p:nvSpPr>
          <p:spPr bwMode="auto">
            <a:xfrm>
              <a:off x="688180" y="3035300"/>
              <a:ext cx="2512219" cy="55245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7" name="Group 16"/>
          <p:cNvGrpSpPr/>
          <p:nvPr/>
        </p:nvGrpSpPr>
        <p:grpSpPr>
          <a:xfrm>
            <a:off x="354" y="5480522"/>
            <a:ext cx="4500314" cy="1198734"/>
            <a:chOff x="0" y="3838575"/>
            <a:chExt cx="3200399" cy="852480"/>
          </a:xfrm>
        </p:grpSpPr>
        <p:sp>
          <p:nvSpPr>
            <p:cNvPr id="18" name="Rectangle 17"/>
            <p:cNvSpPr/>
            <p:nvPr/>
          </p:nvSpPr>
          <p:spPr bwMode="auto">
            <a:xfrm>
              <a:off x="0" y="4183854"/>
              <a:ext cx="990600" cy="498901"/>
            </a:xfrm>
            <a:prstGeom prst="rect">
              <a:avLst/>
            </a:prstGeom>
            <a:solidFill>
              <a:schemeClr val="accent4">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ight Triangle 18"/>
            <p:cNvSpPr/>
            <p:nvPr/>
          </p:nvSpPr>
          <p:spPr>
            <a:xfrm flipH="1" flipV="1">
              <a:off x="685800" y="4386255"/>
              <a:ext cx="304800" cy="304800"/>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Rectangle 19"/>
            <p:cNvSpPr/>
            <p:nvPr/>
          </p:nvSpPr>
          <p:spPr bwMode="auto">
            <a:xfrm>
              <a:off x="688180" y="3838575"/>
              <a:ext cx="2512219" cy="55245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1" name="Rectangle 20"/>
          <p:cNvSpPr/>
          <p:nvPr/>
        </p:nvSpPr>
        <p:spPr>
          <a:xfrm>
            <a:off x="1929060" y="3328543"/>
            <a:ext cx="1186543"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S</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eeing</a:t>
            </a:r>
          </a:p>
        </p:txBody>
      </p:sp>
      <p:sp>
        <p:nvSpPr>
          <p:cNvPr id="22" name="Rectangle 21"/>
          <p:cNvSpPr/>
          <p:nvPr/>
        </p:nvSpPr>
        <p:spPr>
          <a:xfrm>
            <a:off x="1929060" y="2199000"/>
            <a:ext cx="2357308" cy="525080"/>
          </a:xfrm>
          <a:prstGeom prst="rect">
            <a:avLst/>
          </a:prstGeom>
        </p:spPr>
        <p:txBody>
          <a:bodyPr wrap="squar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DISCOVER</a:t>
            </a:r>
            <a:endParaRPr lang="id-ID" sz="1969"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Rectangle 22"/>
          <p:cNvSpPr/>
          <p:nvPr/>
        </p:nvSpPr>
        <p:spPr>
          <a:xfrm>
            <a:off x="1929060" y="4458087"/>
            <a:ext cx="1020344"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T</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rust</a:t>
            </a:r>
            <a:endPar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ectangle 23"/>
          <p:cNvSpPr/>
          <p:nvPr/>
        </p:nvSpPr>
        <p:spPr>
          <a:xfrm>
            <a:off x="1929060" y="5587630"/>
            <a:ext cx="1824538" cy="525080"/>
          </a:xfrm>
          <a:prstGeom prst="rect">
            <a:avLst/>
          </a:prstGeom>
        </p:spPr>
        <p:txBody>
          <a:bodyPr wrap="non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MANAGE</a:t>
            </a:r>
          </a:p>
        </p:txBody>
      </p:sp>
      <p:sp>
        <p:nvSpPr>
          <p:cNvPr id="25" name="Chevron 24"/>
          <p:cNvSpPr/>
          <p:nvPr/>
        </p:nvSpPr>
        <p:spPr>
          <a:xfrm>
            <a:off x="1493761" y="2319586"/>
            <a:ext cx="428601" cy="321451"/>
          </a:xfrm>
          <a:prstGeom prst="chevron">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Chevron 25"/>
          <p:cNvSpPr/>
          <p:nvPr/>
        </p:nvSpPr>
        <p:spPr>
          <a:xfrm>
            <a:off x="1493761" y="3449130"/>
            <a:ext cx="428601" cy="321451"/>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Chevron 26"/>
          <p:cNvSpPr/>
          <p:nvPr/>
        </p:nvSpPr>
        <p:spPr>
          <a:xfrm>
            <a:off x="1493761" y="4578673"/>
            <a:ext cx="428601" cy="321451"/>
          </a:xfrm>
          <a:prstGeom prst="chevron">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Chevron 27"/>
          <p:cNvSpPr/>
          <p:nvPr/>
        </p:nvSpPr>
        <p:spPr>
          <a:xfrm>
            <a:off x="1493761" y="5708217"/>
            <a:ext cx="428601" cy="321451"/>
          </a:xfrm>
          <a:prstGeom prst="chevron">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ectangle 28"/>
          <p:cNvSpPr/>
          <p:nvPr/>
        </p:nvSpPr>
        <p:spPr>
          <a:xfrm>
            <a:off x="5009633" y="1837410"/>
            <a:ext cx="1500105" cy="1131079"/>
          </a:xfrm>
          <a:prstGeom prst="rect">
            <a:avLst/>
          </a:prstGeom>
        </p:spPr>
        <p:txBody>
          <a:bodyPr wrap="square">
            <a:spAutoFit/>
          </a:bodyPr>
          <a:lstStyle/>
          <a:p>
            <a:pPr algn="ctr"/>
            <a:r>
              <a:rPr lang="en-US" sz="6750"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a:t>
            </a:r>
            <a:endParaRPr lang="id-ID" sz="506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Rectangle 29"/>
          <p:cNvSpPr/>
          <p:nvPr/>
        </p:nvSpPr>
        <p:spPr>
          <a:xfrm>
            <a:off x="5009633" y="2993741"/>
            <a:ext cx="1500105" cy="1131079"/>
          </a:xfrm>
          <a:prstGeom prst="rect">
            <a:avLst/>
          </a:prstGeom>
          <a:ln>
            <a:noFill/>
          </a:ln>
        </p:spPr>
        <p:txBody>
          <a:bodyPr wrap="square">
            <a:spAutoFit/>
          </a:bodyPr>
          <a:lstStyle/>
          <a:p>
            <a:pPr algn="ctr"/>
            <a:r>
              <a:rPr lang="en-US" sz="6750"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a:t>
            </a:r>
            <a:endParaRPr lang="id-ID" sz="506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Rectangle 30"/>
          <p:cNvSpPr/>
          <p:nvPr/>
        </p:nvSpPr>
        <p:spPr>
          <a:xfrm>
            <a:off x="5036420" y="4150072"/>
            <a:ext cx="1500105" cy="1131079"/>
          </a:xfrm>
          <a:prstGeom prst="rect">
            <a:avLst/>
          </a:prstGeom>
        </p:spPr>
        <p:txBody>
          <a:bodyPr wrap="square">
            <a:spAutoFit/>
          </a:bodyPr>
          <a:lstStyle/>
          <a:p>
            <a:pPr algn="ctr"/>
            <a:r>
              <a:rPr lang="en-US" sz="6750"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a:t>
            </a:r>
            <a:endParaRPr lang="id-ID" sz="506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Rectangle 31"/>
          <p:cNvSpPr/>
          <p:nvPr/>
        </p:nvSpPr>
        <p:spPr>
          <a:xfrm>
            <a:off x="5036420" y="5306403"/>
            <a:ext cx="1500105" cy="1131079"/>
          </a:xfrm>
          <a:prstGeom prst="rect">
            <a:avLst/>
          </a:prstGeom>
        </p:spPr>
        <p:txBody>
          <a:bodyPr wrap="square">
            <a:spAutoFit/>
          </a:bodyPr>
          <a:lstStyle/>
          <a:p>
            <a:pPr algn="ctr"/>
            <a:r>
              <a:rPr lang="en-US" sz="6750"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a:t>
            </a:r>
            <a:endParaRPr lang="id-ID" sz="506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Rectangle 32"/>
          <p:cNvSpPr/>
          <p:nvPr/>
        </p:nvSpPr>
        <p:spPr>
          <a:xfrm>
            <a:off x="6429375" y="207533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Rectangle 33"/>
          <p:cNvSpPr/>
          <p:nvPr/>
        </p:nvSpPr>
        <p:spPr>
          <a:xfrm>
            <a:off x="6429375" y="322379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Rectangle 34"/>
          <p:cNvSpPr/>
          <p:nvPr/>
        </p:nvSpPr>
        <p:spPr>
          <a:xfrm>
            <a:off x="6429375" y="437224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Rectangle 35"/>
          <p:cNvSpPr/>
          <p:nvPr/>
        </p:nvSpPr>
        <p:spPr>
          <a:xfrm>
            <a:off x="6429375" y="552070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Rectangle 36"/>
          <p:cNvSpPr/>
          <p:nvPr/>
        </p:nvSpPr>
        <p:spPr bwMode="auto">
          <a:xfrm>
            <a:off x="12108344" y="2091892"/>
            <a:ext cx="750053" cy="77684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ectangle 37"/>
          <p:cNvSpPr/>
          <p:nvPr/>
        </p:nvSpPr>
        <p:spPr bwMode="auto">
          <a:xfrm>
            <a:off x="12108344" y="3221435"/>
            <a:ext cx="750053" cy="77684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Rectangle 38"/>
          <p:cNvSpPr/>
          <p:nvPr/>
        </p:nvSpPr>
        <p:spPr bwMode="auto">
          <a:xfrm>
            <a:off x="12108344" y="4350979"/>
            <a:ext cx="750053" cy="77684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Rectangle 39"/>
          <p:cNvSpPr/>
          <p:nvPr/>
        </p:nvSpPr>
        <p:spPr bwMode="auto">
          <a:xfrm>
            <a:off x="12108344" y="5480522"/>
            <a:ext cx="750053" cy="77684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164082038"/>
      </p:ext>
    </p:extLst>
  </p:cSld>
  <p:clrMapOvr>
    <a:masterClrMapping/>
  </p:clrMapOvr>
  <mc:AlternateContent xmlns:mc="http://schemas.openxmlformats.org/markup-compatibility/2006" xmlns:p14="http://schemas.microsoft.com/office/powerpoint/2010/main">
    <mc:Choice Requires="p14">
      <p:transition spd="slow" p14:dur="1600" advTm="2000">
        <p14:prism isInverted="1"/>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left)">
                                      <p:cBhvr>
                                        <p:cTn id="24" dur="500"/>
                                        <p:tgtEl>
                                          <p:spTgt spid="33"/>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30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slide(fromLeft)">
                                      <p:cBhvr>
                                        <p:cTn id="36" dur="500"/>
                                        <p:tgtEl>
                                          <p:spTgt spid="2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par>
                          <p:cTn id="41" fill="hold">
                            <p:stCondLst>
                              <p:cond delay="4500"/>
                            </p:stCondLst>
                            <p:childTnLst>
                              <p:par>
                                <p:cTn id="42" presetID="23" presetClass="entr" presetSubtype="16"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500"/>
                                        <p:tgtEl>
                                          <p:spTgt spid="34"/>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par>
                          <p:cTn id="58" fill="hold">
                            <p:stCondLst>
                              <p:cond delay="6500"/>
                            </p:stCondLst>
                            <p:childTnLst>
                              <p:par>
                                <p:cTn id="59" presetID="12" presetClass="entr" presetSubtype="8"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slide(fromLeft)">
                                      <p:cBhvr>
                                        <p:cTn id="61" dur="500"/>
                                        <p:tgtEl>
                                          <p:spTgt spid="27"/>
                                        </p:tgtEl>
                                      </p:cBhvr>
                                    </p:animEffect>
                                  </p:childTnLst>
                                </p:cTn>
                              </p:par>
                            </p:childTnLst>
                          </p:cTn>
                        </p:par>
                        <p:par>
                          <p:cTn id="62" fill="hold">
                            <p:stCondLst>
                              <p:cond delay="7000"/>
                            </p:stCondLst>
                            <p:childTnLst>
                              <p:par>
                                <p:cTn id="63" presetID="2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wipe(left)">
                                      <p:cBhvr>
                                        <p:cTn id="65" dur="500"/>
                                        <p:tgtEl>
                                          <p:spTgt spid="23"/>
                                        </p:tgtEl>
                                      </p:cBhvr>
                                    </p:animEffect>
                                  </p:childTnLst>
                                </p:cTn>
                              </p:par>
                            </p:childTnLst>
                          </p:cTn>
                        </p:par>
                        <p:par>
                          <p:cTn id="66" fill="hold">
                            <p:stCondLst>
                              <p:cond delay="7500"/>
                            </p:stCondLst>
                            <p:childTnLst>
                              <p:par>
                                <p:cTn id="67" presetID="23" presetClass="entr" presetSubtype="16"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childTnLst>
                                </p:cTn>
                              </p:par>
                            </p:childTnLst>
                          </p:cTn>
                        </p:par>
                        <p:par>
                          <p:cTn id="71" fill="hold">
                            <p:stCondLst>
                              <p:cond delay="8000"/>
                            </p:stCondLst>
                            <p:childTnLst>
                              <p:par>
                                <p:cTn id="72" presetID="2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wipe(left)">
                                      <p:cBhvr>
                                        <p:cTn id="74" dur="500"/>
                                        <p:tgtEl>
                                          <p:spTgt spid="35"/>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left)">
                                      <p:cBhvr>
                                        <p:cTn id="78" dur="500"/>
                                        <p:tgtEl>
                                          <p:spTgt spid="39"/>
                                        </p:tgtEl>
                                      </p:cBhvr>
                                    </p:animEffect>
                                  </p:childTnLst>
                                </p:cTn>
                              </p:par>
                            </p:childTnLst>
                          </p:cTn>
                        </p:par>
                        <p:par>
                          <p:cTn id="79" fill="hold">
                            <p:stCondLst>
                              <p:cond delay="9000"/>
                            </p:stCondLst>
                            <p:childTnLst>
                              <p:par>
                                <p:cTn id="80" presetID="22" presetClass="entr" presetSubtype="8"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childTnLst>
                          </p:cTn>
                        </p:par>
                        <p:par>
                          <p:cTn id="83" fill="hold">
                            <p:stCondLst>
                              <p:cond delay="9500"/>
                            </p:stCondLst>
                            <p:childTnLst>
                              <p:par>
                                <p:cTn id="84" presetID="12" presetClass="entr" presetSubtype="8"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slide(fromLeft)">
                                      <p:cBhvr>
                                        <p:cTn id="86" dur="500"/>
                                        <p:tgtEl>
                                          <p:spTgt spid="28"/>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childTnLst>
                          </p:cTn>
                        </p:par>
                        <p:par>
                          <p:cTn id="91" fill="hold">
                            <p:stCondLst>
                              <p:cond delay="10500"/>
                            </p:stCondLst>
                            <p:childTnLst>
                              <p:par>
                                <p:cTn id="92" presetID="23" presetClass="entr" presetSubtype="16" fill="hold" grpId="0" nodeType="after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childTnLst>
                                </p:cTn>
                              </p:par>
                            </p:childTnLst>
                          </p:cTn>
                        </p:par>
                        <p:par>
                          <p:cTn id="96" fill="hold">
                            <p:stCondLst>
                              <p:cond delay="11000"/>
                            </p:stCondLst>
                            <p:childTnLst>
                              <p:par>
                                <p:cTn id="97" presetID="22" presetClass="entr" presetSubtype="8" fill="hold" grpId="0" nodeType="after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left)">
                                      <p:cBhvr>
                                        <p:cTn id="99" dur="500"/>
                                        <p:tgtEl>
                                          <p:spTgt spid="36"/>
                                        </p:tgtEl>
                                      </p:cBhvr>
                                    </p:animEffect>
                                  </p:childTnLst>
                                </p:cTn>
                              </p:par>
                            </p:childTnLst>
                          </p:cTn>
                        </p:par>
                        <p:par>
                          <p:cTn id="100" fill="hold">
                            <p:stCondLst>
                              <p:cond delay="11500"/>
                            </p:stCondLst>
                            <p:childTnLst>
                              <p:par>
                                <p:cTn id="101" presetID="22" presetClass="entr" presetSubtype="8" fill="hold" grpId="0" nodeType="after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wipe(left)">
                                      <p:cBhvr>
                                        <p:cTn id="10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animBg="1"/>
      <p:bldP spid="38" grpId="0" animBg="1"/>
      <p:bldP spid="39" grpId="0" animBg="1"/>
      <p:bldP spid="4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p:cNvCxnSpPr/>
          <p:nvPr/>
        </p:nvCxnSpPr>
        <p:spPr>
          <a:xfrm>
            <a:off x="6732968" y="2921294"/>
            <a:ext cx="3464529" cy="16895"/>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661253" y="5157591"/>
            <a:ext cx="3464529" cy="16895"/>
          </a:xfrm>
          <a:prstGeom prst="line">
            <a:avLst/>
          </a:prstGeom>
          <a:ln w="3810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5518597" y="4040958"/>
            <a:ext cx="1821556" cy="2233"/>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5518597" y="6290000"/>
            <a:ext cx="1821556" cy="2233"/>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6322225" y="2116220"/>
            <a:ext cx="214301" cy="663334"/>
            <a:chOff x="4495800" y="1504950"/>
            <a:chExt cx="152400" cy="471730"/>
          </a:xfrm>
          <a:solidFill>
            <a:schemeClr val="accent1"/>
          </a:solidFill>
        </p:grpSpPr>
        <p:sp>
          <p:nvSpPr>
            <p:cNvPr id="15" name="Oval 14"/>
            <p:cNvSpPr/>
            <p:nvPr/>
          </p:nvSpPr>
          <p:spPr>
            <a:xfrm>
              <a:off x="4495800" y="1504950"/>
              <a:ext cx="152400" cy="152400"/>
            </a:xfrm>
            <a:prstGeom prst="ellipse">
              <a:avLst/>
            </a:prstGeom>
            <a:grp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rot="5400000">
              <a:off x="4410087" y="1814431"/>
              <a:ext cx="323825" cy="673"/>
            </a:xfrm>
            <a:prstGeom prst="line">
              <a:avLst/>
            </a:prstGeom>
            <a:grpFill/>
            <a:ln w="571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6107924" y="2608289"/>
            <a:ext cx="642902" cy="642902"/>
            <a:chOff x="4343400" y="1854885"/>
            <a:chExt cx="457200" cy="457200"/>
          </a:xfrm>
        </p:grpSpPr>
        <p:sp>
          <p:nvSpPr>
            <p:cNvPr id="6" name="Oval 5"/>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107924" y="4844586"/>
            <a:ext cx="642902" cy="642902"/>
            <a:chOff x="4302478" y="3404306"/>
            <a:chExt cx="539044" cy="539044"/>
          </a:xfrm>
        </p:grpSpPr>
        <p:sp>
          <p:nvSpPr>
            <p:cNvPr id="10" name="Oval 9"/>
            <p:cNvSpPr/>
            <p:nvPr/>
          </p:nvSpPr>
          <p:spPr>
            <a:xfrm>
              <a:off x="4302478" y="3404306"/>
              <a:ext cx="539044" cy="539044"/>
            </a:xfrm>
            <a:prstGeom prst="ellipse">
              <a:avLst/>
            </a:prstGeom>
            <a:solidFill>
              <a:schemeClr val="bg1"/>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p:nvPr/>
          </p:nvSpPr>
          <p:spPr>
            <a:xfrm>
              <a:off x="4378678" y="3480506"/>
              <a:ext cx="386644" cy="386644"/>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35"/>
          <p:cNvGrpSpPr/>
          <p:nvPr/>
        </p:nvGrpSpPr>
        <p:grpSpPr>
          <a:xfrm>
            <a:off x="6602243" y="3101285"/>
            <a:ext cx="3715160" cy="1700581"/>
            <a:chOff x="856236" y="1752089"/>
            <a:chExt cx="2642036" cy="1209368"/>
          </a:xfrm>
        </p:grpSpPr>
        <p:sp>
          <p:nvSpPr>
            <p:cNvPr id="37" name="TextBox 36"/>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38" name="Rectangle 37"/>
            <p:cNvSpPr/>
            <p:nvPr/>
          </p:nvSpPr>
          <p:spPr>
            <a:xfrm>
              <a:off x="856236" y="1752089"/>
              <a:ext cx="1332084" cy="281164"/>
            </a:xfrm>
            <a:prstGeom prst="rect">
              <a:avLst/>
            </a:prstGeom>
          </p:spPr>
          <p:txBody>
            <a:bodyPr wrap="none">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grpSp>
        <p:nvGrpSpPr>
          <p:cNvPr id="39" name="Group 38"/>
          <p:cNvGrpSpPr/>
          <p:nvPr/>
        </p:nvGrpSpPr>
        <p:grpSpPr>
          <a:xfrm>
            <a:off x="2541348" y="5330733"/>
            <a:ext cx="3701559" cy="1700581"/>
            <a:chOff x="865908" y="1752089"/>
            <a:chExt cx="2632364" cy="1209368"/>
          </a:xfrm>
        </p:grpSpPr>
        <p:sp>
          <p:nvSpPr>
            <p:cNvPr id="40" name="TextBox 39"/>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41" name="Rectangle 40"/>
            <p:cNvSpPr/>
            <p:nvPr/>
          </p:nvSpPr>
          <p:spPr>
            <a:xfrm>
              <a:off x="2166188" y="1752089"/>
              <a:ext cx="1332084" cy="281164"/>
            </a:xfrm>
            <a:prstGeom prst="rect">
              <a:avLst/>
            </a:prstGeom>
          </p:spPr>
          <p:txBody>
            <a:bodyPr wrap="none">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sp>
        <p:nvSpPr>
          <p:cNvPr id="43" name="Freeform 36"/>
          <p:cNvSpPr>
            <a:spLocks noEditPoints="1"/>
          </p:cNvSpPr>
          <p:nvPr/>
        </p:nvSpPr>
        <p:spPr bwMode="auto">
          <a:xfrm>
            <a:off x="9495917" y="2034583"/>
            <a:ext cx="747100" cy="811308"/>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58"/>
          <p:cNvSpPr>
            <a:spLocks noEditPoints="1"/>
          </p:cNvSpPr>
          <p:nvPr/>
        </p:nvSpPr>
        <p:spPr bwMode="auto">
          <a:xfrm>
            <a:off x="2679112" y="4453119"/>
            <a:ext cx="805473" cy="636206"/>
          </a:xfrm>
          <a:custGeom>
            <a:avLst/>
            <a:gdLst/>
            <a:ahLst/>
            <a:cxnLst>
              <a:cxn ang="0">
                <a:pos x="64" y="11"/>
              </a:cxn>
              <a:cxn ang="0">
                <a:pos x="61" y="13"/>
              </a:cxn>
              <a:cxn ang="0">
                <a:pos x="2" y="13"/>
              </a:cxn>
              <a:cxn ang="0">
                <a:pos x="0" y="11"/>
              </a:cxn>
              <a:cxn ang="0">
                <a:pos x="0" y="2"/>
              </a:cxn>
              <a:cxn ang="0">
                <a:pos x="2" y="0"/>
              </a:cxn>
              <a:cxn ang="0">
                <a:pos x="61" y="0"/>
              </a:cxn>
              <a:cxn ang="0">
                <a:pos x="64" y="2"/>
              </a:cxn>
              <a:cxn ang="0">
                <a:pos x="64" y="11"/>
              </a:cxn>
              <a:cxn ang="0">
                <a:pos x="64" y="29"/>
              </a:cxn>
              <a:cxn ang="0">
                <a:pos x="61" y="32"/>
              </a:cxn>
              <a:cxn ang="0">
                <a:pos x="2" y="32"/>
              </a:cxn>
              <a:cxn ang="0">
                <a:pos x="0" y="29"/>
              </a:cxn>
              <a:cxn ang="0">
                <a:pos x="0" y="20"/>
              </a:cxn>
              <a:cxn ang="0">
                <a:pos x="2" y="18"/>
              </a:cxn>
              <a:cxn ang="0">
                <a:pos x="61" y="18"/>
              </a:cxn>
              <a:cxn ang="0">
                <a:pos x="64" y="20"/>
              </a:cxn>
              <a:cxn ang="0">
                <a:pos x="64" y="29"/>
              </a:cxn>
              <a:cxn ang="0">
                <a:pos x="64" y="48"/>
              </a:cxn>
              <a:cxn ang="0">
                <a:pos x="61" y="50"/>
              </a:cxn>
              <a:cxn ang="0">
                <a:pos x="2" y="50"/>
              </a:cxn>
              <a:cxn ang="0">
                <a:pos x="0" y="48"/>
              </a:cxn>
              <a:cxn ang="0">
                <a:pos x="0" y="38"/>
              </a:cxn>
              <a:cxn ang="0">
                <a:pos x="2" y="36"/>
              </a:cxn>
              <a:cxn ang="0">
                <a:pos x="61" y="36"/>
              </a:cxn>
              <a:cxn ang="0">
                <a:pos x="64" y="38"/>
              </a:cxn>
              <a:cxn ang="0">
                <a:pos x="64" y="48"/>
              </a:cxn>
              <a:cxn ang="0">
                <a:pos x="59" y="27"/>
              </a:cxn>
              <a:cxn ang="0">
                <a:pos x="59" y="22"/>
              </a:cxn>
              <a:cxn ang="0">
                <a:pos x="23" y="22"/>
              </a:cxn>
              <a:cxn ang="0">
                <a:pos x="23" y="27"/>
              </a:cxn>
              <a:cxn ang="0">
                <a:pos x="59" y="27"/>
              </a:cxn>
              <a:cxn ang="0">
                <a:pos x="59" y="45"/>
              </a:cxn>
              <a:cxn ang="0">
                <a:pos x="59" y="41"/>
              </a:cxn>
              <a:cxn ang="0">
                <a:pos x="36" y="41"/>
              </a:cxn>
              <a:cxn ang="0">
                <a:pos x="36" y="45"/>
              </a:cxn>
              <a:cxn ang="0">
                <a:pos x="59" y="45"/>
              </a:cxn>
              <a:cxn ang="0">
                <a:pos x="59" y="9"/>
              </a:cxn>
              <a:cxn ang="0">
                <a:pos x="59" y="4"/>
              </a:cxn>
              <a:cxn ang="0">
                <a:pos x="45" y="4"/>
              </a:cxn>
              <a:cxn ang="0">
                <a:pos x="45" y="9"/>
              </a:cxn>
              <a:cxn ang="0">
                <a:pos x="59" y="9"/>
              </a:cxn>
            </a:cxnLst>
            <a:rect l="0" t="0" r="r" b="b"/>
            <a:pathLst>
              <a:path w="64" h="50">
                <a:moveTo>
                  <a:pt x="64" y="11"/>
                </a:moveTo>
                <a:cubicBezTo>
                  <a:pt x="64" y="12"/>
                  <a:pt x="63" y="13"/>
                  <a:pt x="61" y="13"/>
                </a:cubicBezTo>
                <a:cubicBezTo>
                  <a:pt x="2" y="13"/>
                  <a:pt x="2" y="13"/>
                  <a:pt x="2" y="13"/>
                </a:cubicBezTo>
                <a:cubicBezTo>
                  <a:pt x="1" y="13"/>
                  <a:pt x="0" y="12"/>
                  <a:pt x="0" y="11"/>
                </a:cubicBezTo>
                <a:cubicBezTo>
                  <a:pt x="0" y="2"/>
                  <a:pt x="0" y="2"/>
                  <a:pt x="0" y="2"/>
                </a:cubicBezTo>
                <a:cubicBezTo>
                  <a:pt x="0" y="1"/>
                  <a:pt x="1" y="0"/>
                  <a:pt x="2" y="0"/>
                </a:cubicBezTo>
                <a:cubicBezTo>
                  <a:pt x="61" y="0"/>
                  <a:pt x="61" y="0"/>
                  <a:pt x="61" y="0"/>
                </a:cubicBezTo>
                <a:cubicBezTo>
                  <a:pt x="63" y="0"/>
                  <a:pt x="64" y="1"/>
                  <a:pt x="64" y="2"/>
                </a:cubicBezTo>
                <a:lnTo>
                  <a:pt x="64" y="11"/>
                </a:lnTo>
                <a:close/>
                <a:moveTo>
                  <a:pt x="64" y="29"/>
                </a:moveTo>
                <a:cubicBezTo>
                  <a:pt x="64" y="30"/>
                  <a:pt x="63" y="32"/>
                  <a:pt x="61" y="32"/>
                </a:cubicBezTo>
                <a:cubicBezTo>
                  <a:pt x="2" y="32"/>
                  <a:pt x="2" y="32"/>
                  <a:pt x="2" y="32"/>
                </a:cubicBezTo>
                <a:cubicBezTo>
                  <a:pt x="1" y="32"/>
                  <a:pt x="0" y="30"/>
                  <a:pt x="0" y="29"/>
                </a:cubicBezTo>
                <a:cubicBezTo>
                  <a:pt x="0" y="20"/>
                  <a:pt x="0" y="20"/>
                  <a:pt x="0" y="20"/>
                </a:cubicBezTo>
                <a:cubicBezTo>
                  <a:pt x="0" y="19"/>
                  <a:pt x="1" y="18"/>
                  <a:pt x="2" y="18"/>
                </a:cubicBezTo>
                <a:cubicBezTo>
                  <a:pt x="61" y="18"/>
                  <a:pt x="61" y="18"/>
                  <a:pt x="61" y="18"/>
                </a:cubicBezTo>
                <a:cubicBezTo>
                  <a:pt x="63" y="18"/>
                  <a:pt x="64" y="19"/>
                  <a:pt x="64" y="20"/>
                </a:cubicBezTo>
                <a:lnTo>
                  <a:pt x="64" y="29"/>
                </a:lnTo>
                <a:close/>
                <a:moveTo>
                  <a:pt x="64" y="48"/>
                </a:moveTo>
                <a:cubicBezTo>
                  <a:pt x="64" y="49"/>
                  <a:pt x="63" y="50"/>
                  <a:pt x="61" y="50"/>
                </a:cubicBezTo>
                <a:cubicBezTo>
                  <a:pt x="2" y="50"/>
                  <a:pt x="2" y="50"/>
                  <a:pt x="2" y="50"/>
                </a:cubicBezTo>
                <a:cubicBezTo>
                  <a:pt x="1" y="50"/>
                  <a:pt x="0" y="49"/>
                  <a:pt x="0" y="48"/>
                </a:cubicBezTo>
                <a:cubicBezTo>
                  <a:pt x="0" y="38"/>
                  <a:pt x="0" y="38"/>
                  <a:pt x="0" y="38"/>
                </a:cubicBezTo>
                <a:cubicBezTo>
                  <a:pt x="0" y="37"/>
                  <a:pt x="1" y="36"/>
                  <a:pt x="2" y="36"/>
                </a:cubicBezTo>
                <a:cubicBezTo>
                  <a:pt x="61" y="36"/>
                  <a:pt x="61" y="36"/>
                  <a:pt x="61" y="36"/>
                </a:cubicBezTo>
                <a:cubicBezTo>
                  <a:pt x="63" y="36"/>
                  <a:pt x="64" y="37"/>
                  <a:pt x="64" y="38"/>
                </a:cubicBezTo>
                <a:lnTo>
                  <a:pt x="64" y="48"/>
                </a:lnTo>
                <a:close/>
                <a:moveTo>
                  <a:pt x="59" y="27"/>
                </a:moveTo>
                <a:cubicBezTo>
                  <a:pt x="59" y="22"/>
                  <a:pt x="59" y="22"/>
                  <a:pt x="59" y="22"/>
                </a:cubicBezTo>
                <a:cubicBezTo>
                  <a:pt x="23" y="22"/>
                  <a:pt x="23" y="22"/>
                  <a:pt x="23" y="22"/>
                </a:cubicBezTo>
                <a:cubicBezTo>
                  <a:pt x="23" y="27"/>
                  <a:pt x="23" y="27"/>
                  <a:pt x="23" y="27"/>
                </a:cubicBezTo>
                <a:lnTo>
                  <a:pt x="59" y="27"/>
                </a:lnTo>
                <a:close/>
                <a:moveTo>
                  <a:pt x="59" y="45"/>
                </a:moveTo>
                <a:cubicBezTo>
                  <a:pt x="59" y="41"/>
                  <a:pt x="59" y="41"/>
                  <a:pt x="59" y="41"/>
                </a:cubicBezTo>
                <a:cubicBezTo>
                  <a:pt x="36" y="41"/>
                  <a:pt x="36" y="41"/>
                  <a:pt x="36" y="41"/>
                </a:cubicBezTo>
                <a:cubicBezTo>
                  <a:pt x="36" y="45"/>
                  <a:pt x="36" y="45"/>
                  <a:pt x="36" y="45"/>
                </a:cubicBezTo>
                <a:lnTo>
                  <a:pt x="59" y="45"/>
                </a:lnTo>
                <a:close/>
                <a:moveTo>
                  <a:pt x="59" y="9"/>
                </a:moveTo>
                <a:cubicBezTo>
                  <a:pt x="59" y="4"/>
                  <a:pt x="59" y="4"/>
                  <a:pt x="59" y="4"/>
                </a:cubicBezTo>
                <a:cubicBezTo>
                  <a:pt x="45" y="4"/>
                  <a:pt x="45" y="4"/>
                  <a:pt x="45" y="4"/>
                </a:cubicBezTo>
                <a:cubicBezTo>
                  <a:pt x="45" y="9"/>
                  <a:pt x="45" y="9"/>
                  <a:pt x="45" y="9"/>
                </a:cubicBezTo>
                <a:lnTo>
                  <a:pt x="59" y="9"/>
                </a:ln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151058877"/>
      </p:ext>
    </p:extLst>
  </p:cSld>
  <p:clrMapOvr>
    <a:masterClrMapping/>
  </p:clrMapOvr>
  <mc:AlternateContent xmlns:mc="http://schemas.openxmlformats.org/markup-compatibility/2006" xmlns:p14="http://schemas.microsoft.com/office/powerpoint/2010/main">
    <mc:Choice Requires="p14">
      <p:transition spd="slow" p14:dur="1600" advTm="2000">
        <p14:prism isInverted="1"/>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ppt_w</p:attrName>
                                        </p:attrNameLst>
                                      </p:cBhvr>
                                      <p:tavLst>
                                        <p:tav tm="0">
                                          <p:val>
                                            <p:fltVal val="0"/>
                                          </p:val>
                                        </p:tav>
                                        <p:tav tm="100000">
                                          <p:val>
                                            <p:strVal val="#ppt_w"/>
                                          </p:val>
                                        </p:tav>
                                      </p:tavLst>
                                    </p:anim>
                                    <p:anim calcmode="lin" valueType="num">
                                      <p:cBhvr>
                                        <p:cTn id="21" dur="500" fill="hold"/>
                                        <p:tgtEl>
                                          <p:spTgt spid="4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left)">
                                      <p:cBhvr>
                                        <p:cTn id="29" dur="500"/>
                                        <p:tgtEl>
                                          <p:spTgt spid="36"/>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2"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right)">
                                      <p:cBhvr>
                                        <p:cTn id="38" dur="500"/>
                                        <p:tgtEl>
                                          <p:spTgt spid="34"/>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up)">
                                      <p:cBhvr>
                                        <p:cTn id="47" dur="500"/>
                                        <p:tgtEl>
                                          <p:spTgt spid="11"/>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right)">
                                      <p:cBhvr>
                                        <p:cTn id="5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Straight Connector 32"/>
          <p:cNvCxnSpPr/>
          <p:nvPr/>
        </p:nvCxnSpPr>
        <p:spPr>
          <a:xfrm rot="5400000">
            <a:off x="5103389" y="1325986"/>
            <a:ext cx="2651972" cy="2233"/>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Freeform 116"/>
          <p:cNvSpPr>
            <a:spLocks noEditPoints="1"/>
          </p:cNvSpPr>
          <p:nvPr/>
        </p:nvSpPr>
        <p:spPr bwMode="auto">
          <a:xfrm>
            <a:off x="9536736" y="1815186"/>
            <a:ext cx="723757" cy="583674"/>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4" name="Straight Connector 13"/>
          <p:cNvCxnSpPr/>
          <p:nvPr/>
        </p:nvCxnSpPr>
        <p:spPr>
          <a:xfrm>
            <a:off x="6732968" y="2451882"/>
            <a:ext cx="3464529" cy="16895"/>
          </a:xfrm>
          <a:prstGeom prst="line">
            <a:avLst/>
          </a:prstGeom>
          <a:ln w="38100">
            <a:solidFill>
              <a:schemeClr val="accent3"/>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661253" y="4688180"/>
            <a:ext cx="3464529" cy="16895"/>
          </a:xfrm>
          <a:prstGeom prst="line">
            <a:avLst/>
          </a:prstGeom>
          <a:ln w="38100">
            <a:solidFill>
              <a:schemeClr val="accent4"/>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22" idx="4"/>
          </p:cNvCxnSpPr>
          <p:nvPr/>
        </p:nvCxnSpPr>
        <p:spPr>
          <a:xfrm rot="5400000">
            <a:off x="5363691" y="3846348"/>
            <a:ext cx="2130255" cy="1117"/>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25" idx="4"/>
          </p:cNvCxnSpPr>
          <p:nvPr/>
        </p:nvCxnSpPr>
        <p:spPr>
          <a:xfrm rot="5400000">
            <a:off x="5339459" y="6106876"/>
            <a:ext cx="2178716" cy="1117"/>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1" name="Group 20"/>
          <p:cNvGrpSpPr/>
          <p:nvPr/>
        </p:nvGrpSpPr>
        <p:grpSpPr>
          <a:xfrm>
            <a:off x="6107924" y="2138878"/>
            <a:ext cx="642902" cy="642902"/>
            <a:chOff x="4343400" y="1854885"/>
            <a:chExt cx="457200" cy="457200"/>
          </a:xfrm>
        </p:grpSpPr>
        <p:sp>
          <p:nvSpPr>
            <p:cNvPr id="22" name="Oval 21"/>
            <p:cNvSpPr/>
            <p:nvPr/>
          </p:nvSpPr>
          <p:spPr>
            <a:xfrm>
              <a:off x="4343400" y="1854885"/>
              <a:ext cx="457200" cy="457200"/>
            </a:xfrm>
            <a:prstGeom prst="ellipse">
              <a:avLst/>
            </a:prstGeom>
            <a:solidFill>
              <a:schemeClr val="bg1"/>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Oval 22"/>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4" name="Group 23"/>
          <p:cNvGrpSpPr/>
          <p:nvPr/>
        </p:nvGrpSpPr>
        <p:grpSpPr>
          <a:xfrm>
            <a:off x="6107924" y="4375175"/>
            <a:ext cx="642902" cy="642902"/>
            <a:chOff x="4302478" y="3404306"/>
            <a:chExt cx="539044" cy="539044"/>
          </a:xfrm>
        </p:grpSpPr>
        <p:sp>
          <p:nvSpPr>
            <p:cNvPr id="25" name="Oval 24"/>
            <p:cNvSpPr/>
            <p:nvPr/>
          </p:nvSpPr>
          <p:spPr>
            <a:xfrm>
              <a:off x="4302478" y="3404306"/>
              <a:ext cx="539044" cy="539044"/>
            </a:xfrm>
            <a:prstGeom prst="ellipse">
              <a:avLst/>
            </a:prstGeom>
            <a:solidFill>
              <a:schemeClr val="bg1"/>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Oval 25"/>
            <p:cNvSpPr/>
            <p:nvPr/>
          </p:nvSpPr>
          <p:spPr>
            <a:xfrm>
              <a:off x="4378678" y="3480506"/>
              <a:ext cx="386644" cy="386644"/>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7" name="Group 26"/>
          <p:cNvGrpSpPr/>
          <p:nvPr/>
        </p:nvGrpSpPr>
        <p:grpSpPr>
          <a:xfrm>
            <a:off x="6602243" y="2631874"/>
            <a:ext cx="3715160" cy="1700581"/>
            <a:chOff x="856236" y="1752089"/>
            <a:chExt cx="2642036" cy="1209368"/>
          </a:xfrm>
        </p:grpSpPr>
        <p:sp>
          <p:nvSpPr>
            <p:cNvPr id="28" name="TextBox 27"/>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29" name="Rectangle 28"/>
            <p:cNvSpPr/>
            <p:nvPr/>
          </p:nvSpPr>
          <p:spPr>
            <a:xfrm>
              <a:off x="856236" y="1752089"/>
              <a:ext cx="1332084" cy="281164"/>
            </a:xfrm>
            <a:prstGeom prst="rect">
              <a:avLst/>
            </a:prstGeom>
          </p:spPr>
          <p:txBody>
            <a:bodyPr wrap="none">
              <a:spAutoFit/>
            </a:bodyPr>
            <a:lstStyle/>
            <a:p>
              <a:pPr algn="r"/>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grpSp>
        <p:nvGrpSpPr>
          <p:cNvPr id="30" name="Group 29"/>
          <p:cNvGrpSpPr/>
          <p:nvPr/>
        </p:nvGrpSpPr>
        <p:grpSpPr>
          <a:xfrm>
            <a:off x="2541348" y="4861321"/>
            <a:ext cx="3701559" cy="1700581"/>
            <a:chOff x="865908" y="1752089"/>
            <a:chExt cx="2632364" cy="1209368"/>
          </a:xfrm>
        </p:grpSpPr>
        <p:sp>
          <p:nvSpPr>
            <p:cNvPr id="31" name="TextBox 30"/>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32" name="Rectangle 31"/>
            <p:cNvSpPr/>
            <p:nvPr/>
          </p:nvSpPr>
          <p:spPr>
            <a:xfrm>
              <a:off x="2166188" y="1752089"/>
              <a:ext cx="1332084" cy="281164"/>
            </a:xfrm>
            <a:prstGeom prst="rect">
              <a:avLst/>
            </a:prstGeom>
          </p:spPr>
          <p:txBody>
            <a:bodyPr wrap="none">
              <a:spAutoFit/>
            </a:bodyPr>
            <a:lstStyle/>
            <a:p>
              <a:pPr algn="r"/>
              <a:r>
                <a:rPr lang="en-US" sz="196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sp>
        <p:nvSpPr>
          <p:cNvPr id="35" name="Freeform 166"/>
          <p:cNvSpPr>
            <a:spLocks noEditPoints="1"/>
          </p:cNvSpPr>
          <p:nvPr/>
        </p:nvSpPr>
        <p:spPr bwMode="auto">
          <a:xfrm>
            <a:off x="2719930" y="3983707"/>
            <a:ext cx="811311" cy="636206"/>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Tree>
    <p:extLst>
      <p:ext uri="{BB962C8B-B14F-4D97-AF65-F5344CB8AC3E}">
        <p14:creationId xmlns:p14="http://schemas.microsoft.com/office/powerpoint/2010/main" val="3087726289"/>
      </p:ext>
    </p:extLst>
  </p:cSld>
  <p:clrMapOvr>
    <a:masterClrMapping/>
  </p:clrMapOvr>
  <mc:AlternateContent xmlns:mc="http://schemas.openxmlformats.org/markup-compatibility/2006" xmlns:p14="http://schemas.microsoft.com/office/powerpoint/2010/main">
    <mc:Choice Requires="p14">
      <p:transition spd="slow" p14:dur="1600" advTm="2000">
        <p14:prism isInverted="1"/>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up)">
                                      <p:cBhvr>
                                        <p:cTn id="7" dur="500"/>
                                        <p:tgtEl>
                                          <p:spTgt spid="33"/>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up)">
                                      <p:cBhvr>
                                        <p:cTn id="25" dur="500"/>
                                        <p:tgtEl>
                                          <p:spTgt spid="1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500"/>
                                        <p:tgtEl>
                                          <p:spTgt spid="27"/>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2"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right)">
                                      <p:cBhvr>
                                        <p:cTn id="38" dur="500"/>
                                        <p:tgtEl>
                                          <p:spTgt spid="15"/>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up)">
                                      <p:cBhvr>
                                        <p:cTn id="47" dur="500"/>
                                        <p:tgtEl>
                                          <p:spTgt spid="17"/>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right)">
                                      <p:cBhvr>
                                        <p:cTn id="5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45"/>
          <p:cNvGrpSpPr/>
          <p:nvPr/>
        </p:nvGrpSpPr>
        <p:grpSpPr>
          <a:xfrm>
            <a:off x="6322225" y="4955704"/>
            <a:ext cx="214301" cy="1517964"/>
            <a:chOff x="4495800" y="3524250"/>
            <a:chExt cx="152400" cy="1079500"/>
          </a:xfrm>
        </p:grpSpPr>
        <p:cxnSp>
          <p:nvCxnSpPr>
            <p:cNvPr id="43" name="Straight Connector 42"/>
            <p:cNvCxnSpPr/>
            <p:nvPr/>
          </p:nvCxnSpPr>
          <p:spPr>
            <a:xfrm rot="5400000">
              <a:off x="4095749" y="4000104"/>
              <a:ext cx="952502" cy="794"/>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5" name="Oval 44"/>
            <p:cNvSpPr/>
            <p:nvPr/>
          </p:nvSpPr>
          <p:spPr>
            <a:xfrm>
              <a:off x="4495800" y="4451350"/>
              <a:ext cx="152400" cy="152400"/>
            </a:xfrm>
            <a:prstGeom prst="ellipse">
              <a:avLst/>
            </a:prstGeom>
            <a:solidFill>
              <a:schemeClr val="accent6"/>
            </a:solidFill>
            <a:ln>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 name="Freeform 64"/>
          <p:cNvSpPr>
            <a:spLocks noEditPoints="1"/>
          </p:cNvSpPr>
          <p:nvPr/>
        </p:nvSpPr>
        <p:spPr bwMode="auto">
          <a:xfrm>
            <a:off x="9125992" y="1616185"/>
            <a:ext cx="974737" cy="811308"/>
          </a:xfrm>
          <a:custGeom>
            <a:avLst/>
            <a:gdLst/>
            <a:ahLst/>
            <a:cxnLst>
              <a:cxn ang="0">
                <a:pos x="77" y="51"/>
              </a:cxn>
              <a:cxn ang="0">
                <a:pos x="75" y="55"/>
              </a:cxn>
              <a:cxn ang="0">
                <a:pos x="59" y="63"/>
              </a:cxn>
              <a:cxn ang="0">
                <a:pos x="57" y="64"/>
              </a:cxn>
              <a:cxn ang="0">
                <a:pos x="55" y="63"/>
              </a:cxn>
              <a:cxn ang="0">
                <a:pos x="39" y="55"/>
              </a:cxn>
              <a:cxn ang="0">
                <a:pos x="39" y="55"/>
              </a:cxn>
              <a:cxn ang="0">
                <a:pos x="38" y="55"/>
              </a:cxn>
              <a:cxn ang="0">
                <a:pos x="22" y="63"/>
              </a:cxn>
              <a:cxn ang="0">
                <a:pos x="20" y="64"/>
              </a:cxn>
              <a:cxn ang="0">
                <a:pos x="18" y="63"/>
              </a:cxn>
              <a:cxn ang="0">
                <a:pos x="2" y="55"/>
              </a:cxn>
              <a:cxn ang="0">
                <a:pos x="0" y="51"/>
              </a:cxn>
              <a:cxn ang="0">
                <a:pos x="0" y="37"/>
              </a:cxn>
              <a:cxn ang="0">
                <a:pos x="3" y="32"/>
              </a:cxn>
              <a:cxn ang="0">
                <a:pos x="18" y="26"/>
              </a:cxn>
              <a:cxn ang="0">
                <a:pos x="18" y="11"/>
              </a:cxn>
              <a:cxn ang="0">
                <a:pos x="21" y="7"/>
              </a:cxn>
              <a:cxn ang="0">
                <a:pos x="37" y="0"/>
              </a:cxn>
              <a:cxn ang="0">
                <a:pos x="39" y="0"/>
              </a:cxn>
              <a:cxn ang="0">
                <a:pos x="40" y="0"/>
              </a:cxn>
              <a:cxn ang="0">
                <a:pos x="56" y="7"/>
              </a:cxn>
              <a:cxn ang="0">
                <a:pos x="59" y="11"/>
              </a:cxn>
              <a:cxn ang="0">
                <a:pos x="59" y="26"/>
              </a:cxn>
              <a:cxn ang="0">
                <a:pos x="75" y="32"/>
              </a:cxn>
              <a:cxn ang="0">
                <a:pos x="77" y="37"/>
              </a:cxn>
              <a:cxn ang="0">
                <a:pos x="77" y="51"/>
              </a:cxn>
              <a:cxn ang="0">
                <a:pos x="35" y="36"/>
              </a:cxn>
              <a:cxn ang="0">
                <a:pos x="20" y="30"/>
              </a:cxn>
              <a:cxn ang="0">
                <a:pos x="6" y="36"/>
              </a:cxn>
              <a:cxn ang="0">
                <a:pos x="20" y="42"/>
              </a:cxn>
              <a:cxn ang="0">
                <a:pos x="35" y="36"/>
              </a:cxn>
              <a:cxn ang="0">
                <a:pos x="36" y="51"/>
              </a:cxn>
              <a:cxn ang="0">
                <a:pos x="36" y="40"/>
              </a:cxn>
              <a:cxn ang="0">
                <a:pos x="23" y="46"/>
              </a:cxn>
              <a:cxn ang="0">
                <a:pos x="23" y="58"/>
              </a:cxn>
              <a:cxn ang="0">
                <a:pos x="36" y="51"/>
              </a:cxn>
              <a:cxn ang="0">
                <a:pos x="54" y="11"/>
              </a:cxn>
              <a:cxn ang="0">
                <a:pos x="39" y="5"/>
              </a:cxn>
              <a:cxn ang="0">
                <a:pos x="23" y="11"/>
              </a:cxn>
              <a:cxn ang="0">
                <a:pos x="39" y="18"/>
              </a:cxn>
              <a:cxn ang="0">
                <a:pos x="54" y="11"/>
              </a:cxn>
              <a:cxn ang="0">
                <a:pos x="55" y="26"/>
              </a:cxn>
              <a:cxn ang="0">
                <a:pos x="55" y="16"/>
              </a:cxn>
              <a:cxn ang="0">
                <a:pos x="41" y="22"/>
              </a:cxn>
              <a:cxn ang="0">
                <a:pos x="41" y="32"/>
              </a:cxn>
              <a:cxn ang="0">
                <a:pos x="55" y="26"/>
              </a:cxn>
              <a:cxn ang="0">
                <a:pos x="71" y="36"/>
              </a:cxn>
              <a:cxn ang="0">
                <a:pos x="57" y="30"/>
              </a:cxn>
              <a:cxn ang="0">
                <a:pos x="42" y="36"/>
              </a:cxn>
              <a:cxn ang="0">
                <a:pos x="57" y="42"/>
              </a:cxn>
              <a:cxn ang="0">
                <a:pos x="71" y="36"/>
              </a:cxn>
              <a:cxn ang="0">
                <a:pos x="73" y="51"/>
              </a:cxn>
              <a:cxn ang="0">
                <a:pos x="73" y="40"/>
              </a:cxn>
              <a:cxn ang="0">
                <a:pos x="59" y="46"/>
              </a:cxn>
              <a:cxn ang="0">
                <a:pos x="59" y="58"/>
              </a:cxn>
              <a:cxn ang="0">
                <a:pos x="73" y="51"/>
              </a:cxn>
            </a:cxnLst>
            <a:rect l="0" t="0" r="r" b="b"/>
            <a:pathLst>
              <a:path w="77" h="64">
                <a:moveTo>
                  <a:pt x="77" y="51"/>
                </a:moveTo>
                <a:cubicBezTo>
                  <a:pt x="77" y="53"/>
                  <a:pt x="76" y="55"/>
                  <a:pt x="75" y="55"/>
                </a:cubicBezTo>
                <a:cubicBezTo>
                  <a:pt x="59" y="63"/>
                  <a:pt x="59" y="63"/>
                  <a:pt x="59" y="63"/>
                </a:cubicBezTo>
                <a:cubicBezTo>
                  <a:pt x="58" y="64"/>
                  <a:pt x="58" y="64"/>
                  <a:pt x="57" y="64"/>
                </a:cubicBezTo>
                <a:cubicBezTo>
                  <a:pt x="56" y="64"/>
                  <a:pt x="55" y="64"/>
                  <a:pt x="55" y="63"/>
                </a:cubicBezTo>
                <a:cubicBezTo>
                  <a:pt x="39" y="55"/>
                  <a:pt x="39" y="55"/>
                  <a:pt x="39" y="55"/>
                </a:cubicBezTo>
                <a:cubicBezTo>
                  <a:pt x="39" y="55"/>
                  <a:pt x="39" y="55"/>
                  <a:pt x="39" y="55"/>
                </a:cubicBezTo>
                <a:cubicBezTo>
                  <a:pt x="39" y="55"/>
                  <a:pt x="38" y="55"/>
                  <a:pt x="38" y="55"/>
                </a:cubicBezTo>
                <a:cubicBezTo>
                  <a:pt x="22" y="63"/>
                  <a:pt x="22" y="63"/>
                  <a:pt x="22" y="63"/>
                </a:cubicBezTo>
                <a:cubicBezTo>
                  <a:pt x="22" y="64"/>
                  <a:pt x="21" y="64"/>
                  <a:pt x="20" y="64"/>
                </a:cubicBezTo>
                <a:cubicBezTo>
                  <a:pt x="20" y="64"/>
                  <a:pt x="19" y="64"/>
                  <a:pt x="18" y="63"/>
                </a:cubicBezTo>
                <a:cubicBezTo>
                  <a:pt x="2" y="55"/>
                  <a:pt x="2" y="55"/>
                  <a:pt x="2" y="55"/>
                </a:cubicBezTo>
                <a:cubicBezTo>
                  <a:pt x="1" y="55"/>
                  <a:pt x="0" y="53"/>
                  <a:pt x="0" y="51"/>
                </a:cubicBezTo>
                <a:cubicBezTo>
                  <a:pt x="0" y="37"/>
                  <a:pt x="0" y="37"/>
                  <a:pt x="0" y="37"/>
                </a:cubicBezTo>
                <a:cubicBezTo>
                  <a:pt x="0" y="35"/>
                  <a:pt x="1" y="33"/>
                  <a:pt x="3" y="32"/>
                </a:cubicBezTo>
                <a:cubicBezTo>
                  <a:pt x="18" y="26"/>
                  <a:pt x="18" y="26"/>
                  <a:pt x="18" y="26"/>
                </a:cubicBezTo>
                <a:cubicBezTo>
                  <a:pt x="18" y="11"/>
                  <a:pt x="18" y="11"/>
                  <a:pt x="18" y="11"/>
                </a:cubicBezTo>
                <a:cubicBezTo>
                  <a:pt x="18" y="10"/>
                  <a:pt x="19" y="8"/>
                  <a:pt x="21" y="7"/>
                </a:cubicBezTo>
                <a:cubicBezTo>
                  <a:pt x="37" y="0"/>
                  <a:pt x="37" y="0"/>
                  <a:pt x="37" y="0"/>
                </a:cubicBezTo>
                <a:cubicBezTo>
                  <a:pt x="37" y="0"/>
                  <a:pt x="38" y="0"/>
                  <a:pt x="39" y="0"/>
                </a:cubicBezTo>
                <a:cubicBezTo>
                  <a:pt x="39" y="0"/>
                  <a:pt x="40" y="0"/>
                  <a:pt x="40" y="0"/>
                </a:cubicBezTo>
                <a:cubicBezTo>
                  <a:pt x="56" y="7"/>
                  <a:pt x="56" y="7"/>
                  <a:pt x="56" y="7"/>
                </a:cubicBezTo>
                <a:cubicBezTo>
                  <a:pt x="58" y="8"/>
                  <a:pt x="59" y="10"/>
                  <a:pt x="59" y="11"/>
                </a:cubicBezTo>
                <a:cubicBezTo>
                  <a:pt x="59" y="26"/>
                  <a:pt x="59" y="26"/>
                  <a:pt x="59" y="26"/>
                </a:cubicBezTo>
                <a:cubicBezTo>
                  <a:pt x="75" y="32"/>
                  <a:pt x="75" y="32"/>
                  <a:pt x="75" y="32"/>
                </a:cubicBezTo>
                <a:cubicBezTo>
                  <a:pt x="76" y="33"/>
                  <a:pt x="77" y="35"/>
                  <a:pt x="77" y="37"/>
                </a:cubicBezTo>
                <a:lnTo>
                  <a:pt x="77" y="51"/>
                </a:lnTo>
                <a:close/>
                <a:moveTo>
                  <a:pt x="35" y="36"/>
                </a:moveTo>
                <a:cubicBezTo>
                  <a:pt x="20" y="30"/>
                  <a:pt x="20" y="30"/>
                  <a:pt x="20" y="30"/>
                </a:cubicBezTo>
                <a:cubicBezTo>
                  <a:pt x="6" y="36"/>
                  <a:pt x="6" y="36"/>
                  <a:pt x="6" y="36"/>
                </a:cubicBezTo>
                <a:cubicBezTo>
                  <a:pt x="20" y="42"/>
                  <a:pt x="20" y="42"/>
                  <a:pt x="20" y="42"/>
                </a:cubicBezTo>
                <a:lnTo>
                  <a:pt x="35" y="36"/>
                </a:lnTo>
                <a:close/>
                <a:moveTo>
                  <a:pt x="36" y="51"/>
                </a:moveTo>
                <a:cubicBezTo>
                  <a:pt x="36" y="40"/>
                  <a:pt x="36" y="40"/>
                  <a:pt x="36" y="40"/>
                </a:cubicBezTo>
                <a:cubicBezTo>
                  <a:pt x="23" y="46"/>
                  <a:pt x="23" y="46"/>
                  <a:pt x="23" y="46"/>
                </a:cubicBezTo>
                <a:cubicBezTo>
                  <a:pt x="23" y="58"/>
                  <a:pt x="23" y="58"/>
                  <a:pt x="23" y="58"/>
                </a:cubicBezTo>
                <a:lnTo>
                  <a:pt x="36" y="51"/>
                </a:lnTo>
                <a:close/>
                <a:moveTo>
                  <a:pt x="54" y="11"/>
                </a:moveTo>
                <a:cubicBezTo>
                  <a:pt x="39" y="5"/>
                  <a:pt x="39" y="5"/>
                  <a:pt x="39" y="5"/>
                </a:cubicBezTo>
                <a:cubicBezTo>
                  <a:pt x="23" y="11"/>
                  <a:pt x="23" y="11"/>
                  <a:pt x="23" y="11"/>
                </a:cubicBezTo>
                <a:cubicBezTo>
                  <a:pt x="39" y="18"/>
                  <a:pt x="39" y="18"/>
                  <a:pt x="39" y="18"/>
                </a:cubicBezTo>
                <a:lnTo>
                  <a:pt x="54" y="11"/>
                </a:lnTo>
                <a:close/>
                <a:moveTo>
                  <a:pt x="55" y="26"/>
                </a:moveTo>
                <a:cubicBezTo>
                  <a:pt x="55" y="16"/>
                  <a:pt x="55" y="16"/>
                  <a:pt x="55" y="16"/>
                </a:cubicBezTo>
                <a:cubicBezTo>
                  <a:pt x="41" y="22"/>
                  <a:pt x="41" y="22"/>
                  <a:pt x="41" y="22"/>
                </a:cubicBezTo>
                <a:cubicBezTo>
                  <a:pt x="41" y="32"/>
                  <a:pt x="41" y="32"/>
                  <a:pt x="41" y="32"/>
                </a:cubicBezTo>
                <a:lnTo>
                  <a:pt x="55" y="26"/>
                </a:lnTo>
                <a:close/>
                <a:moveTo>
                  <a:pt x="71" y="36"/>
                </a:moveTo>
                <a:cubicBezTo>
                  <a:pt x="57" y="30"/>
                  <a:pt x="57" y="30"/>
                  <a:pt x="57" y="30"/>
                </a:cubicBezTo>
                <a:cubicBezTo>
                  <a:pt x="42" y="36"/>
                  <a:pt x="42" y="36"/>
                  <a:pt x="42" y="36"/>
                </a:cubicBezTo>
                <a:cubicBezTo>
                  <a:pt x="57" y="42"/>
                  <a:pt x="57" y="42"/>
                  <a:pt x="57" y="42"/>
                </a:cubicBezTo>
                <a:lnTo>
                  <a:pt x="71" y="36"/>
                </a:lnTo>
                <a:close/>
                <a:moveTo>
                  <a:pt x="73" y="51"/>
                </a:moveTo>
                <a:cubicBezTo>
                  <a:pt x="73" y="40"/>
                  <a:pt x="73" y="40"/>
                  <a:pt x="73" y="40"/>
                </a:cubicBezTo>
                <a:cubicBezTo>
                  <a:pt x="59" y="46"/>
                  <a:pt x="59" y="46"/>
                  <a:pt x="59" y="46"/>
                </a:cubicBezTo>
                <a:cubicBezTo>
                  <a:pt x="59" y="58"/>
                  <a:pt x="59" y="58"/>
                  <a:pt x="59" y="58"/>
                </a:cubicBezTo>
                <a:lnTo>
                  <a:pt x="73" y="51"/>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Freeform 101"/>
          <p:cNvSpPr>
            <a:spLocks noEditPoints="1"/>
          </p:cNvSpPr>
          <p:nvPr/>
        </p:nvSpPr>
        <p:spPr bwMode="auto">
          <a:xfrm>
            <a:off x="2696169" y="3834594"/>
            <a:ext cx="858004" cy="793796"/>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accent6"/>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7" name="Straight Connector 6"/>
          <p:cNvCxnSpPr/>
          <p:nvPr/>
        </p:nvCxnSpPr>
        <p:spPr>
          <a:xfrm rot="5400000">
            <a:off x="5103389" y="1325986"/>
            <a:ext cx="2651972" cy="2233"/>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6732968" y="2451882"/>
            <a:ext cx="3464529" cy="16895"/>
          </a:xfrm>
          <a:prstGeom prst="line">
            <a:avLst/>
          </a:prstGeom>
          <a:ln w="38100">
            <a:solidFill>
              <a:schemeClr val="accent5"/>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661253" y="4688180"/>
            <a:ext cx="3464529" cy="16895"/>
          </a:xfrm>
          <a:prstGeom prst="line">
            <a:avLst/>
          </a:prstGeom>
          <a:ln w="38100">
            <a:solidFill>
              <a:schemeClr val="accent6"/>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5364249" y="3846348"/>
            <a:ext cx="2130255" cy="1117"/>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6107924" y="2138878"/>
            <a:ext cx="642902" cy="642902"/>
            <a:chOff x="4343400" y="1854885"/>
            <a:chExt cx="457200" cy="457200"/>
          </a:xfrm>
        </p:grpSpPr>
        <p:sp>
          <p:nvSpPr>
            <p:cNvPr id="13" name="Oval 12"/>
            <p:cNvSpPr/>
            <p:nvPr/>
          </p:nvSpPr>
          <p:spPr>
            <a:xfrm>
              <a:off x="4343400" y="1854885"/>
              <a:ext cx="457200" cy="457200"/>
            </a:xfrm>
            <a:prstGeom prst="ellipse">
              <a:avLst/>
            </a:prstGeom>
            <a:solidFill>
              <a:schemeClr val="bg1"/>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Oval 13"/>
            <p:cNvSpPr/>
            <p:nvPr/>
          </p:nvSpPr>
          <p:spPr>
            <a:xfrm>
              <a:off x="4408030" y="1919516"/>
              <a:ext cx="327939" cy="327939"/>
            </a:xfrm>
            <a:prstGeom prst="ellipse">
              <a:avLst/>
            </a:prstGeom>
            <a:solidFill>
              <a:schemeClr val="accent5"/>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14"/>
          <p:cNvGrpSpPr/>
          <p:nvPr/>
        </p:nvGrpSpPr>
        <p:grpSpPr>
          <a:xfrm>
            <a:off x="6107924" y="4375175"/>
            <a:ext cx="642902" cy="642902"/>
            <a:chOff x="4302478" y="3404306"/>
            <a:chExt cx="539044" cy="539044"/>
          </a:xfrm>
        </p:grpSpPr>
        <p:sp>
          <p:nvSpPr>
            <p:cNvPr id="16" name="Oval 15"/>
            <p:cNvSpPr/>
            <p:nvPr/>
          </p:nvSpPr>
          <p:spPr>
            <a:xfrm>
              <a:off x="4302478" y="3404306"/>
              <a:ext cx="539044" cy="539044"/>
            </a:xfrm>
            <a:prstGeom prst="ellipse">
              <a:avLst/>
            </a:prstGeom>
            <a:solidFill>
              <a:schemeClr val="bg1"/>
            </a:solidFill>
            <a:ln>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p:nvPr/>
          </p:nvSpPr>
          <p:spPr>
            <a:xfrm>
              <a:off x="4378678" y="3480506"/>
              <a:ext cx="386644" cy="386644"/>
            </a:xfrm>
            <a:prstGeom prst="ellipse">
              <a:avLst/>
            </a:prstGeom>
            <a:solidFill>
              <a:schemeClr val="accent6"/>
            </a:solidFill>
            <a:ln>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8" name="Group 17"/>
          <p:cNvGrpSpPr/>
          <p:nvPr/>
        </p:nvGrpSpPr>
        <p:grpSpPr>
          <a:xfrm>
            <a:off x="6602243" y="2631874"/>
            <a:ext cx="3715160" cy="1700581"/>
            <a:chOff x="856236" y="1752089"/>
            <a:chExt cx="2642036" cy="1209368"/>
          </a:xfrm>
        </p:grpSpPr>
        <p:sp>
          <p:nvSpPr>
            <p:cNvPr id="19" name="TextBox 18"/>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20" name="Rectangle 19"/>
            <p:cNvSpPr/>
            <p:nvPr/>
          </p:nvSpPr>
          <p:spPr>
            <a:xfrm>
              <a:off x="856236" y="1752089"/>
              <a:ext cx="1332084" cy="281164"/>
            </a:xfrm>
            <a:prstGeom prst="rect">
              <a:avLst/>
            </a:prstGeom>
          </p:spPr>
          <p:txBody>
            <a:bodyPr wrap="none">
              <a:spAutoFit/>
            </a:bodyPr>
            <a:lstStyle/>
            <a:p>
              <a:pPr algn="r"/>
              <a:r>
                <a:rPr lang="en-US" sz="1969"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grpSp>
        <p:nvGrpSpPr>
          <p:cNvPr id="21" name="Group 20"/>
          <p:cNvGrpSpPr/>
          <p:nvPr/>
        </p:nvGrpSpPr>
        <p:grpSpPr>
          <a:xfrm>
            <a:off x="2541348" y="4861321"/>
            <a:ext cx="3701559" cy="1700581"/>
            <a:chOff x="865908" y="1752089"/>
            <a:chExt cx="2632364" cy="1209368"/>
          </a:xfrm>
        </p:grpSpPr>
        <p:sp>
          <p:nvSpPr>
            <p:cNvPr id="22" name="TextBox 21"/>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23" name="Rectangle 22"/>
            <p:cNvSpPr/>
            <p:nvPr/>
          </p:nvSpPr>
          <p:spPr>
            <a:xfrm>
              <a:off x="2166188" y="1752089"/>
              <a:ext cx="1332084" cy="281164"/>
            </a:xfrm>
            <a:prstGeom prst="rect">
              <a:avLst/>
            </a:prstGeom>
          </p:spPr>
          <p:txBody>
            <a:bodyPr wrap="none">
              <a:spAutoFit/>
            </a:bodyPr>
            <a:lstStyle/>
            <a:p>
              <a:pPr algn="r"/>
              <a:r>
                <a:rPr lang="en-US" sz="1969"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spTree>
    <p:extLst>
      <p:ext uri="{BB962C8B-B14F-4D97-AF65-F5344CB8AC3E}">
        <p14:creationId xmlns:p14="http://schemas.microsoft.com/office/powerpoint/2010/main" val="3325343657"/>
      </p:ext>
    </p:extLst>
  </p:cSld>
  <p:clrMapOvr>
    <a:masterClrMapping/>
  </p:clrMapOvr>
  <mc:AlternateContent xmlns:mc="http://schemas.openxmlformats.org/markup-compatibility/2006" xmlns:p14="http://schemas.microsoft.com/office/powerpoint/2010/main">
    <mc:Choice Requires="p14">
      <p:transition spd="slow" p14:dur="1600" advTm="2000">
        <p14:prism isInverted="1"/>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up)">
                                      <p:cBhvr>
                                        <p:cTn id="25" dur="500"/>
                                        <p:tgtEl>
                                          <p:spTgt spid="11"/>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2"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right)">
                                      <p:cBhvr>
                                        <p:cTn id="38" dur="500"/>
                                        <p:tgtEl>
                                          <p:spTgt spid="10"/>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up)">
                                      <p:cBhvr>
                                        <p:cTn id="47" dur="500"/>
                                        <p:tgtEl>
                                          <p:spTgt spid="46"/>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right)">
                                      <p:cBhvr>
                                        <p:cTn id="5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2"/>
            </p:custDataLst>
          </p:nvPr>
        </p:nvSpPr>
        <p:spPr>
          <a:xfrm>
            <a:off x="2282" y="2619424"/>
            <a:ext cx="12854189" cy="119580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847188" rtlCol="0" anchor="ctr">
            <a:normAutofit/>
          </a:bodyPr>
          <a:lstStyle/>
          <a:p>
            <a:pPr algn="ctr"/>
            <a:endParaRPr lang="zh-CN" alt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任意多边形 6"/>
          <p:cNvSpPr/>
          <p:nvPr>
            <p:custDataLst>
              <p:tags r:id="rId3"/>
            </p:custDataLst>
          </p:nvPr>
        </p:nvSpPr>
        <p:spPr>
          <a:xfrm>
            <a:off x="1435845" y="2240558"/>
            <a:ext cx="2733278" cy="2151296"/>
          </a:xfrm>
          <a:custGeom>
            <a:avLst/>
            <a:gdLst>
              <a:gd name="connsiteX0" fmla="*/ 0 w 1950720"/>
              <a:gd name="connsiteY0" fmla="*/ 0 h 1535364"/>
              <a:gd name="connsiteX1" fmla="*/ 1950720 w 1950720"/>
              <a:gd name="connsiteY1" fmla="*/ 0 h 1535364"/>
              <a:gd name="connsiteX2" fmla="*/ 975360 w 1950720"/>
              <a:gd name="connsiteY2" fmla="*/ 1535364 h 1535364"/>
            </a:gdLst>
            <a:ahLst/>
            <a:cxnLst>
              <a:cxn ang="0">
                <a:pos x="connsiteX0" y="connsiteY0"/>
              </a:cxn>
              <a:cxn ang="0">
                <a:pos x="connsiteX1" y="connsiteY1"/>
              </a:cxn>
              <a:cxn ang="0">
                <a:pos x="connsiteX2" y="connsiteY2"/>
              </a:cxn>
            </a:cxnLst>
            <a:rect l="l" t="t" r="r" b="b"/>
            <a:pathLst>
              <a:path w="1950720" h="1535364">
                <a:moveTo>
                  <a:pt x="0" y="0"/>
                </a:moveTo>
                <a:lnTo>
                  <a:pt x="1950720" y="0"/>
                </a:lnTo>
                <a:lnTo>
                  <a:pt x="975360" y="1535364"/>
                </a:lnTo>
                <a:close/>
              </a:path>
            </a:pathLst>
          </a:custGeom>
          <a:solidFill>
            <a:schemeClr val="accent4">
              <a:lumMod val="60000"/>
              <a:lumOff val="40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wrap="square" tIns="0" bIns="569437" rtlCol="0" anchor="ctr">
            <a:noAutofit/>
          </a:bodyPr>
          <a:lstStyle/>
          <a:p>
            <a:pPr lvl="0" algn="ctr">
              <a:buClr>
                <a:srgbClr val="FFC000">
                  <a:lumMod val="75000"/>
                </a:srgbClr>
              </a:buClr>
              <a:buSzPct val="60000"/>
            </a:pPr>
            <a:r>
              <a:rPr lang="en-US" altLang="zh-CN" sz="6599"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659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MH_Entry_1"/>
          <p:cNvSpPr/>
          <p:nvPr>
            <p:custDataLst>
              <p:tags r:id="rId4"/>
            </p:custDataLst>
          </p:nvPr>
        </p:nvSpPr>
        <p:spPr>
          <a:xfrm>
            <a:off x="5694010" y="2860457"/>
            <a:ext cx="2535813" cy="70756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3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11"/>
          <p:cNvSpPr txBox="1"/>
          <p:nvPr/>
        </p:nvSpPr>
        <p:spPr>
          <a:xfrm>
            <a:off x="6965666" y="3882865"/>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5195117" y="3882865"/>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6965666" y="4152492"/>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195117" y="4152492"/>
            <a:ext cx="1609415" cy="215123"/>
          </a:xfrm>
          <a:prstGeom prst="rect">
            <a:avLst/>
          </a:prstGeom>
          <a:noFill/>
        </p:spPr>
        <p:txBody>
          <a:bodyPr wrap="none" lIns="0" tIns="0" rIns="0" bIns="0" rtlCol="0">
            <a:spAutoFit/>
          </a:bodyPr>
          <a:lstStyle/>
          <a:p>
            <a:pPr marL="171404" lvl="1" indent="-171404" algn="ctr">
              <a:buFont typeface="Arial" panose="020B0604020202020204" pitchFamily="34" charset="0"/>
              <a:buChar char="•"/>
            </a:pPr>
            <a:r>
              <a:rPr lang="zh-CN" altLang="en-US" sz="139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8"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274733390"/>
      </p:ext>
    </p:extLst>
  </p:cSld>
  <p:clrMapOvr>
    <a:masterClrMapping/>
  </p:clrMapOvr>
  <p:transition spd="slow" advTm="0">
    <p:pu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1"/>
          <p:cNvPicPr>
            <a:picLocks noGrp="1" noChangeAspect="1"/>
          </p:cNvPicPr>
          <p:nvPr>
            <p:ph type="pic" sz="quarter" idx="18"/>
          </p:nvPr>
        </p:nvPicPr>
        <p:blipFill>
          <a:blip r:embed="rId3" cstate="screen">
            <a:extLst>
              <a:ext uri="{28A0092B-C50C-407E-A947-70E740481C1C}">
                <a14:useLocalDpi xmlns:a14="http://schemas.microsoft.com/office/drawing/2010/main"/>
              </a:ext>
            </a:extLst>
          </a:blip>
          <a:srcRect/>
          <a:stretch>
            <a:fillRect/>
          </a:stretch>
        </p:blipFill>
        <p:spPr/>
      </p:pic>
      <p:sp>
        <p:nvSpPr>
          <p:cNvPr id="20" name="Text Placeholder 19"/>
          <p:cNvSpPr>
            <a:spLocks noGrp="1"/>
          </p:cNvSpPr>
          <p:nvPr>
            <p:ph type="body" sz="half" idx="19"/>
          </p:nvPr>
        </p:nvSpPr>
        <p:spPr/>
        <p:txBody>
          <a:bodyPr/>
          <a:lstStyle/>
          <a:p>
            <a:r>
              <a:rPr lang="en-US" dirty="0" smtClean="0">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pic>
        <p:nvPicPr>
          <p:cNvPr id="3" name="图片占位符 2"/>
          <p:cNvPicPr>
            <a:picLocks noGrp="1" noChangeAspect="1"/>
          </p:cNvPicPr>
          <p:nvPr>
            <p:ph type="pic" sz="quarter" idx="34"/>
          </p:nvPr>
        </p:nvPicPr>
        <p:blipFill>
          <a:blip r:embed="rId4" cstate="screen">
            <a:extLst>
              <a:ext uri="{28A0092B-C50C-407E-A947-70E740481C1C}">
                <a14:useLocalDpi xmlns:a14="http://schemas.microsoft.com/office/drawing/2010/main"/>
              </a:ext>
            </a:extLst>
          </a:blip>
          <a:srcRect/>
          <a:stretch>
            <a:fillRect/>
          </a:stretch>
        </p:blipFill>
        <p:spPr/>
      </p:pic>
      <p:sp>
        <p:nvSpPr>
          <p:cNvPr id="23" name="Text Placeholder 22"/>
          <p:cNvSpPr>
            <a:spLocks noGrp="1"/>
          </p:cNvSpPr>
          <p:nvPr>
            <p:ph type="body" sz="half" idx="35"/>
          </p:nvPr>
        </p:nvSpPr>
        <p:spPr/>
        <p:txBody>
          <a:bodyPr/>
          <a:lstStyle/>
          <a:p>
            <a:r>
              <a:rPr lang="en-US" dirty="0" smtClean="0">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pic>
        <p:nvPicPr>
          <p:cNvPr id="4" name="图片占位符 3"/>
          <p:cNvPicPr>
            <a:picLocks noGrp="1" noChangeAspect="1"/>
          </p:cNvPicPr>
          <p:nvPr>
            <p:ph type="pic" sz="quarter" idx="38"/>
          </p:nvPr>
        </p:nvPicPr>
        <p:blipFill>
          <a:blip r:embed="rId5" cstate="screen">
            <a:extLst>
              <a:ext uri="{28A0092B-C50C-407E-A947-70E740481C1C}">
                <a14:useLocalDpi xmlns:a14="http://schemas.microsoft.com/office/drawing/2010/main"/>
              </a:ext>
            </a:extLst>
          </a:blip>
          <a:srcRect/>
          <a:stretch>
            <a:fillRect/>
          </a:stretch>
        </p:blipFill>
        <p:spPr/>
      </p:pic>
      <p:sp>
        <p:nvSpPr>
          <p:cNvPr id="25" name="Text Placeholder 24"/>
          <p:cNvSpPr>
            <a:spLocks noGrp="1"/>
          </p:cNvSpPr>
          <p:nvPr>
            <p:ph type="body" sz="half" idx="39"/>
          </p:nvPr>
        </p:nvSpPr>
        <p:spPr/>
        <p:txBody>
          <a:bodyPr/>
          <a:lstStyle/>
          <a:p>
            <a:r>
              <a:rPr lang="en-US" dirty="0" smtClean="0">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pic>
        <p:nvPicPr>
          <p:cNvPr id="5" name="图片占位符 4"/>
          <p:cNvPicPr>
            <a:picLocks noGrp="1" noChangeAspect="1"/>
          </p:cNvPicPr>
          <p:nvPr>
            <p:ph type="pic" sz="quarter" idx="42"/>
          </p:nvPr>
        </p:nvPicPr>
        <p:blipFill>
          <a:blip r:embed="rId6" cstate="screen">
            <a:extLst>
              <a:ext uri="{28A0092B-C50C-407E-A947-70E740481C1C}">
                <a14:useLocalDpi xmlns:a14="http://schemas.microsoft.com/office/drawing/2010/main"/>
              </a:ext>
            </a:extLst>
          </a:blip>
          <a:srcRect/>
          <a:stretch>
            <a:fillRect/>
          </a:stretch>
        </p:blipFill>
        <p:spPr/>
      </p:pic>
      <p:sp>
        <p:nvSpPr>
          <p:cNvPr id="27" name="Text Placeholder 26"/>
          <p:cNvSpPr>
            <a:spLocks noGrp="1"/>
          </p:cNvSpPr>
          <p:nvPr>
            <p:ph type="body" sz="half" idx="43"/>
          </p:nvPr>
        </p:nvSpPr>
        <p:spPr/>
        <p:txBody>
          <a:bodyPr/>
          <a:lstStyle/>
          <a:p>
            <a:r>
              <a:rPr lang="en-US" dirty="0" smtClean="0">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pic>
        <p:nvPicPr>
          <p:cNvPr id="6" name="图片占位符 5"/>
          <p:cNvPicPr>
            <a:picLocks noGrp="1" noChangeAspect="1"/>
          </p:cNvPicPr>
          <p:nvPr>
            <p:ph type="pic" sz="quarter" idx="32"/>
          </p:nvPr>
        </p:nvPicPr>
        <p:blipFill>
          <a:blip r:embed="rId7" cstate="print">
            <a:extLst>
              <a:ext uri="{28A0092B-C50C-407E-A947-70E740481C1C}">
                <a14:useLocalDpi xmlns:a14="http://schemas.microsoft.com/office/drawing/2010/main"/>
              </a:ext>
            </a:extLst>
          </a:blip>
          <a:srcRect/>
          <a:stretch>
            <a:fillRect/>
          </a:stretch>
        </p:blipFill>
        <p:spPr/>
      </p:pic>
      <p:sp>
        <p:nvSpPr>
          <p:cNvPr id="11"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805697002"/>
      </p:ext>
    </p:extLst>
  </p:cSld>
  <p:clrMapOvr>
    <a:masterClrMapping/>
  </p:clrMapOvr>
  <mc:AlternateContent xmlns:mc="http://schemas.openxmlformats.org/markup-compatibility/2006" xmlns:p14="http://schemas.microsoft.com/office/powerpoint/2010/main">
    <mc:Choice Requires="p14">
      <p:transition spd="slow" p14:dur="900" advTm="2000">
        <p14:warp dir="in"/>
      </p:transition>
    </mc:Choice>
    <mc:Fallback xmlns="">
      <p:transition spd="slow" advTm="2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684522" y="5292871"/>
            <a:ext cx="3004180" cy="857203"/>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lowchart: Magnetic Disk 6"/>
          <p:cNvSpPr/>
          <p:nvPr/>
        </p:nvSpPr>
        <p:spPr>
          <a:xfrm>
            <a:off x="1438335" y="5187864"/>
            <a:ext cx="2357308" cy="1067218"/>
          </a:xfrm>
          <a:prstGeom prst="flowChartMagneticDisk">
            <a:avLst/>
          </a:prstGeom>
          <a:solidFill>
            <a:schemeClr val="accent4"/>
          </a:solidFill>
          <a:ln>
            <a:solidFill>
              <a:schemeClr val="accent4">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atin typeface="Times New Roman" panose="02020603050405020304" pitchFamily="18" charset="0"/>
                <a:ea typeface="微软雅黑" panose="020B0503020204020204" pitchFamily="34" charset="-122"/>
                <a:sym typeface="Times New Roman" panose="02020603050405020304" pitchFamily="18" charset="0"/>
              </a:rPr>
              <a:t>04</a:t>
            </a:r>
            <a:endParaRPr lang="en-US" b="1"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Rectangle 10"/>
          <p:cNvSpPr/>
          <p:nvPr/>
        </p:nvSpPr>
        <p:spPr>
          <a:xfrm>
            <a:off x="3684522" y="4435668"/>
            <a:ext cx="3004180" cy="857203"/>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lowchart: Magnetic Disk 11"/>
          <p:cNvSpPr/>
          <p:nvPr/>
        </p:nvSpPr>
        <p:spPr>
          <a:xfrm>
            <a:off x="1438335" y="4330661"/>
            <a:ext cx="2357308" cy="1067218"/>
          </a:xfrm>
          <a:prstGeom prst="flowChartMagneticDisk">
            <a:avLst/>
          </a:prstGeom>
          <a:solidFill>
            <a:schemeClr val="accent3"/>
          </a:solidFill>
          <a:ln>
            <a:solidFill>
              <a:schemeClr val="accent3">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atin typeface="Times New Roman" panose="02020603050405020304" pitchFamily="18" charset="0"/>
                <a:ea typeface="微软雅黑" panose="020B0503020204020204" pitchFamily="34" charset="-122"/>
                <a:sym typeface="Times New Roman" panose="02020603050405020304" pitchFamily="18" charset="0"/>
              </a:rPr>
              <a:t>03</a:t>
            </a:r>
            <a:endParaRPr lang="en-US" b="1"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Rectangle 13"/>
          <p:cNvSpPr/>
          <p:nvPr/>
        </p:nvSpPr>
        <p:spPr>
          <a:xfrm>
            <a:off x="3684522" y="3578465"/>
            <a:ext cx="3004180" cy="857203"/>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lowchart: Magnetic Disk 14"/>
          <p:cNvSpPr/>
          <p:nvPr/>
        </p:nvSpPr>
        <p:spPr>
          <a:xfrm>
            <a:off x="1438335" y="3473458"/>
            <a:ext cx="2357308" cy="1067218"/>
          </a:xfrm>
          <a:prstGeom prst="flowChartMagneticDisk">
            <a:avLst/>
          </a:prstGeom>
          <a:solidFill>
            <a:schemeClr val="accent2"/>
          </a:solidFill>
          <a:ln>
            <a:solidFill>
              <a:schemeClr val="accent2">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atin typeface="Times New Roman" panose="02020603050405020304" pitchFamily="18" charset="0"/>
                <a:ea typeface="微软雅黑" panose="020B0503020204020204" pitchFamily="34" charset="-122"/>
                <a:sym typeface="Times New Roman" panose="02020603050405020304" pitchFamily="18" charset="0"/>
              </a:rPr>
              <a:t>02</a:t>
            </a:r>
            <a:endParaRPr lang="en-US" b="1"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Rectangle 16"/>
          <p:cNvSpPr/>
          <p:nvPr/>
        </p:nvSpPr>
        <p:spPr>
          <a:xfrm>
            <a:off x="3684522" y="2721262"/>
            <a:ext cx="3004180" cy="85720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Flowchart: Magnetic Disk 17"/>
          <p:cNvSpPr/>
          <p:nvPr/>
        </p:nvSpPr>
        <p:spPr>
          <a:xfrm>
            <a:off x="1438335" y="2616255"/>
            <a:ext cx="2357308" cy="1067218"/>
          </a:xfrm>
          <a:prstGeom prst="flowChartMagneticDisk">
            <a:avLst/>
          </a:prstGeom>
          <a:solidFill>
            <a:schemeClr val="accent1"/>
          </a:solidFill>
          <a:ln>
            <a:solidFill>
              <a:schemeClr val="accent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latin typeface="Times New Roman" panose="02020603050405020304" pitchFamily="18" charset="0"/>
                <a:ea typeface="微软雅黑" panose="020B0503020204020204" pitchFamily="34" charset="-122"/>
                <a:sym typeface="Times New Roman" panose="02020603050405020304" pitchFamily="18" charset="0"/>
              </a:rPr>
              <a:t>01</a:t>
            </a:r>
            <a:endParaRPr lang="en-US" b="1"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TextBox 18"/>
          <p:cNvSpPr txBox="1"/>
          <p:nvPr/>
        </p:nvSpPr>
        <p:spPr>
          <a:xfrm>
            <a:off x="4221643" y="2934305"/>
            <a:ext cx="1929936" cy="698396"/>
          </a:xfrm>
          <a:prstGeom prst="rect">
            <a:avLst/>
          </a:prstGeom>
          <a:noFill/>
        </p:spPr>
        <p:txBody>
          <a:bodyPr wrap="square" rtlCol="0">
            <a:spAutoFit/>
          </a:bodyPr>
          <a:lstStyle/>
          <a:p>
            <a:pPr algn="ctr"/>
            <a:r>
              <a:rPr lang="en-US" sz="1969"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477"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Box 19"/>
          <p:cNvSpPr txBox="1"/>
          <p:nvPr/>
        </p:nvSpPr>
        <p:spPr>
          <a:xfrm>
            <a:off x="4221643" y="3791508"/>
            <a:ext cx="1929936" cy="698396"/>
          </a:xfrm>
          <a:prstGeom prst="rect">
            <a:avLst/>
          </a:prstGeom>
          <a:noFill/>
        </p:spPr>
        <p:txBody>
          <a:bodyPr wrap="square" rtlCol="0">
            <a:spAutoFit/>
          </a:bodyPr>
          <a:lstStyle/>
          <a:p>
            <a:pPr algn="ctr"/>
            <a:r>
              <a:rPr lang="en-US" sz="1969"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477"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TextBox 20"/>
          <p:cNvSpPr txBox="1"/>
          <p:nvPr/>
        </p:nvSpPr>
        <p:spPr>
          <a:xfrm>
            <a:off x="4221643" y="4648711"/>
            <a:ext cx="1929936" cy="698396"/>
          </a:xfrm>
          <a:prstGeom prst="rect">
            <a:avLst/>
          </a:prstGeom>
          <a:noFill/>
        </p:spPr>
        <p:txBody>
          <a:bodyPr wrap="square" rtlCol="0">
            <a:spAutoFit/>
          </a:bodyPr>
          <a:lstStyle/>
          <a:p>
            <a:pPr algn="ctr"/>
            <a:r>
              <a:rPr lang="en-US" sz="1969"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477"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TextBox 21"/>
          <p:cNvSpPr txBox="1"/>
          <p:nvPr/>
        </p:nvSpPr>
        <p:spPr>
          <a:xfrm>
            <a:off x="4221643" y="5505914"/>
            <a:ext cx="1929936" cy="698396"/>
          </a:xfrm>
          <a:prstGeom prst="rect">
            <a:avLst/>
          </a:prstGeom>
          <a:noFill/>
        </p:spPr>
        <p:txBody>
          <a:bodyPr wrap="square" rtlCol="0">
            <a:spAutoFit/>
          </a:bodyPr>
          <a:lstStyle/>
          <a:p>
            <a:pPr algn="ctr"/>
            <a:r>
              <a:rPr lang="en-US" sz="1969"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477"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Box 22"/>
          <p:cNvSpPr txBox="1"/>
          <p:nvPr/>
        </p:nvSpPr>
        <p:spPr>
          <a:xfrm>
            <a:off x="6772803" y="2760356"/>
            <a:ext cx="4647612" cy="741550"/>
          </a:xfrm>
          <a:prstGeom prst="rect">
            <a:avLst/>
          </a:prstGeom>
          <a:noFill/>
        </p:spPr>
        <p:txBody>
          <a:bodyPr wrap="square" rtlCol="0">
            <a:spAutoFit/>
          </a:bodyPr>
          <a:lstStyle/>
          <a:p>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BUSINESS MODEL </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24" name="TextBox 23"/>
          <p:cNvSpPr txBox="1"/>
          <p:nvPr/>
        </p:nvSpPr>
        <p:spPr>
          <a:xfrm>
            <a:off x="6772803" y="3617559"/>
            <a:ext cx="4647612" cy="741550"/>
          </a:xfrm>
          <a:prstGeom prst="rect">
            <a:avLst/>
          </a:prstGeom>
          <a:noFill/>
        </p:spPr>
        <p:txBody>
          <a:bodyPr wrap="square" rtlCol="0">
            <a:spAutoFit/>
          </a:bodyPr>
          <a:lstStyle/>
          <a:p>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BUSINESS MODEL </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25" name="TextBox 24"/>
          <p:cNvSpPr txBox="1"/>
          <p:nvPr/>
        </p:nvSpPr>
        <p:spPr>
          <a:xfrm>
            <a:off x="6772803" y="4474762"/>
            <a:ext cx="4647612" cy="741550"/>
          </a:xfrm>
          <a:prstGeom prst="rect">
            <a:avLst/>
          </a:prstGeom>
          <a:noFill/>
        </p:spPr>
        <p:txBody>
          <a:bodyPr wrap="square" rtlCol="0">
            <a:spAutoFit/>
          </a:bodyPr>
          <a:lstStyle/>
          <a:p>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BUSINESS MODEL </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26" name="TextBox 25"/>
          <p:cNvSpPr txBox="1"/>
          <p:nvPr/>
        </p:nvSpPr>
        <p:spPr>
          <a:xfrm>
            <a:off x="6772803" y="5331965"/>
            <a:ext cx="4647612" cy="741550"/>
          </a:xfrm>
          <a:prstGeom prst="rect">
            <a:avLst/>
          </a:prstGeom>
          <a:noFill/>
        </p:spPr>
        <p:txBody>
          <a:bodyPr wrap="square" rtlCol="0">
            <a:spAutoFit/>
          </a:bodyPr>
          <a:lstStyle/>
          <a:p>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BUSINESS MODEL </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27"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15324799"/>
      </p:ext>
    </p:extLst>
  </p:cSld>
  <p:clrMapOvr>
    <a:masterClrMapping/>
  </p:clrMapOvr>
  <mc:AlternateContent xmlns:mc="http://schemas.openxmlformats.org/markup-compatibility/2006" xmlns:p14="http://schemas.microsoft.com/office/powerpoint/2010/main">
    <mc:Choice Requires="p14">
      <p:transition spd="slow" p14:dur="900" advTm="2000">
        <p14:warp dir="in"/>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500"/>
                                        <p:tgtEl>
                                          <p:spTgt spid="23"/>
                                        </p:tgtEl>
                                      </p:cBhvr>
                                    </p:animEffect>
                                  </p:childTnLst>
                                </p:cTn>
                              </p:par>
                            </p:childTnLst>
                          </p:cTn>
                        </p:par>
                        <p:par>
                          <p:cTn id="21" fill="hold">
                            <p:stCondLst>
                              <p:cond delay="2000"/>
                            </p:stCondLst>
                            <p:childTnLst>
                              <p:par>
                                <p:cTn id="22" presetID="2" presetClass="entr" presetSubtype="4"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childTnLst>
                          </p:cTn>
                        </p:par>
                        <p:par>
                          <p:cTn id="38" fill="hold">
                            <p:stCondLst>
                              <p:cond delay="4000"/>
                            </p:stCondLst>
                            <p:childTnLst>
                              <p:par>
                                <p:cTn id="39" presetID="2" presetClass="entr" presetSubtype="4"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500"/>
                                        <p:tgtEl>
                                          <p:spTgt spid="11"/>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left)">
                                      <p:cBhvr>
                                        <p:cTn id="50" dur="500"/>
                                        <p:tgtEl>
                                          <p:spTgt spid="21"/>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left)">
                                      <p:cBhvr>
                                        <p:cTn id="54" dur="500"/>
                                        <p:tgtEl>
                                          <p:spTgt spid="25"/>
                                        </p:tgtEl>
                                      </p:cBhvr>
                                    </p:animEffect>
                                  </p:childTnLst>
                                </p:cTn>
                              </p:par>
                            </p:childTnLst>
                          </p:cTn>
                        </p:par>
                        <p:par>
                          <p:cTn id="55" fill="hold">
                            <p:stCondLst>
                              <p:cond delay="6000"/>
                            </p:stCondLst>
                            <p:childTnLst>
                              <p:par>
                                <p:cTn id="56" presetID="2" presetClass="entr" presetSubtype="4"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500" fill="hold"/>
                                        <p:tgtEl>
                                          <p:spTgt spid="7"/>
                                        </p:tgtEl>
                                        <p:attrNameLst>
                                          <p:attrName>ppt_x</p:attrName>
                                        </p:attrNameLst>
                                      </p:cBhvr>
                                      <p:tavLst>
                                        <p:tav tm="0">
                                          <p:val>
                                            <p:strVal val="#ppt_x"/>
                                          </p:val>
                                        </p:tav>
                                        <p:tav tm="100000">
                                          <p:val>
                                            <p:strVal val="#ppt_x"/>
                                          </p:val>
                                        </p:tav>
                                      </p:tavLst>
                                    </p:anim>
                                    <p:anim calcmode="lin" valueType="num">
                                      <p:cBhvr additive="base">
                                        <p:cTn id="59" dur="500" fill="hold"/>
                                        <p:tgtEl>
                                          <p:spTgt spid="7"/>
                                        </p:tgtEl>
                                        <p:attrNameLst>
                                          <p:attrName>ppt_y</p:attrName>
                                        </p:attrNameLst>
                                      </p:cBhvr>
                                      <p:tavLst>
                                        <p:tav tm="0">
                                          <p:val>
                                            <p:strVal val="1+#ppt_h/2"/>
                                          </p:val>
                                        </p:tav>
                                        <p:tav tm="100000">
                                          <p:val>
                                            <p:strVal val="#ppt_y"/>
                                          </p:val>
                                        </p:tav>
                                      </p:tavLst>
                                    </p:anim>
                                  </p:childTnLst>
                                </p:cTn>
                              </p:par>
                            </p:childTnLst>
                          </p:cTn>
                        </p:par>
                        <p:par>
                          <p:cTn id="60" fill="hold">
                            <p:stCondLst>
                              <p:cond delay="6500"/>
                            </p:stCondLst>
                            <p:childTnLst>
                              <p:par>
                                <p:cTn id="61" presetID="22" presetClass="entr" presetSubtype="8" fill="hold" grpId="0"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7000"/>
                            </p:stCondLst>
                            <p:childTnLst>
                              <p:par>
                                <p:cTn id="65" presetID="22" presetClass="entr" presetSubtype="8"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left)">
                                      <p:cBhvr>
                                        <p:cTn id="67" dur="500"/>
                                        <p:tgtEl>
                                          <p:spTgt spid="22"/>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wipe(left)">
                                      <p:cBhvr>
                                        <p:cTn id="7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11" grpId="0" animBg="1"/>
      <p:bldP spid="12" grpId="0" animBg="1"/>
      <p:bldP spid="14" grpId="0" animBg="1"/>
      <p:bldP spid="15" grpId="0" animBg="1"/>
      <p:bldP spid="17" grpId="0" animBg="1"/>
      <p:bldP spid="18" grpId="0" animBg="1"/>
      <p:bldP spid="19" grpId="0"/>
      <p:bldP spid="20" grpId="0"/>
      <p:bldP spid="21" grpId="0"/>
      <p:bldP spid="22" grpId="0"/>
      <p:bldP spid="23" grpId="0"/>
      <p:bldP spid="24" grpId="0"/>
      <p:bldP spid="25"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3" y="5116430"/>
            <a:ext cx="12858044" cy="2116220"/>
          </a:xfrm>
          <a:prstGeom prst="rect">
            <a:avLst/>
          </a:prstGeom>
          <a:solidFill>
            <a:schemeClr val="accent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Oval 6"/>
          <p:cNvSpPr/>
          <p:nvPr/>
        </p:nvSpPr>
        <p:spPr>
          <a:xfrm flipV="1">
            <a:off x="1875485" y="4919988"/>
            <a:ext cx="428601" cy="42860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0" name="Straight Connector 9"/>
          <p:cNvCxnSpPr>
            <a:stCxn id="6" idx="4"/>
            <a:endCxn id="7" idx="4"/>
          </p:cNvCxnSpPr>
          <p:nvPr/>
        </p:nvCxnSpPr>
        <p:spPr>
          <a:xfrm rot="5400000">
            <a:off x="1625467" y="4455670"/>
            <a:ext cx="928637" cy="2233"/>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flipV="1">
            <a:off x="4045280" y="4919988"/>
            <a:ext cx="428601" cy="428601"/>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8" name="Straight Connector 17"/>
          <p:cNvCxnSpPr>
            <a:stCxn id="16" idx="4"/>
            <a:endCxn id="17" idx="4"/>
          </p:cNvCxnSpPr>
          <p:nvPr/>
        </p:nvCxnSpPr>
        <p:spPr>
          <a:xfrm rot="5400000">
            <a:off x="3795262" y="4455670"/>
            <a:ext cx="928637" cy="2233"/>
          </a:xfrm>
          <a:prstGeom prst="line">
            <a:avLst/>
          </a:prstGeom>
          <a:ln w="38100">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21" name="Oval 20"/>
          <p:cNvSpPr/>
          <p:nvPr/>
        </p:nvSpPr>
        <p:spPr>
          <a:xfrm flipV="1">
            <a:off x="6215075" y="4919988"/>
            <a:ext cx="428601" cy="428601"/>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2" name="Straight Connector 21"/>
          <p:cNvCxnSpPr>
            <a:stCxn id="20" idx="4"/>
            <a:endCxn id="21" idx="4"/>
          </p:cNvCxnSpPr>
          <p:nvPr/>
        </p:nvCxnSpPr>
        <p:spPr>
          <a:xfrm rot="5400000">
            <a:off x="5965057" y="4455670"/>
            <a:ext cx="928637" cy="2233"/>
          </a:xfrm>
          <a:prstGeom prst="line">
            <a:avLst/>
          </a:prstGeom>
          <a:ln w="38100">
            <a:solidFill>
              <a:schemeClr val="accent3"/>
            </a:solidFill>
            <a:prstDash val="sysDot"/>
          </a:ln>
        </p:spPr>
        <p:style>
          <a:lnRef idx="1">
            <a:schemeClr val="accent1"/>
          </a:lnRef>
          <a:fillRef idx="0">
            <a:schemeClr val="accent1"/>
          </a:fillRef>
          <a:effectRef idx="0">
            <a:schemeClr val="accent1"/>
          </a:effectRef>
          <a:fontRef idx="minor">
            <a:schemeClr val="tx1"/>
          </a:fontRef>
        </p:style>
      </p:cxnSp>
      <p:sp>
        <p:nvSpPr>
          <p:cNvPr id="25" name="Oval 24"/>
          <p:cNvSpPr/>
          <p:nvPr/>
        </p:nvSpPr>
        <p:spPr>
          <a:xfrm flipV="1">
            <a:off x="8384870" y="4919988"/>
            <a:ext cx="428601" cy="428601"/>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6" name="Straight Connector 25"/>
          <p:cNvCxnSpPr>
            <a:stCxn id="24" idx="4"/>
            <a:endCxn id="25" idx="4"/>
          </p:cNvCxnSpPr>
          <p:nvPr/>
        </p:nvCxnSpPr>
        <p:spPr>
          <a:xfrm rot="5400000">
            <a:off x="8134852" y="4455670"/>
            <a:ext cx="928637" cy="2233"/>
          </a:xfrm>
          <a:prstGeom prst="line">
            <a:avLst/>
          </a:prstGeom>
          <a:ln w="38100">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flipV="1">
            <a:off x="10554665" y="4919988"/>
            <a:ext cx="428601" cy="428601"/>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0" name="Straight Connector 29"/>
          <p:cNvCxnSpPr>
            <a:stCxn id="28" idx="4"/>
            <a:endCxn id="29" idx="4"/>
          </p:cNvCxnSpPr>
          <p:nvPr/>
        </p:nvCxnSpPr>
        <p:spPr>
          <a:xfrm rot="5400000">
            <a:off x="10304647" y="4455670"/>
            <a:ext cx="928637" cy="2233"/>
          </a:xfrm>
          <a:prstGeom prst="line">
            <a:avLst/>
          </a:prstGeom>
          <a:ln w="38100">
            <a:solidFill>
              <a:schemeClr val="accent5"/>
            </a:solidFill>
            <a:prstDash val="sysDot"/>
          </a:ln>
        </p:spPr>
        <p:style>
          <a:lnRef idx="1">
            <a:schemeClr val="accent1"/>
          </a:lnRef>
          <a:fillRef idx="0">
            <a:schemeClr val="accent1"/>
          </a:fillRef>
          <a:effectRef idx="0">
            <a:schemeClr val="accent1"/>
          </a:effectRef>
          <a:fontRef idx="minor">
            <a:schemeClr val="tx1"/>
          </a:fontRef>
        </p:style>
      </p:cxnSp>
      <p:grpSp>
        <p:nvGrpSpPr>
          <p:cNvPr id="41" name="Group 40"/>
          <p:cNvGrpSpPr/>
          <p:nvPr/>
        </p:nvGrpSpPr>
        <p:grpSpPr>
          <a:xfrm>
            <a:off x="8063418" y="2384096"/>
            <a:ext cx="1071504" cy="1607256"/>
            <a:chOff x="5734050" y="1695450"/>
            <a:chExt cx="762000" cy="1143000"/>
          </a:xfrm>
        </p:grpSpPr>
        <p:sp>
          <p:nvSpPr>
            <p:cNvPr id="24" name="Oval 23"/>
            <p:cNvSpPr/>
            <p:nvPr/>
          </p:nvSpPr>
          <p:spPr>
            <a:xfrm>
              <a:off x="5734050" y="1695450"/>
              <a:ext cx="762000" cy="1143000"/>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Freeform 56"/>
            <p:cNvSpPr>
              <a:spLocks noEditPoints="1"/>
            </p:cNvSpPr>
            <p:nvPr/>
          </p:nvSpPr>
          <p:spPr bwMode="auto">
            <a:xfrm>
              <a:off x="5923741" y="2075641"/>
              <a:ext cx="382618" cy="382618"/>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8" name="Group 37"/>
          <p:cNvGrpSpPr/>
          <p:nvPr/>
        </p:nvGrpSpPr>
        <p:grpSpPr>
          <a:xfrm>
            <a:off x="1554033" y="2384096"/>
            <a:ext cx="1071504" cy="1607256"/>
            <a:chOff x="1104900" y="1695450"/>
            <a:chExt cx="762000" cy="1143000"/>
          </a:xfrm>
        </p:grpSpPr>
        <p:sp>
          <p:nvSpPr>
            <p:cNvPr id="6" name="Oval 5"/>
            <p:cNvSpPr/>
            <p:nvPr/>
          </p:nvSpPr>
          <p:spPr>
            <a:xfrm>
              <a:off x="1104900" y="1695450"/>
              <a:ext cx="762000" cy="114300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Freeform 64"/>
            <p:cNvSpPr>
              <a:spLocks noEditPoints="1"/>
            </p:cNvSpPr>
            <p:nvPr/>
          </p:nvSpPr>
          <p:spPr bwMode="auto">
            <a:xfrm>
              <a:off x="1256054" y="2075641"/>
              <a:ext cx="459692" cy="382618"/>
            </a:xfrm>
            <a:custGeom>
              <a:avLst/>
              <a:gdLst/>
              <a:ahLst/>
              <a:cxnLst>
                <a:cxn ang="0">
                  <a:pos x="77" y="51"/>
                </a:cxn>
                <a:cxn ang="0">
                  <a:pos x="75" y="55"/>
                </a:cxn>
                <a:cxn ang="0">
                  <a:pos x="59" y="63"/>
                </a:cxn>
                <a:cxn ang="0">
                  <a:pos x="57" y="64"/>
                </a:cxn>
                <a:cxn ang="0">
                  <a:pos x="55" y="63"/>
                </a:cxn>
                <a:cxn ang="0">
                  <a:pos x="39" y="55"/>
                </a:cxn>
                <a:cxn ang="0">
                  <a:pos x="39" y="55"/>
                </a:cxn>
                <a:cxn ang="0">
                  <a:pos x="38" y="55"/>
                </a:cxn>
                <a:cxn ang="0">
                  <a:pos x="22" y="63"/>
                </a:cxn>
                <a:cxn ang="0">
                  <a:pos x="20" y="64"/>
                </a:cxn>
                <a:cxn ang="0">
                  <a:pos x="18" y="63"/>
                </a:cxn>
                <a:cxn ang="0">
                  <a:pos x="2" y="55"/>
                </a:cxn>
                <a:cxn ang="0">
                  <a:pos x="0" y="51"/>
                </a:cxn>
                <a:cxn ang="0">
                  <a:pos x="0" y="37"/>
                </a:cxn>
                <a:cxn ang="0">
                  <a:pos x="3" y="32"/>
                </a:cxn>
                <a:cxn ang="0">
                  <a:pos x="18" y="26"/>
                </a:cxn>
                <a:cxn ang="0">
                  <a:pos x="18" y="11"/>
                </a:cxn>
                <a:cxn ang="0">
                  <a:pos x="21" y="7"/>
                </a:cxn>
                <a:cxn ang="0">
                  <a:pos x="37" y="0"/>
                </a:cxn>
                <a:cxn ang="0">
                  <a:pos x="39" y="0"/>
                </a:cxn>
                <a:cxn ang="0">
                  <a:pos x="40" y="0"/>
                </a:cxn>
                <a:cxn ang="0">
                  <a:pos x="56" y="7"/>
                </a:cxn>
                <a:cxn ang="0">
                  <a:pos x="59" y="11"/>
                </a:cxn>
                <a:cxn ang="0">
                  <a:pos x="59" y="26"/>
                </a:cxn>
                <a:cxn ang="0">
                  <a:pos x="75" y="32"/>
                </a:cxn>
                <a:cxn ang="0">
                  <a:pos x="77" y="37"/>
                </a:cxn>
                <a:cxn ang="0">
                  <a:pos x="77" y="51"/>
                </a:cxn>
                <a:cxn ang="0">
                  <a:pos x="35" y="36"/>
                </a:cxn>
                <a:cxn ang="0">
                  <a:pos x="20" y="30"/>
                </a:cxn>
                <a:cxn ang="0">
                  <a:pos x="6" y="36"/>
                </a:cxn>
                <a:cxn ang="0">
                  <a:pos x="20" y="42"/>
                </a:cxn>
                <a:cxn ang="0">
                  <a:pos x="35" y="36"/>
                </a:cxn>
                <a:cxn ang="0">
                  <a:pos x="36" y="51"/>
                </a:cxn>
                <a:cxn ang="0">
                  <a:pos x="36" y="40"/>
                </a:cxn>
                <a:cxn ang="0">
                  <a:pos x="23" y="46"/>
                </a:cxn>
                <a:cxn ang="0">
                  <a:pos x="23" y="58"/>
                </a:cxn>
                <a:cxn ang="0">
                  <a:pos x="36" y="51"/>
                </a:cxn>
                <a:cxn ang="0">
                  <a:pos x="54" y="11"/>
                </a:cxn>
                <a:cxn ang="0">
                  <a:pos x="39" y="5"/>
                </a:cxn>
                <a:cxn ang="0">
                  <a:pos x="23" y="11"/>
                </a:cxn>
                <a:cxn ang="0">
                  <a:pos x="39" y="18"/>
                </a:cxn>
                <a:cxn ang="0">
                  <a:pos x="54" y="11"/>
                </a:cxn>
                <a:cxn ang="0">
                  <a:pos x="55" y="26"/>
                </a:cxn>
                <a:cxn ang="0">
                  <a:pos x="55" y="16"/>
                </a:cxn>
                <a:cxn ang="0">
                  <a:pos x="41" y="22"/>
                </a:cxn>
                <a:cxn ang="0">
                  <a:pos x="41" y="32"/>
                </a:cxn>
                <a:cxn ang="0">
                  <a:pos x="55" y="26"/>
                </a:cxn>
                <a:cxn ang="0">
                  <a:pos x="71" y="36"/>
                </a:cxn>
                <a:cxn ang="0">
                  <a:pos x="57" y="30"/>
                </a:cxn>
                <a:cxn ang="0">
                  <a:pos x="42" y="36"/>
                </a:cxn>
                <a:cxn ang="0">
                  <a:pos x="57" y="42"/>
                </a:cxn>
                <a:cxn ang="0">
                  <a:pos x="71" y="36"/>
                </a:cxn>
                <a:cxn ang="0">
                  <a:pos x="73" y="51"/>
                </a:cxn>
                <a:cxn ang="0">
                  <a:pos x="73" y="40"/>
                </a:cxn>
                <a:cxn ang="0">
                  <a:pos x="59" y="46"/>
                </a:cxn>
                <a:cxn ang="0">
                  <a:pos x="59" y="58"/>
                </a:cxn>
                <a:cxn ang="0">
                  <a:pos x="73" y="51"/>
                </a:cxn>
              </a:cxnLst>
              <a:rect l="0" t="0" r="r" b="b"/>
              <a:pathLst>
                <a:path w="77" h="64">
                  <a:moveTo>
                    <a:pt x="77" y="51"/>
                  </a:moveTo>
                  <a:cubicBezTo>
                    <a:pt x="77" y="53"/>
                    <a:pt x="76" y="55"/>
                    <a:pt x="75" y="55"/>
                  </a:cubicBezTo>
                  <a:cubicBezTo>
                    <a:pt x="59" y="63"/>
                    <a:pt x="59" y="63"/>
                    <a:pt x="59" y="63"/>
                  </a:cubicBezTo>
                  <a:cubicBezTo>
                    <a:pt x="58" y="64"/>
                    <a:pt x="58" y="64"/>
                    <a:pt x="57" y="64"/>
                  </a:cubicBezTo>
                  <a:cubicBezTo>
                    <a:pt x="56" y="64"/>
                    <a:pt x="55" y="64"/>
                    <a:pt x="55" y="63"/>
                  </a:cubicBezTo>
                  <a:cubicBezTo>
                    <a:pt x="39" y="55"/>
                    <a:pt x="39" y="55"/>
                    <a:pt x="39" y="55"/>
                  </a:cubicBezTo>
                  <a:cubicBezTo>
                    <a:pt x="39" y="55"/>
                    <a:pt x="39" y="55"/>
                    <a:pt x="39" y="55"/>
                  </a:cubicBezTo>
                  <a:cubicBezTo>
                    <a:pt x="39" y="55"/>
                    <a:pt x="38" y="55"/>
                    <a:pt x="38" y="55"/>
                  </a:cubicBezTo>
                  <a:cubicBezTo>
                    <a:pt x="22" y="63"/>
                    <a:pt x="22" y="63"/>
                    <a:pt x="22" y="63"/>
                  </a:cubicBezTo>
                  <a:cubicBezTo>
                    <a:pt x="22" y="64"/>
                    <a:pt x="21" y="64"/>
                    <a:pt x="20" y="64"/>
                  </a:cubicBezTo>
                  <a:cubicBezTo>
                    <a:pt x="20" y="64"/>
                    <a:pt x="19" y="64"/>
                    <a:pt x="18" y="63"/>
                  </a:cubicBezTo>
                  <a:cubicBezTo>
                    <a:pt x="2" y="55"/>
                    <a:pt x="2" y="55"/>
                    <a:pt x="2" y="55"/>
                  </a:cubicBezTo>
                  <a:cubicBezTo>
                    <a:pt x="1" y="55"/>
                    <a:pt x="0" y="53"/>
                    <a:pt x="0" y="51"/>
                  </a:cubicBezTo>
                  <a:cubicBezTo>
                    <a:pt x="0" y="37"/>
                    <a:pt x="0" y="37"/>
                    <a:pt x="0" y="37"/>
                  </a:cubicBezTo>
                  <a:cubicBezTo>
                    <a:pt x="0" y="35"/>
                    <a:pt x="1" y="33"/>
                    <a:pt x="3" y="32"/>
                  </a:cubicBezTo>
                  <a:cubicBezTo>
                    <a:pt x="18" y="26"/>
                    <a:pt x="18" y="26"/>
                    <a:pt x="18" y="26"/>
                  </a:cubicBezTo>
                  <a:cubicBezTo>
                    <a:pt x="18" y="11"/>
                    <a:pt x="18" y="11"/>
                    <a:pt x="18" y="11"/>
                  </a:cubicBezTo>
                  <a:cubicBezTo>
                    <a:pt x="18" y="10"/>
                    <a:pt x="19" y="8"/>
                    <a:pt x="21" y="7"/>
                  </a:cubicBezTo>
                  <a:cubicBezTo>
                    <a:pt x="37" y="0"/>
                    <a:pt x="37" y="0"/>
                    <a:pt x="37" y="0"/>
                  </a:cubicBezTo>
                  <a:cubicBezTo>
                    <a:pt x="37" y="0"/>
                    <a:pt x="38" y="0"/>
                    <a:pt x="39" y="0"/>
                  </a:cubicBezTo>
                  <a:cubicBezTo>
                    <a:pt x="39" y="0"/>
                    <a:pt x="40" y="0"/>
                    <a:pt x="40" y="0"/>
                  </a:cubicBezTo>
                  <a:cubicBezTo>
                    <a:pt x="56" y="7"/>
                    <a:pt x="56" y="7"/>
                    <a:pt x="56" y="7"/>
                  </a:cubicBezTo>
                  <a:cubicBezTo>
                    <a:pt x="58" y="8"/>
                    <a:pt x="59" y="10"/>
                    <a:pt x="59" y="11"/>
                  </a:cubicBezTo>
                  <a:cubicBezTo>
                    <a:pt x="59" y="26"/>
                    <a:pt x="59" y="26"/>
                    <a:pt x="59" y="26"/>
                  </a:cubicBezTo>
                  <a:cubicBezTo>
                    <a:pt x="75" y="32"/>
                    <a:pt x="75" y="32"/>
                    <a:pt x="75" y="32"/>
                  </a:cubicBezTo>
                  <a:cubicBezTo>
                    <a:pt x="76" y="33"/>
                    <a:pt x="77" y="35"/>
                    <a:pt x="77" y="37"/>
                  </a:cubicBezTo>
                  <a:lnTo>
                    <a:pt x="77" y="51"/>
                  </a:lnTo>
                  <a:close/>
                  <a:moveTo>
                    <a:pt x="35" y="36"/>
                  </a:moveTo>
                  <a:cubicBezTo>
                    <a:pt x="20" y="30"/>
                    <a:pt x="20" y="30"/>
                    <a:pt x="20" y="30"/>
                  </a:cubicBezTo>
                  <a:cubicBezTo>
                    <a:pt x="6" y="36"/>
                    <a:pt x="6" y="36"/>
                    <a:pt x="6" y="36"/>
                  </a:cubicBezTo>
                  <a:cubicBezTo>
                    <a:pt x="20" y="42"/>
                    <a:pt x="20" y="42"/>
                    <a:pt x="20" y="42"/>
                  </a:cubicBezTo>
                  <a:lnTo>
                    <a:pt x="35" y="36"/>
                  </a:lnTo>
                  <a:close/>
                  <a:moveTo>
                    <a:pt x="36" y="51"/>
                  </a:moveTo>
                  <a:cubicBezTo>
                    <a:pt x="36" y="40"/>
                    <a:pt x="36" y="40"/>
                    <a:pt x="36" y="40"/>
                  </a:cubicBezTo>
                  <a:cubicBezTo>
                    <a:pt x="23" y="46"/>
                    <a:pt x="23" y="46"/>
                    <a:pt x="23" y="46"/>
                  </a:cubicBezTo>
                  <a:cubicBezTo>
                    <a:pt x="23" y="58"/>
                    <a:pt x="23" y="58"/>
                    <a:pt x="23" y="58"/>
                  </a:cubicBezTo>
                  <a:lnTo>
                    <a:pt x="36" y="51"/>
                  </a:lnTo>
                  <a:close/>
                  <a:moveTo>
                    <a:pt x="54" y="11"/>
                  </a:moveTo>
                  <a:cubicBezTo>
                    <a:pt x="39" y="5"/>
                    <a:pt x="39" y="5"/>
                    <a:pt x="39" y="5"/>
                  </a:cubicBezTo>
                  <a:cubicBezTo>
                    <a:pt x="23" y="11"/>
                    <a:pt x="23" y="11"/>
                    <a:pt x="23" y="11"/>
                  </a:cubicBezTo>
                  <a:cubicBezTo>
                    <a:pt x="39" y="18"/>
                    <a:pt x="39" y="18"/>
                    <a:pt x="39" y="18"/>
                  </a:cubicBezTo>
                  <a:lnTo>
                    <a:pt x="54" y="11"/>
                  </a:lnTo>
                  <a:close/>
                  <a:moveTo>
                    <a:pt x="55" y="26"/>
                  </a:moveTo>
                  <a:cubicBezTo>
                    <a:pt x="55" y="16"/>
                    <a:pt x="55" y="16"/>
                    <a:pt x="55" y="16"/>
                  </a:cubicBezTo>
                  <a:cubicBezTo>
                    <a:pt x="41" y="22"/>
                    <a:pt x="41" y="22"/>
                    <a:pt x="41" y="22"/>
                  </a:cubicBezTo>
                  <a:cubicBezTo>
                    <a:pt x="41" y="32"/>
                    <a:pt x="41" y="32"/>
                    <a:pt x="41" y="32"/>
                  </a:cubicBezTo>
                  <a:lnTo>
                    <a:pt x="55" y="26"/>
                  </a:lnTo>
                  <a:close/>
                  <a:moveTo>
                    <a:pt x="71" y="36"/>
                  </a:moveTo>
                  <a:cubicBezTo>
                    <a:pt x="57" y="30"/>
                    <a:pt x="57" y="30"/>
                    <a:pt x="57" y="30"/>
                  </a:cubicBezTo>
                  <a:cubicBezTo>
                    <a:pt x="42" y="36"/>
                    <a:pt x="42" y="36"/>
                    <a:pt x="42" y="36"/>
                  </a:cubicBezTo>
                  <a:cubicBezTo>
                    <a:pt x="57" y="42"/>
                    <a:pt x="57" y="42"/>
                    <a:pt x="57" y="42"/>
                  </a:cubicBezTo>
                  <a:lnTo>
                    <a:pt x="71" y="36"/>
                  </a:lnTo>
                  <a:close/>
                  <a:moveTo>
                    <a:pt x="73" y="51"/>
                  </a:moveTo>
                  <a:cubicBezTo>
                    <a:pt x="73" y="40"/>
                    <a:pt x="73" y="40"/>
                    <a:pt x="73" y="40"/>
                  </a:cubicBezTo>
                  <a:cubicBezTo>
                    <a:pt x="59" y="46"/>
                    <a:pt x="59" y="46"/>
                    <a:pt x="59" y="46"/>
                  </a:cubicBezTo>
                  <a:cubicBezTo>
                    <a:pt x="59" y="58"/>
                    <a:pt x="59" y="58"/>
                    <a:pt x="59" y="58"/>
                  </a:cubicBezTo>
                  <a:lnTo>
                    <a:pt x="73"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2" name="Group 41"/>
          <p:cNvGrpSpPr/>
          <p:nvPr/>
        </p:nvGrpSpPr>
        <p:grpSpPr>
          <a:xfrm>
            <a:off x="10233213" y="2384096"/>
            <a:ext cx="1071504" cy="1607256"/>
            <a:chOff x="7277100" y="1695450"/>
            <a:chExt cx="762000" cy="1143000"/>
          </a:xfrm>
        </p:grpSpPr>
        <p:sp>
          <p:nvSpPr>
            <p:cNvPr id="28" name="Oval 27"/>
            <p:cNvSpPr/>
            <p:nvPr/>
          </p:nvSpPr>
          <p:spPr>
            <a:xfrm>
              <a:off x="7277100" y="1695450"/>
              <a:ext cx="762000" cy="1143000"/>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Freeform 98"/>
            <p:cNvSpPr>
              <a:spLocks noEditPoints="1"/>
            </p:cNvSpPr>
            <p:nvPr/>
          </p:nvSpPr>
          <p:spPr bwMode="auto">
            <a:xfrm>
              <a:off x="7458534" y="2118308"/>
              <a:ext cx="399132" cy="297284"/>
            </a:xfrm>
            <a:custGeom>
              <a:avLst/>
              <a:gdLst/>
              <a:ahLst/>
              <a:cxnLst>
                <a:cxn ang="0">
                  <a:pos x="55" y="23"/>
                </a:cxn>
                <a:cxn ang="0">
                  <a:pos x="25" y="23"/>
                </a:cxn>
                <a:cxn ang="0">
                  <a:pos x="12" y="29"/>
                </a:cxn>
                <a:cxn ang="0">
                  <a:pos x="0" y="43"/>
                </a:cxn>
                <a:cxn ang="0">
                  <a:pos x="0" y="43"/>
                </a:cxn>
                <a:cxn ang="0">
                  <a:pos x="0" y="42"/>
                </a:cxn>
                <a:cxn ang="0">
                  <a:pos x="0" y="8"/>
                </a:cxn>
                <a:cxn ang="0">
                  <a:pos x="8" y="0"/>
                </a:cxn>
                <a:cxn ang="0">
                  <a:pos x="19" y="0"/>
                </a:cxn>
                <a:cxn ang="0">
                  <a:pos x="27" y="8"/>
                </a:cxn>
                <a:cxn ang="0">
                  <a:pos x="27" y="9"/>
                </a:cxn>
                <a:cxn ang="0">
                  <a:pos x="47" y="9"/>
                </a:cxn>
                <a:cxn ang="0">
                  <a:pos x="55" y="17"/>
                </a:cxn>
                <a:cxn ang="0">
                  <a:pos x="55" y="23"/>
                </a:cxn>
                <a:cxn ang="0">
                  <a:pos x="66" y="32"/>
                </a:cxn>
                <a:cxn ang="0">
                  <a:pos x="54" y="46"/>
                </a:cxn>
                <a:cxn ang="0">
                  <a:pos x="44" y="50"/>
                </a:cxn>
                <a:cxn ang="0">
                  <a:pos x="5" y="50"/>
                </a:cxn>
                <a:cxn ang="0">
                  <a:pos x="2" y="48"/>
                </a:cxn>
                <a:cxn ang="0">
                  <a:pos x="3" y="46"/>
                </a:cxn>
                <a:cxn ang="0">
                  <a:pos x="15" y="32"/>
                </a:cxn>
                <a:cxn ang="0">
                  <a:pos x="25" y="28"/>
                </a:cxn>
                <a:cxn ang="0">
                  <a:pos x="64" y="28"/>
                </a:cxn>
                <a:cxn ang="0">
                  <a:pos x="67" y="30"/>
                </a:cxn>
                <a:cxn ang="0">
                  <a:pos x="66" y="32"/>
                </a:cxn>
              </a:cxnLst>
              <a:rect l="0" t="0" r="r" b="b"/>
              <a:pathLst>
                <a:path w="67" h="50">
                  <a:moveTo>
                    <a:pt x="55" y="23"/>
                  </a:moveTo>
                  <a:cubicBezTo>
                    <a:pt x="25" y="23"/>
                    <a:pt x="25" y="23"/>
                    <a:pt x="25" y="23"/>
                  </a:cubicBezTo>
                  <a:cubicBezTo>
                    <a:pt x="20" y="23"/>
                    <a:pt x="15" y="26"/>
                    <a:pt x="12" y="29"/>
                  </a:cubicBezTo>
                  <a:cubicBezTo>
                    <a:pt x="0" y="43"/>
                    <a:pt x="0" y="43"/>
                    <a:pt x="0" y="43"/>
                  </a:cubicBezTo>
                  <a:cubicBezTo>
                    <a:pt x="0" y="43"/>
                    <a:pt x="0" y="43"/>
                    <a:pt x="0" y="43"/>
                  </a:cubicBezTo>
                  <a:cubicBezTo>
                    <a:pt x="0" y="43"/>
                    <a:pt x="0" y="43"/>
                    <a:pt x="0" y="42"/>
                  </a:cubicBezTo>
                  <a:cubicBezTo>
                    <a:pt x="0" y="8"/>
                    <a:pt x="0" y="8"/>
                    <a:pt x="0" y="8"/>
                  </a:cubicBezTo>
                  <a:cubicBezTo>
                    <a:pt x="0" y="4"/>
                    <a:pt x="3" y="0"/>
                    <a:pt x="8" y="0"/>
                  </a:cubicBezTo>
                  <a:cubicBezTo>
                    <a:pt x="19" y="0"/>
                    <a:pt x="19" y="0"/>
                    <a:pt x="19" y="0"/>
                  </a:cubicBezTo>
                  <a:cubicBezTo>
                    <a:pt x="24" y="0"/>
                    <a:pt x="27" y="4"/>
                    <a:pt x="27" y="8"/>
                  </a:cubicBezTo>
                  <a:cubicBezTo>
                    <a:pt x="27" y="9"/>
                    <a:pt x="27" y="9"/>
                    <a:pt x="27" y="9"/>
                  </a:cubicBezTo>
                  <a:cubicBezTo>
                    <a:pt x="47" y="9"/>
                    <a:pt x="47" y="9"/>
                    <a:pt x="47" y="9"/>
                  </a:cubicBezTo>
                  <a:cubicBezTo>
                    <a:pt x="51" y="9"/>
                    <a:pt x="55" y="13"/>
                    <a:pt x="55" y="17"/>
                  </a:cubicBezTo>
                  <a:lnTo>
                    <a:pt x="55" y="23"/>
                  </a:lnTo>
                  <a:close/>
                  <a:moveTo>
                    <a:pt x="66" y="32"/>
                  </a:moveTo>
                  <a:cubicBezTo>
                    <a:pt x="54" y="46"/>
                    <a:pt x="54" y="46"/>
                    <a:pt x="54" y="46"/>
                  </a:cubicBezTo>
                  <a:cubicBezTo>
                    <a:pt x="52" y="48"/>
                    <a:pt x="47" y="50"/>
                    <a:pt x="44" y="50"/>
                  </a:cubicBezTo>
                  <a:cubicBezTo>
                    <a:pt x="5" y="50"/>
                    <a:pt x="5" y="50"/>
                    <a:pt x="5" y="50"/>
                  </a:cubicBezTo>
                  <a:cubicBezTo>
                    <a:pt x="4" y="50"/>
                    <a:pt x="2" y="50"/>
                    <a:pt x="2" y="48"/>
                  </a:cubicBezTo>
                  <a:cubicBezTo>
                    <a:pt x="2" y="48"/>
                    <a:pt x="3" y="47"/>
                    <a:pt x="3" y="46"/>
                  </a:cubicBezTo>
                  <a:cubicBezTo>
                    <a:pt x="15" y="32"/>
                    <a:pt x="15" y="32"/>
                    <a:pt x="15" y="32"/>
                  </a:cubicBezTo>
                  <a:cubicBezTo>
                    <a:pt x="18" y="29"/>
                    <a:pt x="22" y="28"/>
                    <a:pt x="25" y="28"/>
                  </a:cubicBezTo>
                  <a:cubicBezTo>
                    <a:pt x="64" y="28"/>
                    <a:pt x="64" y="28"/>
                    <a:pt x="64" y="28"/>
                  </a:cubicBezTo>
                  <a:cubicBezTo>
                    <a:pt x="65" y="28"/>
                    <a:pt x="67" y="28"/>
                    <a:pt x="67" y="30"/>
                  </a:cubicBezTo>
                  <a:cubicBezTo>
                    <a:pt x="67" y="30"/>
                    <a:pt x="66" y="31"/>
                    <a:pt x="66" y="3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9" name="Group 38"/>
          <p:cNvGrpSpPr/>
          <p:nvPr/>
        </p:nvGrpSpPr>
        <p:grpSpPr>
          <a:xfrm>
            <a:off x="3723828" y="2384096"/>
            <a:ext cx="1071504" cy="1607256"/>
            <a:chOff x="2647950" y="1695450"/>
            <a:chExt cx="762000" cy="1143000"/>
          </a:xfrm>
        </p:grpSpPr>
        <p:sp>
          <p:nvSpPr>
            <p:cNvPr id="16" name="Oval 15"/>
            <p:cNvSpPr/>
            <p:nvPr/>
          </p:nvSpPr>
          <p:spPr>
            <a:xfrm>
              <a:off x="2647950" y="1695450"/>
              <a:ext cx="762000" cy="1143000"/>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Freeform 145"/>
            <p:cNvSpPr>
              <a:spLocks/>
            </p:cNvSpPr>
            <p:nvPr/>
          </p:nvSpPr>
          <p:spPr bwMode="auto">
            <a:xfrm>
              <a:off x="2839017" y="2103167"/>
              <a:ext cx="379866" cy="32756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0" name="Group 39"/>
          <p:cNvGrpSpPr/>
          <p:nvPr/>
        </p:nvGrpSpPr>
        <p:grpSpPr>
          <a:xfrm>
            <a:off x="5893623" y="2384096"/>
            <a:ext cx="1071504" cy="1607256"/>
            <a:chOff x="4191000" y="1695450"/>
            <a:chExt cx="762000" cy="1143000"/>
          </a:xfrm>
        </p:grpSpPr>
        <p:sp>
          <p:nvSpPr>
            <p:cNvPr id="20" name="Oval 19"/>
            <p:cNvSpPr/>
            <p:nvPr/>
          </p:nvSpPr>
          <p:spPr>
            <a:xfrm>
              <a:off x="4191000" y="1695450"/>
              <a:ext cx="762000" cy="1143000"/>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Freeform 166"/>
            <p:cNvSpPr>
              <a:spLocks noEditPoints="1"/>
            </p:cNvSpPr>
            <p:nvPr/>
          </p:nvSpPr>
          <p:spPr bwMode="auto">
            <a:xfrm>
              <a:off x="4380691" y="2116931"/>
              <a:ext cx="382618" cy="300038"/>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3" name="TextBox 42"/>
          <p:cNvSpPr txBox="1"/>
          <p:nvPr/>
        </p:nvSpPr>
        <p:spPr>
          <a:xfrm>
            <a:off x="995609" y="5509315"/>
            <a:ext cx="2170497" cy="1260602"/>
          </a:xfrm>
          <a:prstGeom prst="rect">
            <a:avLst/>
          </a:prstGeom>
          <a:noFill/>
        </p:spPr>
        <p:txBody>
          <a:bodyPr wrap="square" rtlCol="0">
            <a:spAutoFit/>
          </a:bodyPr>
          <a:lstStyle/>
          <a:p>
            <a:pPr algn="ctr"/>
            <a:r>
              <a:rPr lang="en-US" sz="1687" b="1"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but the of majority have suffered alteration some form</a:t>
            </a:r>
          </a:p>
        </p:txBody>
      </p:sp>
      <p:sp>
        <p:nvSpPr>
          <p:cNvPr id="44" name="TextBox 43"/>
          <p:cNvSpPr txBox="1"/>
          <p:nvPr/>
        </p:nvSpPr>
        <p:spPr>
          <a:xfrm>
            <a:off x="3169868" y="5509315"/>
            <a:ext cx="2170497" cy="1260602"/>
          </a:xfrm>
          <a:prstGeom prst="rect">
            <a:avLst/>
          </a:prstGeom>
          <a:noFill/>
        </p:spPr>
        <p:txBody>
          <a:bodyPr wrap="square" rtlCol="0">
            <a:spAutoFit/>
          </a:bodyPr>
          <a:lstStyle/>
          <a:p>
            <a:pPr algn="ctr"/>
            <a:r>
              <a:rPr lang="en-US" sz="1687" b="1"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but the of majority have suffered alteration some form</a:t>
            </a:r>
          </a:p>
        </p:txBody>
      </p:sp>
      <p:sp>
        <p:nvSpPr>
          <p:cNvPr id="45" name="TextBox 44"/>
          <p:cNvSpPr txBox="1"/>
          <p:nvPr/>
        </p:nvSpPr>
        <p:spPr>
          <a:xfrm>
            <a:off x="5344128" y="5509315"/>
            <a:ext cx="2170497" cy="1260602"/>
          </a:xfrm>
          <a:prstGeom prst="rect">
            <a:avLst/>
          </a:prstGeom>
          <a:noFill/>
        </p:spPr>
        <p:txBody>
          <a:bodyPr wrap="square" rtlCol="0">
            <a:spAutoFit/>
          </a:bodyPr>
          <a:lstStyle/>
          <a:p>
            <a:pPr algn="ctr"/>
            <a:r>
              <a:rPr lang="en-US" sz="1687" b="1"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but the of majority have suffered alteration some form</a:t>
            </a:r>
          </a:p>
        </p:txBody>
      </p:sp>
      <p:sp>
        <p:nvSpPr>
          <p:cNvPr id="46" name="TextBox 45"/>
          <p:cNvSpPr txBox="1"/>
          <p:nvPr/>
        </p:nvSpPr>
        <p:spPr>
          <a:xfrm>
            <a:off x="7518388" y="5509315"/>
            <a:ext cx="2170497" cy="1260602"/>
          </a:xfrm>
          <a:prstGeom prst="rect">
            <a:avLst/>
          </a:prstGeom>
          <a:noFill/>
        </p:spPr>
        <p:txBody>
          <a:bodyPr wrap="square" rtlCol="0">
            <a:spAutoFit/>
          </a:bodyPr>
          <a:lstStyle/>
          <a:p>
            <a:pPr algn="ctr"/>
            <a:r>
              <a:rPr lang="en-US" sz="1687" b="1"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but the of majority have suffered alteration some form</a:t>
            </a:r>
          </a:p>
        </p:txBody>
      </p:sp>
      <p:sp>
        <p:nvSpPr>
          <p:cNvPr id="47" name="TextBox 46"/>
          <p:cNvSpPr txBox="1"/>
          <p:nvPr/>
        </p:nvSpPr>
        <p:spPr>
          <a:xfrm>
            <a:off x="9692647" y="5509315"/>
            <a:ext cx="2170497" cy="1260602"/>
          </a:xfrm>
          <a:prstGeom prst="rect">
            <a:avLst/>
          </a:prstGeom>
          <a:noFill/>
        </p:spPr>
        <p:txBody>
          <a:bodyPr wrap="square" rtlCol="0">
            <a:spAutoFit/>
          </a:bodyPr>
          <a:lstStyle/>
          <a:p>
            <a:pPr algn="ctr"/>
            <a:r>
              <a:rPr lang="en-US" sz="1687" b="1"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2"/>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but the of majority have suffered alteration some form</a:t>
            </a:r>
          </a:p>
        </p:txBody>
      </p:sp>
      <p:sp>
        <p:nvSpPr>
          <p:cNvPr id="48"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334044279"/>
      </p:ext>
    </p:extLst>
  </p:cSld>
  <p:clrMapOvr>
    <a:masterClrMapping/>
  </p:clrMapOvr>
  <mc:AlternateContent xmlns:mc="http://schemas.openxmlformats.org/markup-compatibility/2006" xmlns:p14="http://schemas.microsoft.com/office/powerpoint/2010/main">
    <mc:Choice Requires="p14">
      <p:transition spd="slow" p14:dur="900" advTm="2000">
        <p14:warp dir="in"/>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ppt_w</p:attrName>
                                        </p:attrNameLst>
                                      </p:cBhvr>
                                      <p:tavLst>
                                        <p:tav tm="0">
                                          <p:val>
                                            <p:fltVal val="0"/>
                                          </p:val>
                                        </p:tav>
                                        <p:tav tm="100000">
                                          <p:val>
                                            <p:strVal val="#ppt_w"/>
                                          </p:val>
                                        </p:tav>
                                      </p:tavLst>
                                    </p:anim>
                                    <p:anim calcmode="lin" valueType="num">
                                      <p:cBhvr>
                                        <p:cTn id="12" dur="500" fill="hold"/>
                                        <p:tgtEl>
                                          <p:spTgt spid="3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up)">
                                      <p:cBhvr>
                                        <p:cTn id="25" dur="500"/>
                                        <p:tgtEl>
                                          <p:spTgt spid="43"/>
                                        </p:tgtEl>
                                      </p:cBhvr>
                                    </p:animEffect>
                                  </p:childTnLst>
                                </p:cTn>
                              </p:par>
                            </p:childTnLst>
                          </p:cTn>
                        </p:par>
                        <p:par>
                          <p:cTn id="26" fill="hold">
                            <p:stCondLst>
                              <p:cond delay="2500"/>
                            </p:stCondLst>
                            <p:childTnLst>
                              <p:par>
                                <p:cTn id="27" presetID="23" presetClass="entr" presetSubtype="16"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childTnLst>
                          </p:cTn>
                        </p:par>
                        <p:par>
                          <p:cTn id="35" fill="hold">
                            <p:stCondLst>
                              <p:cond delay="3500"/>
                            </p:stCondLst>
                            <p:childTnLst>
                              <p:par>
                                <p:cTn id="36" presetID="23" presetClass="entr" presetSubtype="16"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childTnLst>
                                </p:cTn>
                              </p:par>
                            </p:childTnLst>
                          </p:cTn>
                        </p:par>
                        <p:par>
                          <p:cTn id="40" fill="hold">
                            <p:stCondLst>
                              <p:cond delay="4000"/>
                            </p:stCondLst>
                            <p:childTnLst>
                              <p:par>
                                <p:cTn id="41" presetID="22" presetClass="entr" presetSubtype="1" fill="hold" grpId="0"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wipe(up)">
                                      <p:cBhvr>
                                        <p:cTn id="43" dur="500"/>
                                        <p:tgtEl>
                                          <p:spTgt spid="44"/>
                                        </p:tgtEl>
                                      </p:cBhvr>
                                    </p:animEffect>
                                  </p:childTnLst>
                                </p:cTn>
                              </p:par>
                            </p:childTnLst>
                          </p:cTn>
                        </p:par>
                        <p:par>
                          <p:cTn id="44" fill="hold">
                            <p:stCondLst>
                              <p:cond delay="4500"/>
                            </p:stCondLst>
                            <p:childTnLst>
                              <p:par>
                                <p:cTn id="45" presetID="23" presetClass="entr" presetSubtype="16"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p:cTn id="47" dur="500" fill="hold"/>
                                        <p:tgtEl>
                                          <p:spTgt spid="40"/>
                                        </p:tgtEl>
                                        <p:attrNameLst>
                                          <p:attrName>ppt_w</p:attrName>
                                        </p:attrNameLst>
                                      </p:cBhvr>
                                      <p:tavLst>
                                        <p:tav tm="0">
                                          <p:val>
                                            <p:fltVal val="0"/>
                                          </p:val>
                                        </p:tav>
                                        <p:tav tm="100000">
                                          <p:val>
                                            <p:strVal val="#ppt_w"/>
                                          </p:val>
                                        </p:tav>
                                      </p:tavLst>
                                    </p:anim>
                                    <p:anim calcmode="lin" valueType="num">
                                      <p:cBhvr>
                                        <p:cTn id="48" dur="500" fill="hold"/>
                                        <p:tgtEl>
                                          <p:spTgt spid="40"/>
                                        </p:tgtEl>
                                        <p:attrNameLst>
                                          <p:attrName>ppt_h</p:attrName>
                                        </p:attrNameLst>
                                      </p:cBhvr>
                                      <p:tavLst>
                                        <p:tav tm="0">
                                          <p:val>
                                            <p:fltVal val="0"/>
                                          </p:val>
                                        </p:tav>
                                        <p:tav tm="100000">
                                          <p:val>
                                            <p:strVal val="#ppt_h"/>
                                          </p:val>
                                        </p:tav>
                                      </p:tavLst>
                                    </p:anim>
                                  </p:childTnLst>
                                </p:cTn>
                              </p:par>
                            </p:childTnLst>
                          </p:cTn>
                        </p:par>
                        <p:par>
                          <p:cTn id="49" fill="hold">
                            <p:stCondLst>
                              <p:cond delay="5000"/>
                            </p:stCondLst>
                            <p:childTnLst>
                              <p:par>
                                <p:cTn id="50" presetID="22" presetClass="entr" presetSubtype="1" fill="hold"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up)">
                                      <p:cBhvr>
                                        <p:cTn id="52" dur="500"/>
                                        <p:tgtEl>
                                          <p:spTgt spid="22"/>
                                        </p:tgtEl>
                                      </p:cBhvr>
                                    </p:animEffect>
                                  </p:childTnLst>
                                </p:cTn>
                              </p:par>
                            </p:childTnLst>
                          </p:cTn>
                        </p:par>
                        <p:par>
                          <p:cTn id="53" fill="hold">
                            <p:stCondLst>
                              <p:cond delay="5500"/>
                            </p:stCondLst>
                            <p:childTnLst>
                              <p:par>
                                <p:cTn id="54" presetID="23" presetClass="entr" presetSubtype="16" fill="hold" grpId="0" nodeType="after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p:cTn id="56" dur="500" fill="hold"/>
                                        <p:tgtEl>
                                          <p:spTgt spid="21"/>
                                        </p:tgtEl>
                                        <p:attrNameLst>
                                          <p:attrName>ppt_w</p:attrName>
                                        </p:attrNameLst>
                                      </p:cBhvr>
                                      <p:tavLst>
                                        <p:tav tm="0">
                                          <p:val>
                                            <p:fltVal val="0"/>
                                          </p:val>
                                        </p:tav>
                                        <p:tav tm="100000">
                                          <p:val>
                                            <p:strVal val="#ppt_w"/>
                                          </p:val>
                                        </p:tav>
                                      </p:tavLst>
                                    </p:anim>
                                    <p:anim calcmode="lin" valueType="num">
                                      <p:cBhvr>
                                        <p:cTn id="57" dur="500" fill="hold"/>
                                        <p:tgtEl>
                                          <p:spTgt spid="21"/>
                                        </p:tgtEl>
                                        <p:attrNameLst>
                                          <p:attrName>ppt_h</p:attrName>
                                        </p:attrNameLst>
                                      </p:cBhvr>
                                      <p:tavLst>
                                        <p:tav tm="0">
                                          <p:val>
                                            <p:fltVal val="0"/>
                                          </p:val>
                                        </p:tav>
                                        <p:tav tm="100000">
                                          <p:val>
                                            <p:strVal val="#ppt_h"/>
                                          </p:val>
                                        </p:tav>
                                      </p:tavLst>
                                    </p:anim>
                                  </p:childTnLst>
                                </p:cTn>
                              </p:par>
                            </p:childTnLst>
                          </p:cTn>
                        </p:par>
                        <p:par>
                          <p:cTn id="58" fill="hold">
                            <p:stCondLst>
                              <p:cond delay="6000"/>
                            </p:stCondLst>
                            <p:childTnLst>
                              <p:par>
                                <p:cTn id="59" presetID="22" presetClass="entr" presetSubtype="1" fill="hold" grpId="0"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wipe(up)">
                                      <p:cBhvr>
                                        <p:cTn id="61" dur="500"/>
                                        <p:tgtEl>
                                          <p:spTgt spid="45"/>
                                        </p:tgtEl>
                                      </p:cBhvr>
                                    </p:animEffect>
                                  </p:childTnLst>
                                </p:cTn>
                              </p:par>
                            </p:childTnLst>
                          </p:cTn>
                        </p:par>
                        <p:par>
                          <p:cTn id="62" fill="hold">
                            <p:stCondLst>
                              <p:cond delay="6500"/>
                            </p:stCondLst>
                            <p:childTnLst>
                              <p:par>
                                <p:cTn id="63" presetID="23" presetClass="entr" presetSubtype="16" fill="hold" nodeType="after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childTnLst>
                                </p:cTn>
                              </p:par>
                            </p:childTnLst>
                          </p:cTn>
                        </p:par>
                        <p:par>
                          <p:cTn id="67" fill="hold">
                            <p:stCondLst>
                              <p:cond delay="7000"/>
                            </p:stCondLst>
                            <p:childTnLst>
                              <p:par>
                                <p:cTn id="68" presetID="22" presetClass="entr" presetSubtype="1" fill="hold"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ipe(up)">
                                      <p:cBhvr>
                                        <p:cTn id="70" dur="500"/>
                                        <p:tgtEl>
                                          <p:spTgt spid="26"/>
                                        </p:tgtEl>
                                      </p:cBhvr>
                                    </p:animEffect>
                                  </p:childTnLst>
                                </p:cTn>
                              </p:par>
                            </p:childTnLst>
                          </p:cTn>
                        </p:par>
                        <p:par>
                          <p:cTn id="71" fill="hold">
                            <p:stCondLst>
                              <p:cond delay="7500"/>
                            </p:stCondLst>
                            <p:childTnLst>
                              <p:par>
                                <p:cTn id="72" presetID="23" presetClass="entr" presetSubtype="16"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500" fill="hold"/>
                                        <p:tgtEl>
                                          <p:spTgt spid="25"/>
                                        </p:tgtEl>
                                        <p:attrNameLst>
                                          <p:attrName>ppt_w</p:attrName>
                                        </p:attrNameLst>
                                      </p:cBhvr>
                                      <p:tavLst>
                                        <p:tav tm="0">
                                          <p:val>
                                            <p:fltVal val="0"/>
                                          </p:val>
                                        </p:tav>
                                        <p:tav tm="100000">
                                          <p:val>
                                            <p:strVal val="#ppt_w"/>
                                          </p:val>
                                        </p:tav>
                                      </p:tavLst>
                                    </p:anim>
                                    <p:anim calcmode="lin" valueType="num">
                                      <p:cBhvr>
                                        <p:cTn id="75" dur="500" fill="hold"/>
                                        <p:tgtEl>
                                          <p:spTgt spid="25"/>
                                        </p:tgtEl>
                                        <p:attrNameLst>
                                          <p:attrName>ppt_h</p:attrName>
                                        </p:attrNameLst>
                                      </p:cBhvr>
                                      <p:tavLst>
                                        <p:tav tm="0">
                                          <p:val>
                                            <p:fltVal val="0"/>
                                          </p:val>
                                        </p:tav>
                                        <p:tav tm="100000">
                                          <p:val>
                                            <p:strVal val="#ppt_h"/>
                                          </p:val>
                                        </p:tav>
                                      </p:tavLst>
                                    </p:anim>
                                  </p:childTnLst>
                                </p:cTn>
                              </p:par>
                            </p:childTnLst>
                          </p:cTn>
                        </p:par>
                        <p:par>
                          <p:cTn id="76" fill="hold">
                            <p:stCondLst>
                              <p:cond delay="8000"/>
                            </p:stCondLst>
                            <p:childTnLst>
                              <p:par>
                                <p:cTn id="77" presetID="22" presetClass="entr" presetSubtype="1" fill="hold" grpId="0"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wipe(up)">
                                      <p:cBhvr>
                                        <p:cTn id="79" dur="500"/>
                                        <p:tgtEl>
                                          <p:spTgt spid="46"/>
                                        </p:tgtEl>
                                      </p:cBhvr>
                                    </p:animEffect>
                                  </p:childTnLst>
                                </p:cTn>
                              </p:par>
                            </p:childTnLst>
                          </p:cTn>
                        </p:par>
                        <p:par>
                          <p:cTn id="80" fill="hold">
                            <p:stCondLst>
                              <p:cond delay="8500"/>
                            </p:stCondLst>
                            <p:childTnLst>
                              <p:par>
                                <p:cTn id="81" presetID="23" presetClass="entr" presetSubtype="16" fill="hold" nodeType="afterEffect">
                                  <p:stCondLst>
                                    <p:cond delay="0"/>
                                  </p:stCondLst>
                                  <p:childTnLst>
                                    <p:set>
                                      <p:cBhvr>
                                        <p:cTn id="82" dur="1" fill="hold">
                                          <p:stCondLst>
                                            <p:cond delay="0"/>
                                          </p:stCondLst>
                                        </p:cTn>
                                        <p:tgtEl>
                                          <p:spTgt spid="42"/>
                                        </p:tgtEl>
                                        <p:attrNameLst>
                                          <p:attrName>style.visibility</p:attrName>
                                        </p:attrNameLst>
                                      </p:cBhvr>
                                      <p:to>
                                        <p:strVal val="visible"/>
                                      </p:to>
                                    </p:set>
                                    <p:anim calcmode="lin" valueType="num">
                                      <p:cBhvr>
                                        <p:cTn id="83" dur="500" fill="hold"/>
                                        <p:tgtEl>
                                          <p:spTgt spid="42"/>
                                        </p:tgtEl>
                                        <p:attrNameLst>
                                          <p:attrName>ppt_w</p:attrName>
                                        </p:attrNameLst>
                                      </p:cBhvr>
                                      <p:tavLst>
                                        <p:tav tm="0">
                                          <p:val>
                                            <p:fltVal val="0"/>
                                          </p:val>
                                        </p:tav>
                                        <p:tav tm="100000">
                                          <p:val>
                                            <p:strVal val="#ppt_w"/>
                                          </p:val>
                                        </p:tav>
                                      </p:tavLst>
                                    </p:anim>
                                    <p:anim calcmode="lin" valueType="num">
                                      <p:cBhvr>
                                        <p:cTn id="84" dur="500" fill="hold"/>
                                        <p:tgtEl>
                                          <p:spTgt spid="42"/>
                                        </p:tgtEl>
                                        <p:attrNameLst>
                                          <p:attrName>ppt_h</p:attrName>
                                        </p:attrNameLst>
                                      </p:cBhvr>
                                      <p:tavLst>
                                        <p:tav tm="0">
                                          <p:val>
                                            <p:fltVal val="0"/>
                                          </p:val>
                                        </p:tav>
                                        <p:tav tm="100000">
                                          <p:val>
                                            <p:strVal val="#ppt_h"/>
                                          </p:val>
                                        </p:tav>
                                      </p:tavLst>
                                    </p:anim>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up)">
                                      <p:cBhvr>
                                        <p:cTn id="88" dur="500"/>
                                        <p:tgtEl>
                                          <p:spTgt spid="30"/>
                                        </p:tgtEl>
                                      </p:cBhvr>
                                    </p:animEffect>
                                  </p:childTnLst>
                                </p:cTn>
                              </p:par>
                            </p:childTnLst>
                          </p:cTn>
                        </p:par>
                        <p:par>
                          <p:cTn id="89" fill="hold">
                            <p:stCondLst>
                              <p:cond delay="9500"/>
                            </p:stCondLst>
                            <p:childTnLst>
                              <p:par>
                                <p:cTn id="90" presetID="23" presetClass="entr" presetSubtype="16"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p:cTn id="92" dur="500" fill="hold"/>
                                        <p:tgtEl>
                                          <p:spTgt spid="29"/>
                                        </p:tgtEl>
                                        <p:attrNameLst>
                                          <p:attrName>ppt_w</p:attrName>
                                        </p:attrNameLst>
                                      </p:cBhvr>
                                      <p:tavLst>
                                        <p:tav tm="0">
                                          <p:val>
                                            <p:fltVal val="0"/>
                                          </p:val>
                                        </p:tav>
                                        <p:tav tm="100000">
                                          <p:val>
                                            <p:strVal val="#ppt_w"/>
                                          </p:val>
                                        </p:tav>
                                      </p:tavLst>
                                    </p:anim>
                                    <p:anim calcmode="lin" valueType="num">
                                      <p:cBhvr>
                                        <p:cTn id="93" dur="500" fill="hold"/>
                                        <p:tgtEl>
                                          <p:spTgt spid="29"/>
                                        </p:tgtEl>
                                        <p:attrNameLst>
                                          <p:attrName>ppt_h</p:attrName>
                                        </p:attrNameLst>
                                      </p:cBhvr>
                                      <p:tavLst>
                                        <p:tav tm="0">
                                          <p:val>
                                            <p:fltVal val="0"/>
                                          </p:val>
                                        </p:tav>
                                        <p:tav tm="100000">
                                          <p:val>
                                            <p:strVal val="#ppt_h"/>
                                          </p:val>
                                        </p:tav>
                                      </p:tavLst>
                                    </p:anim>
                                  </p:childTnLst>
                                </p:cTn>
                              </p:par>
                            </p:childTnLst>
                          </p:cTn>
                        </p:par>
                        <p:par>
                          <p:cTn id="94" fill="hold">
                            <p:stCondLst>
                              <p:cond delay="10000"/>
                            </p:stCondLst>
                            <p:childTnLst>
                              <p:par>
                                <p:cTn id="95" presetID="22" presetClass="entr" presetSubtype="1"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wipe(up)">
                                      <p:cBhvr>
                                        <p:cTn id="9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7" grpId="0" animBg="1"/>
      <p:bldP spid="21" grpId="0" animBg="1"/>
      <p:bldP spid="25" grpId="0" animBg="1"/>
      <p:bldP spid="29" grpId="0" animBg="1"/>
      <p:bldP spid="43" grpId="0"/>
      <p:bldP spid="44" grpId="0"/>
      <p:bldP spid="45" grpId="0"/>
      <p:bldP spid="46" grpId="0"/>
      <p:bldP spid="4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lock Arc 6"/>
          <p:cNvSpPr/>
          <p:nvPr/>
        </p:nvSpPr>
        <p:spPr>
          <a:xfrm rot="7543489">
            <a:off x="4743853" y="2746323"/>
            <a:ext cx="1643484" cy="1643484"/>
          </a:xfrm>
          <a:prstGeom prst="blockArc">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Block Arc 9"/>
          <p:cNvSpPr/>
          <p:nvPr/>
        </p:nvSpPr>
        <p:spPr>
          <a:xfrm rot="14056511" flipH="1">
            <a:off x="6471414" y="2746323"/>
            <a:ext cx="1643484" cy="1643484"/>
          </a:xfrm>
          <a:prstGeom prst="blockArc">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Block Arc 12"/>
          <p:cNvSpPr/>
          <p:nvPr/>
        </p:nvSpPr>
        <p:spPr>
          <a:xfrm rot="14056511" flipV="1">
            <a:off x="4743853" y="4471516"/>
            <a:ext cx="1643484" cy="1643484"/>
          </a:xfrm>
          <a:prstGeom prst="blockArc">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Block Arc 13"/>
          <p:cNvSpPr/>
          <p:nvPr/>
        </p:nvSpPr>
        <p:spPr>
          <a:xfrm rot="7543489" flipH="1" flipV="1">
            <a:off x="6471414" y="4471516"/>
            <a:ext cx="1643484" cy="1643484"/>
          </a:xfrm>
          <a:prstGeom prst="blockArc">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8" name="Group 27"/>
          <p:cNvGrpSpPr/>
          <p:nvPr/>
        </p:nvGrpSpPr>
        <p:grpSpPr>
          <a:xfrm>
            <a:off x="5706750" y="2272817"/>
            <a:ext cx="1445250" cy="1445250"/>
            <a:chOff x="4058105" y="1527414"/>
            <a:chExt cx="1027790" cy="1027790"/>
          </a:xfrm>
        </p:grpSpPr>
        <p:sp>
          <p:nvSpPr>
            <p:cNvPr id="16" name="Chord 15"/>
            <p:cNvSpPr/>
            <p:nvPr/>
          </p:nvSpPr>
          <p:spPr>
            <a:xfrm rot="6614666">
              <a:off x="4058105" y="1527414"/>
              <a:ext cx="1027790" cy="1027790"/>
            </a:xfrm>
            <a:prstGeom prst="chord">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71"/>
            <p:cNvSpPr>
              <a:spLocks noEditPoints="1"/>
            </p:cNvSpPr>
            <p:nvPr/>
          </p:nvSpPr>
          <p:spPr bwMode="auto">
            <a:xfrm>
              <a:off x="4409281" y="1740625"/>
              <a:ext cx="325438" cy="304938"/>
            </a:xfrm>
            <a:custGeom>
              <a:avLst/>
              <a:gdLst/>
              <a:ahLst/>
              <a:cxnLst>
                <a:cxn ang="0">
                  <a:pos x="65" y="22"/>
                </a:cxn>
                <a:cxn ang="0">
                  <a:pos x="26" y="45"/>
                </a:cxn>
                <a:cxn ang="0">
                  <a:pos x="0" y="26"/>
                </a:cxn>
                <a:cxn ang="0">
                  <a:pos x="39" y="0"/>
                </a:cxn>
                <a:cxn ang="0">
                  <a:pos x="65" y="22"/>
                </a:cxn>
                <a:cxn ang="0">
                  <a:pos x="65" y="69"/>
                </a:cxn>
                <a:cxn ang="0">
                  <a:pos x="39" y="91"/>
                </a:cxn>
                <a:cxn ang="0">
                  <a:pos x="0" y="67"/>
                </a:cxn>
                <a:cxn ang="0">
                  <a:pos x="26" y="45"/>
                </a:cxn>
                <a:cxn ang="0">
                  <a:pos x="65" y="69"/>
                </a:cxn>
                <a:cxn ang="0">
                  <a:pos x="101" y="97"/>
                </a:cxn>
                <a:cxn ang="0">
                  <a:pos x="65" y="119"/>
                </a:cxn>
                <a:cxn ang="0">
                  <a:pos x="65" y="119"/>
                </a:cxn>
                <a:cxn ang="0">
                  <a:pos x="65" y="119"/>
                </a:cxn>
                <a:cxn ang="0">
                  <a:pos x="65" y="119"/>
                </a:cxn>
                <a:cxn ang="0">
                  <a:pos x="65" y="119"/>
                </a:cxn>
                <a:cxn ang="0">
                  <a:pos x="26" y="97"/>
                </a:cxn>
                <a:cxn ang="0">
                  <a:pos x="26" y="89"/>
                </a:cxn>
                <a:cxn ang="0">
                  <a:pos x="39" y="95"/>
                </a:cxn>
                <a:cxn ang="0">
                  <a:pos x="65" y="74"/>
                </a:cxn>
                <a:cxn ang="0">
                  <a:pos x="65" y="74"/>
                </a:cxn>
                <a:cxn ang="0">
                  <a:pos x="65" y="74"/>
                </a:cxn>
                <a:cxn ang="0">
                  <a:pos x="65" y="74"/>
                </a:cxn>
                <a:cxn ang="0">
                  <a:pos x="65" y="74"/>
                </a:cxn>
                <a:cxn ang="0">
                  <a:pos x="91" y="95"/>
                </a:cxn>
                <a:cxn ang="0">
                  <a:pos x="101" y="89"/>
                </a:cxn>
                <a:cxn ang="0">
                  <a:pos x="101" y="97"/>
                </a:cxn>
                <a:cxn ang="0">
                  <a:pos x="127" y="26"/>
                </a:cxn>
                <a:cxn ang="0">
                  <a:pos x="101" y="45"/>
                </a:cxn>
                <a:cxn ang="0">
                  <a:pos x="65" y="22"/>
                </a:cxn>
                <a:cxn ang="0">
                  <a:pos x="91" y="0"/>
                </a:cxn>
                <a:cxn ang="0">
                  <a:pos x="127" y="26"/>
                </a:cxn>
                <a:cxn ang="0">
                  <a:pos x="127" y="67"/>
                </a:cxn>
                <a:cxn ang="0">
                  <a:pos x="91" y="91"/>
                </a:cxn>
                <a:cxn ang="0">
                  <a:pos x="65" y="69"/>
                </a:cxn>
                <a:cxn ang="0">
                  <a:pos x="101" y="45"/>
                </a:cxn>
                <a:cxn ang="0">
                  <a:pos x="127" y="67"/>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65" y="119"/>
                  </a:lnTo>
                  <a:lnTo>
                    <a:pt x="65" y="119"/>
                  </a:lnTo>
                  <a:lnTo>
                    <a:pt x="65" y="119"/>
                  </a:lnTo>
                  <a:lnTo>
                    <a:pt x="65" y="119"/>
                  </a:lnTo>
                  <a:lnTo>
                    <a:pt x="26" y="97"/>
                  </a:lnTo>
                  <a:lnTo>
                    <a:pt x="26" y="89"/>
                  </a:lnTo>
                  <a:lnTo>
                    <a:pt x="39" y="95"/>
                  </a:lnTo>
                  <a:lnTo>
                    <a:pt x="65" y="74"/>
                  </a:lnTo>
                  <a:lnTo>
                    <a:pt x="65" y="74"/>
                  </a:lnTo>
                  <a:lnTo>
                    <a:pt x="65" y="74"/>
                  </a:lnTo>
                  <a:lnTo>
                    <a:pt x="65" y="74"/>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0" name="Group 29"/>
          <p:cNvGrpSpPr/>
          <p:nvPr/>
        </p:nvGrpSpPr>
        <p:grpSpPr>
          <a:xfrm>
            <a:off x="4451690" y="3708036"/>
            <a:ext cx="1445250" cy="1445250"/>
            <a:chOff x="3165569" y="2548070"/>
            <a:chExt cx="1027790" cy="1027790"/>
          </a:xfrm>
        </p:grpSpPr>
        <p:sp>
          <p:nvSpPr>
            <p:cNvPr id="19" name="Chord 18"/>
            <p:cNvSpPr/>
            <p:nvPr/>
          </p:nvSpPr>
          <p:spPr>
            <a:xfrm rot="12215786" flipH="1" flipV="1">
              <a:off x="3165569" y="2548070"/>
              <a:ext cx="1027790" cy="1027790"/>
            </a:xfrm>
            <a:prstGeom prst="chord">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145"/>
            <p:cNvSpPr>
              <a:spLocks/>
            </p:cNvSpPr>
            <p:nvPr/>
          </p:nvSpPr>
          <p:spPr bwMode="auto">
            <a:xfrm>
              <a:off x="3365500" y="2838450"/>
              <a:ext cx="353624" cy="30493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1" name="Group 30"/>
          <p:cNvGrpSpPr/>
          <p:nvPr/>
        </p:nvGrpSpPr>
        <p:grpSpPr>
          <a:xfrm>
            <a:off x="5706750" y="5143255"/>
            <a:ext cx="1445250" cy="1445250"/>
            <a:chOff x="4058105" y="3568726"/>
            <a:chExt cx="1027790" cy="1027790"/>
          </a:xfrm>
        </p:grpSpPr>
        <p:sp>
          <p:nvSpPr>
            <p:cNvPr id="17" name="Chord 16"/>
            <p:cNvSpPr/>
            <p:nvPr/>
          </p:nvSpPr>
          <p:spPr>
            <a:xfrm rot="14784214" flipV="1">
              <a:off x="4058105" y="3568726"/>
              <a:ext cx="1027790" cy="1027790"/>
            </a:xfrm>
            <a:prstGeom prst="chord">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Freeform 166"/>
            <p:cNvSpPr>
              <a:spLocks noEditPoints="1"/>
            </p:cNvSpPr>
            <p:nvPr/>
          </p:nvSpPr>
          <p:spPr bwMode="auto">
            <a:xfrm>
              <a:off x="4385176" y="4034675"/>
              <a:ext cx="356188" cy="279312"/>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9" name="Group 28"/>
          <p:cNvGrpSpPr/>
          <p:nvPr/>
        </p:nvGrpSpPr>
        <p:grpSpPr>
          <a:xfrm>
            <a:off x="6961810" y="3708036"/>
            <a:ext cx="1445250" cy="1445250"/>
            <a:chOff x="4950641" y="2548070"/>
            <a:chExt cx="1027790" cy="1027790"/>
          </a:xfrm>
        </p:grpSpPr>
        <p:sp>
          <p:nvSpPr>
            <p:cNvPr id="18" name="Chord 17"/>
            <p:cNvSpPr/>
            <p:nvPr/>
          </p:nvSpPr>
          <p:spPr>
            <a:xfrm rot="9384214" flipV="1">
              <a:off x="4950641" y="2548070"/>
              <a:ext cx="1027790" cy="1027790"/>
            </a:xfrm>
            <a:prstGeom prst="chord">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176"/>
            <p:cNvSpPr>
              <a:spLocks noEditPoints="1"/>
            </p:cNvSpPr>
            <p:nvPr/>
          </p:nvSpPr>
          <p:spPr bwMode="auto">
            <a:xfrm>
              <a:off x="5430324" y="2881310"/>
              <a:ext cx="271624" cy="361310"/>
            </a:xfrm>
            <a:custGeom>
              <a:avLst/>
              <a:gdLst/>
              <a:ahLst/>
              <a:cxnLst>
                <a:cxn ang="0">
                  <a:pos x="17" y="41"/>
                </a:cxn>
                <a:cxn ang="0">
                  <a:pos x="13" y="43"/>
                </a:cxn>
                <a:cxn ang="0">
                  <a:pos x="2" y="46"/>
                </a:cxn>
                <a:cxn ang="0">
                  <a:pos x="1" y="44"/>
                </a:cxn>
                <a:cxn ang="0">
                  <a:pos x="0" y="42"/>
                </a:cxn>
                <a:cxn ang="0">
                  <a:pos x="1" y="31"/>
                </a:cxn>
                <a:cxn ang="0">
                  <a:pos x="3" y="30"/>
                </a:cxn>
                <a:cxn ang="0">
                  <a:pos x="14" y="35"/>
                </a:cxn>
                <a:cxn ang="0">
                  <a:pos x="17" y="36"/>
                </a:cxn>
                <a:cxn ang="0">
                  <a:pos x="19" y="39"/>
                </a:cxn>
                <a:cxn ang="0">
                  <a:pos x="17" y="41"/>
                </a:cxn>
                <a:cxn ang="0">
                  <a:pos x="23" y="31"/>
                </a:cxn>
                <a:cxn ang="0">
                  <a:pos x="19" y="29"/>
                </a:cxn>
                <a:cxn ang="0">
                  <a:pos x="5" y="7"/>
                </a:cxn>
                <a:cxn ang="0">
                  <a:pos x="6" y="5"/>
                </a:cxn>
                <a:cxn ang="0">
                  <a:pos x="21" y="1"/>
                </a:cxn>
                <a:cxn ang="0">
                  <a:pos x="23" y="2"/>
                </a:cxn>
                <a:cxn ang="0">
                  <a:pos x="25" y="27"/>
                </a:cxn>
                <a:cxn ang="0">
                  <a:pos x="23" y="31"/>
                </a:cxn>
                <a:cxn ang="0">
                  <a:pos x="24" y="52"/>
                </a:cxn>
                <a:cxn ang="0">
                  <a:pos x="24" y="63"/>
                </a:cxn>
                <a:cxn ang="0">
                  <a:pos x="22" y="65"/>
                </a:cxn>
                <a:cxn ang="0">
                  <a:pos x="10" y="60"/>
                </a:cxn>
                <a:cxn ang="0">
                  <a:pos x="9" y="59"/>
                </a:cxn>
                <a:cxn ang="0">
                  <a:pos x="10" y="58"/>
                </a:cxn>
                <a:cxn ang="0">
                  <a:pos x="17" y="48"/>
                </a:cxn>
                <a:cxn ang="0">
                  <a:pos x="19" y="46"/>
                </a:cxn>
                <a:cxn ang="0">
                  <a:pos x="23" y="45"/>
                </a:cxn>
                <a:cxn ang="0">
                  <a:pos x="24" y="48"/>
                </a:cxn>
                <a:cxn ang="0">
                  <a:pos x="24" y="52"/>
                </a:cxn>
                <a:cxn ang="0">
                  <a:pos x="47" y="33"/>
                </a:cxn>
                <a:cxn ang="0">
                  <a:pos x="35" y="36"/>
                </a:cxn>
                <a:cxn ang="0">
                  <a:pos x="32" y="37"/>
                </a:cxn>
                <a:cxn ang="0">
                  <a:pos x="32" y="37"/>
                </a:cxn>
                <a:cxn ang="0">
                  <a:pos x="29" y="35"/>
                </a:cxn>
                <a:cxn ang="0">
                  <a:pos x="29" y="32"/>
                </a:cxn>
                <a:cxn ang="0">
                  <a:pos x="32" y="28"/>
                </a:cxn>
                <a:cxn ang="0">
                  <a:pos x="39" y="20"/>
                </a:cxn>
                <a:cxn ang="0">
                  <a:pos x="41" y="20"/>
                </a:cxn>
                <a:cxn ang="0">
                  <a:pos x="48" y="30"/>
                </a:cxn>
                <a:cxn ang="0">
                  <a:pos x="48" y="31"/>
                </a:cxn>
                <a:cxn ang="0">
                  <a:pos x="47" y="33"/>
                </a:cxn>
                <a:cxn ang="0">
                  <a:pos x="40" y="60"/>
                </a:cxn>
                <a:cxn ang="0">
                  <a:pos x="38" y="59"/>
                </a:cxn>
                <a:cxn ang="0">
                  <a:pos x="32" y="49"/>
                </a:cxn>
                <a:cxn ang="0">
                  <a:pos x="30" y="46"/>
                </a:cxn>
                <a:cxn ang="0">
                  <a:pos x="30" y="43"/>
                </a:cxn>
                <a:cxn ang="0">
                  <a:pos x="33" y="42"/>
                </a:cxn>
                <a:cxn ang="0">
                  <a:pos x="37" y="44"/>
                </a:cxn>
                <a:cxn ang="0">
                  <a:pos x="48" y="47"/>
                </a:cxn>
                <a:cxn ang="0">
                  <a:pos x="49" y="49"/>
                </a:cxn>
                <a:cxn ang="0">
                  <a:pos x="40" y="60"/>
                </a:cxn>
              </a:cxnLst>
              <a:rect l="0" t="0" r="r" b="b"/>
              <a:pathLst>
                <a:path w="49" h="65">
                  <a:moveTo>
                    <a:pt x="17" y="41"/>
                  </a:moveTo>
                  <a:cubicBezTo>
                    <a:pt x="17" y="41"/>
                    <a:pt x="17" y="41"/>
                    <a:pt x="13" y="43"/>
                  </a:cubicBezTo>
                  <a:cubicBezTo>
                    <a:pt x="3" y="46"/>
                    <a:pt x="3" y="46"/>
                    <a:pt x="2" y="46"/>
                  </a:cubicBezTo>
                  <a:cubicBezTo>
                    <a:pt x="2" y="46"/>
                    <a:pt x="1" y="45"/>
                    <a:pt x="1" y="44"/>
                  </a:cubicBezTo>
                  <a:cubicBezTo>
                    <a:pt x="0" y="44"/>
                    <a:pt x="0" y="43"/>
                    <a:pt x="0" y="42"/>
                  </a:cubicBezTo>
                  <a:cubicBezTo>
                    <a:pt x="0" y="38"/>
                    <a:pt x="0" y="33"/>
                    <a:pt x="1" y="31"/>
                  </a:cubicBezTo>
                  <a:cubicBezTo>
                    <a:pt x="2" y="31"/>
                    <a:pt x="2" y="30"/>
                    <a:pt x="3" y="30"/>
                  </a:cubicBezTo>
                  <a:cubicBezTo>
                    <a:pt x="4" y="30"/>
                    <a:pt x="4" y="30"/>
                    <a:pt x="14" y="35"/>
                  </a:cubicBezTo>
                  <a:cubicBezTo>
                    <a:pt x="14" y="35"/>
                    <a:pt x="14" y="35"/>
                    <a:pt x="17" y="36"/>
                  </a:cubicBezTo>
                  <a:cubicBezTo>
                    <a:pt x="18" y="36"/>
                    <a:pt x="19" y="37"/>
                    <a:pt x="19" y="39"/>
                  </a:cubicBezTo>
                  <a:cubicBezTo>
                    <a:pt x="19" y="40"/>
                    <a:pt x="18" y="41"/>
                    <a:pt x="17" y="41"/>
                  </a:cubicBezTo>
                  <a:close/>
                  <a:moveTo>
                    <a:pt x="23" y="31"/>
                  </a:moveTo>
                  <a:cubicBezTo>
                    <a:pt x="22" y="31"/>
                    <a:pt x="21" y="32"/>
                    <a:pt x="19" y="29"/>
                  </a:cubicBezTo>
                  <a:cubicBezTo>
                    <a:pt x="5" y="8"/>
                    <a:pt x="5" y="7"/>
                    <a:pt x="5" y="7"/>
                  </a:cubicBezTo>
                  <a:cubicBezTo>
                    <a:pt x="5" y="6"/>
                    <a:pt x="5" y="6"/>
                    <a:pt x="6" y="5"/>
                  </a:cubicBezTo>
                  <a:cubicBezTo>
                    <a:pt x="8" y="3"/>
                    <a:pt x="18" y="0"/>
                    <a:pt x="21" y="1"/>
                  </a:cubicBezTo>
                  <a:cubicBezTo>
                    <a:pt x="22" y="1"/>
                    <a:pt x="23" y="1"/>
                    <a:pt x="23" y="2"/>
                  </a:cubicBezTo>
                  <a:cubicBezTo>
                    <a:pt x="23" y="3"/>
                    <a:pt x="24" y="22"/>
                    <a:pt x="25" y="27"/>
                  </a:cubicBezTo>
                  <a:cubicBezTo>
                    <a:pt x="25" y="30"/>
                    <a:pt x="23" y="31"/>
                    <a:pt x="23" y="31"/>
                  </a:cubicBezTo>
                  <a:close/>
                  <a:moveTo>
                    <a:pt x="24" y="52"/>
                  </a:moveTo>
                  <a:cubicBezTo>
                    <a:pt x="24" y="62"/>
                    <a:pt x="24" y="63"/>
                    <a:pt x="24" y="63"/>
                  </a:cubicBezTo>
                  <a:cubicBezTo>
                    <a:pt x="24" y="64"/>
                    <a:pt x="23" y="64"/>
                    <a:pt x="22" y="65"/>
                  </a:cubicBezTo>
                  <a:cubicBezTo>
                    <a:pt x="20" y="65"/>
                    <a:pt x="12" y="62"/>
                    <a:pt x="10" y="60"/>
                  </a:cubicBezTo>
                  <a:cubicBezTo>
                    <a:pt x="10" y="60"/>
                    <a:pt x="10" y="59"/>
                    <a:pt x="9" y="59"/>
                  </a:cubicBezTo>
                  <a:cubicBezTo>
                    <a:pt x="9" y="58"/>
                    <a:pt x="9" y="58"/>
                    <a:pt x="10" y="58"/>
                  </a:cubicBezTo>
                  <a:cubicBezTo>
                    <a:pt x="10" y="57"/>
                    <a:pt x="10" y="57"/>
                    <a:pt x="17" y="48"/>
                  </a:cubicBezTo>
                  <a:cubicBezTo>
                    <a:pt x="17" y="48"/>
                    <a:pt x="17" y="48"/>
                    <a:pt x="19" y="46"/>
                  </a:cubicBezTo>
                  <a:cubicBezTo>
                    <a:pt x="20" y="45"/>
                    <a:pt x="21" y="45"/>
                    <a:pt x="23" y="45"/>
                  </a:cubicBezTo>
                  <a:cubicBezTo>
                    <a:pt x="24" y="46"/>
                    <a:pt x="24" y="47"/>
                    <a:pt x="24" y="48"/>
                  </a:cubicBezTo>
                  <a:cubicBezTo>
                    <a:pt x="24" y="48"/>
                    <a:pt x="24" y="48"/>
                    <a:pt x="24" y="52"/>
                  </a:cubicBezTo>
                  <a:close/>
                  <a:moveTo>
                    <a:pt x="47" y="33"/>
                  </a:moveTo>
                  <a:cubicBezTo>
                    <a:pt x="47" y="33"/>
                    <a:pt x="46" y="33"/>
                    <a:pt x="35" y="36"/>
                  </a:cubicBezTo>
                  <a:cubicBezTo>
                    <a:pt x="34" y="36"/>
                    <a:pt x="33" y="36"/>
                    <a:pt x="32" y="37"/>
                  </a:cubicBezTo>
                  <a:cubicBezTo>
                    <a:pt x="32" y="37"/>
                    <a:pt x="32" y="37"/>
                    <a:pt x="32" y="37"/>
                  </a:cubicBezTo>
                  <a:cubicBezTo>
                    <a:pt x="31" y="37"/>
                    <a:pt x="30" y="36"/>
                    <a:pt x="29" y="35"/>
                  </a:cubicBezTo>
                  <a:cubicBezTo>
                    <a:pt x="29" y="34"/>
                    <a:pt x="29" y="33"/>
                    <a:pt x="29" y="32"/>
                  </a:cubicBezTo>
                  <a:cubicBezTo>
                    <a:pt x="29" y="32"/>
                    <a:pt x="29" y="32"/>
                    <a:pt x="32" y="28"/>
                  </a:cubicBezTo>
                  <a:cubicBezTo>
                    <a:pt x="38" y="20"/>
                    <a:pt x="38" y="20"/>
                    <a:pt x="39" y="20"/>
                  </a:cubicBezTo>
                  <a:cubicBezTo>
                    <a:pt x="39" y="19"/>
                    <a:pt x="40" y="19"/>
                    <a:pt x="41" y="20"/>
                  </a:cubicBezTo>
                  <a:cubicBezTo>
                    <a:pt x="43" y="21"/>
                    <a:pt x="48" y="28"/>
                    <a:pt x="48" y="30"/>
                  </a:cubicBezTo>
                  <a:cubicBezTo>
                    <a:pt x="48" y="31"/>
                    <a:pt x="48" y="31"/>
                    <a:pt x="48" y="31"/>
                  </a:cubicBezTo>
                  <a:cubicBezTo>
                    <a:pt x="48" y="31"/>
                    <a:pt x="48" y="32"/>
                    <a:pt x="47" y="33"/>
                  </a:cubicBezTo>
                  <a:close/>
                  <a:moveTo>
                    <a:pt x="40" y="60"/>
                  </a:moveTo>
                  <a:cubicBezTo>
                    <a:pt x="40" y="60"/>
                    <a:pt x="39" y="60"/>
                    <a:pt x="38" y="59"/>
                  </a:cubicBezTo>
                  <a:cubicBezTo>
                    <a:pt x="38" y="59"/>
                    <a:pt x="37" y="58"/>
                    <a:pt x="32" y="49"/>
                  </a:cubicBezTo>
                  <a:cubicBezTo>
                    <a:pt x="30" y="46"/>
                    <a:pt x="30" y="46"/>
                    <a:pt x="30" y="46"/>
                  </a:cubicBezTo>
                  <a:cubicBezTo>
                    <a:pt x="29" y="45"/>
                    <a:pt x="29" y="44"/>
                    <a:pt x="30" y="43"/>
                  </a:cubicBezTo>
                  <a:cubicBezTo>
                    <a:pt x="31" y="42"/>
                    <a:pt x="32" y="42"/>
                    <a:pt x="33" y="42"/>
                  </a:cubicBezTo>
                  <a:cubicBezTo>
                    <a:pt x="33" y="42"/>
                    <a:pt x="33" y="42"/>
                    <a:pt x="37" y="44"/>
                  </a:cubicBezTo>
                  <a:cubicBezTo>
                    <a:pt x="47" y="47"/>
                    <a:pt x="47" y="47"/>
                    <a:pt x="48" y="47"/>
                  </a:cubicBezTo>
                  <a:cubicBezTo>
                    <a:pt x="48" y="48"/>
                    <a:pt x="49" y="48"/>
                    <a:pt x="49" y="49"/>
                  </a:cubicBezTo>
                  <a:cubicBezTo>
                    <a:pt x="48" y="52"/>
                    <a:pt x="43" y="59"/>
                    <a:pt x="40" y="6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TextBox 31"/>
          <p:cNvSpPr txBox="1"/>
          <p:nvPr/>
        </p:nvSpPr>
        <p:spPr>
          <a:xfrm>
            <a:off x="7541094" y="2446113"/>
            <a:ext cx="3455532" cy="979755"/>
          </a:xfrm>
          <a:prstGeom prst="rect">
            <a:avLst/>
          </a:prstGeom>
          <a:noFill/>
        </p:spPr>
        <p:txBody>
          <a:bodyPr wrap="square" rtlCol="0">
            <a:spAutoFit/>
          </a:bodyPr>
          <a:lstStyle/>
          <a:p>
            <a:r>
              <a:rPr lang="en-US" sz="196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Infographic layout</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1862124" y="2446113"/>
            <a:ext cx="3455532" cy="979755"/>
          </a:xfrm>
          <a:prstGeom prst="rect">
            <a:avLst/>
          </a:prstGeom>
          <a:noFill/>
        </p:spPr>
        <p:txBody>
          <a:bodyPr wrap="square" rtlCol="0">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Infographic layout</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7541094" y="5312873"/>
            <a:ext cx="3455532" cy="979755"/>
          </a:xfrm>
          <a:prstGeom prst="rect">
            <a:avLst/>
          </a:prstGeom>
          <a:noFill/>
        </p:spPr>
        <p:txBody>
          <a:bodyPr wrap="square" rtlCol="0">
            <a:spAutoFit/>
          </a:bodyPr>
          <a:lstStyle/>
          <a:p>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Infographic layout</a:t>
            </a:r>
          </a:p>
          <a:p>
            <a:pPr algn="just"/>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1862124" y="5312873"/>
            <a:ext cx="3455532" cy="979755"/>
          </a:xfrm>
          <a:prstGeom prst="rect">
            <a:avLst/>
          </a:prstGeom>
          <a:noFill/>
        </p:spPr>
        <p:txBody>
          <a:bodyPr wrap="square" rtlCol="0">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Infographic layout</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22" name="Content Placeholder 2"/>
          <p:cNvSpPr txBox="1">
            <a:spLocks/>
          </p:cNvSpPr>
          <p:nvPr/>
        </p:nvSpPr>
        <p:spPr>
          <a:xfrm>
            <a:off x="4515019" y="458303"/>
            <a:ext cx="3828712" cy="4308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Box 11"/>
          <p:cNvSpPr txBox="1">
            <a:spLocks noChangeArrowheads="1"/>
          </p:cNvSpPr>
          <p:nvPr/>
        </p:nvSpPr>
        <p:spPr bwMode="auto">
          <a:xfrm>
            <a:off x="4857752" y="936010"/>
            <a:ext cx="31432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defRPr/>
            </a:pPr>
            <a:r>
              <a:rPr lang="en-US" altLang="zh-CN"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CLICK TO ADD CAPTION TEXT</a:t>
            </a:r>
            <a:endParaRPr lang="zh-CN" alt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021227622"/>
      </p:ext>
    </p:extLst>
  </p:cSld>
  <p:clrMapOvr>
    <a:masterClrMapping/>
  </p:clrMapOvr>
  <mc:AlternateContent xmlns:mc="http://schemas.openxmlformats.org/markup-compatibility/2006" xmlns:p14="http://schemas.microsoft.com/office/powerpoint/2010/main">
    <mc:Choice Requires="p14">
      <p:transition spd="slow" p14:dur="900" advTm="2000">
        <p14:warp dir="in"/>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up)">
                                      <p:cBhvr>
                                        <p:cTn id="7" dur="500"/>
                                        <p:tgtEl>
                                          <p:spTgt spid="28"/>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right)">
                                      <p:cBhvr>
                                        <p:cTn id="15" dur="500"/>
                                        <p:tgtEl>
                                          <p:spTgt spid="34"/>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right)">
                                      <p:cBhvr>
                                        <p:cTn id="19" dur="500"/>
                                        <p:tgtEl>
                                          <p:spTgt spid="30"/>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right)">
                                      <p:cBhvr>
                                        <p:cTn id="27" dur="500"/>
                                        <p:tgtEl>
                                          <p:spTgt spid="35"/>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left)">
                                      <p:cBhvr>
                                        <p:cTn id="47" dur="500"/>
                                        <p:tgtEl>
                                          <p:spTgt spid="10"/>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14" grpId="0" animBg="1"/>
      <p:bldP spid="32" grpId="0"/>
      <p:bldP spid="34" grpId="0"/>
      <p:bldP spid="33" grpId="0"/>
      <p:bldP spid="3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6285358" y="1059690"/>
            <a:ext cx="5877317"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buNone/>
            </a:pPr>
            <a:r>
              <a:rPr lang="en-US" altLang="zh-CN" sz="7200" b="1">
                <a:solidFill>
                  <a:schemeClr val="accent2"/>
                </a:solidFill>
                <a:cs typeface="Arial" panose="020B0604020202020204" pitchFamily="34" charset="0"/>
              </a:rPr>
              <a:t>THANK YOU</a:t>
            </a:r>
            <a:endParaRPr lang="zh-CN" altLang="en-US" sz="4800" b="1" dirty="0">
              <a:solidFill>
                <a:schemeClr val="accent2"/>
              </a:solidFill>
              <a:cs typeface="Arial" panose="020B0604020202020204" pitchFamily="34" charset="0"/>
            </a:endParaRPr>
          </a:p>
        </p:txBody>
      </p:sp>
      <p:sp>
        <p:nvSpPr>
          <p:cNvPr id="14" name="矩形 259"/>
          <p:cNvSpPr>
            <a:spLocks noChangeArrowheads="1"/>
          </p:cNvSpPr>
          <p:nvPr/>
        </p:nvSpPr>
        <p:spPr bwMode="auto">
          <a:xfrm>
            <a:off x="6565230" y="851555"/>
            <a:ext cx="55974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buNone/>
            </a:pPr>
            <a:r>
              <a:rPr lang="zh-CN" altLang="en-US" sz="2000">
                <a:solidFill>
                  <a:schemeClr val="accent2"/>
                </a:solidFill>
                <a:cs typeface="Arial" panose="020B0604020202020204" pitchFamily="34" charset="0"/>
              </a:rPr>
              <a:t>感谢聆听，批评指导</a:t>
            </a:r>
            <a:endParaRPr lang="zh-CN" altLang="en-US" sz="2000" dirty="0">
              <a:solidFill>
                <a:schemeClr val="accent2"/>
              </a:solidFill>
              <a:cs typeface="Arial" panose="020B0604020202020204" pitchFamily="34" charset="0"/>
            </a:endParaRPr>
          </a:p>
        </p:txBody>
      </p:sp>
    </p:spTree>
    <p:extLst>
      <p:ext uri="{BB962C8B-B14F-4D97-AF65-F5344CB8AC3E}">
        <p14:creationId xmlns:p14="http://schemas.microsoft.com/office/powerpoint/2010/main" val="25279761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4"/>
                                        </p:tgtEl>
                                        <p:attrNameLst>
                                          <p:attrName>ppt_y</p:attrName>
                                        </p:attrNameLst>
                                      </p:cBhvr>
                                      <p:tavLst>
                                        <p:tav tm="0">
                                          <p:val>
                                            <p:strVal val="#ppt_y"/>
                                          </p:val>
                                        </p:tav>
                                        <p:tav tm="100000">
                                          <p:val>
                                            <p:strVal val="#ppt_y"/>
                                          </p:val>
                                        </p:tav>
                                      </p:tavLst>
                                    </p:anim>
                                    <p:anim calcmode="lin" valueType="num">
                                      <p:cBhvr>
                                        <p:cTn id="1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4"/>
                                        </p:tgtEl>
                                      </p:cBhvr>
                                    </p:animEffect>
                                  </p:childTnLst>
                                </p:cTn>
                              </p:par>
                            </p:childTnLst>
                          </p:cTn>
                        </p:par>
                        <p:par>
                          <p:cTn id="16" fill="hold">
                            <p:stCondLst>
                              <p:cond delay="14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4"/>
                                        </p:tgtEl>
                                      </p:cBhvr>
                                    </p:animEffect>
                                    <p:animScale>
                                      <p:cBhvr>
                                        <p:cTn id="19" dur="250" autoRev="1" fill="hold"/>
                                        <p:tgtEl>
                                          <p:spTgt spid="14"/>
                                        </p:tgtEl>
                                      </p:cBhvr>
                                      <p:by x="105000" y="105000"/>
                                    </p:animScale>
                                  </p:childTnLst>
                                </p:cTn>
                              </p:par>
                            </p:childTnLst>
                          </p:cTn>
                        </p:par>
                        <p:par>
                          <p:cTn id="20" fill="hold">
                            <p:stCondLst>
                              <p:cond delay="19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anim calcmode="lin" valueType="num">
                                      <p:cBhvr>
                                        <p:cTn id="2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9"/>
                                        </p:tgtEl>
                                      </p:cBhvr>
                                    </p:animEffect>
                                  </p:childTnLst>
                                </p:cTn>
                              </p:par>
                            </p:childTnLst>
                          </p:cTn>
                        </p:par>
                        <p:par>
                          <p:cTn id="28" fill="hold">
                            <p:stCondLst>
                              <p:cond delay="2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9"/>
                                        </p:tgtEl>
                                      </p:cBhvr>
                                    </p:animEffect>
                                    <p:animScale>
                                      <p:cBhvr>
                                        <p:cTn id="31"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9" grpId="1"/>
      <p:bldP spid="14" grpId="0"/>
      <p:bldP spid="14"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房地产"/>
</p:tagLst>
</file>

<file path=ppt/tags/tag2.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AUTOCOLOR" val="TRUE"/>
  <p:tag name="MH_TYPE" val="CONTENTS"/>
  <p:tag name="ID" val="545820"/>
</p:tagLst>
</file>

<file path=ppt/tags/tag3.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1022204741"/>
  <p:tag name="MH_LIBRARY" val="GRAPHIC"/>
</p:tagLst>
</file>

<file path=ppt/tags/tag14.xml><?xml version="1.0" encoding="utf-8"?>
<p:tagLst xmlns:a="http://schemas.openxmlformats.org/drawingml/2006/main" xmlns:r="http://schemas.openxmlformats.org/officeDocument/2006/relationships" xmlns:p="http://schemas.openxmlformats.org/presentationml/2006/main">
  <p:tag name="MH" val="20161022204741"/>
  <p:tag name="MH_LIBRARY" val="GRAPHIC"/>
  <p:tag name="MH_ORDER" val="Rectangle 1"/>
</p:tagLst>
</file>

<file path=ppt/tags/tag15.xml><?xml version="1.0" encoding="utf-8"?>
<p:tagLst xmlns:a="http://schemas.openxmlformats.org/drawingml/2006/main" xmlns:r="http://schemas.openxmlformats.org/officeDocument/2006/relationships" xmlns:p="http://schemas.openxmlformats.org/presentationml/2006/main">
  <p:tag name="MH" val="20161022204741"/>
  <p:tag name="MH_LIBRARY" val="GRAPHIC"/>
  <p:tag name="MH_ORDER" val="Freeform 6"/>
</p:tagLst>
</file>

<file path=ppt/tags/tag1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204741"/>
  <p:tag name="MH_LIBRARY" val="GRAPHIC"/>
</p:tagLst>
</file>

<file path=ppt/tags/tag18.xml><?xml version="1.0" encoding="utf-8"?>
<p:tagLst xmlns:a="http://schemas.openxmlformats.org/drawingml/2006/main" xmlns:r="http://schemas.openxmlformats.org/officeDocument/2006/relationships" xmlns:p="http://schemas.openxmlformats.org/presentationml/2006/main">
  <p:tag name="MH" val="20161022204741"/>
  <p:tag name="MH_LIBRARY" val="GRAPHIC"/>
  <p:tag name="MH_ORDER" val="Rectangle 1"/>
</p:tagLst>
</file>

<file path=ppt/tags/tag19.xml><?xml version="1.0" encoding="utf-8"?>
<p:tagLst xmlns:a="http://schemas.openxmlformats.org/drawingml/2006/main" xmlns:r="http://schemas.openxmlformats.org/officeDocument/2006/relationships" xmlns:p="http://schemas.openxmlformats.org/presentationml/2006/main">
  <p:tag name="MH" val="20161022204741"/>
  <p:tag name="MH_LIBRARY" val="GRAPHIC"/>
  <p:tag name="MH_ORDER" val="Freeform 6"/>
</p:tagLst>
</file>

<file path=ppt/tags/tag2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1022204741"/>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741"/>
  <p:tag name="MH_LIBRARY" val="GRAPHIC"/>
  <p:tag name="MH_ORDER" val="Rectangle 1"/>
</p:tagLst>
</file>

<file path=ppt/tags/tag23.xml><?xml version="1.0" encoding="utf-8"?>
<p:tagLst xmlns:a="http://schemas.openxmlformats.org/drawingml/2006/main" xmlns:r="http://schemas.openxmlformats.org/officeDocument/2006/relationships" xmlns:p="http://schemas.openxmlformats.org/presentationml/2006/main">
  <p:tag name="MH" val="20161022204741"/>
  <p:tag name="MH_LIBRARY" val="GRAPHIC"/>
  <p:tag name="MH_ORDER" val="Freeform 6"/>
</p:tagLst>
</file>

<file path=ppt/tags/tag2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61022204741"/>
  <p:tag name="MH_LIBRARY" val="GRAPHIC"/>
</p:tagLst>
</file>

<file path=ppt/tags/tag26.xml><?xml version="1.0" encoding="utf-8"?>
<p:tagLst xmlns:a="http://schemas.openxmlformats.org/drawingml/2006/main" xmlns:r="http://schemas.openxmlformats.org/officeDocument/2006/relationships" xmlns:p="http://schemas.openxmlformats.org/presentationml/2006/main">
  <p:tag name="MH" val="20161022204741"/>
  <p:tag name="MH_LIBRARY" val="GRAPHIC"/>
  <p:tag name="MH_ORDER" val="Rectangle 1"/>
</p:tagLst>
</file>

<file path=ppt/tags/tag27.xml><?xml version="1.0" encoding="utf-8"?>
<p:tagLst xmlns:a="http://schemas.openxmlformats.org/drawingml/2006/main" xmlns:r="http://schemas.openxmlformats.org/officeDocument/2006/relationships" xmlns:p="http://schemas.openxmlformats.org/presentationml/2006/main">
  <p:tag name="MH" val="20161022204741"/>
  <p:tag name="MH_LIBRARY" val="GRAPHIC"/>
  <p:tag name="MH_ORDER" val="Freeform 6"/>
</p:tagLst>
</file>

<file path=ppt/tags/tag2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第一PPT，www.1ppt.com">
  <a:themeElements>
    <a:clrScheme name="自定义 226">
      <a:dk1>
        <a:sysClr val="windowText" lastClr="000000"/>
      </a:dk1>
      <a:lt1>
        <a:sysClr val="window" lastClr="FFFFFF"/>
      </a:lt1>
      <a:dk2>
        <a:srgbClr val="44546A"/>
      </a:dk2>
      <a:lt2>
        <a:srgbClr val="E7E6E6"/>
      </a:lt2>
      <a:accent1>
        <a:srgbClr val="002F71"/>
      </a:accent1>
      <a:accent2>
        <a:srgbClr val="FBAE01"/>
      </a:accent2>
      <a:accent3>
        <a:srgbClr val="002F71"/>
      </a:accent3>
      <a:accent4>
        <a:srgbClr val="FBAE01"/>
      </a:accent4>
      <a:accent5>
        <a:srgbClr val="002F71"/>
      </a:accent5>
      <a:accent6>
        <a:srgbClr val="FBAE01"/>
      </a:accent6>
      <a:hlink>
        <a:srgbClr val="002F71"/>
      </a:hlink>
      <a:folHlink>
        <a:srgbClr val="FBAE01"/>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dpi="0" rotWithShape="1">
          <a:blip xmlns:r="http://schemas.openxmlformats.org/officeDocument/2006/relationships" r:embed="rId1" cstate="print">
            <a:extLst>
              <a:ext uri="{28A0092B-C50C-407E-A947-70E740481C1C}">
                <a14:useLocalDpi xmlns:a14="http://schemas.microsoft.com/office/drawing/2010/main"/>
              </a:ext>
            </a:extLst>
          </a:blip>
          <a:srcRect/>
          <a:stretch>
            <a:fillRect/>
          </a:stretch>
        </a:blip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2020</Words>
  <Application>Microsoft Office PowerPoint</Application>
  <PresentationFormat>自定义</PresentationFormat>
  <Paragraphs>261</Paragraphs>
  <Slides>26</Slides>
  <Notes>26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宋体</vt:lpstr>
      <vt:lpstr>微软雅黑</vt:lpstr>
      <vt:lpstr>Arial</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房地产</dc:title>
  <dc:creator/>
  <cp:keywords>www.1ppt.com</cp:keywords>
  <cp:lastModifiedBy/>
  <cp:revision>1</cp:revision>
  <dcterms:created xsi:type="dcterms:W3CDTF">2017-02-14T11:24:24Z</dcterms:created>
  <dcterms:modified xsi:type="dcterms:W3CDTF">2020-03-20T05:22:11Z</dcterms:modified>
</cp:coreProperties>
</file>