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9"/>
  </p:notesMasterIdLst>
  <p:sldIdLst>
    <p:sldId id="301" r:id="rId2"/>
    <p:sldId id="299" r:id="rId3"/>
    <p:sldId id="300" r:id="rId4"/>
    <p:sldId id="259" r:id="rId5"/>
    <p:sldId id="260" r:id="rId6"/>
    <p:sldId id="261" r:id="rId7"/>
    <p:sldId id="288" r:id="rId8"/>
    <p:sldId id="262" r:id="rId9"/>
    <p:sldId id="303" r:id="rId10"/>
    <p:sldId id="263" r:id="rId11"/>
    <p:sldId id="264" r:id="rId12"/>
    <p:sldId id="265" r:id="rId13"/>
    <p:sldId id="266" r:id="rId14"/>
    <p:sldId id="304" r:id="rId15"/>
    <p:sldId id="290" r:id="rId16"/>
    <p:sldId id="267" r:id="rId17"/>
    <p:sldId id="268" r:id="rId18"/>
    <p:sldId id="269" r:id="rId19"/>
    <p:sldId id="277" r:id="rId20"/>
    <p:sldId id="279" r:id="rId21"/>
    <p:sldId id="284" r:id="rId22"/>
    <p:sldId id="305" r:id="rId23"/>
    <p:sldId id="291" r:id="rId24"/>
    <p:sldId id="285" r:id="rId25"/>
    <p:sldId id="287" r:id="rId26"/>
    <p:sldId id="298" r:id="rId27"/>
    <p:sldId id="302"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002060"/>
    <a:srgbClr val="E51E23"/>
    <a:srgbClr val="BFCF31"/>
    <a:srgbClr val="FFC100"/>
    <a:srgbClr val="32B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31" autoAdjust="0"/>
    <p:restoredTop sz="93963" autoAdjust="0"/>
  </p:normalViewPr>
  <p:slideViewPr>
    <p:cSldViewPr snapToGrid="0">
      <p:cViewPr varScale="1">
        <p:scale>
          <a:sx n="86" d="100"/>
          <a:sy n="86" d="100"/>
        </p:scale>
        <p:origin x="66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595A91-E197-4E49-ABB2-39682CAD8CD7}" type="datetimeFigureOut">
              <a:rPr lang="zh-CN" altLang="en-US" smtClean="0"/>
              <a:t>2020/3/17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A89FCB-841D-4C72-9257-496A49D9A444}" type="slidenum">
              <a:rPr lang="zh-CN" altLang="en-US" smtClean="0"/>
              <a:t>‹#›</a:t>
            </a:fld>
            <a:endParaRPr lang="zh-CN" altLang="en-US"/>
          </a:p>
        </p:txBody>
      </p:sp>
    </p:spTree>
    <p:extLst>
      <p:ext uri="{BB962C8B-B14F-4D97-AF65-F5344CB8AC3E}">
        <p14:creationId xmlns:p14="http://schemas.microsoft.com/office/powerpoint/2010/main" val="888427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a:t>
            </a:fld>
            <a:endParaRPr lang="zh-CN" altLang="en-US"/>
          </a:p>
        </p:txBody>
      </p:sp>
    </p:spTree>
    <p:extLst>
      <p:ext uri="{BB962C8B-B14F-4D97-AF65-F5344CB8AC3E}">
        <p14:creationId xmlns:p14="http://schemas.microsoft.com/office/powerpoint/2010/main" val="1718684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a:t>
            </a:fld>
            <a:endParaRPr lang="zh-CN" altLang="en-US"/>
          </a:p>
        </p:txBody>
      </p:sp>
    </p:spTree>
    <p:extLst>
      <p:ext uri="{BB962C8B-B14F-4D97-AF65-F5344CB8AC3E}">
        <p14:creationId xmlns:p14="http://schemas.microsoft.com/office/powerpoint/2010/main" val="3418596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3</a:t>
            </a:fld>
            <a:endParaRPr lang="zh-CN" altLang="en-US"/>
          </a:p>
        </p:txBody>
      </p:sp>
    </p:spTree>
    <p:extLst>
      <p:ext uri="{BB962C8B-B14F-4D97-AF65-F5344CB8AC3E}">
        <p14:creationId xmlns:p14="http://schemas.microsoft.com/office/powerpoint/2010/main" val="820796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4</a:t>
            </a:fld>
            <a:endParaRPr lang="zh-CN" altLang="en-US"/>
          </a:p>
        </p:txBody>
      </p:sp>
    </p:spTree>
    <p:extLst>
      <p:ext uri="{BB962C8B-B14F-4D97-AF65-F5344CB8AC3E}">
        <p14:creationId xmlns:p14="http://schemas.microsoft.com/office/powerpoint/2010/main" val="1978538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5</a:t>
            </a:fld>
            <a:endParaRPr lang="zh-CN" altLang="en-US"/>
          </a:p>
        </p:txBody>
      </p:sp>
    </p:spTree>
    <p:extLst>
      <p:ext uri="{BB962C8B-B14F-4D97-AF65-F5344CB8AC3E}">
        <p14:creationId xmlns:p14="http://schemas.microsoft.com/office/powerpoint/2010/main" val="3486011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6</a:t>
            </a:fld>
            <a:endParaRPr lang="zh-CN" altLang="en-US"/>
          </a:p>
        </p:txBody>
      </p:sp>
    </p:spTree>
    <p:extLst>
      <p:ext uri="{BB962C8B-B14F-4D97-AF65-F5344CB8AC3E}">
        <p14:creationId xmlns:p14="http://schemas.microsoft.com/office/powerpoint/2010/main" val="2895470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7</a:t>
            </a:fld>
            <a:endParaRPr lang="zh-CN" altLang="en-US"/>
          </a:p>
        </p:txBody>
      </p:sp>
    </p:spTree>
    <p:extLst>
      <p:ext uri="{BB962C8B-B14F-4D97-AF65-F5344CB8AC3E}">
        <p14:creationId xmlns:p14="http://schemas.microsoft.com/office/powerpoint/2010/main" val="2282155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8</a:t>
            </a:fld>
            <a:endParaRPr lang="zh-CN" altLang="en-US"/>
          </a:p>
        </p:txBody>
      </p:sp>
    </p:spTree>
    <p:extLst>
      <p:ext uri="{BB962C8B-B14F-4D97-AF65-F5344CB8AC3E}">
        <p14:creationId xmlns:p14="http://schemas.microsoft.com/office/powerpoint/2010/main" val="331685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9</a:t>
            </a:fld>
            <a:endParaRPr lang="zh-CN" altLang="en-US"/>
          </a:p>
        </p:txBody>
      </p:sp>
    </p:spTree>
    <p:extLst>
      <p:ext uri="{BB962C8B-B14F-4D97-AF65-F5344CB8AC3E}">
        <p14:creationId xmlns:p14="http://schemas.microsoft.com/office/powerpoint/2010/main" val="68900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10</a:t>
            </a:fld>
            <a:endParaRPr lang="zh-CN" altLang="en-US"/>
          </a:p>
        </p:txBody>
      </p:sp>
    </p:spTree>
    <p:extLst>
      <p:ext uri="{BB962C8B-B14F-4D97-AF65-F5344CB8AC3E}">
        <p14:creationId xmlns:p14="http://schemas.microsoft.com/office/powerpoint/2010/main" val="1821262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11</a:t>
            </a:fld>
            <a:endParaRPr lang="zh-CN" altLang="en-US"/>
          </a:p>
        </p:txBody>
      </p:sp>
    </p:spTree>
    <p:extLst>
      <p:ext uri="{BB962C8B-B14F-4D97-AF65-F5344CB8AC3E}">
        <p14:creationId xmlns:p14="http://schemas.microsoft.com/office/powerpoint/2010/main" val="2223003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12</a:t>
            </a:fld>
            <a:endParaRPr lang="zh-CN" altLang="en-US"/>
          </a:p>
        </p:txBody>
      </p:sp>
    </p:spTree>
    <p:extLst>
      <p:ext uri="{BB962C8B-B14F-4D97-AF65-F5344CB8AC3E}">
        <p14:creationId xmlns:p14="http://schemas.microsoft.com/office/powerpoint/2010/main" val="3392190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13</a:t>
            </a:fld>
            <a:endParaRPr lang="zh-CN" altLang="en-US"/>
          </a:p>
        </p:txBody>
      </p:sp>
    </p:spTree>
    <p:extLst>
      <p:ext uri="{BB962C8B-B14F-4D97-AF65-F5344CB8AC3E}">
        <p14:creationId xmlns:p14="http://schemas.microsoft.com/office/powerpoint/2010/main" val="27586099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14</a:t>
            </a:fld>
            <a:endParaRPr lang="zh-CN" altLang="en-US"/>
          </a:p>
        </p:txBody>
      </p:sp>
    </p:spTree>
    <p:extLst>
      <p:ext uri="{BB962C8B-B14F-4D97-AF65-F5344CB8AC3E}">
        <p14:creationId xmlns:p14="http://schemas.microsoft.com/office/powerpoint/2010/main" val="2325788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15</a:t>
            </a:fld>
            <a:endParaRPr lang="zh-CN" altLang="en-US"/>
          </a:p>
        </p:txBody>
      </p:sp>
    </p:spTree>
    <p:extLst>
      <p:ext uri="{BB962C8B-B14F-4D97-AF65-F5344CB8AC3E}">
        <p14:creationId xmlns:p14="http://schemas.microsoft.com/office/powerpoint/2010/main" val="10288103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16</a:t>
            </a:fld>
            <a:endParaRPr lang="zh-CN" altLang="en-US"/>
          </a:p>
        </p:txBody>
      </p:sp>
    </p:spTree>
    <p:extLst>
      <p:ext uri="{BB962C8B-B14F-4D97-AF65-F5344CB8AC3E}">
        <p14:creationId xmlns:p14="http://schemas.microsoft.com/office/powerpoint/2010/main" val="3030675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17</a:t>
            </a:fld>
            <a:endParaRPr lang="zh-CN" altLang="en-US"/>
          </a:p>
        </p:txBody>
      </p:sp>
    </p:spTree>
    <p:extLst>
      <p:ext uri="{BB962C8B-B14F-4D97-AF65-F5344CB8AC3E}">
        <p14:creationId xmlns:p14="http://schemas.microsoft.com/office/powerpoint/2010/main" val="31777813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18</a:t>
            </a:fld>
            <a:endParaRPr lang="zh-CN" altLang="en-US"/>
          </a:p>
        </p:txBody>
      </p:sp>
    </p:spTree>
    <p:extLst>
      <p:ext uri="{BB962C8B-B14F-4D97-AF65-F5344CB8AC3E}">
        <p14:creationId xmlns:p14="http://schemas.microsoft.com/office/powerpoint/2010/main" val="31221338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19</a:t>
            </a:fld>
            <a:endParaRPr lang="zh-CN" altLang="en-US"/>
          </a:p>
        </p:txBody>
      </p:sp>
    </p:spTree>
    <p:extLst>
      <p:ext uri="{BB962C8B-B14F-4D97-AF65-F5344CB8AC3E}">
        <p14:creationId xmlns:p14="http://schemas.microsoft.com/office/powerpoint/2010/main" val="5818022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20</a:t>
            </a:fld>
            <a:endParaRPr lang="zh-CN" altLang="en-US"/>
          </a:p>
        </p:txBody>
      </p:sp>
    </p:spTree>
    <p:extLst>
      <p:ext uri="{BB962C8B-B14F-4D97-AF65-F5344CB8AC3E}">
        <p14:creationId xmlns:p14="http://schemas.microsoft.com/office/powerpoint/2010/main" val="2974077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21</a:t>
            </a:fld>
            <a:endParaRPr lang="zh-CN" altLang="en-US"/>
          </a:p>
        </p:txBody>
      </p:sp>
    </p:spTree>
    <p:extLst>
      <p:ext uri="{BB962C8B-B14F-4D97-AF65-F5344CB8AC3E}">
        <p14:creationId xmlns:p14="http://schemas.microsoft.com/office/powerpoint/2010/main" val="11207193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22</a:t>
            </a:fld>
            <a:endParaRPr lang="zh-CN" altLang="en-US"/>
          </a:p>
        </p:txBody>
      </p:sp>
    </p:spTree>
    <p:extLst>
      <p:ext uri="{BB962C8B-B14F-4D97-AF65-F5344CB8AC3E}">
        <p14:creationId xmlns:p14="http://schemas.microsoft.com/office/powerpoint/2010/main" val="37512834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23</a:t>
            </a:fld>
            <a:endParaRPr lang="zh-CN" altLang="en-US"/>
          </a:p>
        </p:txBody>
      </p:sp>
    </p:spTree>
    <p:extLst>
      <p:ext uri="{BB962C8B-B14F-4D97-AF65-F5344CB8AC3E}">
        <p14:creationId xmlns:p14="http://schemas.microsoft.com/office/powerpoint/2010/main" val="25237790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24</a:t>
            </a:fld>
            <a:endParaRPr lang="zh-CN" altLang="en-US"/>
          </a:p>
        </p:txBody>
      </p:sp>
    </p:spTree>
    <p:extLst>
      <p:ext uri="{BB962C8B-B14F-4D97-AF65-F5344CB8AC3E}">
        <p14:creationId xmlns:p14="http://schemas.microsoft.com/office/powerpoint/2010/main" val="39220511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25</a:t>
            </a:fld>
            <a:endParaRPr lang="zh-CN" altLang="en-US"/>
          </a:p>
        </p:txBody>
      </p:sp>
    </p:spTree>
    <p:extLst>
      <p:ext uri="{BB962C8B-B14F-4D97-AF65-F5344CB8AC3E}">
        <p14:creationId xmlns:p14="http://schemas.microsoft.com/office/powerpoint/2010/main" val="41672229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26</a:t>
            </a:fld>
            <a:endParaRPr lang="zh-CN" altLang="en-US"/>
          </a:p>
        </p:txBody>
      </p:sp>
    </p:spTree>
    <p:extLst>
      <p:ext uri="{BB962C8B-B14F-4D97-AF65-F5344CB8AC3E}">
        <p14:creationId xmlns:p14="http://schemas.microsoft.com/office/powerpoint/2010/main" val="31731336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89FCB-841D-4C72-9257-496A49D9A444}" type="slidenum">
              <a:rPr lang="zh-CN" altLang="en-US" smtClean="0"/>
              <a:t>27</a:t>
            </a:fld>
            <a:endParaRPr lang="zh-CN" altLang="en-US"/>
          </a:p>
        </p:txBody>
      </p:sp>
    </p:spTree>
    <p:extLst>
      <p:ext uri="{BB962C8B-B14F-4D97-AF65-F5344CB8AC3E}">
        <p14:creationId xmlns:p14="http://schemas.microsoft.com/office/powerpoint/2010/main" val="2625731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61681209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103853312"/>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743380745"/>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3086478" y="3554575"/>
            <a:ext cx="775136" cy="230832"/>
          </a:xfrm>
          <a:prstGeom prst="rect">
            <a:avLst/>
          </a:prstGeom>
        </p:spPr>
        <p:txBody>
          <a:bodyPr wrap="square">
            <a:spAutoFit/>
          </a:bodyPr>
          <a:lstStyle/>
          <a:p>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模板下载：</a:t>
            </a:r>
            <a:r>
              <a:rPr lang="en-US" altLang="zh-CN" sz="100" dirty="0">
                <a:solidFill>
                  <a:srgbClr val="7030A0"/>
                </a:solidFill>
                <a:latin typeface="Calibri"/>
                <a:ea typeface="宋体"/>
              </a:rPr>
              <a:t>www.1ppt.com/moban/          </a:t>
            </a:r>
            <a:r>
              <a:rPr lang="zh-CN" altLang="en-US" sz="100" dirty="0">
                <a:solidFill>
                  <a:srgbClr val="7030A0"/>
                </a:solidFill>
                <a:latin typeface="Calibri"/>
                <a:ea typeface="宋体"/>
              </a:rPr>
              <a:t>行业</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www.1ppt.com/hangye/ </a:t>
            </a:r>
          </a:p>
          <a:p>
            <a:r>
              <a:rPr lang="zh-CN" altLang="en-US" sz="100" dirty="0">
                <a:solidFill>
                  <a:srgbClr val="7030A0"/>
                </a:solidFill>
                <a:latin typeface="Calibri"/>
                <a:ea typeface="宋体"/>
              </a:rPr>
              <a:t>节日</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www.1ppt.com/jieri/          PPT</a:t>
            </a:r>
            <a:r>
              <a:rPr lang="zh-CN" altLang="en-US" sz="100" dirty="0">
                <a:solidFill>
                  <a:srgbClr val="7030A0"/>
                </a:solidFill>
                <a:latin typeface="Calibri"/>
                <a:ea typeface="宋体"/>
              </a:rPr>
              <a:t>素材：</a:t>
            </a:r>
            <a:r>
              <a:rPr lang="en-US" altLang="zh-CN" sz="100" dirty="0">
                <a:solidFill>
                  <a:srgbClr val="7030A0"/>
                </a:solidFill>
                <a:latin typeface="Calibri"/>
                <a:ea typeface="宋体"/>
              </a:rPr>
              <a:t>www.1ppt.com/sucai/</a:t>
            </a:r>
          </a:p>
          <a:p>
            <a:r>
              <a:rPr lang="en-US" altLang="zh-CN" sz="100" dirty="0">
                <a:solidFill>
                  <a:srgbClr val="7030A0"/>
                </a:solidFill>
                <a:latin typeface="Calibri"/>
                <a:ea typeface="宋体"/>
              </a:rPr>
              <a:t>PPT</a:t>
            </a:r>
            <a:r>
              <a:rPr lang="zh-CN" altLang="en-US" sz="100" dirty="0">
                <a:solidFill>
                  <a:srgbClr val="7030A0"/>
                </a:solidFill>
                <a:latin typeface="Calibri"/>
                <a:ea typeface="宋体"/>
              </a:rPr>
              <a:t>背景图片：</a:t>
            </a:r>
            <a:r>
              <a:rPr lang="en-US" altLang="zh-CN" sz="100" dirty="0">
                <a:solidFill>
                  <a:srgbClr val="7030A0"/>
                </a:solidFill>
                <a:latin typeface="Calibri"/>
                <a:ea typeface="宋体"/>
              </a:rPr>
              <a:t>www.1ppt.com/beijing/        PPT</a:t>
            </a:r>
            <a:r>
              <a:rPr lang="zh-CN" altLang="en-US" sz="100" dirty="0">
                <a:solidFill>
                  <a:srgbClr val="7030A0"/>
                </a:solidFill>
                <a:latin typeface="Calibri"/>
                <a:ea typeface="宋体"/>
              </a:rPr>
              <a:t>图表：</a:t>
            </a:r>
            <a:r>
              <a:rPr lang="en-US" altLang="zh-CN" sz="100" dirty="0">
                <a:solidFill>
                  <a:srgbClr val="7030A0"/>
                </a:solidFill>
                <a:latin typeface="Calibri"/>
                <a:ea typeface="宋体"/>
              </a:rPr>
              <a:t>www.1ppt.com/tubiao/      </a:t>
            </a:r>
          </a:p>
          <a:p>
            <a:r>
              <a:rPr lang="zh-CN" altLang="en-US" sz="100" dirty="0">
                <a:solidFill>
                  <a:srgbClr val="7030A0"/>
                </a:solidFill>
                <a:latin typeface="Calibri"/>
                <a:ea typeface="宋体"/>
              </a:rPr>
              <a:t>精美</a:t>
            </a:r>
            <a:r>
              <a:rPr lang="en-US" altLang="zh-CN" sz="100" dirty="0">
                <a:solidFill>
                  <a:srgbClr val="7030A0"/>
                </a:solidFill>
                <a:latin typeface="Calibri"/>
                <a:ea typeface="宋体"/>
              </a:rPr>
              <a:t>PPT</a:t>
            </a:r>
            <a:r>
              <a:rPr lang="zh-CN" altLang="en-US" sz="100" dirty="0">
                <a:solidFill>
                  <a:srgbClr val="7030A0"/>
                </a:solidFill>
                <a:latin typeface="Calibri"/>
                <a:ea typeface="宋体"/>
              </a:rPr>
              <a:t>下载：</a:t>
            </a:r>
            <a:r>
              <a:rPr lang="en-US" altLang="zh-CN" sz="100" dirty="0">
                <a:solidFill>
                  <a:srgbClr val="7030A0"/>
                </a:solidFill>
                <a:latin typeface="Calibri"/>
                <a:ea typeface="宋体"/>
              </a:rPr>
              <a:t>www.1ppt.com/xiazai/         PPT</a:t>
            </a:r>
            <a:r>
              <a:rPr lang="zh-CN" altLang="en-US" sz="100" dirty="0">
                <a:solidFill>
                  <a:srgbClr val="7030A0"/>
                </a:solidFill>
                <a:latin typeface="Calibri"/>
                <a:ea typeface="宋体"/>
              </a:rPr>
              <a:t>教程： </a:t>
            </a:r>
            <a:r>
              <a:rPr lang="en-US" altLang="zh-CN" sz="100" dirty="0">
                <a:solidFill>
                  <a:srgbClr val="7030A0"/>
                </a:solidFill>
                <a:latin typeface="Calibri"/>
                <a:ea typeface="宋体"/>
              </a:rPr>
              <a:t>www.1ppt.com/powerpoint/      </a:t>
            </a:r>
          </a:p>
          <a:p>
            <a:r>
              <a:rPr lang="en-US" altLang="zh-CN" sz="100" dirty="0">
                <a:solidFill>
                  <a:srgbClr val="7030A0"/>
                </a:solidFill>
                <a:latin typeface="Calibri"/>
                <a:ea typeface="宋体"/>
              </a:rPr>
              <a:t>PPT</a:t>
            </a:r>
            <a:r>
              <a:rPr lang="zh-CN" altLang="en-US" sz="100" dirty="0">
                <a:solidFill>
                  <a:srgbClr val="7030A0"/>
                </a:solidFill>
                <a:latin typeface="Calibri"/>
                <a:ea typeface="宋体"/>
              </a:rPr>
              <a:t>课件：</a:t>
            </a:r>
            <a:r>
              <a:rPr lang="en-US" altLang="zh-CN" sz="100" dirty="0">
                <a:solidFill>
                  <a:srgbClr val="7030A0"/>
                </a:solidFill>
                <a:latin typeface="Calibri"/>
                <a:ea typeface="宋体"/>
              </a:rPr>
              <a:t>www.1ppt.com/kejian/             </a:t>
            </a:r>
            <a:r>
              <a:rPr lang="zh-CN" altLang="en-US" sz="100" dirty="0">
                <a:solidFill>
                  <a:srgbClr val="7030A0"/>
                </a:solidFill>
                <a:latin typeface="Calibri"/>
                <a:ea typeface="宋体"/>
              </a:rPr>
              <a:t>字体下载：</a:t>
            </a:r>
            <a:r>
              <a:rPr lang="en-US" altLang="zh-CN" sz="100" dirty="0">
                <a:solidFill>
                  <a:srgbClr val="7030A0"/>
                </a:solidFill>
                <a:latin typeface="Calibri"/>
                <a:ea typeface="宋体"/>
              </a:rPr>
              <a:t>www.1ppt.com/ziti/</a:t>
            </a:r>
          </a:p>
          <a:p>
            <a:r>
              <a:rPr lang="zh-CN" altLang="en-US" sz="100" dirty="0">
                <a:solidFill>
                  <a:srgbClr val="7030A0"/>
                </a:solidFill>
                <a:latin typeface="Calibri"/>
                <a:ea typeface="宋体"/>
              </a:rPr>
              <a:t>工作总结</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www.1ppt.com/xiazai/zongjie/ </a:t>
            </a:r>
            <a:r>
              <a:rPr lang="zh-CN" altLang="en-US" sz="100" dirty="0">
                <a:solidFill>
                  <a:srgbClr val="7030A0"/>
                </a:solidFill>
                <a:latin typeface="Calibri"/>
                <a:ea typeface="宋体"/>
              </a:rPr>
              <a:t>工作计划：</a:t>
            </a:r>
            <a:r>
              <a:rPr lang="en-US" altLang="zh-CN" sz="100" dirty="0">
                <a:solidFill>
                  <a:srgbClr val="7030A0"/>
                </a:solidFill>
                <a:latin typeface="Calibri"/>
                <a:ea typeface="宋体"/>
              </a:rPr>
              <a:t>www.1ppt.com/xiazai/jihua/</a:t>
            </a:r>
          </a:p>
          <a:p>
            <a:r>
              <a:rPr lang="zh-CN" altLang="en-US" sz="100" dirty="0">
                <a:solidFill>
                  <a:srgbClr val="7030A0"/>
                </a:solidFill>
                <a:latin typeface="Calibri"/>
                <a:ea typeface="宋体"/>
              </a:rPr>
              <a:t>商务</a:t>
            </a:r>
            <a:r>
              <a:rPr lang="en-US" altLang="zh-CN" sz="100" dirty="0">
                <a:solidFill>
                  <a:srgbClr val="7030A0"/>
                </a:solidFill>
                <a:latin typeface="Calibri"/>
                <a:ea typeface="宋体"/>
              </a:rPr>
              <a:t>PPT</a:t>
            </a:r>
            <a:r>
              <a:rPr lang="zh-CN" altLang="en-US" sz="100" dirty="0">
                <a:solidFill>
                  <a:srgbClr val="7030A0"/>
                </a:solidFill>
                <a:latin typeface="Calibri"/>
                <a:ea typeface="宋体"/>
              </a:rPr>
              <a:t>模板：</a:t>
            </a:r>
            <a:r>
              <a:rPr lang="en-US" altLang="zh-CN" sz="100" dirty="0">
                <a:solidFill>
                  <a:srgbClr val="7030A0"/>
                </a:solidFill>
                <a:latin typeface="Calibri"/>
                <a:ea typeface="宋体"/>
              </a:rPr>
              <a:t>www.1ppt.com/moban/shangwu/  </a:t>
            </a:r>
            <a:r>
              <a:rPr lang="zh-CN" altLang="en-US" sz="100" dirty="0">
                <a:solidFill>
                  <a:srgbClr val="7030A0"/>
                </a:solidFill>
                <a:latin typeface="Calibri"/>
                <a:ea typeface="宋体"/>
              </a:rPr>
              <a:t>个人简历</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www.1ppt.com/xiazai/jianli/  </a:t>
            </a:r>
          </a:p>
          <a:p>
            <a:r>
              <a:rPr lang="zh-CN" altLang="en-US" sz="100" dirty="0">
                <a:solidFill>
                  <a:srgbClr val="7030A0"/>
                </a:solidFill>
                <a:latin typeface="Calibri"/>
                <a:ea typeface="宋体"/>
              </a:rPr>
              <a:t>毕业答辩</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www.1ppt.com/xiazai/dabian/  </a:t>
            </a:r>
            <a:r>
              <a:rPr lang="zh-CN" altLang="en-US" sz="100" dirty="0">
                <a:solidFill>
                  <a:srgbClr val="7030A0"/>
                </a:solidFill>
                <a:latin typeface="Calibri"/>
                <a:ea typeface="宋体"/>
              </a:rPr>
              <a:t>工作汇报</a:t>
            </a:r>
            <a:r>
              <a:rPr lang="en-US" altLang="zh-CN" sz="100" dirty="0">
                <a:solidFill>
                  <a:srgbClr val="7030A0"/>
                </a:solidFill>
                <a:latin typeface="Calibri"/>
                <a:ea typeface="宋体"/>
              </a:rPr>
              <a:t>PPT</a:t>
            </a:r>
            <a:r>
              <a:rPr lang="zh-CN" altLang="en-US" sz="100" dirty="0">
                <a:solidFill>
                  <a:srgbClr val="7030A0"/>
                </a:solidFill>
                <a:latin typeface="Calibri"/>
                <a:ea typeface="宋体"/>
              </a:rPr>
              <a:t>：</a:t>
            </a:r>
            <a:r>
              <a:rPr lang="en-US" altLang="zh-CN" sz="100" dirty="0">
                <a:solidFill>
                  <a:srgbClr val="7030A0"/>
                </a:solidFill>
                <a:latin typeface="Calibri"/>
                <a:ea typeface="宋体"/>
              </a:rPr>
              <a:t>www.1ppt.com/xiazai/huibao/    </a:t>
            </a:r>
          </a:p>
          <a:p>
            <a:r>
              <a:rPr lang="en-US" altLang="zh-CN" sz="100" dirty="0">
                <a:solidFill>
                  <a:srgbClr val="7030A0"/>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585582853"/>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183078877"/>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3743259951"/>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167162321"/>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964970839"/>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478852374"/>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67784435"/>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2956711116"/>
      </p:ext>
    </p:extLst>
  </p:cSld>
  <p:clrMapOvr>
    <a:masterClrMapping/>
  </p:clrMapOvr>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34AF42-7610-4093-A0E9-29740E5796F4}" type="datetimeFigureOut">
              <a:rPr lang="zh-CN" altLang="en-US" smtClean="0"/>
              <a:t>2020/3/17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70B23-1E63-40DD-8E78-3F881B656EC7}" type="slidenum">
              <a:rPr lang="zh-CN" altLang="en-US" smtClean="0"/>
              <a:t>‹#›</a:t>
            </a:fld>
            <a:endParaRPr lang="zh-CN" altLang="en-US"/>
          </a:p>
        </p:txBody>
      </p:sp>
    </p:spTree>
    <p:extLst>
      <p:ext uri="{BB962C8B-B14F-4D97-AF65-F5344CB8AC3E}">
        <p14:creationId xmlns:p14="http://schemas.microsoft.com/office/powerpoint/2010/main" val="1589815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Tm="3000">
        <p14:flip dir="r"/>
      </p:transition>
    </mc:Choice>
    <mc:Fallback xmlns="">
      <p:transition spd="slow" advTm="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直角三角形 5"/>
          <p:cNvSpPr/>
          <p:nvPr/>
        </p:nvSpPr>
        <p:spPr>
          <a:xfrm rot="20605676" flipH="1">
            <a:off x="10267950" y="3160713"/>
            <a:ext cx="1387475" cy="808037"/>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4" name="直角三角形 5"/>
          <p:cNvSpPr/>
          <p:nvPr/>
        </p:nvSpPr>
        <p:spPr>
          <a:xfrm rot="2792227" flipH="1">
            <a:off x="10414000" y="5475288"/>
            <a:ext cx="1095375" cy="612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5" name="矩形 44"/>
          <p:cNvSpPr/>
          <p:nvPr/>
        </p:nvSpPr>
        <p:spPr>
          <a:xfrm>
            <a:off x="2663825" y="2171700"/>
            <a:ext cx="6724650" cy="20208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cxnSp>
        <p:nvCxnSpPr>
          <p:cNvPr id="46" name="直接连接符 45"/>
          <p:cNvCxnSpPr/>
          <p:nvPr/>
        </p:nvCxnSpPr>
        <p:spPr>
          <a:xfrm flipV="1">
            <a:off x="8736013" y="966788"/>
            <a:ext cx="633412"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8726488" y="1943100"/>
            <a:ext cx="454025" cy="7000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3455988" y="3843338"/>
            <a:ext cx="631825"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3860800" y="4192588"/>
            <a:ext cx="454025" cy="7000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3"/>
          <p:cNvSpPr>
            <a:spLocks noChangeArrowheads="1"/>
          </p:cNvSpPr>
          <p:nvPr/>
        </p:nvSpPr>
        <p:spPr bwMode="auto">
          <a:xfrm>
            <a:off x="2816225" y="3440113"/>
            <a:ext cx="64150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600" dirty="0">
                <a:solidFill>
                  <a:schemeClr val="bg1"/>
                </a:solidFill>
                <a:latin typeface="+mn-lt"/>
                <a:ea typeface="+mn-ea"/>
                <a:cs typeface="+mn-ea"/>
                <a:sym typeface="+mn-lt"/>
              </a:rPr>
              <a:t>BUSINESS POWERPOINT TEMPLATE</a:t>
            </a:r>
            <a:endParaRPr lang="zh-CN" altLang="en-US" sz="1600" dirty="0">
              <a:solidFill>
                <a:schemeClr val="bg1"/>
              </a:solidFill>
              <a:latin typeface="+mn-lt"/>
              <a:ea typeface="+mn-ea"/>
              <a:cs typeface="+mn-ea"/>
              <a:sym typeface="+mn-lt"/>
            </a:endParaRPr>
          </a:p>
        </p:txBody>
      </p:sp>
      <p:grpSp>
        <p:nvGrpSpPr>
          <p:cNvPr id="52" name="组合 45"/>
          <p:cNvGrpSpPr>
            <a:grpSpLocks/>
          </p:cNvGrpSpPr>
          <p:nvPr/>
        </p:nvGrpSpPr>
        <p:grpSpPr bwMode="auto">
          <a:xfrm>
            <a:off x="2868613" y="3898900"/>
            <a:ext cx="1454150" cy="134938"/>
            <a:chOff x="2869276" y="2488795"/>
            <a:chExt cx="1453392" cy="135830"/>
          </a:xfrm>
        </p:grpSpPr>
        <p:sp>
          <p:nvSpPr>
            <p:cNvPr id="53" name="AutoShape 3@|1FFC:16777215|FBC:16777215|LFC:0|LBC:16777215"/>
            <p:cNvSpPr>
              <a:spLocks noChangeAspect="1" noChangeArrowheads="1" noTextEdit="1"/>
            </p:cNvSpPr>
            <p:nvPr/>
          </p:nvSpPr>
          <p:spPr bwMode="auto">
            <a:xfrm flipH="1" flipV="1">
              <a:off x="2873805" y="2495586"/>
              <a:ext cx="1444335" cy="129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54" name="Freeform 5@|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5" name="Freeform 6@|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6" name="Freeform 7@|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7" name="Freeform 8@|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8" name="Freeform 6@|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7@|5FFC:16777215|FBC:16777215|LFC:0|LBC:16777215"/>
          <p:cNvSpPr>
            <a:spLocks/>
          </p:cNvSpPr>
          <p:nvPr/>
        </p:nvSpPr>
        <p:spPr bwMode="auto">
          <a:xfrm flipV="1">
            <a:off x="7604125" y="3898900"/>
            <a:ext cx="117475" cy="128588"/>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8@|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61" name="组合 60"/>
          <p:cNvGrpSpPr/>
          <p:nvPr/>
        </p:nvGrpSpPr>
        <p:grpSpPr>
          <a:xfrm flipH="1">
            <a:off x="7721681" y="3898495"/>
            <a:ext cx="1453392" cy="135830"/>
            <a:chOff x="2869276" y="2488795"/>
            <a:chExt cx="1453392" cy="135830"/>
          </a:xfrm>
          <a:noFill/>
        </p:grpSpPr>
        <p:sp>
          <p:nvSpPr>
            <p:cNvPr id="62" name="AutoShape 3@|1FFC:16777215|FBC:16777215|LFC:0|LBC:16777215"/>
            <p:cNvSpPr>
              <a:spLocks noChangeAspect="1" noChangeArrowheads="1" noTextEdit="1"/>
            </p:cNvSpPr>
            <p:nvPr/>
          </p:nvSpPr>
          <p:spPr bwMode="auto">
            <a:xfrm flipH="1" flipV="1">
              <a:off x="2873805" y="2495586"/>
              <a:ext cx="1444335" cy="12903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5@|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6@|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7@|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8@|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67" name="文本框 60"/>
          <p:cNvSpPr txBox="1">
            <a:spLocks noChangeArrowheads="1"/>
          </p:cNvSpPr>
          <p:nvPr/>
        </p:nvSpPr>
        <p:spPr bwMode="auto">
          <a:xfrm>
            <a:off x="2201742" y="2505670"/>
            <a:ext cx="76440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4000" b="1" dirty="0">
                <a:solidFill>
                  <a:schemeClr val="bg1"/>
                </a:solidFill>
                <a:latin typeface="+mn-lt"/>
                <a:ea typeface="+mn-ea"/>
                <a:cs typeface="+mn-ea"/>
                <a:sym typeface="+mn-lt"/>
              </a:rPr>
              <a:t>it</a:t>
            </a:r>
            <a:r>
              <a:rPr lang="zh-CN" altLang="en-US" sz="4000" b="1" dirty="0">
                <a:solidFill>
                  <a:schemeClr val="bg1"/>
                </a:solidFill>
                <a:latin typeface="+mn-lt"/>
                <a:ea typeface="+mn-ea"/>
                <a:cs typeface="+mn-ea"/>
                <a:sym typeface="+mn-lt"/>
              </a:rPr>
              <a:t>公司销售目标计划</a:t>
            </a:r>
            <a:r>
              <a:rPr lang="en-US" altLang="zh-CN" sz="4000" b="1" dirty="0" err="1">
                <a:solidFill>
                  <a:schemeClr val="bg1"/>
                </a:solidFill>
                <a:latin typeface="+mn-lt"/>
                <a:ea typeface="+mn-ea"/>
                <a:cs typeface="+mn-ea"/>
                <a:sym typeface="+mn-lt"/>
              </a:rPr>
              <a:t>ppt</a:t>
            </a:r>
            <a:r>
              <a:rPr lang="zh-CN" altLang="en-US" sz="4000" b="1" dirty="0">
                <a:solidFill>
                  <a:schemeClr val="bg1"/>
                </a:solidFill>
                <a:latin typeface="+mn-lt"/>
                <a:ea typeface="+mn-ea"/>
                <a:cs typeface="+mn-ea"/>
                <a:sym typeface="+mn-lt"/>
              </a:rPr>
              <a:t>模板</a:t>
            </a:r>
            <a:endParaRPr lang="zh-CN" altLang="en-US" sz="4000" b="1" dirty="0">
              <a:solidFill>
                <a:schemeClr val="bg1"/>
              </a:solidFill>
              <a:latin typeface="+mn-lt"/>
              <a:ea typeface="+mn-ea"/>
              <a:cs typeface="+mn-ea"/>
              <a:sym typeface="+mn-lt"/>
            </a:endParaRPr>
          </a:p>
        </p:txBody>
      </p:sp>
      <p:sp>
        <p:nvSpPr>
          <p:cNvPr id="68" name="直角三角形 5"/>
          <p:cNvSpPr/>
          <p:nvPr/>
        </p:nvSpPr>
        <p:spPr>
          <a:xfrm flipH="1">
            <a:off x="1195388" y="3656013"/>
            <a:ext cx="371475" cy="485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9" name="直角三角形 5"/>
          <p:cNvSpPr/>
          <p:nvPr/>
        </p:nvSpPr>
        <p:spPr>
          <a:xfrm rot="20605676" flipH="1">
            <a:off x="1127125" y="708025"/>
            <a:ext cx="508000" cy="51752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Tree>
    <p:extLst>
      <p:ext uri="{BB962C8B-B14F-4D97-AF65-F5344CB8AC3E}">
        <p14:creationId xmlns:p14="http://schemas.microsoft.com/office/powerpoint/2010/main" val="2002022935"/>
      </p:ext>
    </p:extLst>
  </p:cSld>
  <p:clrMapOvr>
    <a:masterClrMapping/>
  </p:clrMapOvr>
  <mc:AlternateContent xmlns:mc="http://schemas.openxmlformats.org/markup-compatibility/2006" xmlns:p14="http://schemas.microsoft.com/office/powerpoint/2010/main">
    <mc:Choice Requires="p14">
      <p:transition spd="slow" p14:dur="4000" advTm="2363">
        <p14:vortex dir="r"/>
      </p:transition>
    </mc:Choice>
    <mc:Fallback xmlns="">
      <p:transition spd="slow" advTm="2363">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29"/>
          <p:cNvGrpSpPr>
            <a:grpSpLocks/>
          </p:cNvGrpSpPr>
          <p:nvPr/>
        </p:nvGrpSpPr>
        <p:grpSpPr bwMode="auto">
          <a:xfrm>
            <a:off x="5321300" y="1082956"/>
            <a:ext cx="1549400" cy="1055688"/>
            <a:chOff x="5321300" y="1423901"/>
            <a:chExt cx="1549400" cy="1056932"/>
          </a:xfrm>
        </p:grpSpPr>
        <p:sp>
          <p:nvSpPr>
            <p:cNvPr id="5" name="文本框 30"/>
            <p:cNvSpPr txBox="1">
              <a:spLocks noChangeArrowheads="1"/>
            </p:cNvSpPr>
            <p:nvPr/>
          </p:nvSpPr>
          <p:spPr bwMode="auto">
            <a:xfrm>
              <a:off x="5321300" y="1423901"/>
              <a:ext cx="15494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400" b="1">
                  <a:solidFill>
                    <a:srgbClr val="FFFFFF"/>
                  </a:solidFill>
                  <a:latin typeface="+mn-lt"/>
                  <a:ea typeface="+mn-ea"/>
                  <a:cs typeface="+mn-ea"/>
                  <a:sym typeface="+mn-lt"/>
                </a:rPr>
                <a:t>目录</a:t>
              </a:r>
            </a:p>
          </p:txBody>
        </p:sp>
        <p:sp>
          <p:nvSpPr>
            <p:cNvPr id="6" name="文本框 31"/>
            <p:cNvSpPr txBox="1">
              <a:spLocks noChangeArrowheads="1"/>
            </p:cNvSpPr>
            <p:nvPr/>
          </p:nvSpPr>
          <p:spPr bwMode="auto">
            <a:xfrm>
              <a:off x="5321300" y="2142279"/>
              <a:ext cx="15494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600" b="1">
                  <a:solidFill>
                    <a:srgbClr val="FFFFFF"/>
                  </a:solidFill>
                  <a:latin typeface="+mn-lt"/>
                  <a:ea typeface="+mn-ea"/>
                  <a:cs typeface="+mn-ea"/>
                  <a:sym typeface="+mn-lt"/>
                </a:rPr>
                <a:t>CONTENTS</a:t>
              </a:r>
              <a:endParaRPr lang="zh-CN" altLang="en-US" sz="1600" b="1">
                <a:solidFill>
                  <a:srgbClr val="FFFFFF"/>
                </a:solidFill>
                <a:latin typeface="+mn-lt"/>
                <a:ea typeface="+mn-ea"/>
                <a:cs typeface="+mn-ea"/>
                <a:sym typeface="+mn-lt"/>
              </a:endParaRPr>
            </a:p>
          </p:txBody>
        </p:sp>
      </p:grpSp>
      <p:grpSp>
        <p:nvGrpSpPr>
          <p:cNvPr id="7" name="组合 32"/>
          <p:cNvGrpSpPr>
            <a:grpSpLocks/>
          </p:cNvGrpSpPr>
          <p:nvPr/>
        </p:nvGrpSpPr>
        <p:grpSpPr bwMode="auto">
          <a:xfrm>
            <a:off x="4241800" y="2584450"/>
            <a:ext cx="3708400" cy="515938"/>
            <a:chOff x="4241800" y="3013768"/>
            <a:chExt cx="3708400" cy="516832"/>
          </a:xfrm>
        </p:grpSpPr>
        <p:sp>
          <p:nvSpPr>
            <p:cNvPr id="8"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dirty="0">
                  <a:solidFill>
                    <a:srgbClr val="FFFFFF"/>
                  </a:solidFill>
                  <a:latin typeface="+mn-lt"/>
                  <a:ea typeface="+mn-ea"/>
                  <a:cs typeface="+mn-ea"/>
                  <a:sym typeface="+mn-lt"/>
                </a:rPr>
                <a:t>01   </a:t>
              </a:r>
              <a:r>
                <a:rPr lang="zh-CN" altLang="en-US" sz="2400" b="1" dirty="0">
                  <a:solidFill>
                    <a:srgbClr val="FFFFFF"/>
                  </a:solidFill>
                  <a:latin typeface="+mn-lt"/>
                  <a:ea typeface="+mn-ea"/>
                  <a:cs typeface="+mn-ea"/>
                  <a:sym typeface="+mn-lt"/>
                </a:rPr>
                <a:t>点此添加您的标题</a:t>
              </a:r>
            </a:p>
          </p:txBody>
        </p:sp>
        <p:cxnSp>
          <p:nvCxnSpPr>
            <p:cNvPr id="9" name="直接连接符 8"/>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0" name="组合 35"/>
          <p:cNvGrpSpPr>
            <a:grpSpLocks/>
          </p:cNvGrpSpPr>
          <p:nvPr/>
        </p:nvGrpSpPr>
        <p:grpSpPr bwMode="auto">
          <a:xfrm>
            <a:off x="4241800" y="3362325"/>
            <a:ext cx="3708400" cy="515938"/>
            <a:chOff x="4241800" y="3013768"/>
            <a:chExt cx="3708400" cy="516832"/>
          </a:xfrm>
        </p:grpSpPr>
        <p:sp>
          <p:nvSpPr>
            <p:cNvPr id="11"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02   </a:t>
              </a:r>
              <a:r>
                <a:rPr lang="zh-CN" altLang="en-US" sz="2400" b="1">
                  <a:solidFill>
                    <a:srgbClr val="FFFFFF"/>
                  </a:solidFill>
                  <a:latin typeface="+mn-lt"/>
                  <a:ea typeface="+mn-ea"/>
                  <a:cs typeface="+mn-ea"/>
                  <a:sym typeface="+mn-lt"/>
                </a:rPr>
                <a:t>点此添加您的标题</a:t>
              </a:r>
            </a:p>
          </p:txBody>
        </p:sp>
        <p:cxnSp>
          <p:nvCxnSpPr>
            <p:cNvPr id="12" name="直接连接符 11"/>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3" name="组合 38"/>
          <p:cNvGrpSpPr>
            <a:grpSpLocks/>
          </p:cNvGrpSpPr>
          <p:nvPr/>
        </p:nvGrpSpPr>
        <p:grpSpPr bwMode="auto">
          <a:xfrm>
            <a:off x="4241800" y="4140200"/>
            <a:ext cx="3708400" cy="515938"/>
            <a:chOff x="4241800" y="3013768"/>
            <a:chExt cx="3708400" cy="516832"/>
          </a:xfrm>
        </p:grpSpPr>
        <p:sp>
          <p:nvSpPr>
            <p:cNvPr id="14"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03   </a:t>
              </a:r>
              <a:r>
                <a:rPr lang="zh-CN" altLang="en-US" sz="2400" b="1">
                  <a:solidFill>
                    <a:srgbClr val="FFFFFF"/>
                  </a:solidFill>
                  <a:latin typeface="+mn-lt"/>
                  <a:ea typeface="+mn-ea"/>
                  <a:cs typeface="+mn-ea"/>
                  <a:sym typeface="+mn-lt"/>
                </a:rPr>
                <a:t>点此添加您的标题</a:t>
              </a:r>
            </a:p>
          </p:txBody>
        </p:sp>
        <p:cxnSp>
          <p:nvCxnSpPr>
            <p:cNvPr id="15" name="直接连接符 14"/>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6" name="组合 41"/>
          <p:cNvGrpSpPr>
            <a:grpSpLocks/>
          </p:cNvGrpSpPr>
          <p:nvPr/>
        </p:nvGrpSpPr>
        <p:grpSpPr bwMode="auto">
          <a:xfrm>
            <a:off x="4241800" y="4916488"/>
            <a:ext cx="3708400" cy="517525"/>
            <a:chOff x="4241800" y="3013768"/>
            <a:chExt cx="3708400" cy="516832"/>
          </a:xfrm>
        </p:grpSpPr>
        <p:sp>
          <p:nvSpPr>
            <p:cNvPr id="17" name="文本框 31"/>
            <p:cNvSpPr txBox="1">
              <a:spLocks noChangeArrowheads="1"/>
            </p:cNvSpPr>
            <p:nvPr/>
          </p:nvSpPr>
          <p:spPr bwMode="auto">
            <a:xfrm>
              <a:off x="4241800" y="3013768"/>
              <a:ext cx="3708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400" b="1">
                  <a:solidFill>
                    <a:srgbClr val="FFFFFF"/>
                  </a:solidFill>
                  <a:latin typeface="+mn-lt"/>
                  <a:ea typeface="+mn-ea"/>
                  <a:cs typeface="+mn-ea"/>
                  <a:sym typeface="+mn-lt"/>
                </a:rPr>
                <a:t>04   </a:t>
              </a:r>
              <a:r>
                <a:rPr lang="zh-CN" altLang="en-US" sz="2400" b="1">
                  <a:solidFill>
                    <a:srgbClr val="FFFFFF"/>
                  </a:solidFill>
                  <a:latin typeface="+mn-lt"/>
                  <a:ea typeface="+mn-ea"/>
                  <a:cs typeface="+mn-ea"/>
                  <a:sym typeface="+mn-lt"/>
                </a:rPr>
                <a:t>点此添加您的标题</a:t>
              </a:r>
            </a:p>
          </p:txBody>
        </p:sp>
        <p:cxnSp>
          <p:nvCxnSpPr>
            <p:cNvPr id="18" name="直接连接符 17"/>
            <p:cNvCxnSpPr/>
            <p:nvPr/>
          </p:nvCxnSpPr>
          <p:spPr>
            <a:xfrm>
              <a:off x="4443413" y="3530600"/>
              <a:ext cx="3305175"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grpSp>
      <p:grpSp>
        <p:nvGrpSpPr>
          <p:cNvPr id="19" name="组合 44"/>
          <p:cNvGrpSpPr>
            <a:grpSpLocks/>
          </p:cNvGrpSpPr>
          <p:nvPr/>
        </p:nvGrpSpPr>
        <p:grpSpPr bwMode="auto">
          <a:xfrm>
            <a:off x="2428875" y="1389063"/>
            <a:ext cx="1260475" cy="787400"/>
            <a:chOff x="2980319" y="1622787"/>
            <a:chExt cx="1260484" cy="786963"/>
          </a:xfrm>
          <a:solidFill>
            <a:schemeClr val="bg1">
              <a:alpha val="50000"/>
            </a:schemeClr>
          </a:solidFill>
        </p:grpSpPr>
        <p:sp>
          <p:nvSpPr>
            <p:cNvPr id="20" name="等腰三角形 19"/>
            <p:cNvSpPr/>
            <p:nvPr/>
          </p:nvSpPr>
          <p:spPr>
            <a:xfrm rot="2700000">
              <a:off x="3440782" y="1657628"/>
              <a:ext cx="296697" cy="22701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1" name="等腰三角形 20"/>
            <p:cNvSpPr/>
            <p:nvPr/>
          </p:nvSpPr>
          <p:spPr>
            <a:xfrm rot="13500000">
              <a:off x="3430439"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2" name="等腰三角形 21"/>
            <p:cNvSpPr/>
            <p:nvPr/>
          </p:nvSpPr>
          <p:spPr>
            <a:xfrm rot="3783418">
              <a:off x="3778984" y="1840040"/>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3" name="等腰三角形 22"/>
            <p:cNvSpPr/>
            <p:nvPr/>
          </p:nvSpPr>
          <p:spPr>
            <a:xfrm rot="13500000">
              <a:off x="2920140" y="1843214"/>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24" name="组合 49"/>
          <p:cNvGrpSpPr>
            <a:grpSpLocks/>
          </p:cNvGrpSpPr>
          <p:nvPr/>
        </p:nvGrpSpPr>
        <p:grpSpPr bwMode="auto">
          <a:xfrm>
            <a:off x="8610600" y="4681538"/>
            <a:ext cx="1260475" cy="787400"/>
            <a:chOff x="2980319" y="1622787"/>
            <a:chExt cx="1260484" cy="786963"/>
          </a:xfrm>
          <a:solidFill>
            <a:schemeClr val="bg1">
              <a:alpha val="50000"/>
            </a:schemeClr>
          </a:solidFill>
        </p:grpSpPr>
        <p:sp>
          <p:nvSpPr>
            <p:cNvPr id="25" name="等腰三角形 24"/>
            <p:cNvSpPr/>
            <p:nvPr/>
          </p:nvSpPr>
          <p:spPr>
            <a:xfrm rot="2700000">
              <a:off x="3440782" y="1657628"/>
              <a:ext cx="296697" cy="22701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6" name="等腰三角形 25"/>
            <p:cNvSpPr/>
            <p:nvPr/>
          </p:nvSpPr>
          <p:spPr>
            <a:xfrm rot="13500000">
              <a:off x="3430439"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7" name="等腰三角形 26"/>
            <p:cNvSpPr/>
            <p:nvPr/>
          </p:nvSpPr>
          <p:spPr>
            <a:xfrm rot="3783418">
              <a:off x="3778984" y="1840040"/>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28" name="等腰三角形 27"/>
            <p:cNvSpPr/>
            <p:nvPr/>
          </p:nvSpPr>
          <p:spPr>
            <a:xfrm rot="13500000">
              <a:off x="2920140" y="1843214"/>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31" name="等腰三角形 30"/>
          <p:cNvSpPr/>
          <p:nvPr/>
        </p:nvSpPr>
        <p:spPr>
          <a:xfrm flipV="1">
            <a:off x="4392591" y="1006997"/>
            <a:ext cx="3512917" cy="1551008"/>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70654196"/>
      </p:ext>
    </p:extLst>
  </p:cSld>
  <p:clrMapOvr>
    <a:masterClrMapping/>
  </p:clrMapOvr>
  <mc:AlternateContent xmlns:mc="http://schemas.openxmlformats.org/markup-compatibility/2006" xmlns:p14="http://schemas.microsoft.com/office/powerpoint/2010/main">
    <mc:Choice Requires="p14">
      <p:transition spd="slow" p14:dur="4400" advTm="1178">
        <p14:honeycomb/>
      </p:transition>
    </mc:Choice>
    <mc:Fallback xmlns="">
      <p:transition spd="slow" advTm="1178">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a:solidFill>
                  <a:srgbClr val="FFFFFF"/>
                </a:solidFill>
                <a:latin typeface="+mn-lt"/>
                <a:ea typeface="+mn-ea"/>
                <a:cs typeface="+mn-ea"/>
                <a:sym typeface="+mn-lt"/>
              </a:rPr>
              <a:t>01</a:t>
            </a:r>
            <a:endParaRPr lang="zh-CN" altLang="en-US" sz="6000" b="1">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
        <p:nvSpPr>
          <p:cNvPr id="18" name="等腰三角形 17"/>
          <p:cNvSpPr/>
          <p:nvPr/>
        </p:nvSpPr>
        <p:spPr>
          <a:xfrm flipV="1">
            <a:off x="3338330" y="2534852"/>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91907093"/>
      </p:ext>
    </p:extLst>
  </p:cSld>
  <p:clrMapOvr>
    <a:masterClrMapping/>
  </p:clrMapOvr>
  <mc:AlternateContent xmlns:mc="http://schemas.openxmlformats.org/markup-compatibility/2006" xmlns:p14="http://schemas.microsoft.com/office/powerpoint/2010/main">
    <mc:Choice Requires="p14">
      <p:transition spd="slow" p14:dur="1600" advTm="1379">
        <p:blinds dir="vert"/>
      </p:transition>
    </mc:Choice>
    <mc:Fallback xmlns="">
      <p:transition spd="slow" advTm="1379">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4"/>
          <p:cNvSpPr/>
          <p:nvPr/>
        </p:nvSpPr>
        <p:spPr bwMode="auto">
          <a:xfrm>
            <a:off x="3832225" y="2366963"/>
            <a:ext cx="2189163" cy="2989262"/>
          </a:xfrm>
          <a:custGeom>
            <a:avLst/>
            <a:gdLst/>
            <a:ahLst/>
            <a:cxnLst/>
            <a:rect l="l" t="t" r="r" b="b"/>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6" name="矩形 5"/>
          <p:cNvSpPr/>
          <p:nvPr/>
        </p:nvSpPr>
        <p:spPr bwMode="auto">
          <a:xfrm>
            <a:off x="6154738" y="2366963"/>
            <a:ext cx="2173287" cy="2989262"/>
          </a:xfrm>
          <a:custGeom>
            <a:avLst/>
            <a:gdLst/>
            <a:ahLst/>
            <a:cxnLst/>
            <a:rect l="l" t="t" r="r" b="b"/>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7" name="矩形 6"/>
          <p:cNvSpPr/>
          <p:nvPr/>
        </p:nvSpPr>
        <p:spPr bwMode="auto">
          <a:xfrm>
            <a:off x="8461375" y="2366963"/>
            <a:ext cx="2074863" cy="2989262"/>
          </a:xfrm>
          <a:custGeom>
            <a:avLst/>
            <a:gdLst/>
            <a:ahLst/>
            <a:cxnLst/>
            <a:rect l="l" t="t" r="r" b="b"/>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8" name="椭圆 27"/>
          <p:cNvSpPr/>
          <p:nvPr/>
        </p:nvSpPr>
        <p:spPr bwMode="auto">
          <a:xfrm>
            <a:off x="3338513" y="3435350"/>
            <a:ext cx="852487"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29" name="椭圆 28"/>
          <p:cNvSpPr/>
          <p:nvPr/>
        </p:nvSpPr>
        <p:spPr bwMode="auto">
          <a:xfrm>
            <a:off x="5662613" y="3435350"/>
            <a:ext cx="852487"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0" name="椭圆 29"/>
          <p:cNvSpPr/>
          <p:nvPr/>
        </p:nvSpPr>
        <p:spPr bwMode="auto">
          <a:xfrm>
            <a:off x="7969250" y="3435350"/>
            <a:ext cx="852488" cy="852488"/>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1" name="矩形 3"/>
          <p:cNvSpPr/>
          <p:nvPr/>
        </p:nvSpPr>
        <p:spPr bwMode="auto">
          <a:xfrm>
            <a:off x="1673225" y="2366963"/>
            <a:ext cx="2024063" cy="2989262"/>
          </a:xfrm>
          <a:custGeom>
            <a:avLst/>
            <a:gdLst/>
            <a:ahLst/>
            <a:cxnLst/>
            <a:rect l="l" t="t" r="r" b="b"/>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32" name="文本框 16"/>
          <p:cNvSpPr txBox="1">
            <a:spLocks noChangeArrowheads="1"/>
          </p:cNvSpPr>
          <p:nvPr/>
        </p:nvSpPr>
        <p:spPr bwMode="auto">
          <a:xfrm>
            <a:off x="1919288"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3" name="文本框 17"/>
          <p:cNvSpPr txBox="1">
            <a:spLocks noChangeArrowheads="1"/>
          </p:cNvSpPr>
          <p:nvPr/>
        </p:nvSpPr>
        <p:spPr bwMode="auto">
          <a:xfrm>
            <a:off x="4292600"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4" name="文本框 18"/>
          <p:cNvSpPr txBox="1">
            <a:spLocks noChangeArrowheads="1"/>
          </p:cNvSpPr>
          <p:nvPr/>
        </p:nvSpPr>
        <p:spPr bwMode="auto">
          <a:xfrm>
            <a:off x="6596063"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5" name="文本框 19"/>
          <p:cNvSpPr txBox="1">
            <a:spLocks noChangeArrowheads="1"/>
          </p:cNvSpPr>
          <p:nvPr/>
        </p:nvSpPr>
        <p:spPr bwMode="auto">
          <a:xfrm>
            <a:off x="9036050" y="2706688"/>
            <a:ext cx="1285875" cy="230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36" name="矩形 35"/>
          <p:cNvSpPr/>
          <p:nvPr/>
        </p:nvSpPr>
        <p:spPr>
          <a:xfrm>
            <a:off x="3415943"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7" name="矩形 36"/>
          <p:cNvSpPr/>
          <p:nvPr/>
        </p:nvSpPr>
        <p:spPr>
          <a:xfrm>
            <a:off x="5738456"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8" name="矩形 37"/>
          <p:cNvSpPr/>
          <p:nvPr/>
        </p:nvSpPr>
        <p:spPr>
          <a:xfrm>
            <a:off x="8045886" y="3646488"/>
            <a:ext cx="697627"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文本</a:t>
            </a:r>
          </a:p>
        </p:txBody>
      </p:sp>
      <p:sp>
        <p:nvSpPr>
          <p:cNvPr id="39" name="等腰三角形 38"/>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558565218"/>
      </p:ext>
    </p:extLst>
  </p:cSld>
  <p:clrMapOvr>
    <a:masterClrMapping/>
  </p:clrMapOvr>
  <mc:AlternateContent xmlns:mc="http://schemas.openxmlformats.org/markup-compatibility/2006" xmlns:p14="http://schemas.microsoft.com/office/powerpoint/2010/main">
    <mc:Choice Requires="p14">
      <p:transition spd="slow" p14:dur="1600" advTm="1110">
        <p14:gallery dir="l"/>
      </p:transition>
    </mc:Choice>
    <mc:Fallback xmlns="">
      <p:transition spd="slow" advTm="111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
          <p:cNvGrpSpPr>
            <a:grpSpLocks/>
          </p:cNvGrpSpPr>
          <p:nvPr/>
        </p:nvGrpSpPr>
        <p:grpSpPr bwMode="auto">
          <a:xfrm rot="-3591701">
            <a:off x="4267201" y="2276475"/>
            <a:ext cx="3327400" cy="2981325"/>
            <a:chOff x="4266936" y="2275617"/>
            <a:chExt cx="3327929" cy="2982159"/>
          </a:xfrm>
        </p:grpSpPr>
        <p:sp>
          <p:nvSpPr>
            <p:cNvPr id="33" name="直角三角形 32"/>
            <p:cNvSpPr/>
            <p:nvPr/>
          </p:nvSpPr>
          <p:spPr>
            <a:xfrm rot="9000000">
              <a:off x="4565367" y="2274786"/>
              <a:ext cx="1608393" cy="1103621"/>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4" name="直角三角形 33"/>
            <p:cNvSpPr/>
            <p:nvPr/>
          </p:nvSpPr>
          <p:spPr>
            <a:xfrm rot="5400000">
              <a:off x="4015549" y="3212832"/>
              <a:ext cx="1608587" cy="1103488"/>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直角三角形 34"/>
            <p:cNvSpPr/>
            <p:nvPr/>
          </p:nvSpPr>
          <p:spPr>
            <a:xfrm rot="1638681">
              <a:off x="4576163" y="4134060"/>
              <a:ext cx="1608394" cy="1103622"/>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6" name="直角三角形 35"/>
            <p:cNvSpPr/>
            <p:nvPr/>
          </p:nvSpPr>
          <p:spPr>
            <a:xfrm rot="19790647">
              <a:off x="5729188" y="4153126"/>
              <a:ext cx="1608393" cy="1103622"/>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7" name="直角三角形 36"/>
            <p:cNvSpPr/>
            <p:nvPr/>
          </p:nvSpPr>
          <p:spPr>
            <a:xfrm rot="16200000">
              <a:off x="6240277" y="3224735"/>
              <a:ext cx="1608587" cy="1103488"/>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8" name="直角三角形 37"/>
            <p:cNvSpPr/>
            <p:nvPr/>
          </p:nvSpPr>
          <p:spPr>
            <a:xfrm rot="12445070">
              <a:off x="5707959" y="2309884"/>
              <a:ext cx="1608394" cy="1102033"/>
            </a:xfrm>
            <a:prstGeom prst="rtTriangl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grpSp>
      <p:sp>
        <p:nvSpPr>
          <p:cNvPr id="39" name="文本框 15"/>
          <p:cNvSpPr txBox="1">
            <a:spLocks noChangeArrowheads="1"/>
          </p:cNvSpPr>
          <p:nvPr/>
        </p:nvSpPr>
        <p:spPr bwMode="auto">
          <a:xfrm>
            <a:off x="3932238" y="2171700"/>
            <a:ext cx="48895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01</a:t>
            </a:r>
            <a:endParaRPr lang="zh-CN" altLang="en-US" sz="3200">
              <a:solidFill>
                <a:schemeClr val="bg1"/>
              </a:solidFill>
              <a:latin typeface="+mn-lt"/>
              <a:ea typeface="+mn-ea"/>
              <a:cs typeface="+mn-ea"/>
              <a:sym typeface="+mn-lt"/>
            </a:endParaRPr>
          </a:p>
        </p:txBody>
      </p:sp>
      <p:sp>
        <p:nvSpPr>
          <p:cNvPr id="40" name="Rectangle 48"/>
          <p:cNvSpPr>
            <a:spLocks noChangeArrowheads="1"/>
          </p:cNvSpPr>
          <p:nvPr/>
        </p:nvSpPr>
        <p:spPr bwMode="auto">
          <a:xfrm>
            <a:off x="3932238" y="2520950"/>
            <a:ext cx="387350" cy="130175"/>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1" name="文本框 17"/>
          <p:cNvSpPr txBox="1">
            <a:spLocks noChangeArrowheads="1"/>
          </p:cNvSpPr>
          <p:nvPr/>
        </p:nvSpPr>
        <p:spPr bwMode="auto">
          <a:xfrm>
            <a:off x="7548563" y="2171700"/>
            <a:ext cx="4794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04</a:t>
            </a:r>
            <a:endParaRPr lang="zh-CN" altLang="en-US" sz="3200">
              <a:solidFill>
                <a:schemeClr val="bg1"/>
              </a:solidFill>
              <a:latin typeface="+mn-lt"/>
              <a:ea typeface="+mn-ea"/>
              <a:cs typeface="+mn-ea"/>
              <a:sym typeface="+mn-lt"/>
            </a:endParaRPr>
          </a:p>
        </p:txBody>
      </p:sp>
      <p:sp>
        <p:nvSpPr>
          <p:cNvPr id="42" name="Rectangle 53"/>
          <p:cNvSpPr>
            <a:spLocks noChangeArrowheads="1"/>
          </p:cNvSpPr>
          <p:nvPr/>
        </p:nvSpPr>
        <p:spPr bwMode="auto">
          <a:xfrm>
            <a:off x="7548563" y="2528888"/>
            <a:ext cx="433387"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3" name="文本框 19"/>
          <p:cNvSpPr txBox="1">
            <a:spLocks noChangeArrowheads="1"/>
          </p:cNvSpPr>
          <p:nvPr/>
        </p:nvSpPr>
        <p:spPr bwMode="auto">
          <a:xfrm>
            <a:off x="3529013" y="3506788"/>
            <a:ext cx="4794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02</a:t>
            </a:r>
            <a:endParaRPr lang="zh-CN" altLang="en-US" sz="3200">
              <a:solidFill>
                <a:schemeClr val="bg1"/>
              </a:solidFill>
              <a:latin typeface="+mn-lt"/>
              <a:ea typeface="+mn-ea"/>
              <a:cs typeface="+mn-ea"/>
              <a:sym typeface="+mn-lt"/>
            </a:endParaRPr>
          </a:p>
        </p:txBody>
      </p:sp>
      <p:sp>
        <p:nvSpPr>
          <p:cNvPr id="44" name="Rectangle 63"/>
          <p:cNvSpPr>
            <a:spLocks noChangeArrowheads="1"/>
          </p:cNvSpPr>
          <p:nvPr/>
        </p:nvSpPr>
        <p:spPr bwMode="auto">
          <a:xfrm>
            <a:off x="3529013" y="3856038"/>
            <a:ext cx="442912"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5" name="文本框 21"/>
          <p:cNvSpPr txBox="1">
            <a:spLocks noChangeArrowheads="1"/>
          </p:cNvSpPr>
          <p:nvPr/>
        </p:nvSpPr>
        <p:spPr bwMode="auto">
          <a:xfrm>
            <a:off x="7853363" y="3506788"/>
            <a:ext cx="4794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05</a:t>
            </a:r>
            <a:endParaRPr lang="zh-CN" altLang="en-US" sz="3200">
              <a:solidFill>
                <a:schemeClr val="bg1"/>
              </a:solidFill>
              <a:latin typeface="+mn-lt"/>
              <a:ea typeface="+mn-ea"/>
              <a:cs typeface="+mn-ea"/>
              <a:sym typeface="+mn-lt"/>
            </a:endParaRPr>
          </a:p>
        </p:txBody>
      </p:sp>
      <p:sp>
        <p:nvSpPr>
          <p:cNvPr id="46" name="Rectangle 63"/>
          <p:cNvSpPr>
            <a:spLocks noChangeArrowheads="1"/>
          </p:cNvSpPr>
          <p:nvPr/>
        </p:nvSpPr>
        <p:spPr bwMode="auto">
          <a:xfrm>
            <a:off x="7853363" y="3862388"/>
            <a:ext cx="442912" cy="128587"/>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7" name="文本框 23"/>
          <p:cNvSpPr txBox="1">
            <a:spLocks noChangeArrowheads="1"/>
          </p:cNvSpPr>
          <p:nvPr/>
        </p:nvSpPr>
        <p:spPr bwMode="auto">
          <a:xfrm>
            <a:off x="3871913" y="4854575"/>
            <a:ext cx="481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03</a:t>
            </a:r>
            <a:endParaRPr lang="zh-CN" altLang="en-US" sz="3200">
              <a:solidFill>
                <a:schemeClr val="bg1"/>
              </a:solidFill>
              <a:latin typeface="+mn-lt"/>
              <a:ea typeface="+mn-ea"/>
              <a:cs typeface="+mn-ea"/>
              <a:sym typeface="+mn-lt"/>
            </a:endParaRPr>
          </a:p>
        </p:txBody>
      </p:sp>
      <p:sp>
        <p:nvSpPr>
          <p:cNvPr id="48" name="Rectangle 68"/>
          <p:cNvSpPr>
            <a:spLocks noChangeArrowheads="1"/>
          </p:cNvSpPr>
          <p:nvPr/>
        </p:nvSpPr>
        <p:spPr bwMode="auto">
          <a:xfrm>
            <a:off x="3871913" y="5210175"/>
            <a:ext cx="444500" cy="128588"/>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49" name="文本框 25"/>
          <p:cNvSpPr txBox="1">
            <a:spLocks noChangeArrowheads="1"/>
          </p:cNvSpPr>
          <p:nvPr/>
        </p:nvSpPr>
        <p:spPr bwMode="auto">
          <a:xfrm>
            <a:off x="7558088" y="4854575"/>
            <a:ext cx="4810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200">
                <a:solidFill>
                  <a:schemeClr val="bg1"/>
                </a:solidFill>
                <a:latin typeface="+mn-lt"/>
                <a:ea typeface="+mn-ea"/>
                <a:cs typeface="+mn-ea"/>
                <a:sym typeface="+mn-lt"/>
              </a:rPr>
              <a:t>06</a:t>
            </a:r>
            <a:endParaRPr lang="zh-CN" altLang="en-US" sz="3200">
              <a:solidFill>
                <a:schemeClr val="bg1"/>
              </a:solidFill>
              <a:latin typeface="+mn-lt"/>
              <a:ea typeface="+mn-ea"/>
              <a:cs typeface="+mn-ea"/>
              <a:sym typeface="+mn-lt"/>
            </a:endParaRPr>
          </a:p>
        </p:txBody>
      </p:sp>
      <p:sp>
        <p:nvSpPr>
          <p:cNvPr id="50" name="Rectangle 58"/>
          <p:cNvSpPr>
            <a:spLocks noChangeArrowheads="1"/>
          </p:cNvSpPr>
          <p:nvPr/>
        </p:nvSpPr>
        <p:spPr bwMode="auto">
          <a:xfrm>
            <a:off x="7558088" y="5213350"/>
            <a:ext cx="444500" cy="130175"/>
          </a:xfrm>
          <a:prstGeom prst="rect">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51" name="文本框 27"/>
          <p:cNvSpPr txBox="1">
            <a:spLocks noChangeArrowheads="1"/>
          </p:cNvSpPr>
          <p:nvPr/>
        </p:nvSpPr>
        <p:spPr bwMode="auto">
          <a:xfrm>
            <a:off x="8074025" y="2270125"/>
            <a:ext cx="2384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2" name="文本框 28"/>
          <p:cNvSpPr txBox="1">
            <a:spLocks noChangeArrowheads="1"/>
          </p:cNvSpPr>
          <p:nvPr/>
        </p:nvSpPr>
        <p:spPr bwMode="auto">
          <a:xfrm>
            <a:off x="8332788" y="3576638"/>
            <a:ext cx="2384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3" name="文本框 29"/>
          <p:cNvSpPr txBox="1">
            <a:spLocks noChangeArrowheads="1"/>
          </p:cNvSpPr>
          <p:nvPr/>
        </p:nvSpPr>
        <p:spPr bwMode="auto">
          <a:xfrm>
            <a:off x="8056563" y="4886325"/>
            <a:ext cx="2384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4" name="文本框 30"/>
          <p:cNvSpPr txBox="1">
            <a:spLocks noChangeArrowheads="1"/>
          </p:cNvSpPr>
          <p:nvPr/>
        </p:nvSpPr>
        <p:spPr bwMode="auto">
          <a:xfrm>
            <a:off x="1416050" y="4886325"/>
            <a:ext cx="2384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5" name="文本框 31"/>
          <p:cNvSpPr txBox="1">
            <a:spLocks noChangeArrowheads="1"/>
          </p:cNvSpPr>
          <p:nvPr/>
        </p:nvSpPr>
        <p:spPr bwMode="auto">
          <a:xfrm>
            <a:off x="1057275" y="3576638"/>
            <a:ext cx="2384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6" name="文本框 32"/>
          <p:cNvSpPr txBox="1">
            <a:spLocks noChangeArrowheads="1"/>
          </p:cNvSpPr>
          <p:nvPr/>
        </p:nvSpPr>
        <p:spPr bwMode="auto">
          <a:xfrm>
            <a:off x="1547813" y="2270125"/>
            <a:ext cx="2384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grpSp>
        <p:nvGrpSpPr>
          <p:cNvPr id="57" name="组合 56"/>
          <p:cNvGrpSpPr/>
          <p:nvPr/>
        </p:nvGrpSpPr>
        <p:grpSpPr>
          <a:xfrm>
            <a:off x="5341827" y="3337998"/>
            <a:ext cx="1069400" cy="761561"/>
            <a:chOff x="5095876" y="2676526"/>
            <a:chExt cx="1373188" cy="977900"/>
          </a:xfrm>
          <a:solidFill>
            <a:schemeClr val="bg1"/>
          </a:solidFill>
        </p:grpSpPr>
        <p:sp>
          <p:nvSpPr>
            <p:cNvPr id="58" name="Freeform 138"/>
            <p:cNvSpPr>
              <a:spLocks/>
            </p:cNvSpPr>
            <p:nvPr/>
          </p:nvSpPr>
          <p:spPr bwMode="auto">
            <a:xfrm>
              <a:off x="5200651" y="3384551"/>
              <a:ext cx="92075" cy="268288"/>
            </a:xfrm>
            <a:custGeom>
              <a:avLst/>
              <a:gdLst>
                <a:gd name="T0" fmla="*/ 28 w 56"/>
                <a:gd name="T1" fmla="*/ 0 h 161"/>
                <a:gd name="T2" fmla="*/ 0 w 56"/>
                <a:gd name="T3" fmla="*/ 28 h 161"/>
                <a:gd name="T4" fmla="*/ 0 w 56"/>
                <a:gd name="T5" fmla="*/ 149 h 161"/>
                <a:gd name="T6" fmla="*/ 11 w 56"/>
                <a:gd name="T7" fmla="*/ 161 h 161"/>
                <a:gd name="T8" fmla="*/ 45 w 56"/>
                <a:gd name="T9" fmla="*/ 161 h 161"/>
                <a:gd name="T10" fmla="*/ 56 w 56"/>
                <a:gd name="T11" fmla="*/ 149 h 161"/>
                <a:gd name="T12" fmla="*/ 56 w 56"/>
                <a:gd name="T13" fmla="*/ 27 h 161"/>
                <a:gd name="T14" fmla="*/ 28 w 56"/>
                <a:gd name="T15" fmla="*/ 0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161">
                  <a:moveTo>
                    <a:pt x="28" y="0"/>
                  </a:moveTo>
                  <a:cubicBezTo>
                    <a:pt x="12" y="0"/>
                    <a:pt x="0" y="12"/>
                    <a:pt x="0" y="28"/>
                  </a:cubicBezTo>
                  <a:cubicBezTo>
                    <a:pt x="0" y="149"/>
                    <a:pt x="0" y="149"/>
                    <a:pt x="0" y="149"/>
                  </a:cubicBezTo>
                  <a:cubicBezTo>
                    <a:pt x="0" y="156"/>
                    <a:pt x="5" y="161"/>
                    <a:pt x="11" y="161"/>
                  </a:cubicBezTo>
                  <a:cubicBezTo>
                    <a:pt x="45" y="161"/>
                    <a:pt x="45" y="161"/>
                    <a:pt x="45" y="161"/>
                  </a:cubicBezTo>
                  <a:cubicBezTo>
                    <a:pt x="51" y="161"/>
                    <a:pt x="56" y="156"/>
                    <a:pt x="56" y="149"/>
                  </a:cubicBezTo>
                  <a:cubicBezTo>
                    <a:pt x="56" y="27"/>
                    <a:pt x="56" y="27"/>
                    <a:pt x="56" y="27"/>
                  </a:cubicBezTo>
                  <a:cubicBezTo>
                    <a:pt x="55" y="12"/>
                    <a:pt x="43" y="0"/>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9" name="Freeform 139"/>
            <p:cNvSpPr>
              <a:spLocks/>
            </p:cNvSpPr>
            <p:nvPr/>
          </p:nvSpPr>
          <p:spPr bwMode="auto">
            <a:xfrm>
              <a:off x="5200651" y="3209926"/>
              <a:ext cx="92075" cy="268288"/>
            </a:xfrm>
            <a:custGeom>
              <a:avLst/>
              <a:gdLst>
                <a:gd name="T0" fmla="*/ 28 w 56"/>
                <a:gd name="T1" fmla="*/ 161 h 161"/>
                <a:gd name="T2" fmla="*/ 56 w 56"/>
                <a:gd name="T3" fmla="*/ 133 h 161"/>
                <a:gd name="T4" fmla="*/ 56 w 56"/>
                <a:gd name="T5" fmla="*/ 11 h 161"/>
                <a:gd name="T6" fmla="*/ 45 w 56"/>
                <a:gd name="T7" fmla="*/ 0 h 161"/>
                <a:gd name="T8" fmla="*/ 11 w 56"/>
                <a:gd name="T9" fmla="*/ 0 h 161"/>
                <a:gd name="T10" fmla="*/ 0 w 56"/>
                <a:gd name="T11" fmla="*/ 11 h 161"/>
                <a:gd name="T12" fmla="*/ 0 w 56"/>
                <a:gd name="T13" fmla="*/ 134 h 161"/>
                <a:gd name="T14" fmla="*/ 28 w 56"/>
                <a:gd name="T15" fmla="*/ 161 h 1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161">
                  <a:moveTo>
                    <a:pt x="28" y="161"/>
                  </a:moveTo>
                  <a:cubicBezTo>
                    <a:pt x="43" y="161"/>
                    <a:pt x="56" y="148"/>
                    <a:pt x="56" y="133"/>
                  </a:cubicBezTo>
                  <a:cubicBezTo>
                    <a:pt x="56" y="11"/>
                    <a:pt x="56" y="11"/>
                    <a:pt x="56" y="11"/>
                  </a:cubicBezTo>
                  <a:cubicBezTo>
                    <a:pt x="56" y="5"/>
                    <a:pt x="51" y="0"/>
                    <a:pt x="45" y="0"/>
                  </a:cubicBezTo>
                  <a:cubicBezTo>
                    <a:pt x="11" y="0"/>
                    <a:pt x="11" y="0"/>
                    <a:pt x="11" y="0"/>
                  </a:cubicBezTo>
                  <a:cubicBezTo>
                    <a:pt x="5" y="0"/>
                    <a:pt x="0" y="5"/>
                    <a:pt x="0" y="11"/>
                  </a:cubicBezTo>
                  <a:cubicBezTo>
                    <a:pt x="0" y="134"/>
                    <a:pt x="0" y="134"/>
                    <a:pt x="0" y="134"/>
                  </a:cubicBezTo>
                  <a:cubicBezTo>
                    <a:pt x="0" y="149"/>
                    <a:pt x="13" y="161"/>
                    <a:pt x="28"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0" name="Freeform 140"/>
            <p:cNvSpPr>
              <a:spLocks/>
            </p:cNvSpPr>
            <p:nvPr/>
          </p:nvSpPr>
          <p:spPr bwMode="auto">
            <a:xfrm>
              <a:off x="5300664" y="3203576"/>
              <a:ext cx="158750" cy="274638"/>
            </a:xfrm>
            <a:custGeom>
              <a:avLst/>
              <a:gdLst>
                <a:gd name="T0" fmla="*/ 73 w 96"/>
                <a:gd name="T1" fmla="*/ 160 h 165"/>
                <a:gd name="T2" fmla="*/ 91 w 96"/>
                <a:gd name="T3" fmla="*/ 125 h 165"/>
                <a:gd name="T4" fmla="*/ 55 w 96"/>
                <a:gd name="T5" fmla="*/ 9 h 165"/>
                <a:gd name="T6" fmla="*/ 41 w 96"/>
                <a:gd name="T7" fmla="*/ 2 h 165"/>
                <a:gd name="T8" fmla="*/ 9 w 96"/>
                <a:gd name="T9" fmla="*/ 12 h 165"/>
                <a:gd name="T10" fmla="*/ 1 w 96"/>
                <a:gd name="T11" fmla="*/ 26 h 165"/>
                <a:gd name="T12" fmla="*/ 38 w 96"/>
                <a:gd name="T13" fmla="*/ 143 h 165"/>
                <a:gd name="T14" fmla="*/ 73 w 96"/>
                <a:gd name="T15" fmla="*/ 16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165">
                  <a:moveTo>
                    <a:pt x="73" y="160"/>
                  </a:moveTo>
                  <a:cubicBezTo>
                    <a:pt x="87" y="155"/>
                    <a:pt x="96" y="140"/>
                    <a:pt x="91" y="125"/>
                  </a:cubicBezTo>
                  <a:cubicBezTo>
                    <a:pt x="55" y="9"/>
                    <a:pt x="55" y="9"/>
                    <a:pt x="55" y="9"/>
                  </a:cubicBezTo>
                  <a:cubicBezTo>
                    <a:pt x="53" y="3"/>
                    <a:pt x="46" y="0"/>
                    <a:pt x="41" y="2"/>
                  </a:cubicBezTo>
                  <a:cubicBezTo>
                    <a:pt x="9" y="12"/>
                    <a:pt x="9" y="12"/>
                    <a:pt x="9" y="12"/>
                  </a:cubicBezTo>
                  <a:cubicBezTo>
                    <a:pt x="3" y="13"/>
                    <a:pt x="0" y="20"/>
                    <a:pt x="1" y="26"/>
                  </a:cubicBezTo>
                  <a:cubicBezTo>
                    <a:pt x="38" y="143"/>
                    <a:pt x="38" y="143"/>
                    <a:pt x="38" y="143"/>
                  </a:cubicBezTo>
                  <a:cubicBezTo>
                    <a:pt x="43" y="157"/>
                    <a:pt x="58" y="165"/>
                    <a:pt x="73"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1" name="Freeform 141"/>
            <p:cNvSpPr>
              <a:spLocks/>
            </p:cNvSpPr>
            <p:nvPr/>
          </p:nvSpPr>
          <p:spPr bwMode="auto">
            <a:xfrm>
              <a:off x="5324476" y="3379788"/>
              <a:ext cx="131763" cy="274638"/>
            </a:xfrm>
            <a:custGeom>
              <a:avLst/>
              <a:gdLst>
                <a:gd name="T0" fmla="*/ 54 w 79"/>
                <a:gd name="T1" fmla="*/ 2 h 165"/>
                <a:gd name="T2" fmla="*/ 22 w 79"/>
                <a:gd name="T3" fmla="*/ 25 h 165"/>
                <a:gd name="T4" fmla="*/ 1 w 79"/>
                <a:gd name="T5" fmla="*/ 145 h 165"/>
                <a:gd name="T6" fmla="*/ 10 w 79"/>
                <a:gd name="T7" fmla="*/ 158 h 165"/>
                <a:gd name="T8" fmla="*/ 43 w 79"/>
                <a:gd name="T9" fmla="*/ 164 h 165"/>
                <a:gd name="T10" fmla="*/ 56 w 79"/>
                <a:gd name="T11" fmla="*/ 155 h 165"/>
                <a:gd name="T12" fmla="*/ 77 w 79"/>
                <a:gd name="T13" fmla="*/ 34 h 165"/>
                <a:gd name="T14" fmla="*/ 54 w 79"/>
                <a:gd name="T15" fmla="*/ 2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65">
                  <a:moveTo>
                    <a:pt x="54" y="2"/>
                  </a:moveTo>
                  <a:cubicBezTo>
                    <a:pt x="39" y="0"/>
                    <a:pt x="24" y="10"/>
                    <a:pt x="22" y="25"/>
                  </a:cubicBezTo>
                  <a:cubicBezTo>
                    <a:pt x="1" y="145"/>
                    <a:pt x="1" y="145"/>
                    <a:pt x="1" y="145"/>
                  </a:cubicBezTo>
                  <a:cubicBezTo>
                    <a:pt x="0" y="151"/>
                    <a:pt x="4" y="157"/>
                    <a:pt x="10" y="158"/>
                  </a:cubicBezTo>
                  <a:cubicBezTo>
                    <a:pt x="43" y="164"/>
                    <a:pt x="43" y="164"/>
                    <a:pt x="43" y="164"/>
                  </a:cubicBezTo>
                  <a:cubicBezTo>
                    <a:pt x="49" y="165"/>
                    <a:pt x="55" y="161"/>
                    <a:pt x="56" y="155"/>
                  </a:cubicBezTo>
                  <a:cubicBezTo>
                    <a:pt x="77" y="34"/>
                    <a:pt x="77" y="34"/>
                    <a:pt x="77" y="34"/>
                  </a:cubicBezTo>
                  <a:cubicBezTo>
                    <a:pt x="79" y="19"/>
                    <a:pt x="69" y="5"/>
                    <a:pt x="54"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2" name="Freeform 142"/>
            <p:cNvSpPr>
              <a:spLocks/>
            </p:cNvSpPr>
            <p:nvPr/>
          </p:nvSpPr>
          <p:spPr bwMode="auto">
            <a:xfrm>
              <a:off x="5289551" y="2679701"/>
              <a:ext cx="185738" cy="185738"/>
            </a:xfrm>
            <a:custGeom>
              <a:avLst/>
              <a:gdLst>
                <a:gd name="T0" fmla="*/ 107 w 111"/>
                <a:gd name="T1" fmla="*/ 65 h 111"/>
                <a:gd name="T2" fmla="*/ 47 w 111"/>
                <a:gd name="T3" fmla="*/ 107 h 111"/>
                <a:gd name="T4" fmla="*/ 5 w 111"/>
                <a:gd name="T5" fmla="*/ 47 h 111"/>
                <a:gd name="T6" fmla="*/ 65 w 111"/>
                <a:gd name="T7" fmla="*/ 5 h 111"/>
                <a:gd name="T8" fmla="*/ 107 w 111"/>
                <a:gd name="T9" fmla="*/ 65 h 111"/>
              </a:gdLst>
              <a:ahLst/>
              <a:cxnLst>
                <a:cxn ang="0">
                  <a:pos x="T0" y="T1"/>
                </a:cxn>
                <a:cxn ang="0">
                  <a:pos x="T2" y="T3"/>
                </a:cxn>
                <a:cxn ang="0">
                  <a:pos x="T4" y="T5"/>
                </a:cxn>
                <a:cxn ang="0">
                  <a:pos x="T6" y="T7"/>
                </a:cxn>
                <a:cxn ang="0">
                  <a:pos x="T8" y="T9"/>
                </a:cxn>
              </a:cxnLst>
              <a:rect l="0" t="0" r="r" b="b"/>
              <a:pathLst>
                <a:path w="111" h="111">
                  <a:moveTo>
                    <a:pt x="107" y="65"/>
                  </a:moveTo>
                  <a:cubicBezTo>
                    <a:pt x="102" y="93"/>
                    <a:pt x="75" y="111"/>
                    <a:pt x="47" y="107"/>
                  </a:cubicBezTo>
                  <a:cubicBezTo>
                    <a:pt x="19" y="102"/>
                    <a:pt x="0" y="75"/>
                    <a:pt x="5" y="47"/>
                  </a:cubicBezTo>
                  <a:cubicBezTo>
                    <a:pt x="10" y="19"/>
                    <a:pt x="37" y="0"/>
                    <a:pt x="65" y="5"/>
                  </a:cubicBezTo>
                  <a:cubicBezTo>
                    <a:pt x="93" y="10"/>
                    <a:pt x="111" y="36"/>
                    <a:pt x="10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143"/>
            <p:cNvSpPr>
              <a:spLocks/>
            </p:cNvSpPr>
            <p:nvPr/>
          </p:nvSpPr>
          <p:spPr bwMode="auto">
            <a:xfrm>
              <a:off x="5405439" y="2955926"/>
              <a:ext cx="80963" cy="79375"/>
            </a:xfrm>
            <a:custGeom>
              <a:avLst/>
              <a:gdLst>
                <a:gd name="T0" fmla="*/ 33 w 49"/>
                <a:gd name="T1" fmla="*/ 40 h 48"/>
                <a:gd name="T2" fmla="*/ 37 w 49"/>
                <a:gd name="T3" fmla="*/ 41 h 48"/>
                <a:gd name="T4" fmla="*/ 49 w 49"/>
                <a:gd name="T5" fmla="*/ 39 h 48"/>
                <a:gd name="T6" fmla="*/ 38 w 49"/>
                <a:gd name="T7" fmla="*/ 0 h 48"/>
                <a:gd name="T8" fmla="*/ 0 w 49"/>
                <a:gd name="T9" fmla="*/ 10 h 48"/>
                <a:gd name="T10" fmla="*/ 10 w 49"/>
                <a:gd name="T11" fmla="*/ 48 h 48"/>
                <a:gd name="T12" fmla="*/ 22 w 49"/>
                <a:gd name="T13" fmla="*/ 45 h 48"/>
                <a:gd name="T14" fmla="*/ 33 w 49"/>
                <a:gd name="T15" fmla="*/ 40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48">
                  <a:moveTo>
                    <a:pt x="33" y="40"/>
                  </a:moveTo>
                  <a:cubicBezTo>
                    <a:pt x="35" y="40"/>
                    <a:pt x="36" y="41"/>
                    <a:pt x="37" y="41"/>
                  </a:cubicBezTo>
                  <a:cubicBezTo>
                    <a:pt x="49" y="39"/>
                    <a:pt x="49" y="39"/>
                    <a:pt x="49" y="39"/>
                  </a:cubicBezTo>
                  <a:cubicBezTo>
                    <a:pt x="38" y="0"/>
                    <a:pt x="38" y="0"/>
                    <a:pt x="38" y="0"/>
                  </a:cubicBezTo>
                  <a:cubicBezTo>
                    <a:pt x="0" y="10"/>
                    <a:pt x="0" y="10"/>
                    <a:pt x="0" y="10"/>
                  </a:cubicBezTo>
                  <a:cubicBezTo>
                    <a:pt x="10" y="48"/>
                    <a:pt x="10" y="48"/>
                    <a:pt x="10" y="48"/>
                  </a:cubicBezTo>
                  <a:cubicBezTo>
                    <a:pt x="22" y="45"/>
                    <a:pt x="22" y="45"/>
                    <a:pt x="22" y="45"/>
                  </a:cubicBezTo>
                  <a:cubicBezTo>
                    <a:pt x="25" y="41"/>
                    <a:pt x="29" y="39"/>
                    <a:pt x="33"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144"/>
            <p:cNvSpPr>
              <a:spLocks/>
            </p:cNvSpPr>
            <p:nvPr/>
          </p:nvSpPr>
          <p:spPr bwMode="auto">
            <a:xfrm>
              <a:off x="5192714" y="2901951"/>
              <a:ext cx="107950" cy="103188"/>
            </a:xfrm>
            <a:custGeom>
              <a:avLst/>
              <a:gdLst>
                <a:gd name="T0" fmla="*/ 18 w 64"/>
                <a:gd name="T1" fmla="*/ 43 h 62"/>
                <a:gd name="T2" fmla="*/ 13 w 64"/>
                <a:gd name="T3" fmla="*/ 43 h 62"/>
                <a:gd name="T4" fmla="*/ 0 w 64"/>
                <a:gd name="T5" fmla="*/ 34 h 62"/>
                <a:gd name="T6" fmla="*/ 22 w 64"/>
                <a:gd name="T7" fmla="*/ 0 h 62"/>
                <a:gd name="T8" fmla="*/ 64 w 64"/>
                <a:gd name="T9" fmla="*/ 28 h 62"/>
                <a:gd name="T10" fmla="*/ 42 w 64"/>
                <a:gd name="T11" fmla="*/ 62 h 62"/>
                <a:gd name="T12" fmla="*/ 29 w 64"/>
                <a:gd name="T13" fmla="*/ 53 h 62"/>
                <a:gd name="T14" fmla="*/ 18 w 64"/>
                <a:gd name="T15" fmla="*/ 43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62">
                  <a:moveTo>
                    <a:pt x="18" y="43"/>
                  </a:moveTo>
                  <a:cubicBezTo>
                    <a:pt x="16" y="42"/>
                    <a:pt x="15" y="42"/>
                    <a:pt x="13" y="43"/>
                  </a:cubicBezTo>
                  <a:cubicBezTo>
                    <a:pt x="0" y="34"/>
                    <a:pt x="0" y="34"/>
                    <a:pt x="0" y="34"/>
                  </a:cubicBezTo>
                  <a:cubicBezTo>
                    <a:pt x="22" y="0"/>
                    <a:pt x="22" y="0"/>
                    <a:pt x="22" y="0"/>
                  </a:cubicBezTo>
                  <a:cubicBezTo>
                    <a:pt x="64" y="28"/>
                    <a:pt x="64" y="28"/>
                    <a:pt x="64" y="28"/>
                  </a:cubicBezTo>
                  <a:cubicBezTo>
                    <a:pt x="42" y="62"/>
                    <a:pt x="42" y="62"/>
                    <a:pt x="42" y="62"/>
                  </a:cubicBezTo>
                  <a:cubicBezTo>
                    <a:pt x="29" y="53"/>
                    <a:pt x="29" y="53"/>
                    <a:pt x="29" y="53"/>
                  </a:cubicBezTo>
                  <a:cubicBezTo>
                    <a:pt x="28" y="48"/>
                    <a:pt x="24" y="44"/>
                    <a:pt x="1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145"/>
            <p:cNvSpPr>
              <a:spLocks/>
            </p:cNvSpPr>
            <p:nvPr/>
          </p:nvSpPr>
          <p:spPr bwMode="auto">
            <a:xfrm>
              <a:off x="5502276" y="3065463"/>
              <a:ext cx="125413" cy="204788"/>
            </a:xfrm>
            <a:custGeom>
              <a:avLst/>
              <a:gdLst>
                <a:gd name="T0" fmla="*/ 41 w 76"/>
                <a:gd name="T1" fmla="*/ 15 h 123"/>
                <a:gd name="T2" fmla="*/ 15 w 76"/>
                <a:gd name="T3" fmla="*/ 4 h 123"/>
                <a:gd name="T4" fmla="*/ 4 w 76"/>
                <a:gd name="T5" fmla="*/ 29 h 123"/>
                <a:gd name="T6" fmla="*/ 4 w 76"/>
                <a:gd name="T7" fmla="*/ 30 h 123"/>
                <a:gd name="T8" fmla="*/ 4 w 76"/>
                <a:gd name="T9" fmla="*/ 30 h 123"/>
                <a:gd name="T10" fmla="*/ 37 w 76"/>
                <a:gd name="T11" fmla="*/ 115 h 123"/>
                <a:gd name="T12" fmla="*/ 52 w 76"/>
                <a:gd name="T13" fmla="*/ 121 h 123"/>
                <a:gd name="T14" fmla="*/ 68 w 76"/>
                <a:gd name="T15" fmla="*/ 115 h 123"/>
                <a:gd name="T16" fmla="*/ 74 w 76"/>
                <a:gd name="T17" fmla="*/ 100 h 123"/>
                <a:gd name="T18" fmla="*/ 41 w 76"/>
                <a:gd name="T19" fmla="*/ 16 h 123"/>
                <a:gd name="T20" fmla="*/ 41 w 76"/>
                <a:gd name="T21" fmla="*/ 16 h 123"/>
                <a:gd name="T22" fmla="*/ 41 w 76"/>
                <a:gd name="T23"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123">
                  <a:moveTo>
                    <a:pt x="41" y="15"/>
                  </a:moveTo>
                  <a:cubicBezTo>
                    <a:pt x="37" y="5"/>
                    <a:pt x="25" y="0"/>
                    <a:pt x="15" y="4"/>
                  </a:cubicBezTo>
                  <a:cubicBezTo>
                    <a:pt x="5" y="8"/>
                    <a:pt x="0" y="19"/>
                    <a:pt x="4" y="29"/>
                  </a:cubicBezTo>
                  <a:cubicBezTo>
                    <a:pt x="4" y="30"/>
                    <a:pt x="4" y="30"/>
                    <a:pt x="4" y="30"/>
                  </a:cubicBezTo>
                  <a:cubicBezTo>
                    <a:pt x="4" y="30"/>
                    <a:pt x="4" y="30"/>
                    <a:pt x="4" y="30"/>
                  </a:cubicBezTo>
                  <a:cubicBezTo>
                    <a:pt x="37" y="115"/>
                    <a:pt x="37" y="115"/>
                    <a:pt x="37" y="115"/>
                  </a:cubicBezTo>
                  <a:cubicBezTo>
                    <a:pt x="39" y="120"/>
                    <a:pt x="46" y="123"/>
                    <a:pt x="52" y="121"/>
                  </a:cubicBezTo>
                  <a:cubicBezTo>
                    <a:pt x="68" y="115"/>
                    <a:pt x="68" y="115"/>
                    <a:pt x="68" y="115"/>
                  </a:cubicBezTo>
                  <a:cubicBezTo>
                    <a:pt x="74" y="112"/>
                    <a:pt x="76" y="106"/>
                    <a:pt x="74" y="100"/>
                  </a:cubicBezTo>
                  <a:cubicBezTo>
                    <a:pt x="41" y="16"/>
                    <a:pt x="41" y="16"/>
                    <a:pt x="41" y="16"/>
                  </a:cubicBezTo>
                  <a:cubicBezTo>
                    <a:pt x="41" y="16"/>
                    <a:pt x="41" y="16"/>
                    <a:pt x="41" y="16"/>
                  </a:cubicBezTo>
                  <a:cubicBezTo>
                    <a:pt x="41" y="15"/>
                    <a:pt x="41" y="15"/>
                    <a:pt x="4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146"/>
            <p:cNvSpPr>
              <a:spLocks/>
            </p:cNvSpPr>
            <p:nvPr/>
          </p:nvSpPr>
          <p:spPr bwMode="auto">
            <a:xfrm>
              <a:off x="5408614" y="2897188"/>
              <a:ext cx="166688" cy="236538"/>
            </a:xfrm>
            <a:custGeom>
              <a:avLst/>
              <a:gdLst>
                <a:gd name="T0" fmla="*/ 56 w 100"/>
                <a:gd name="T1" fmla="*/ 18 h 142"/>
                <a:gd name="T2" fmla="*/ 52 w 100"/>
                <a:gd name="T3" fmla="*/ 12 h 142"/>
                <a:gd name="T4" fmla="*/ 20 w 100"/>
                <a:gd name="T5" fmla="*/ 5 h 142"/>
                <a:gd name="T6" fmla="*/ 6 w 100"/>
                <a:gd name="T7" fmla="*/ 41 h 142"/>
                <a:gd name="T8" fmla="*/ 7 w 100"/>
                <a:gd name="T9" fmla="*/ 43 h 142"/>
                <a:gd name="T10" fmla="*/ 7 w 100"/>
                <a:gd name="T11" fmla="*/ 43 h 142"/>
                <a:gd name="T12" fmla="*/ 8 w 100"/>
                <a:gd name="T13" fmla="*/ 45 h 142"/>
                <a:gd name="T14" fmla="*/ 8 w 100"/>
                <a:gd name="T15" fmla="*/ 46 h 142"/>
                <a:gd name="T16" fmla="*/ 59 w 100"/>
                <a:gd name="T17" fmla="*/ 128 h 142"/>
                <a:gd name="T18" fmla="*/ 60 w 100"/>
                <a:gd name="T19" fmla="*/ 129 h 142"/>
                <a:gd name="T20" fmla="*/ 85 w 100"/>
                <a:gd name="T21" fmla="*/ 138 h 142"/>
                <a:gd name="T22" fmla="*/ 96 w 100"/>
                <a:gd name="T23" fmla="*/ 112 h 142"/>
                <a:gd name="T24" fmla="*/ 57 w 100"/>
                <a:gd name="T25" fmla="*/ 20 h 142"/>
                <a:gd name="T26" fmla="*/ 56 w 100"/>
                <a:gd name="T27" fmla="*/ 19 h 142"/>
                <a:gd name="T28" fmla="*/ 56 w 100"/>
                <a:gd name="T29" fmla="*/ 18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142">
                  <a:moveTo>
                    <a:pt x="56" y="18"/>
                  </a:moveTo>
                  <a:cubicBezTo>
                    <a:pt x="55" y="16"/>
                    <a:pt x="54" y="14"/>
                    <a:pt x="52" y="12"/>
                  </a:cubicBezTo>
                  <a:cubicBezTo>
                    <a:pt x="44" y="3"/>
                    <a:pt x="31" y="0"/>
                    <a:pt x="20" y="5"/>
                  </a:cubicBezTo>
                  <a:cubicBezTo>
                    <a:pt x="6" y="11"/>
                    <a:pt x="0" y="27"/>
                    <a:pt x="6" y="41"/>
                  </a:cubicBezTo>
                  <a:cubicBezTo>
                    <a:pt x="6" y="42"/>
                    <a:pt x="6" y="43"/>
                    <a:pt x="7" y="43"/>
                  </a:cubicBezTo>
                  <a:cubicBezTo>
                    <a:pt x="7" y="43"/>
                    <a:pt x="7" y="43"/>
                    <a:pt x="7" y="43"/>
                  </a:cubicBezTo>
                  <a:cubicBezTo>
                    <a:pt x="8" y="45"/>
                    <a:pt x="8" y="45"/>
                    <a:pt x="8" y="45"/>
                  </a:cubicBezTo>
                  <a:cubicBezTo>
                    <a:pt x="8" y="46"/>
                    <a:pt x="8" y="46"/>
                    <a:pt x="8" y="46"/>
                  </a:cubicBezTo>
                  <a:cubicBezTo>
                    <a:pt x="59" y="128"/>
                    <a:pt x="59" y="128"/>
                    <a:pt x="59" y="128"/>
                  </a:cubicBezTo>
                  <a:cubicBezTo>
                    <a:pt x="60" y="129"/>
                    <a:pt x="60" y="129"/>
                    <a:pt x="60" y="129"/>
                  </a:cubicBezTo>
                  <a:cubicBezTo>
                    <a:pt x="65" y="138"/>
                    <a:pt x="76" y="142"/>
                    <a:pt x="85" y="138"/>
                  </a:cubicBezTo>
                  <a:cubicBezTo>
                    <a:pt x="95" y="134"/>
                    <a:pt x="100" y="122"/>
                    <a:pt x="96" y="112"/>
                  </a:cubicBezTo>
                  <a:cubicBezTo>
                    <a:pt x="57" y="20"/>
                    <a:pt x="57" y="20"/>
                    <a:pt x="57" y="20"/>
                  </a:cubicBezTo>
                  <a:cubicBezTo>
                    <a:pt x="57" y="19"/>
                    <a:pt x="56" y="19"/>
                    <a:pt x="56" y="19"/>
                  </a:cubicBezTo>
                  <a:cubicBezTo>
                    <a:pt x="56" y="19"/>
                    <a:pt x="56" y="19"/>
                    <a:pt x="5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7" name="Freeform 147"/>
            <p:cNvSpPr>
              <a:spLocks/>
            </p:cNvSpPr>
            <p:nvPr/>
          </p:nvSpPr>
          <p:spPr bwMode="auto">
            <a:xfrm>
              <a:off x="5095876" y="2967038"/>
              <a:ext cx="144463" cy="215900"/>
            </a:xfrm>
            <a:custGeom>
              <a:avLst/>
              <a:gdLst>
                <a:gd name="T0" fmla="*/ 14 w 87"/>
                <a:gd name="T1" fmla="*/ 5 h 130"/>
                <a:gd name="T2" fmla="*/ 5 w 87"/>
                <a:gd name="T3" fmla="*/ 31 h 130"/>
                <a:gd name="T4" fmla="*/ 49 w 87"/>
                <a:gd name="T5" fmla="*/ 123 h 130"/>
                <a:gd name="T6" fmla="*/ 64 w 87"/>
                <a:gd name="T7" fmla="*/ 128 h 130"/>
                <a:gd name="T8" fmla="*/ 79 w 87"/>
                <a:gd name="T9" fmla="*/ 120 h 130"/>
                <a:gd name="T10" fmla="*/ 85 w 87"/>
                <a:gd name="T11" fmla="*/ 105 h 130"/>
                <a:gd name="T12" fmla="*/ 40 w 87"/>
                <a:gd name="T13" fmla="*/ 14 h 130"/>
                <a:gd name="T14" fmla="*/ 14 w 87"/>
                <a:gd name="T15" fmla="*/ 5 h 1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7" h="130">
                  <a:moveTo>
                    <a:pt x="14" y="5"/>
                  </a:moveTo>
                  <a:cubicBezTo>
                    <a:pt x="4" y="9"/>
                    <a:pt x="0" y="21"/>
                    <a:pt x="5" y="31"/>
                  </a:cubicBezTo>
                  <a:cubicBezTo>
                    <a:pt x="49" y="123"/>
                    <a:pt x="49" y="123"/>
                    <a:pt x="49" y="123"/>
                  </a:cubicBezTo>
                  <a:cubicBezTo>
                    <a:pt x="51" y="128"/>
                    <a:pt x="58" y="130"/>
                    <a:pt x="64" y="128"/>
                  </a:cubicBezTo>
                  <a:cubicBezTo>
                    <a:pt x="79" y="120"/>
                    <a:pt x="79" y="120"/>
                    <a:pt x="79" y="120"/>
                  </a:cubicBezTo>
                  <a:cubicBezTo>
                    <a:pt x="85" y="118"/>
                    <a:pt x="87" y="111"/>
                    <a:pt x="85" y="105"/>
                  </a:cubicBezTo>
                  <a:cubicBezTo>
                    <a:pt x="40" y="14"/>
                    <a:pt x="40" y="14"/>
                    <a:pt x="40" y="14"/>
                  </a:cubicBezTo>
                  <a:cubicBezTo>
                    <a:pt x="36" y="4"/>
                    <a:pt x="24" y="0"/>
                    <a:pt x="1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8" name="Freeform 148"/>
            <p:cNvSpPr>
              <a:spLocks/>
            </p:cNvSpPr>
            <p:nvPr/>
          </p:nvSpPr>
          <p:spPr bwMode="auto">
            <a:xfrm>
              <a:off x="5095876" y="2865438"/>
              <a:ext cx="188913" cy="174625"/>
            </a:xfrm>
            <a:custGeom>
              <a:avLst/>
              <a:gdLst>
                <a:gd name="T0" fmla="*/ 107 w 114"/>
                <a:gd name="T1" fmla="*/ 9 h 105"/>
                <a:gd name="T2" fmla="*/ 79 w 114"/>
                <a:gd name="T3" fmla="*/ 7 h 105"/>
                <a:gd name="T4" fmla="*/ 8 w 114"/>
                <a:gd name="T5" fmla="*/ 69 h 105"/>
                <a:gd name="T6" fmla="*/ 7 w 114"/>
                <a:gd name="T7" fmla="*/ 96 h 105"/>
                <a:gd name="T8" fmla="*/ 35 w 114"/>
                <a:gd name="T9" fmla="*/ 98 h 105"/>
                <a:gd name="T10" fmla="*/ 105 w 114"/>
                <a:gd name="T11" fmla="*/ 37 h 105"/>
                <a:gd name="T12" fmla="*/ 107 w 114"/>
                <a:gd name="T13" fmla="*/ 9 h 105"/>
              </a:gdLst>
              <a:ahLst/>
              <a:cxnLst>
                <a:cxn ang="0">
                  <a:pos x="T0" y="T1"/>
                </a:cxn>
                <a:cxn ang="0">
                  <a:pos x="T2" y="T3"/>
                </a:cxn>
                <a:cxn ang="0">
                  <a:pos x="T4" y="T5"/>
                </a:cxn>
                <a:cxn ang="0">
                  <a:pos x="T6" y="T7"/>
                </a:cxn>
                <a:cxn ang="0">
                  <a:pos x="T8" y="T9"/>
                </a:cxn>
                <a:cxn ang="0">
                  <a:pos x="T10" y="T11"/>
                </a:cxn>
                <a:cxn ang="0">
                  <a:pos x="T12" y="T13"/>
                </a:cxn>
              </a:cxnLst>
              <a:rect l="0" t="0" r="r" b="b"/>
              <a:pathLst>
                <a:path w="114" h="105">
                  <a:moveTo>
                    <a:pt x="107" y="9"/>
                  </a:moveTo>
                  <a:cubicBezTo>
                    <a:pt x="99" y="1"/>
                    <a:pt x="87" y="0"/>
                    <a:pt x="79" y="7"/>
                  </a:cubicBezTo>
                  <a:cubicBezTo>
                    <a:pt x="8" y="69"/>
                    <a:pt x="8" y="69"/>
                    <a:pt x="8" y="69"/>
                  </a:cubicBezTo>
                  <a:cubicBezTo>
                    <a:pt x="1" y="76"/>
                    <a:pt x="0" y="88"/>
                    <a:pt x="7" y="96"/>
                  </a:cubicBezTo>
                  <a:cubicBezTo>
                    <a:pt x="14" y="104"/>
                    <a:pt x="27" y="105"/>
                    <a:pt x="35" y="98"/>
                  </a:cubicBezTo>
                  <a:cubicBezTo>
                    <a:pt x="105" y="37"/>
                    <a:pt x="105" y="37"/>
                    <a:pt x="105" y="37"/>
                  </a:cubicBezTo>
                  <a:cubicBezTo>
                    <a:pt x="113" y="30"/>
                    <a:pt x="114" y="17"/>
                    <a:pt x="107"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9" name="Freeform 149"/>
            <p:cNvSpPr>
              <a:spLocks/>
            </p:cNvSpPr>
            <p:nvPr/>
          </p:nvSpPr>
          <p:spPr bwMode="auto">
            <a:xfrm>
              <a:off x="5213351" y="2862263"/>
              <a:ext cx="101600" cy="95250"/>
            </a:xfrm>
            <a:custGeom>
              <a:avLst/>
              <a:gdLst>
                <a:gd name="T0" fmla="*/ 45 w 61"/>
                <a:gd name="T1" fmla="*/ 5 h 57"/>
                <a:gd name="T2" fmla="*/ 28 w 61"/>
                <a:gd name="T3" fmla="*/ 2 h 57"/>
                <a:gd name="T4" fmla="*/ 2 w 61"/>
                <a:gd name="T5" fmla="*/ 20 h 57"/>
                <a:gd name="T6" fmla="*/ 2 w 61"/>
                <a:gd name="T7" fmla="*/ 24 h 57"/>
                <a:gd name="T8" fmla="*/ 20 w 61"/>
                <a:gd name="T9" fmla="*/ 50 h 57"/>
                <a:gd name="T10" fmla="*/ 61 w 61"/>
                <a:gd name="T11" fmla="*/ 57 h 57"/>
                <a:gd name="T12" fmla="*/ 45 w 61"/>
                <a:gd name="T13" fmla="*/ 5 h 57"/>
              </a:gdLst>
              <a:ahLst/>
              <a:cxnLst>
                <a:cxn ang="0">
                  <a:pos x="T0" y="T1"/>
                </a:cxn>
                <a:cxn ang="0">
                  <a:pos x="T2" y="T3"/>
                </a:cxn>
                <a:cxn ang="0">
                  <a:pos x="T4" y="T5"/>
                </a:cxn>
                <a:cxn ang="0">
                  <a:pos x="T6" y="T7"/>
                </a:cxn>
                <a:cxn ang="0">
                  <a:pos x="T8" y="T9"/>
                </a:cxn>
                <a:cxn ang="0">
                  <a:pos x="T10" y="T11"/>
                </a:cxn>
                <a:cxn ang="0">
                  <a:pos x="T12" y="T13"/>
                </a:cxn>
              </a:cxnLst>
              <a:rect l="0" t="0" r="r" b="b"/>
              <a:pathLst>
                <a:path w="61" h="57">
                  <a:moveTo>
                    <a:pt x="45" y="5"/>
                  </a:moveTo>
                  <a:cubicBezTo>
                    <a:pt x="28" y="2"/>
                    <a:pt x="28" y="2"/>
                    <a:pt x="28" y="2"/>
                  </a:cubicBezTo>
                  <a:cubicBezTo>
                    <a:pt x="16" y="0"/>
                    <a:pt x="5" y="8"/>
                    <a:pt x="2" y="20"/>
                  </a:cubicBezTo>
                  <a:cubicBezTo>
                    <a:pt x="2" y="24"/>
                    <a:pt x="2" y="24"/>
                    <a:pt x="2" y="24"/>
                  </a:cubicBezTo>
                  <a:cubicBezTo>
                    <a:pt x="0" y="36"/>
                    <a:pt x="8" y="48"/>
                    <a:pt x="20" y="50"/>
                  </a:cubicBezTo>
                  <a:cubicBezTo>
                    <a:pt x="61" y="57"/>
                    <a:pt x="61" y="57"/>
                    <a:pt x="61" y="57"/>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0" name="Freeform 150"/>
            <p:cNvSpPr>
              <a:spLocks/>
            </p:cNvSpPr>
            <p:nvPr/>
          </p:nvSpPr>
          <p:spPr bwMode="auto">
            <a:xfrm>
              <a:off x="5386389" y="2897188"/>
              <a:ext cx="115888" cy="85725"/>
            </a:xfrm>
            <a:custGeom>
              <a:avLst/>
              <a:gdLst>
                <a:gd name="T0" fmla="*/ 48 w 69"/>
                <a:gd name="T1" fmla="*/ 3 h 52"/>
                <a:gd name="T2" fmla="*/ 31 w 69"/>
                <a:gd name="T3" fmla="*/ 0 h 52"/>
                <a:gd name="T4" fmla="*/ 0 w 69"/>
                <a:gd name="T5" fmla="*/ 43 h 52"/>
                <a:gd name="T6" fmla="*/ 40 w 69"/>
                <a:gd name="T7" fmla="*/ 50 h 52"/>
                <a:gd name="T8" fmla="*/ 66 w 69"/>
                <a:gd name="T9" fmla="*/ 32 h 52"/>
                <a:gd name="T10" fmla="*/ 67 w 69"/>
                <a:gd name="T11" fmla="*/ 28 h 52"/>
                <a:gd name="T12" fmla="*/ 48 w 69"/>
                <a:gd name="T13" fmla="*/ 3 h 52"/>
              </a:gdLst>
              <a:ahLst/>
              <a:cxnLst>
                <a:cxn ang="0">
                  <a:pos x="T0" y="T1"/>
                </a:cxn>
                <a:cxn ang="0">
                  <a:pos x="T2" y="T3"/>
                </a:cxn>
                <a:cxn ang="0">
                  <a:pos x="T4" y="T5"/>
                </a:cxn>
                <a:cxn ang="0">
                  <a:pos x="T6" y="T7"/>
                </a:cxn>
                <a:cxn ang="0">
                  <a:pos x="T8" y="T9"/>
                </a:cxn>
                <a:cxn ang="0">
                  <a:pos x="T10" y="T11"/>
                </a:cxn>
                <a:cxn ang="0">
                  <a:pos x="T12" y="T13"/>
                </a:cxn>
              </a:cxnLst>
              <a:rect l="0" t="0" r="r" b="b"/>
              <a:pathLst>
                <a:path w="69" h="52">
                  <a:moveTo>
                    <a:pt x="48" y="3"/>
                  </a:moveTo>
                  <a:cubicBezTo>
                    <a:pt x="31" y="0"/>
                    <a:pt x="31" y="0"/>
                    <a:pt x="31" y="0"/>
                  </a:cubicBezTo>
                  <a:cubicBezTo>
                    <a:pt x="0" y="43"/>
                    <a:pt x="0" y="43"/>
                    <a:pt x="0" y="43"/>
                  </a:cubicBezTo>
                  <a:cubicBezTo>
                    <a:pt x="40" y="50"/>
                    <a:pt x="40" y="50"/>
                    <a:pt x="40" y="50"/>
                  </a:cubicBezTo>
                  <a:cubicBezTo>
                    <a:pt x="52" y="52"/>
                    <a:pt x="64" y="44"/>
                    <a:pt x="66" y="32"/>
                  </a:cubicBezTo>
                  <a:cubicBezTo>
                    <a:pt x="67" y="28"/>
                    <a:pt x="67" y="28"/>
                    <a:pt x="67" y="28"/>
                  </a:cubicBezTo>
                  <a:cubicBezTo>
                    <a:pt x="69" y="16"/>
                    <a:pt x="61" y="5"/>
                    <a:pt x="48"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1" name="Freeform 151"/>
            <p:cNvSpPr>
              <a:spLocks/>
            </p:cNvSpPr>
            <p:nvPr/>
          </p:nvSpPr>
          <p:spPr bwMode="auto">
            <a:xfrm>
              <a:off x="5314951" y="2921001"/>
              <a:ext cx="61913" cy="142875"/>
            </a:xfrm>
            <a:custGeom>
              <a:avLst/>
              <a:gdLst>
                <a:gd name="T0" fmla="*/ 25 w 37"/>
                <a:gd name="T1" fmla="*/ 76 h 86"/>
                <a:gd name="T2" fmla="*/ 12 w 37"/>
                <a:gd name="T3" fmla="*/ 85 h 86"/>
                <a:gd name="T4" fmla="*/ 10 w 37"/>
                <a:gd name="T5" fmla="*/ 84 h 86"/>
                <a:gd name="T6" fmla="*/ 1 w 37"/>
                <a:gd name="T7" fmla="*/ 72 h 86"/>
                <a:gd name="T8" fmla="*/ 11 w 37"/>
                <a:gd name="T9" fmla="*/ 10 h 86"/>
                <a:gd name="T10" fmla="*/ 24 w 37"/>
                <a:gd name="T11" fmla="*/ 1 h 86"/>
                <a:gd name="T12" fmla="*/ 27 w 37"/>
                <a:gd name="T13" fmla="*/ 1 h 86"/>
                <a:gd name="T14" fmla="*/ 36 w 37"/>
                <a:gd name="T15" fmla="*/ 14 h 86"/>
                <a:gd name="T16" fmla="*/ 25 w 37"/>
                <a:gd name="T1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25" y="76"/>
                  </a:moveTo>
                  <a:cubicBezTo>
                    <a:pt x="24" y="82"/>
                    <a:pt x="18" y="86"/>
                    <a:pt x="12" y="85"/>
                  </a:cubicBezTo>
                  <a:cubicBezTo>
                    <a:pt x="10" y="84"/>
                    <a:pt x="10" y="84"/>
                    <a:pt x="10" y="84"/>
                  </a:cubicBezTo>
                  <a:cubicBezTo>
                    <a:pt x="4" y="83"/>
                    <a:pt x="0" y="78"/>
                    <a:pt x="1" y="72"/>
                  </a:cubicBezTo>
                  <a:cubicBezTo>
                    <a:pt x="11" y="10"/>
                    <a:pt x="11" y="10"/>
                    <a:pt x="11" y="10"/>
                  </a:cubicBezTo>
                  <a:cubicBezTo>
                    <a:pt x="12" y="4"/>
                    <a:pt x="18" y="0"/>
                    <a:pt x="24" y="1"/>
                  </a:cubicBezTo>
                  <a:cubicBezTo>
                    <a:pt x="27" y="1"/>
                    <a:pt x="27" y="1"/>
                    <a:pt x="27" y="1"/>
                  </a:cubicBezTo>
                  <a:cubicBezTo>
                    <a:pt x="33" y="2"/>
                    <a:pt x="37" y="8"/>
                    <a:pt x="36" y="14"/>
                  </a:cubicBezTo>
                  <a:lnTo>
                    <a:pt x="25"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2" name="Freeform 152"/>
            <p:cNvSpPr>
              <a:spLocks/>
            </p:cNvSpPr>
            <p:nvPr/>
          </p:nvSpPr>
          <p:spPr bwMode="auto">
            <a:xfrm>
              <a:off x="5338764" y="2879726"/>
              <a:ext cx="47625" cy="31750"/>
            </a:xfrm>
            <a:custGeom>
              <a:avLst/>
              <a:gdLst>
                <a:gd name="T0" fmla="*/ 1 w 29"/>
                <a:gd name="T1" fmla="*/ 0 h 19"/>
                <a:gd name="T2" fmla="*/ 1 w 29"/>
                <a:gd name="T3" fmla="*/ 0 h 19"/>
                <a:gd name="T4" fmla="*/ 1 w 29"/>
                <a:gd name="T5" fmla="*/ 3 h 19"/>
                <a:gd name="T6" fmla="*/ 11 w 29"/>
                <a:gd name="T7" fmla="*/ 18 h 19"/>
                <a:gd name="T8" fmla="*/ 14 w 29"/>
                <a:gd name="T9" fmla="*/ 18 h 19"/>
                <a:gd name="T10" fmla="*/ 29 w 29"/>
                <a:gd name="T11" fmla="*/ 8 h 19"/>
                <a:gd name="T12" fmla="*/ 29 w 29"/>
                <a:gd name="T13" fmla="*/ 5 h 19"/>
                <a:gd name="T14" fmla="*/ 29 w 29"/>
                <a:gd name="T15" fmla="*/ 5 h 19"/>
                <a:gd name="T16" fmla="*/ 1 w 29"/>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9">
                  <a:moveTo>
                    <a:pt x="1" y="0"/>
                  </a:moveTo>
                  <a:cubicBezTo>
                    <a:pt x="1" y="0"/>
                    <a:pt x="1" y="0"/>
                    <a:pt x="1" y="0"/>
                  </a:cubicBezTo>
                  <a:cubicBezTo>
                    <a:pt x="1" y="3"/>
                    <a:pt x="1" y="3"/>
                    <a:pt x="1" y="3"/>
                  </a:cubicBezTo>
                  <a:cubicBezTo>
                    <a:pt x="0" y="10"/>
                    <a:pt x="4" y="16"/>
                    <a:pt x="11" y="18"/>
                  </a:cubicBezTo>
                  <a:cubicBezTo>
                    <a:pt x="14" y="18"/>
                    <a:pt x="14" y="18"/>
                    <a:pt x="14" y="18"/>
                  </a:cubicBezTo>
                  <a:cubicBezTo>
                    <a:pt x="21" y="19"/>
                    <a:pt x="28" y="15"/>
                    <a:pt x="29" y="8"/>
                  </a:cubicBezTo>
                  <a:cubicBezTo>
                    <a:pt x="29" y="5"/>
                    <a:pt x="29" y="5"/>
                    <a:pt x="29" y="5"/>
                  </a:cubicBezTo>
                  <a:cubicBezTo>
                    <a:pt x="29" y="5"/>
                    <a:pt x="29" y="5"/>
                    <a:pt x="29" y="5"/>
                  </a:cubicBez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3" name="Freeform 153"/>
            <p:cNvSpPr>
              <a:spLocks noEditPoints="1"/>
            </p:cNvSpPr>
            <p:nvPr/>
          </p:nvSpPr>
          <p:spPr bwMode="auto">
            <a:xfrm>
              <a:off x="5199064" y="2867026"/>
              <a:ext cx="263525" cy="409575"/>
            </a:xfrm>
            <a:custGeom>
              <a:avLst/>
              <a:gdLst>
                <a:gd name="T0" fmla="*/ 149 w 159"/>
                <a:gd name="T1" fmla="*/ 19 h 246"/>
                <a:gd name="T2" fmla="*/ 144 w 159"/>
                <a:gd name="T3" fmla="*/ 18 h 246"/>
                <a:gd name="T4" fmla="*/ 84 w 159"/>
                <a:gd name="T5" fmla="*/ 101 h 246"/>
                <a:gd name="T6" fmla="*/ 54 w 159"/>
                <a:gd name="T7" fmla="*/ 2 h 246"/>
                <a:gd name="T8" fmla="*/ 49 w 159"/>
                <a:gd name="T9" fmla="*/ 1 h 246"/>
                <a:gd name="T10" fmla="*/ 37 w 159"/>
                <a:gd name="T11" fmla="*/ 10 h 246"/>
                <a:gd name="T12" fmla="*/ 1 w 159"/>
                <a:gd name="T13" fmla="*/ 215 h 246"/>
                <a:gd name="T14" fmla="*/ 10 w 159"/>
                <a:gd name="T15" fmla="*/ 228 h 246"/>
                <a:gd name="T16" fmla="*/ 110 w 159"/>
                <a:gd name="T17" fmla="*/ 245 h 246"/>
                <a:gd name="T18" fmla="*/ 123 w 159"/>
                <a:gd name="T19" fmla="*/ 236 h 246"/>
                <a:gd name="T20" fmla="*/ 158 w 159"/>
                <a:gd name="T21" fmla="*/ 31 h 246"/>
                <a:gd name="T22" fmla="*/ 149 w 159"/>
                <a:gd name="T23" fmla="*/ 19 h 246"/>
                <a:gd name="T24" fmla="*/ 72 w 159"/>
                <a:gd name="T25" fmla="*/ 168 h 246"/>
                <a:gd name="T26" fmla="*/ 67 w 159"/>
                <a:gd name="T27" fmla="*/ 161 h 246"/>
                <a:gd name="T28" fmla="*/ 74 w 159"/>
                <a:gd name="T29" fmla="*/ 156 h 246"/>
                <a:gd name="T30" fmla="*/ 79 w 159"/>
                <a:gd name="T31" fmla="*/ 163 h 246"/>
                <a:gd name="T32" fmla="*/ 72 w 159"/>
                <a:gd name="T33" fmla="*/ 168 h 246"/>
                <a:gd name="T34" fmla="*/ 78 w 159"/>
                <a:gd name="T35" fmla="*/ 132 h 246"/>
                <a:gd name="T36" fmla="*/ 73 w 159"/>
                <a:gd name="T37" fmla="*/ 124 h 246"/>
                <a:gd name="T38" fmla="*/ 80 w 159"/>
                <a:gd name="T39" fmla="*/ 119 h 246"/>
                <a:gd name="T40" fmla="*/ 85 w 159"/>
                <a:gd name="T41" fmla="*/ 127 h 246"/>
                <a:gd name="T42" fmla="*/ 78 w 159"/>
                <a:gd name="T43" fmla="*/ 132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246">
                  <a:moveTo>
                    <a:pt x="149" y="19"/>
                  </a:moveTo>
                  <a:cubicBezTo>
                    <a:pt x="144" y="18"/>
                    <a:pt x="144" y="18"/>
                    <a:pt x="144" y="18"/>
                  </a:cubicBezTo>
                  <a:cubicBezTo>
                    <a:pt x="84" y="101"/>
                    <a:pt x="84" y="101"/>
                    <a:pt x="84" y="101"/>
                  </a:cubicBezTo>
                  <a:cubicBezTo>
                    <a:pt x="54" y="2"/>
                    <a:pt x="54" y="2"/>
                    <a:pt x="54" y="2"/>
                  </a:cubicBezTo>
                  <a:cubicBezTo>
                    <a:pt x="49" y="1"/>
                    <a:pt x="49" y="1"/>
                    <a:pt x="49" y="1"/>
                  </a:cubicBezTo>
                  <a:cubicBezTo>
                    <a:pt x="43" y="0"/>
                    <a:pt x="38" y="4"/>
                    <a:pt x="37" y="10"/>
                  </a:cubicBezTo>
                  <a:cubicBezTo>
                    <a:pt x="1" y="215"/>
                    <a:pt x="1" y="215"/>
                    <a:pt x="1" y="215"/>
                  </a:cubicBezTo>
                  <a:cubicBezTo>
                    <a:pt x="0" y="221"/>
                    <a:pt x="4" y="227"/>
                    <a:pt x="10" y="228"/>
                  </a:cubicBezTo>
                  <a:cubicBezTo>
                    <a:pt x="110" y="245"/>
                    <a:pt x="110" y="245"/>
                    <a:pt x="110" y="245"/>
                  </a:cubicBezTo>
                  <a:cubicBezTo>
                    <a:pt x="116" y="246"/>
                    <a:pt x="122" y="242"/>
                    <a:pt x="123" y="236"/>
                  </a:cubicBezTo>
                  <a:cubicBezTo>
                    <a:pt x="158" y="31"/>
                    <a:pt x="158" y="31"/>
                    <a:pt x="158" y="31"/>
                  </a:cubicBezTo>
                  <a:cubicBezTo>
                    <a:pt x="159" y="25"/>
                    <a:pt x="155" y="20"/>
                    <a:pt x="149" y="19"/>
                  </a:cubicBezTo>
                  <a:close/>
                  <a:moveTo>
                    <a:pt x="72" y="168"/>
                  </a:moveTo>
                  <a:cubicBezTo>
                    <a:pt x="69" y="167"/>
                    <a:pt x="66" y="164"/>
                    <a:pt x="67" y="161"/>
                  </a:cubicBezTo>
                  <a:cubicBezTo>
                    <a:pt x="68" y="157"/>
                    <a:pt x="71" y="155"/>
                    <a:pt x="74" y="156"/>
                  </a:cubicBezTo>
                  <a:cubicBezTo>
                    <a:pt x="77" y="156"/>
                    <a:pt x="80" y="159"/>
                    <a:pt x="79" y="163"/>
                  </a:cubicBezTo>
                  <a:cubicBezTo>
                    <a:pt x="79" y="166"/>
                    <a:pt x="75" y="168"/>
                    <a:pt x="72" y="168"/>
                  </a:cubicBezTo>
                  <a:close/>
                  <a:moveTo>
                    <a:pt x="78" y="132"/>
                  </a:moveTo>
                  <a:cubicBezTo>
                    <a:pt x="75" y="131"/>
                    <a:pt x="73" y="128"/>
                    <a:pt x="73" y="124"/>
                  </a:cubicBezTo>
                  <a:cubicBezTo>
                    <a:pt x="74" y="121"/>
                    <a:pt x="77" y="119"/>
                    <a:pt x="80" y="119"/>
                  </a:cubicBezTo>
                  <a:cubicBezTo>
                    <a:pt x="84" y="120"/>
                    <a:pt x="86" y="123"/>
                    <a:pt x="85" y="127"/>
                  </a:cubicBezTo>
                  <a:cubicBezTo>
                    <a:pt x="85" y="130"/>
                    <a:pt x="82" y="132"/>
                    <a:pt x="78"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4" name="Freeform 154"/>
            <p:cNvSpPr>
              <a:spLocks/>
            </p:cNvSpPr>
            <p:nvPr/>
          </p:nvSpPr>
          <p:spPr bwMode="auto">
            <a:xfrm>
              <a:off x="5275264" y="3221038"/>
              <a:ext cx="57150" cy="49213"/>
            </a:xfrm>
            <a:custGeom>
              <a:avLst/>
              <a:gdLst>
                <a:gd name="T0" fmla="*/ 13 w 34"/>
                <a:gd name="T1" fmla="*/ 25 h 29"/>
                <a:gd name="T2" fmla="*/ 10 w 34"/>
                <a:gd name="T3" fmla="*/ 26 h 29"/>
                <a:gd name="T4" fmla="*/ 0 w 34"/>
                <a:gd name="T5" fmla="*/ 25 h 29"/>
                <a:gd name="T6" fmla="*/ 3 w 34"/>
                <a:gd name="T7" fmla="*/ 0 h 29"/>
                <a:gd name="T8" fmla="*/ 34 w 34"/>
                <a:gd name="T9" fmla="*/ 4 h 29"/>
                <a:gd name="T10" fmla="*/ 31 w 34"/>
                <a:gd name="T11" fmla="*/ 29 h 29"/>
                <a:gd name="T12" fmla="*/ 21 w 34"/>
                <a:gd name="T13" fmla="*/ 28 h 29"/>
                <a:gd name="T14" fmla="*/ 13 w 34"/>
                <a:gd name="T15" fmla="*/ 25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9">
                  <a:moveTo>
                    <a:pt x="13" y="25"/>
                  </a:moveTo>
                  <a:cubicBezTo>
                    <a:pt x="11" y="25"/>
                    <a:pt x="10" y="26"/>
                    <a:pt x="10" y="26"/>
                  </a:cubicBezTo>
                  <a:cubicBezTo>
                    <a:pt x="0" y="25"/>
                    <a:pt x="0" y="25"/>
                    <a:pt x="0" y="25"/>
                  </a:cubicBezTo>
                  <a:cubicBezTo>
                    <a:pt x="3" y="0"/>
                    <a:pt x="3" y="0"/>
                    <a:pt x="3" y="0"/>
                  </a:cubicBezTo>
                  <a:cubicBezTo>
                    <a:pt x="34" y="4"/>
                    <a:pt x="34" y="4"/>
                    <a:pt x="34" y="4"/>
                  </a:cubicBezTo>
                  <a:cubicBezTo>
                    <a:pt x="31" y="29"/>
                    <a:pt x="31" y="29"/>
                    <a:pt x="31" y="29"/>
                  </a:cubicBezTo>
                  <a:cubicBezTo>
                    <a:pt x="21" y="28"/>
                    <a:pt x="21" y="28"/>
                    <a:pt x="21" y="28"/>
                  </a:cubicBezTo>
                  <a:cubicBezTo>
                    <a:pt x="19" y="25"/>
                    <a:pt x="16" y="24"/>
                    <a:pt x="1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5" name="Freeform 155"/>
            <p:cNvSpPr>
              <a:spLocks/>
            </p:cNvSpPr>
            <p:nvPr/>
          </p:nvSpPr>
          <p:spPr bwMode="auto">
            <a:xfrm>
              <a:off x="5499101" y="3252788"/>
              <a:ext cx="620713" cy="74613"/>
            </a:xfrm>
            <a:custGeom>
              <a:avLst/>
              <a:gdLst>
                <a:gd name="T0" fmla="*/ 372 w 372"/>
                <a:gd name="T1" fmla="*/ 35 h 44"/>
                <a:gd name="T2" fmla="*/ 360 w 372"/>
                <a:gd name="T3" fmla="*/ 44 h 44"/>
                <a:gd name="T4" fmla="*/ 12 w 372"/>
                <a:gd name="T5" fmla="*/ 44 h 44"/>
                <a:gd name="T6" fmla="*/ 0 w 372"/>
                <a:gd name="T7" fmla="*/ 35 h 44"/>
                <a:gd name="T8" fmla="*/ 0 w 372"/>
                <a:gd name="T9" fmla="*/ 9 h 44"/>
                <a:gd name="T10" fmla="*/ 12 w 372"/>
                <a:gd name="T11" fmla="*/ 0 h 44"/>
                <a:gd name="T12" fmla="*/ 360 w 372"/>
                <a:gd name="T13" fmla="*/ 0 h 44"/>
                <a:gd name="T14" fmla="*/ 372 w 372"/>
                <a:gd name="T15" fmla="*/ 9 h 44"/>
                <a:gd name="T16" fmla="*/ 372 w 372"/>
                <a:gd name="T17"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2" h="44">
                  <a:moveTo>
                    <a:pt x="372" y="35"/>
                  </a:moveTo>
                  <a:cubicBezTo>
                    <a:pt x="372" y="40"/>
                    <a:pt x="366" y="44"/>
                    <a:pt x="360" y="44"/>
                  </a:cubicBezTo>
                  <a:cubicBezTo>
                    <a:pt x="12" y="44"/>
                    <a:pt x="12" y="44"/>
                    <a:pt x="12" y="44"/>
                  </a:cubicBezTo>
                  <a:cubicBezTo>
                    <a:pt x="5" y="44"/>
                    <a:pt x="0" y="40"/>
                    <a:pt x="0" y="35"/>
                  </a:cubicBezTo>
                  <a:cubicBezTo>
                    <a:pt x="0" y="9"/>
                    <a:pt x="0" y="9"/>
                    <a:pt x="0" y="9"/>
                  </a:cubicBezTo>
                  <a:cubicBezTo>
                    <a:pt x="0" y="4"/>
                    <a:pt x="5" y="0"/>
                    <a:pt x="12" y="0"/>
                  </a:cubicBezTo>
                  <a:cubicBezTo>
                    <a:pt x="360" y="0"/>
                    <a:pt x="360" y="0"/>
                    <a:pt x="360" y="0"/>
                  </a:cubicBezTo>
                  <a:cubicBezTo>
                    <a:pt x="366" y="0"/>
                    <a:pt x="372" y="4"/>
                    <a:pt x="372" y="9"/>
                  </a:cubicBezTo>
                  <a:lnTo>
                    <a:pt x="37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6" name="Freeform 156"/>
            <p:cNvSpPr>
              <a:spLocks/>
            </p:cNvSpPr>
            <p:nvPr/>
          </p:nvSpPr>
          <p:spPr bwMode="auto">
            <a:xfrm>
              <a:off x="5673726" y="3614738"/>
              <a:ext cx="273050" cy="36513"/>
            </a:xfrm>
            <a:custGeom>
              <a:avLst/>
              <a:gdLst>
                <a:gd name="T0" fmla="*/ 164 w 164"/>
                <a:gd name="T1" fmla="*/ 17 h 22"/>
                <a:gd name="T2" fmla="*/ 158 w 164"/>
                <a:gd name="T3" fmla="*/ 22 h 22"/>
                <a:gd name="T4" fmla="*/ 5 w 164"/>
                <a:gd name="T5" fmla="*/ 22 h 22"/>
                <a:gd name="T6" fmla="*/ 0 w 164"/>
                <a:gd name="T7" fmla="*/ 17 h 22"/>
                <a:gd name="T8" fmla="*/ 0 w 164"/>
                <a:gd name="T9" fmla="*/ 5 h 22"/>
                <a:gd name="T10" fmla="*/ 5 w 164"/>
                <a:gd name="T11" fmla="*/ 0 h 22"/>
                <a:gd name="T12" fmla="*/ 158 w 164"/>
                <a:gd name="T13" fmla="*/ 0 h 22"/>
                <a:gd name="T14" fmla="*/ 164 w 164"/>
                <a:gd name="T15" fmla="*/ 5 h 22"/>
                <a:gd name="T16" fmla="*/ 164 w 164"/>
                <a:gd name="T1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22">
                  <a:moveTo>
                    <a:pt x="164" y="17"/>
                  </a:moveTo>
                  <a:cubicBezTo>
                    <a:pt x="164" y="20"/>
                    <a:pt x="161" y="22"/>
                    <a:pt x="158" y="22"/>
                  </a:cubicBezTo>
                  <a:cubicBezTo>
                    <a:pt x="5" y="22"/>
                    <a:pt x="5" y="22"/>
                    <a:pt x="5" y="22"/>
                  </a:cubicBezTo>
                  <a:cubicBezTo>
                    <a:pt x="2" y="22"/>
                    <a:pt x="0" y="20"/>
                    <a:pt x="0" y="17"/>
                  </a:cubicBezTo>
                  <a:cubicBezTo>
                    <a:pt x="0" y="5"/>
                    <a:pt x="0" y="5"/>
                    <a:pt x="0" y="5"/>
                  </a:cubicBezTo>
                  <a:cubicBezTo>
                    <a:pt x="0" y="2"/>
                    <a:pt x="2" y="0"/>
                    <a:pt x="5" y="0"/>
                  </a:cubicBezTo>
                  <a:cubicBezTo>
                    <a:pt x="158" y="0"/>
                    <a:pt x="158" y="0"/>
                    <a:pt x="158" y="0"/>
                  </a:cubicBezTo>
                  <a:cubicBezTo>
                    <a:pt x="161" y="0"/>
                    <a:pt x="164" y="2"/>
                    <a:pt x="164" y="5"/>
                  </a:cubicBezTo>
                  <a:lnTo>
                    <a:pt x="164"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7" name="Freeform 157"/>
            <p:cNvSpPr>
              <a:spLocks/>
            </p:cNvSpPr>
            <p:nvPr/>
          </p:nvSpPr>
          <p:spPr bwMode="auto">
            <a:xfrm>
              <a:off x="5781676" y="3282951"/>
              <a:ext cx="55563" cy="347663"/>
            </a:xfrm>
            <a:custGeom>
              <a:avLst/>
              <a:gdLst>
                <a:gd name="T0" fmla="*/ 26 w 34"/>
                <a:gd name="T1" fmla="*/ 0 h 208"/>
                <a:gd name="T2" fmla="*/ 34 w 34"/>
                <a:gd name="T3" fmla="*/ 6 h 208"/>
                <a:gd name="T4" fmla="*/ 34 w 34"/>
                <a:gd name="T5" fmla="*/ 201 h 208"/>
                <a:gd name="T6" fmla="*/ 26 w 34"/>
                <a:gd name="T7" fmla="*/ 208 h 208"/>
                <a:gd name="T8" fmla="*/ 7 w 34"/>
                <a:gd name="T9" fmla="*/ 208 h 208"/>
                <a:gd name="T10" fmla="*/ 0 w 34"/>
                <a:gd name="T11" fmla="*/ 201 h 208"/>
                <a:gd name="T12" fmla="*/ 0 w 34"/>
                <a:gd name="T13" fmla="*/ 6 h 208"/>
                <a:gd name="T14" fmla="*/ 7 w 34"/>
                <a:gd name="T15" fmla="*/ 0 h 208"/>
                <a:gd name="T16" fmla="*/ 26 w 34"/>
                <a:gd name="T17" fmla="*/ 0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208">
                  <a:moveTo>
                    <a:pt x="26" y="0"/>
                  </a:moveTo>
                  <a:cubicBezTo>
                    <a:pt x="30" y="0"/>
                    <a:pt x="34" y="3"/>
                    <a:pt x="34" y="6"/>
                  </a:cubicBezTo>
                  <a:cubicBezTo>
                    <a:pt x="34" y="201"/>
                    <a:pt x="34" y="201"/>
                    <a:pt x="34" y="201"/>
                  </a:cubicBezTo>
                  <a:cubicBezTo>
                    <a:pt x="34" y="205"/>
                    <a:pt x="30" y="208"/>
                    <a:pt x="26" y="208"/>
                  </a:cubicBezTo>
                  <a:cubicBezTo>
                    <a:pt x="7" y="208"/>
                    <a:pt x="7" y="208"/>
                    <a:pt x="7" y="208"/>
                  </a:cubicBezTo>
                  <a:cubicBezTo>
                    <a:pt x="3" y="208"/>
                    <a:pt x="0" y="205"/>
                    <a:pt x="0" y="201"/>
                  </a:cubicBezTo>
                  <a:cubicBezTo>
                    <a:pt x="0" y="6"/>
                    <a:pt x="0" y="6"/>
                    <a:pt x="0" y="6"/>
                  </a:cubicBezTo>
                  <a:cubicBezTo>
                    <a:pt x="0" y="3"/>
                    <a:pt x="3" y="0"/>
                    <a:pt x="7" y="0"/>
                  </a:cubicBez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8" name="Freeform 158"/>
            <p:cNvSpPr>
              <a:spLocks noEditPoints="1"/>
            </p:cNvSpPr>
            <p:nvPr/>
          </p:nvSpPr>
          <p:spPr bwMode="auto">
            <a:xfrm>
              <a:off x="5614989" y="2901951"/>
              <a:ext cx="401638" cy="292100"/>
            </a:xfrm>
            <a:custGeom>
              <a:avLst/>
              <a:gdLst>
                <a:gd name="T0" fmla="*/ 230 w 241"/>
                <a:gd name="T1" fmla="*/ 0 h 175"/>
                <a:gd name="T2" fmla="*/ 12 w 241"/>
                <a:gd name="T3" fmla="*/ 0 h 175"/>
                <a:gd name="T4" fmla="*/ 0 w 241"/>
                <a:gd name="T5" fmla="*/ 11 h 175"/>
                <a:gd name="T6" fmla="*/ 0 w 241"/>
                <a:gd name="T7" fmla="*/ 164 h 175"/>
                <a:gd name="T8" fmla="*/ 12 w 241"/>
                <a:gd name="T9" fmla="*/ 175 h 175"/>
                <a:gd name="T10" fmla="*/ 230 w 241"/>
                <a:gd name="T11" fmla="*/ 175 h 175"/>
                <a:gd name="T12" fmla="*/ 241 w 241"/>
                <a:gd name="T13" fmla="*/ 164 h 175"/>
                <a:gd name="T14" fmla="*/ 241 w 241"/>
                <a:gd name="T15" fmla="*/ 11 h 175"/>
                <a:gd name="T16" fmla="*/ 230 w 241"/>
                <a:gd name="T17" fmla="*/ 0 h 175"/>
                <a:gd name="T18" fmla="*/ 230 w 241"/>
                <a:gd name="T19" fmla="*/ 130 h 175"/>
                <a:gd name="T20" fmla="*/ 219 w 241"/>
                <a:gd name="T21" fmla="*/ 142 h 175"/>
                <a:gd name="T22" fmla="*/ 23 w 241"/>
                <a:gd name="T23" fmla="*/ 142 h 175"/>
                <a:gd name="T24" fmla="*/ 12 w 241"/>
                <a:gd name="T25" fmla="*/ 130 h 175"/>
                <a:gd name="T26" fmla="*/ 12 w 241"/>
                <a:gd name="T27" fmla="*/ 22 h 175"/>
                <a:gd name="T28" fmla="*/ 23 w 241"/>
                <a:gd name="T29" fmla="*/ 11 h 175"/>
                <a:gd name="T30" fmla="*/ 219 w 241"/>
                <a:gd name="T31" fmla="*/ 11 h 175"/>
                <a:gd name="T32" fmla="*/ 230 w 241"/>
                <a:gd name="T33" fmla="*/ 22 h 175"/>
                <a:gd name="T34" fmla="*/ 230 w 241"/>
                <a:gd name="T35" fmla="*/ 13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1" h="175">
                  <a:moveTo>
                    <a:pt x="230" y="0"/>
                  </a:moveTo>
                  <a:cubicBezTo>
                    <a:pt x="12" y="0"/>
                    <a:pt x="12" y="0"/>
                    <a:pt x="12" y="0"/>
                  </a:cubicBezTo>
                  <a:cubicBezTo>
                    <a:pt x="5" y="0"/>
                    <a:pt x="0" y="5"/>
                    <a:pt x="0" y="11"/>
                  </a:cubicBezTo>
                  <a:cubicBezTo>
                    <a:pt x="0" y="164"/>
                    <a:pt x="0" y="164"/>
                    <a:pt x="0" y="164"/>
                  </a:cubicBezTo>
                  <a:cubicBezTo>
                    <a:pt x="0" y="170"/>
                    <a:pt x="5" y="175"/>
                    <a:pt x="12" y="175"/>
                  </a:cubicBezTo>
                  <a:cubicBezTo>
                    <a:pt x="230" y="175"/>
                    <a:pt x="230" y="175"/>
                    <a:pt x="230" y="175"/>
                  </a:cubicBezTo>
                  <a:cubicBezTo>
                    <a:pt x="236" y="175"/>
                    <a:pt x="241" y="170"/>
                    <a:pt x="241" y="164"/>
                  </a:cubicBezTo>
                  <a:cubicBezTo>
                    <a:pt x="241" y="11"/>
                    <a:pt x="241" y="11"/>
                    <a:pt x="241" y="11"/>
                  </a:cubicBezTo>
                  <a:cubicBezTo>
                    <a:pt x="241" y="5"/>
                    <a:pt x="236" y="0"/>
                    <a:pt x="230" y="0"/>
                  </a:cubicBezTo>
                  <a:close/>
                  <a:moveTo>
                    <a:pt x="230" y="130"/>
                  </a:moveTo>
                  <a:cubicBezTo>
                    <a:pt x="230" y="137"/>
                    <a:pt x="225" y="142"/>
                    <a:pt x="219" y="142"/>
                  </a:cubicBezTo>
                  <a:cubicBezTo>
                    <a:pt x="23" y="142"/>
                    <a:pt x="23" y="142"/>
                    <a:pt x="23" y="142"/>
                  </a:cubicBezTo>
                  <a:cubicBezTo>
                    <a:pt x="17" y="142"/>
                    <a:pt x="12" y="137"/>
                    <a:pt x="12" y="130"/>
                  </a:cubicBezTo>
                  <a:cubicBezTo>
                    <a:pt x="12" y="22"/>
                    <a:pt x="12" y="22"/>
                    <a:pt x="12" y="22"/>
                  </a:cubicBezTo>
                  <a:cubicBezTo>
                    <a:pt x="12" y="16"/>
                    <a:pt x="17" y="11"/>
                    <a:pt x="23" y="11"/>
                  </a:cubicBezTo>
                  <a:cubicBezTo>
                    <a:pt x="219" y="11"/>
                    <a:pt x="219" y="11"/>
                    <a:pt x="219" y="11"/>
                  </a:cubicBezTo>
                  <a:cubicBezTo>
                    <a:pt x="225" y="11"/>
                    <a:pt x="230" y="16"/>
                    <a:pt x="230" y="22"/>
                  </a:cubicBezTo>
                  <a:lnTo>
                    <a:pt x="230"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79" name="Freeform 159"/>
            <p:cNvSpPr>
              <a:spLocks/>
            </p:cNvSpPr>
            <p:nvPr/>
          </p:nvSpPr>
          <p:spPr bwMode="auto">
            <a:xfrm>
              <a:off x="5748339" y="3182938"/>
              <a:ext cx="136525" cy="69850"/>
            </a:xfrm>
            <a:custGeom>
              <a:avLst/>
              <a:gdLst>
                <a:gd name="T0" fmla="*/ 77 w 82"/>
                <a:gd name="T1" fmla="*/ 31 h 42"/>
                <a:gd name="T2" fmla="*/ 72 w 82"/>
                <a:gd name="T3" fmla="*/ 31 h 42"/>
                <a:gd name="T4" fmla="*/ 66 w 82"/>
                <a:gd name="T5" fmla="*/ 25 h 42"/>
                <a:gd name="T6" fmla="*/ 66 w 82"/>
                <a:gd name="T7" fmla="*/ 0 h 42"/>
                <a:gd name="T8" fmla="*/ 16 w 82"/>
                <a:gd name="T9" fmla="*/ 0 h 42"/>
                <a:gd name="T10" fmla="*/ 16 w 82"/>
                <a:gd name="T11" fmla="*/ 25 h 42"/>
                <a:gd name="T12" fmla="*/ 10 w 82"/>
                <a:gd name="T13" fmla="*/ 31 h 42"/>
                <a:gd name="T14" fmla="*/ 5 w 82"/>
                <a:gd name="T15" fmla="*/ 31 h 42"/>
                <a:gd name="T16" fmla="*/ 0 w 82"/>
                <a:gd name="T17" fmla="*/ 37 h 42"/>
                <a:gd name="T18" fmla="*/ 5 w 82"/>
                <a:gd name="T19" fmla="*/ 42 h 42"/>
                <a:gd name="T20" fmla="*/ 77 w 82"/>
                <a:gd name="T21" fmla="*/ 42 h 42"/>
                <a:gd name="T22" fmla="*/ 82 w 82"/>
                <a:gd name="T23" fmla="*/ 37 h 42"/>
                <a:gd name="T24" fmla="*/ 77 w 82"/>
                <a:gd name="T25" fmla="*/ 3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 h="42">
                  <a:moveTo>
                    <a:pt x="77" y="31"/>
                  </a:moveTo>
                  <a:cubicBezTo>
                    <a:pt x="72" y="31"/>
                    <a:pt x="72" y="31"/>
                    <a:pt x="72" y="31"/>
                  </a:cubicBezTo>
                  <a:cubicBezTo>
                    <a:pt x="69" y="31"/>
                    <a:pt x="66" y="29"/>
                    <a:pt x="66" y="25"/>
                  </a:cubicBezTo>
                  <a:cubicBezTo>
                    <a:pt x="66" y="0"/>
                    <a:pt x="66" y="0"/>
                    <a:pt x="66" y="0"/>
                  </a:cubicBezTo>
                  <a:cubicBezTo>
                    <a:pt x="16" y="0"/>
                    <a:pt x="16" y="0"/>
                    <a:pt x="16" y="0"/>
                  </a:cubicBezTo>
                  <a:cubicBezTo>
                    <a:pt x="16" y="25"/>
                    <a:pt x="16" y="25"/>
                    <a:pt x="16" y="25"/>
                  </a:cubicBezTo>
                  <a:cubicBezTo>
                    <a:pt x="16" y="29"/>
                    <a:pt x="13" y="31"/>
                    <a:pt x="10" y="31"/>
                  </a:cubicBezTo>
                  <a:cubicBezTo>
                    <a:pt x="5" y="31"/>
                    <a:pt x="5" y="31"/>
                    <a:pt x="5" y="31"/>
                  </a:cubicBezTo>
                  <a:cubicBezTo>
                    <a:pt x="2" y="31"/>
                    <a:pt x="0" y="34"/>
                    <a:pt x="0" y="37"/>
                  </a:cubicBezTo>
                  <a:cubicBezTo>
                    <a:pt x="0" y="40"/>
                    <a:pt x="2" y="42"/>
                    <a:pt x="5" y="42"/>
                  </a:cubicBezTo>
                  <a:cubicBezTo>
                    <a:pt x="77" y="42"/>
                    <a:pt x="77" y="42"/>
                    <a:pt x="77" y="42"/>
                  </a:cubicBezTo>
                  <a:cubicBezTo>
                    <a:pt x="79" y="42"/>
                    <a:pt x="82" y="40"/>
                    <a:pt x="82" y="37"/>
                  </a:cubicBezTo>
                  <a:cubicBezTo>
                    <a:pt x="82" y="34"/>
                    <a:pt x="79" y="31"/>
                    <a:pt x="77"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0" name="Freeform 160"/>
            <p:cNvSpPr>
              <a:spLocks/>
            </p:cNvSpPr>
            <p:nvPr/>
          </p:nvSpPr>
          <p:spPr bwMode="auto">
            <a:xfrm>
              <a:off x="5681664" y="2954338"/>
              <a:ext cx="215900" cy="161925"/>
            </a:xfrm>
            <a:custGeom>
              <a:avLst/>
              <a:gdLst>
                <a:gd name="T0" fmla="*/ 136 w 136"/>
                <a:gd name="T1" fmla="*/ 0 h 102"/>
                <a:gd name="T2" fmla="*/ 135 w 136"/>
                <a:gd name="T3" fmla="*/ 0 h 102"/>
                <a:gd name="T4" fmla="*/ 98 w 136"/>
                <a:gd name="T5" fmla="*/ 13 h 102"/>
                <a:gd name="T6" fmla="*/ 110 w 136"/>
                <a:gd name="T7" fmla="*/ 22 h 102"/>
                <a:gd name="T8" fmla="*/ 73 w 136"/>
                <a:gd name="T9" fmla="*/ 71 h 102"/>
                <a:gd name="T10" fmla="*/ 47 w 136"/>
                <a:gd name="T11" fmla="*/ 51 h 102"/>
                <a:gd name="T12" fmla="*/ 0 w 136"/>
                <a:gd name="T13" fmla="*/ 102 h 102"/>
                <a:gd name="T14" fmla="*/ 18 w 136"/>
                <a:gd name="T15" fmla="*/ 102 h 102"/>
                <a:gd name="T16" fmla="*/ 49 w 136"/>
                <a:gd name="T17" fmla="*/ 69 h 102"/>
                <a:gd name="T18" fmla="*/ 75 w 136"/>
                <a:gd name="T19" fmla="*/ 89 h 102"/>
                <a:gd name="T20" fmla="*/ 119 w 136"/>
                <a:gd name="T21" fmla="*/ 30 h 102"/>
                <a:gd name="T22" fmla="*/ 133 w 136"/>
                <a:gd name="T23" fmla="*/ 39 h 102"/>
                <a:gd name="T24" fmla="*/ 136 w 136"/>
                <a:gd name="T25"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6" h="102">
                  <a:moveTo>
                    <a:pt x="136" y="0"/>
                  </a:moveTo>
                  <a:lnTo>
                    <a:pt x="135" y="0"/>
                  </a:lnTo>
                  <a:lnTo>
                    <a:pt x="98" y="13"/>
                  </a:lnTo>
                  <a:lnTo>
                    <a:pt x="110" y="22"/>
                  </a:lnTo>
                  <a:lnTo>
                    <a:pt x="73" y="71"/>
                  </a:lnTo>
                  <a:lnTo>
                    <a:pt x="47" y="51"/>
                  </a:lnTo>
                  <a:lnTo>
                    <a:pt x="0" y="102"/>
                  </a:lnTo>
                  <a:lnTo>
                    <a:pt x="18" y="102"/>
                  </a:lnTo>
                  <a:lnTo>
                    <a:pt x="49" y="69"/>
                  </a:lnTo>
                  <a:lnTo>
                    <a:pt x="75" y="89"/>
                  </a:lnTo>
                  <a:lnTo>
                    <a:pt x="119" y="30"/>
                  </a:lnTo>
                  <a:lnTo>
                    <a:pt x="133" y="39"/>
                  </a:lnTo>
                  <a:lnTo>
                    <a:pt x="1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1" name="Oval 161"/>
            <p:cNvSpPr>
              <a:spLocks noChangeArrowheads="1"/>
            </p:cNvSpPr>
            <p:nvPr/>
          </p:nvSpPr>
          <p:spPr bwMode="auto">
            <a:xfrm>
              <a:off x="6196014" y="2676526"/>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2" name="Freeform 162"/>
            <p:cNvSpPr>
              <a:spLocks/>
            </p:cNvSpPr>
            <p:nvPr/>
          </p:nvSpPr>
          <p:spPr bwMode="auto">
            <a:xfrm>
              <a:off x="6291264" y="3216276"/>
              <a:ext cx="92075" cy="430213"/>
            </a:xfrm>
            <a:custGeom>
              <a:avLst/>
              <a:gdLst>
                <a:gd name="T0" fmla="*/ 0 w 56"/>
                <a:gd name="T1" fmla="*/ 247 h 258"/>
                <a:gd name="T2" fmla="*/ 11 w 56"/>
                <a:gd name="T3" fmla="*/ 258 h 258"/>
                <a:gd name="T4" fmla="*/ 45 w 56"/>
                <a:gd name="T5" fmla="*/ 258 h 258"/>
                <a:gd name="T6" fmla="*/ 56 w 56"/>
                <a:gd name="T7" fmla="*/ 247 h 258"/>
                <a:gd name="T8" fmla="*/ 56 w 56"/>
                <a:gd name="T9" fmla="*/ 11 h 258"/>
                <a:gd name="T10" fmla="*/ 45 w 56"/>
                <a:gd name="T11" fmla="*/ 0 h 258"/>
                <a:gd name="T12" fmla="*/ 11 w 56"/>
                <a:gd name="T13" fmla="*/ 0 h 258"/>
                <a:gd name="T14" fmla="*/ 0 w 56"/>
                <a:gd name="T15" fmla="*/ 11 h 258"/>
                <a:gd name="T16" fmla="*/ 0 w 56"/>
                <a:gd name="T17" fmla="*/ 24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258">
                  <a:moveTo>
                    <a:pt x="0" y="247"/>
                  </a:moveTo>
                  <a:cubicBezTo>
                    <a:pt x="0" y="253"/>
                    <a:pt x="5" y="258"/>
                    <a:pt x="11" y="258"/>
                  </a:cubicBezTo>
                  <a:cubicBezTo>
                    <a:pt x="45" y="258"/>
                    <a:pt x="45" y="258"/>
                    <a:pt x="45" y="258"/>
                  </a:cubicBezTo>
                  <a:cubicBezTo>
                    <a:pt x="51" y="258"/>
                    <a:pt x="56" y="253"/>
                    <a:pt x="56" y="247"/>
                  </a:cubicBezTo>
                  <a:cubicBezTo>
                    <a:pt x="56" y="11"/>
                    <a:pt x="56" y="11"/>
                    <a:pt x="56" y="11"/>
                  </a:cubicBezTo>
                  <a:cubicBezTo>
                    <a:pt x="56" y="5"/>
                    <a:pt x="51" y="0"/>
                    <a:pt x="45" y="0"/>
                  </a:cubicBezTo>
                  <a:cubicBezTo>
                    <a:pt x="11" y="0"/>
                    <a:pt x="11" y="0"/>
                    <a:pt x="11" y="0"/>
                  </a:cubicBezTo>
                  <a:cubicBezTo>
                    <a:pt x="5" y="0"/>
                    <a:pt x="0" y="5"/>
                    <a:pt x="0" y="11"/>
                  </a:cubicBezTo>
                  <a:lnTo>
                    <a:pt x="0" y="2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3" name="Freeform 163"/>
            <p:cNvSpPr>
              <a:spLocks/>
            </p:cNvSpPr>
            <p:nvPr/>
          </p:nvSpPr>
          <p:spPr bwMode="auto">
            <a:xfrm>
              <a:off x="6178551" y="3216276"/>
              <a:ext cx="92075" cy="430213"/>
            </a:xfrm>
            <a:custGeom>
              <a:avLst/>
              <a:gdLst>
                <a:gd name="T0" fmla="*/ 0 w 55"/>
                <a:gd name="T1" fmla="*/ 247 h 258"/>
                <a:gd name="T2" fmla="*/ 11 w 55"/>
                <a:gd name="T3" fmla="*/ 258 h 258"/>
                <a:gd name="T4" fmla="*/ 44 w 55"/>
                <a:gd name="T5" fmla="*/ 258 h 258"/>
                <a:gd name="T6" fmla="*/ 55 w 55"/>
                <a:gd name="T7" fmla="*/ 247 h 258"/>
                <a:gd name="T8" fmla="*/ 55 w 55"/>
                <a:gd name="T9" fmla="*/ 11 h 258"/>
                <a:gd name="T10" fmla="*/ 44 w 55"/>
                <a:gd name="T11" fmla="*/ 0 h 258"/>
                <a:gd name="T12" fmla="*/ 11 w 55"/>
                <a:gd name="T13" fmla="*/ 0 h 258"/>
                <a:gd name="T14" fmla="*/ 0 w 55"/>
                <a:gd name="T15" fmla="*/ 11 h 258"/>
                <a:gd name="T16" fmla="*/ 0 w 55"/>
                <a:gd name="T17" fmla="*/ 247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58">
                  <a:moveTo>
                    <a:pt x="0" y="247"/>
                  </a:moveTo>
                  <a:cubicBezTo>
                    <a:pt x="0" y="253"/>
                    <a:pt x="5" y="258"/>
                    <a:pt x="11" y="258"/>
                  </a:cubicBezTo>
                  <a:cubicBezTo>
                    <a:pt x="44" y="258"/>
                    <a:pt x="44" y="258"/>
                    <a:pt x="44" y="258"/>
                  </a:cubicBezTo>
                  <a:cubicBezTo>
                    <a:pt x="50" y="258"/>
                    <a:pt x="55" y="253"/>
                    <a:pt x="55" y="247"/>
                  </a:cubicBezTo>
                  <a:cubicBezTo>
                    <a:pt x="55" y="11"/>
                    <a:pt x="55" y="11"/>
                    <a:pt x="55" y="11"/>
                  </a:cubicBezTo>
                  <a:cubicBezTo>
                    <a:pt x="55" y="5"/>
                    <a:pt x="50" y="0"/>
                    <a:pt x="44" y="0"/>
                  </a:cubicBezTo>
                  <a:cubicBezTo>
                    <a:pt x="11" y="0"/>
                    <a:pt x="11" y="0"/>
                    <a:pt x="11" y="0"/>
                  </a:cubicBezTo>
                  <a:cubicBezTo>
                    <a:pt x="5" y="0"/>
                    <a:pt x="0" y="5"/>
                    <a:pt x="0" y="11"/>
                  </a:cubicBezTo>
                  <a:lnTo>
                    <a:pt x="0" y="2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4" name="Freeform 164"/>
            <p:cNvSpPr>
              <a:spLocks/>
            </p:cNvSpPr>
            <p:nvPr/>
          </p:nvSpPr>
          <p:spPr bwMode="auto">
            <a:xfrm>
              <a:off x="6403976" y="2940051"/>
              <a:ext cx="65088" cy="325438"/>
            </a:xfrm>
            <a:custGeom>
              <a:avLst/>
              <a:gdLst>
                <a:gd name="T0" fmla="*/ 0 w 39"/>
                <a:gd name="T1" fmla="*/ 184 h 195"/>
                <a:gd name="T2" fmla="*/ 11 w 39"/>
                <a:gd name="T3" fmla="*/ 195 h 195"/>
                <a:gd name="T4" fmla="*/ 28 w 39"/>
                <a:gd name="T5" fmla="*/ 195 h 195"/>
                <a:gd name="T6" fmla="*/ 39 w 39"/>
                <a:gd name="T7" fmla="*/ 184 h 195"/>
                <a:gd name="T8" fmla="*/ 39 w 39"/>
                <a:gd name="T9" fmla="*/ 11 h 195"/>
                <a:gd name="T10" fmla="*/ 28 w 39"/>
                <a:gd name="T11" fmla="*/ 0 h 195"/>
                <a:gd name="T12" fmla="*/ 11 w 39"/>
                <a:gd name="T13" fmla="*/ 0 h 195"/>
                <a:gd name="T14" fmla="*/ 0 w 39"/>
                <a:gd name="T15" fmla="*/ 11 h 195"/>
                <a:gd name="T16" fmla="*/ 0 w 39"/>
                <a:gd name="T17" fmla="*/ 184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5">
                  <a:moveTo>
                    <a:pt x="0" y="184"/>
                  </a:moveTo>
                  <a:cubicBezTo>
                    <a:pt x="0" y="190"/>
                    <a:pt x="5" y="195"/>
                    <a:pt x="11" y="195"/>
                  </a:cubicBezTo>
                  <a:cubicBezTo>
                    <a:pt x="28" y="195"/>
                    <a:pt x="28" y="195"/>
                    <a:pt x="28" y="195"/>
                  </a:cubicBezTo>
                  <a:cubicBezTo>
                    <a:pt x="34" y="195"/>
                    <a:pt x="39" y="190"/>
                    <a:pt x="39" y="184"/>
                  </a:cubicBezTo>
                  <a:cubicBezTo>
                    <a:pt x="39" y="11"/>
                    <a:pt x="39" y="11"/>
                    <a:pt x="39" y="11"/>
                  </a:cubicBezTo>
                  <a:cubicBezTo>
                    <a:pt x="39" y="5"/>
                    <a:pt x="34" y="0"/>
                    <a:pt x="28" y="0"/>
                  </a:cubicBezTo>
                  <a:cubicBezTo>
                    <a:pt x="11" y="0"/>
                    <a:pt x="11" y="0"/>
                    <a:pt x="11" y="0"/>
                  </a:cubicBezTo>
                  <a:cubicBezTo>
                    <a:pt x="5" y="0"/>
                    <a:pt x="0" y="5"/>
                    <a:pt x="0" y="11"/>
                  </a:cubicBezTo>
                  <a:lnTo>
                    <a:pt x="0"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5" name="Freeform 165"/>
            <p:cNvSpPr>
              <a:spLocks/>
            </p:cNvSpPr>
            <p:nvPr/>
          </p:nvSpPr>
          <p:spPr bwMode="auto">
            <a:xfrm>
              <a:off x="6261101" y="2911476"/>
              <a:ext cx="41275" cy="215900"/>
            </a:xfrm>
            <a:custGeom>
              <a:avLst/>
              <a:gdLst>
                <a:gd name="T0" fmla="*/ 0 w 25"/>
                <a:gd name="T1" fmla="*/ 118 h 129"/>
                <a:gd name="T2" fmla="*/ 11 w 25"/>
                <a:gd name="T3" fmla="*/ 129 h 129"/>
                <a:gd name="T4" fmla="*/ 14 w 25"/>
                <a:gd name="T5" fmla="*/ 129 h 129"/>
                <a:gd name="T6" fmla="*/ 25 w 25"/>
                <a:gd name="T7" fmla="*/ 118 h 129"/>
                <a:gd name="T8" fmla="*/ 25 w 25"/>
                <a:gd name="T9" fmla="*/ 12 h 129"/>
                <a:gd name="T10" fmla="*/ 14 w 25"/>
                <a:gd name="T11" fmla="*/ 0 h 129"/>
                <a:gd name="T12" fmla="*/ 11 w 25"/>
                <a:gd name="T13" fmla="*/ 0 h 129"/>
                <a:gd name="T14" fmla="*/ 0 w 25"/>
                <a:gd name="T15" fmla="*/ 12 h 129"/>
                <a:gd name="T16" fmla="*/ 0 w 25"/>
                <a:gd name="T17" fmla="*/ 11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29">
                  <a:moveTo>
                    <a:pt x="0" y="118"/>
                  </a:moveTo>
                  <a:cubicBezTo>
                    <a:pt x="0" y="124"/>
                    <a:pt x="5" y="129"/>
                    <a:pt x="11" y="129"/>
                  </a:cubicBezTo>
                  <a:cubicBezTo>
                    <a:pt x="14" y="129"/>
                    <a:pt x="14" y="129"/>
                    <a:pt x="14" y="129"/>
                  </a:cubicBezTo>
                  <a:cubicBezTo>
                    <a:pt x="20" y="129"/>
                    <a:pt x="25" y="124"/>
                    <a:pt x="25" y="118"/>
                  </a:cubicBezTo>
                  <a:cubicBezTo>
                    <a:pt x="25" y="12"/>
                    <a:pt x="25" y="12"/>
                    <a:pt x="25" y="12"/>
                  </a:cubicBezTo>
                  <a:cubicBezTo>
                    <a:pt x="25" y="5"/>
                    <a:pt x="20" y="0"/>
                    <a:pt x="14" y="0"/>
                  </a:cubicBezTo>
                  <a:cubicBezTo>
                    <a:pt x="11" y="0"/>
                    <a:pt x="11" y="0"/>
                    <a:pt x="11" y="0"/>
                  </a:cubicBezTo>
                  <a:cubicBezTo>
                    <a:pt x="5" y="0"/>
                    <a:pt x="0" y="5"/>
                    <a:pt x="0" y="12"/>
                  </a:cubicBezTo>
                  <a:lnTo>
                    <a:pt x="0"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6" name="Freeform 166"/>
            <p:cNvSpPr>
              <a:spLocks/>
            </p:cNvSpPr>
            <p:nvPr/>
          </p:nvSpPr>
          <p:spPr bwMode="auto">
            <a:xfrm>
              <a:off x="6257926" y="2874963"/>
              <a:ext cx="46038" cy="25400"/>
            </a:xfrm>
            <a:custGeom>
              <a:avLst/>
              <a:gdLst>
                <a:gd name="T0" fmla="*/ 28 w 28"/>
                <a:gd name="T1" fmla="*/ 0 h 15"/>
                <a:gd name="T2" fmla="*/ 28 w 28"/>
                <a:gd name="T3" fmla="*/ 0 h 15"/>
                <a:gd name="T4" fmla="*/ 28 w 28"/>
                <a:gd name="T5" fmla="*/ 3 h 15"/>
                <a:gd name="T6" fmla="*/ 16 w 28"/>
                <a:gd name="T7" fmla="*/ 15 h 15"/>
                <a:gd name="T8" fmla="*/ 13 w 28"/>
                <a:gd name="T9" fmla="*/ 15 h 15"/>
                <a:gd name="T10" fmla="*/ 0 w 28"/>
                <a:gd name="T11" fmla="*/ 3 h 15"/>
                <a:gd name="T12" fmla="*/ 0 w 28"/>
                <a:gd name="T13" fmla="*/ 0 h 15"/>
                <a:gd name="T14" fmla="*/ 0 w 28"/>
                <a:gd name="T15" fmla="*/ 0 h 15"/>
                <a:gd name="T16" fmla="*/ 28 w 28"/>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15">
                  <a:moveTo>
                    <a:pt x="28" y="0"/>
                  </a:moveTo>
                  <a:cubicBezTo>
                    <a:pt x="28" y="0"/>
                    <a:pt x="28" y="0"/>
                    <a:pt x="28" y="0"/>
                  </a:cubicBezTo>
                  <a:cubicBezTo>
                    <a:pt x="28" y="3"/>
                    <a:pt x="28" y="3"/>
                    <a:pt x="28" y="3"/>
                  </a:cubicBezTo>
                  <a:cubicBezTo>
                    <a:pt x="28" y="10"/>
                    <a:pt x="23" y="15"/>
                    <a:pt x="16" y="15"/>
                  </a:cubicBezTo>
                  <a:cubicBezTo>
                    <a:pt x="13" y="15"/>
                    <a:pt x="13" y="15"/>
                    <a:pt x="13" y="15"/>
                  </a:cubicBezTo>
                  <a:cubicBezTo>
                    <a:pt x="6" y="15"/>
                    <a:pt x="0" y="10"/>
                    <a:pt x="0" y="3"/>
                  </a:cubicBezTo>
                  <a:cubicBezTo>
                    <a:pt x="0" y="0"/>
                    <a:pt x="0" y="0"/>
                    <a:pt x="0" y="0"/>
                  </a:cubicBezTo>
                  <a:cubicBezTo>
                    <a:pt x="0" y="0"/>
                    <a:pt x="0" y="0"/>
                    <a:pt x="0" y="0"/>
                  </a:cubicBez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7" name="Freeform 167"/>
            <p:cNvSpPr>
              <a:spLocks/>
            </p:cNvSpPr>
            <p:nvPr/>
          </p:nvSpPr>
          <p:spPr bwMode="auto">
            <a:xfrm>
              <a:off x="6175376" y="2874963"/>
              <a:ext cx="293688" cy="390525"/>
            </a:xfrm>
            <a:custGeom>
              <a:avLst/>
              <a:gdLst>
                <a:gd name="T0" fmla="*/ 0 w 176"/>
                <a:gd name="T1" fmla="*/ 0 h 234"/>
                <a:gd name="T2" fmla="*/ 1 w 176"/>
                <a:gd name="T3" fmla="*/ 0 h 234"/>
                <a:gd name="T4" fmla="*/ 18 w 176"/>
                <a:gd name="T5" fmla="*/ 0 h 234"/>
                <a:gd name="T6" fmla="*/ 63 w 176"/>
                <a:gd name="T7" fmla="*/ 91 h 234"/>
                <a:gd name="T8" fmla="*/ 109 w 176"/>
                <a:gd name="T9" fmla="*/ 0 h 234"/>
                <a:gd name="T10" fmla="*/ 126 w 176"/>
                <a:gd name="T11" fmla="*/ 0 h 234"/>
                <a:gd name="T12" fmla="*/ 126 w 176"/>
                <a:gd name="T13" fmla="*/ 0 h 234"/>
                <a:gd name="T14" fmla="*/ 127 w 176"/>
                <a:gd name="T15" fmla="*/ 0 h 234"/>
                <a:gd name="T16" fmla="*/ 176 w 176"/>
                <a:gd name="T17" fmla="*/ 49 h 234"/>
                <a:gd name="T18" fmla="*/ 163 w 176"/>
                <a:gd name="T19" fmla="*/ 83 h 234"/>
                <a:gd name="T20" fmla="*/ 125 w 176"/>
                <a:gd name="T21" fmla="*/ 83 h 234"/>
                <a:gd name="T22" fmla="*/ 125 w 176"/>
                <a:gd name="T23" fmla="*/ 223 h 234"/>
                <a:gd name="T24" fmla="*/ 114 w 176"/>
                <a:gd name="T25" fmla="*/ 234 h 234"/>
                <a:gd name="T26" fmla="*/ 13 w 176"/>
                <a:gd name="T27" fmla="*/ 234 h 234"/>
                <a:gd name="T28" fmla="*/ 2 w 176"/>
                <a:gd name="T29" fmla="*/ 223 h 234"/>
                <a:gd name="T30" fmla="*/ 0 w 176"/>
                <a:gd name="T31"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6" h="234">
                  <a:moveTo>
                    <a:pt x="0" y="0"/>
                  </a:moveTo>
                  <a:cubicBezTo>
                    <a:pt x="0" y="0"/>
                    <a:pt x="0" y="0"/>
                    <a:pt x="1" y="0"/>
                  </a:cubicBezTo>
                  <a:cubicBezTo>
                    <a:pt x="18" y="0"/>
                    <a:pt x="18" y="0"/>
                    <a:pt x="18" y="0"/>
                  </a:cubicBezTo>
                  <a:cubicBezTo>
                    <a:pt x="63" y="91"/>
                    <a:pt x="63" y="91"/>
                    <a:pt x="63" y="91"/>
                  </a:cubicBezTo>
                  <a:cubicBezTo>
                    <a:pt x="109" y="0"/>
                    <a:pt x="109" y="0"/>
                    <a:pt x="109" y="0"/>
                  </a:cubicBezTo>
                  <a:cubicBezTo>
                    <a:pt x="126" y="0"/>
                    <a:pt x="126" y="0"/>
                    <a:pt x="126" y="0"/>
                  </a:cubicBezTo>
                  <a:cubicBezTo>
                    <a:pt x="126" y="0"/>
                    <a:pt x="126" y="0"/>
                    <a:pt x="126" y="0"/>
                  </a:cubicBezTo>
                  <a:cubicBezTo>
                    <a:pt x="126" y="0"/>
                    <a:pt x="127" y="0"/>
                    <a:pt x="127" y="0"/>
                  </a:cubicBezTo>
                  <a:cubicBezTo>
                    <a:pt x="154" y="0"/>
                    <a:pt x="176" y="22"/>
                    <a:pt x="176" y="49"/>
                  </a:cubicBezTo>
                  <a:cubicBezTo>
                    <a:pt x="176" y="62"/>
                    <a:pt x="171" y="74"/>
                    <a:pt x="163" y="83"/>
                  </a:cubicBezTo>
                  <a:cubicBezTo>
                    <a:pt x="125" y="83"/>
                    <a:pt x="125" y="83"/>
                    <a:pt x="125" y="83"/>
                  </a:cubicBezTo>
                  <a:cubicBezTo>
                    <a:pt x="125" y="223"/>
                    <a:pt x="125" y="223"/>
                    <a:pt x="125" y="223"/>
                  </a:cubicBezTo>
                  <a:cubicBezTo>
                    <a:pt x="125" y="229"/>
                    <a:pt x="120" y="234"/>
                    <a:pt x="114" y="234"/>
                  </a:cubicBezTo>
                  <a:cubicBezTo>
                    <a:pt x="13" y="234"/>
                    <a:pt x="13" y="234"/>
                    <a:pt x="13" y="234"/>
                  </a:cubicBezTo>
                  <a:cubicBezTo>
                    <a:pt x="7" y="234"/>
                    <a:pt x="2" y="229"/>
                    <a:pt x="2" y="223"/>
                  </a:cubicBezTo>
                  <a:cubicBezTo>
                    <a:pt x="2" y="223"/>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8" name="Freeform 168"/>
            <p:cNvSpPr>
              <a:spLocks/>
            </p:cNvSpPr>
            <p:nvPr/>
          </p:nvSpPr>
          <p:spPr bwMode="auto">
            <a:xfrm>
              <a:off x="6154739" y="2967038"/>
              <a:ext cx="50800" cy="49213"/>
            </a:xfrm>
            <a:custGeom>
              <a:avLst/>
              <a:gdLst>
                <a:gd name="T0" fmla="*/ 9 w 31"/>
                <a:gd name="T1" fmla="*/ 23 h 30"/>
                <a:gd name="T2" fmla="*/ 6 w 31"/>
                <a:gd name="T3" fmla="*/ 24 h 30"/>
                <a:gd name="T4" fmla="*/ 0 w 31"/>
                <a:gd name="T5" fmla="*/ 21 h 30"/>
                <a:gd name="T6" fmla="*/ 9 w 31"/>
                <a:gd name="T7" fmla="*/ 0 h 30"/>
                <a:gd name="T8" fmla="*/ 31 w 31"/>
                <a:gd name="T9" fmla="*/ 10 h 30"/>
                <a:gd name="T10" fmla="*/ 21 w 31"/>
                <a:gd name="T11" fmla="*/ 30 h 30"/>
                <a:gd name="T12" fmla="*/ 14 w 31"/>
                <a:gd name="T13" fmla="*/ 27 h 30"/>
                <a:gd name="T14" fmla="*/ 9 w 31"/>
                <a:gd name="T15" fmla="*/ 23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30">
                  <a:moveTo>
                    <a:pt x="9" y="23"/>
                  </a:moveTo>
                  <a:cubicBezTo>
                    <a:pt x="8" y="23"/>
                    <a:pt x="7" y="23"/>
                    <a:pt x="6" y="24"/>
                  </a:cubicBezTo>
                  <a:cubicBezTo>
                    <a:pt x="0" y="21"/>
                    <a:pt x="0" y="21"/>
                    <a:pt x="0" y="21"/>
                  </a:cubicBezTo>
                  <a:cubicBezTo>
                    <a:pt x="9" y="0"/>
                    <a:pt x="9" y="0"/>
                    <a:pt x="9" y="0"/>
                  </a:cubicBezTo>
                  <a:cubicBezTo>
                    <a:pt x="31" y="10"/>
                    <a:pt x="31" y="10"/>
                    <a:pt x="31" y="10"/>
                  </a:cubicBezTo>
                  <a:cubicBezTo>
                    <a:pt x="21" y="30"/>
                    <a:pt x="21" y="30"/>
                    <a:pt x="21" y="30"/>
                  </a:cubicBezTo>
                  <a:cubicBezTo>
                    <a:pt x="14" y="27"/>
                    <a:pt x="14" y="27"/>
                    <a:pt x="14" y="27"/>
                  </a:cubicBezTo>
                  <a:cubicBezTo>
                    <a:pt x="13" y="25"/>
                    <a:pt x="11" y="23"/>
                    <a:pt x="9"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89" name="Freeform 169"/>
            <p:cNvSpPr>
              <a:spLocks/>
            </p:cNvSpPr>
            <p:nvPr/>
          </p:nvSpPr>
          <p:spPr bwMode="auto">
            <a:xfrm>
              <a:off x="5919789" y="2973388"/>
              <a:ext cx="201613" cy="134938"/>
            </a:xfrm>
            <a:custGeom>
              <a:avLst/>
              <a:gdLst>
                <a:gd name="T0" fmla="*/ 107 w 121"/>
                <a:gd name="T1" fmla="*/ 40 h 81"/>
                <a:gd name="T2" fmla="*/ 117 w 121"/>
                <a:gd name="T3" fmla="*/ 66 h 81"/>
                <a:gd name="T4" fmla="*/ 91 w 121"/>
                <a:gd name="T5" fmla="*/ 76 h 81"/>
                <a:gd name="T6" fmla="*/ 90 w 121"/>
                <a:gd name="T7" fmla="*/ 76 h 81"/>
                <a:gd name="T8" fmla="*/ 90 w 121"/>
                <a:gd name="T9" fmla="*/ 76 h 81"/>
                <a:gd name="T10" fmla="*/ 8 w 121"/>
                <a:gd name="T11" fmla="*/ 38 h 81"/>
                <a:gd name="T12" fmla="*/ 2 w 121"/>
                <a:gd name="T13" fmla="*/ 24 h 81"/>
                <a:gd name="T14" fmla="*/ 10 w 121"/>
                <a:gd name="T15" fmla="*/ 8 h 81"/>
                <a:gd name="T16" fmla="*/ 24 w 121"/>
                <a:gd name="T17" fmla="*/ 2 h 81"/>
                <a:gd name="T18" fmla="*/ 106 w 121"/>
                <a:gd name="T19" fmla="*/ 40 h 81"/>
                <a:gd name="T20" fmla="*/ 107 w 121"/>
                <a:gd name="T21" fmla="*/ 40 h 81"/>
                <a:gd name="T22" fmla="*/ 107 w 121"/>
                <a:gd name="T23" fmla="*/ 4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81">
                  <a:moveTo>
                    <a:pt x="107" y="40"/>
                  </a:moveTo>
                  <a:cubicBezTo>
                    <a:pt x="117" y="45"/>
                    <a:pt x="121" y="57"/>
                    <a:pt x="117" y="66"/>
                  </a:cubicBezTo>
                  <a:cubicBezTo>
                    <a:pt x="112" y="76"/>
                    <a:pt x="101" y="81"/>
                    <a:pt x="91" y="76"/>
                  </a:cubicBezTo>
                  <a:cubicBezTo>
                    <a:pt x="91" y="76"/>
                    <a:pt x="90" y="76"/>
                    <a:pt x="90" y="76"/>
                  </a:cubicBezTo>
                  <a:cubicBezTo>
                    <a:pt x="90" y="76"/>
                    <a:pt x="90" y="76"/>
                    <a:pt x="90" y="76"/>
                  </a:cubicBezTo>
                  <a:cubicBezTo>
                    <a:pt x="8" y="38"/>
                    <a:pt x="8" y="38"/>
                    <a:pt x="8" y="38"/>
                  </a:cubicBezTo>
                  <a:cubicBezTo>
                    <a:pt x="2" y="36"/>
                    <a:pt x="0" y="29"/>
                    <a:pt x="2" y="24"/>
                  </a:cubicBezTo>
                  <a:cubicBezTo>
                    <a:pt x="10" y="8"/>
                    <a:pt x="10" y="8"/>
                    <a:pt x="10" y="8"/>
                  </a:cubicBezTo>
                  <a:cubicBezTo>
                    <a:pt x="12" y="2"/>
                    <a:pt x="19" y="0"/>
                    <a:pt x="24" y="2"/>
                  </a:cubicBezTo>
                  <a:cubicBezTo>
                    <a:pt x="106" y="40"/>
                    <a:pt x="106" y="40"/>
                    <a:pt x="106" y="40"/>
                  </a:cubicBezTo>
                  <a:cubicBezTo>
                    <a:pt x="106" y="40"/>
                    <a:pt x="106" y="40"/>
                    <a:pt x="107" y="40"/>
                  </a:cubicBezTo>
                  <a:cubicBezTo>
                    <a:pt x="107" y="40"/>
                    <a:pt x="107" y="40"/>
                    <a:pt x="10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0" name="Freeform 170"/>
            <p:cNvSpPr>
              <a:spLocks/>
            </p:cNvSpPr>
            <p:nvPr/>
          </p:nvSpPr>
          <p:spPr bwMode="auto">
            <a:xfrm>
              <a:off x="6048376" y="2870201"/>
              <a:ext cx="169863" cy="234950"/>
            </a:xfrm>
            <a:custGeom>
              <a:avLst/>
              <a:gdLst>
                <a:gd name="T0" fmla="*/ 46 w 102"/>
                <a:gd name="T1" fmla="*/ 18 h 141"/>
                <a:gd name="T2" fmla="*/ 51 w 102"/>
                <a:gd name="T3" fmla="*/ 11 h 141"/>
                <a:gd name="T4" fmla="*/ 82 w 102"/>
                <a:gd name="T5" fmla="*/ 5 h 141"/>
                <a:gd name="T6" fmla="*/ 96 w 102"/>
                <a:gd name="T7" fmla="*/ 41 h 141"/>
                <a:gd name="T8" fmla="*/ 95 w 102"/>
                <a:gd name="T9" fmla="*/ 44 h 141"/>
                <a:gd name="T10" fmla="*/ 95 w 102"/>
                <a:gd name="T11" fmla="*/ 44 h 141"/>
                <a:gd name="T12" fmla="*/ 94 w 102"/>
                <a:gd name="T13" fmla="*/ 46 h 141"/>
                <a:gd name="T14" fmla="*/ 93 w 102"/>
                <a:gd name="T15" fmla="*/ 46 h 141"/>
                <a:gd name="T16" fmla="*/ 41 w 102"/>
                <a:gd name="T17" fmla="*/ 127 h 141"/>
                <a:gd name="T18" fmla="*/ 40 w 102"/>
                <a:gd name="T19" fmla="*/ 128 h 141"/>
                <a:gd name="T20" fmla="*/ 15 w 102"/>
                <a:gd name="T21" fmla="*/ 136 h 141"/>
                <a:gd name="T22" fmla="*/ 5 w 102"/>
                <a:gd name="T23" fmla="*/ 110 h 141"/>
                <a:gd name="T24" fmla="*/ 46 w 102"/>
                <a:gd name="T25" fmla="*/ 19 h 141"/>
                <a:gd name="T26" fmla="*/ 46 w 102"/>
                <a:gd name="T27" fmla="*/ 18 h 141"/>
                <a:gd name="T28" fmla="*/ 46 w 102"/>
                <a:gd name="T29" fmla="*/ 1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41">
                  <a:moveTo>
                    <a:pt x="46" y="18"/>
                  </a:moveTo>
                  <a:cubicBezTo>
                    <a:pt x="48" y="15"/>
                    <a:pt x="49" y="13"/>
                    <a:pt x="51" y="11"/>
                  </a:cubicBezTo>
                  <a:cubicBezTo>
                    <a:pt x="59" y="3"/>
                    <a:pt x="71" y="0"/>
                    <a:pt x="82" y="5"/>
                  </a:cubicBezTo>
                  <a:cubicBezTo>
                    <a:pt x="96" y="11"/>
                    <a:pt x="102" y="28"/>
                    <a:pt x="96" y="41"/>
                  </a:cubicBezTo>
                  <a:cubicBezTo>
                    <a:pt x="96" y="42"/>
                    <a:pt x="95" y="43"/>
                    <a:pt x="95" y="44"/>
                  </a:cubicBezTo>
                  <a:cubicBezTo>
                    <a:pt x="95" y="44"/>
                    <a:pt x="95" y="44"/>
                    <a:pt x="95" y="44"/>
                  </a:cubicBezTo>
                  <a:cubicBezTo>
                    <a:pt x="94" y="46"/>
                    <a:pt x="94" y="46"/>
                    <a:pt x="94" y="46"/>
                  </a:cubicBezTo>
                  <a:cubicBezTo>
                    <a:pt x="94" y="46"/>
                    <a:pt x="93" y="46"/>
                    <a:pt x="93" y="46"/>
                  </a:cubicBezTo>
                  <a:cubicBezTo>
                    <a:pt x="41" y="127"/>
                    <a:pt x="41" y="127"/>
                    <a:pt x="41" y="127"/>
                  </a:cubicBezTo>
                  <a:cubicBezTo>
                    <a:pt x="40" y="128"/>
                    <a:pt x="40" y="128"/>
                    <a:pt x="40" y="128"/>
                  </a:cubicBezTo>
                  <a:cubicBezTo>
                    <a:pt x="35" y="137"/>
                    <a:pt x="24" y="141"/>
                    <a:pt x="15" y="136"/>
                  </a:cubicBezTo>
                  <a:cubicBezTo>
                    <a:pt x="5" y="132"/>
                    <a:pt x="0" y="120"/>
                    <a:pt x="5" y="110"/>
                  </a:cubicBezTo>
                  <a:cubicBezTo>
                    <a:pt x="46" y="19"/>
                    <a:pt x="46" y="19"/>
                    <a:pt x="46" y="19"/>
                  </a:cubicBezTo>
                  <a:cubicBezTo>
                    <a:pt x="46" y="19"/>
                    <a:pt x="46" y="18"/>
                    <a:pt x="46" y="18"/>
                  </a:cubicBezTo>
                  <a:cubicBezTo>
                    <a:pt x="46" y="18"/>
                    <a:pt x="46" y="18"/>
                    <a:pt x="46"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1" name="Freeform 171"/>
            <p:cNvSpPr>
              <a:spLocks/>
            </p:cNvSpPr>
            <p:nvPr/>
          </p:nvSpPr>
          <p:spPr bwMode="auto">
            <a:xfrm>
              <a:off x="6140451" y="2874963"/>
              <a:ext cx="104775" cy="80963"/>
            </a:xfrm>
            <a:custGeom>
              <a:avLst/>
              <a:gdLst>
                <a:gd name="T0" fmla="*/ 22 w 63"/>
                <a:gd name="T1" fmla="*/ 0 h 48"/>
                <a:gd name="T2" fmla="*/ 39 w 63"/>
                <a:gd name="T3" fmla="*/ 0 h 48"/>
                <a:gd name="T4" fmla="*/ 63 w 63"/>
                <a:gd name="T5" fmla="*/ 48 h 48"/>
                <a:gd name="T6" fmla="*/ 22 w 63"/>
                <a:gd name="T7" fmla="*/ 48 h 48"/>
                <a:gd name="T8" fmla="*/ 0 w 63"/>
                <a:gd name="T9" fmla="*/ 25 h 48"/>
                <a:gd name="T10" fmla="*/ 0 w 63"/>
                <a:gd name="T11" fmla="*/ 22 h 48"/>
                <a:gd name="T12" fmla="*/ 22 w 63"/>
                <a:gd name="T13" fmla="*/ 0 h 48"/>
              </a:gdLst>
              <a:ahLst/>
              <a:cxnLst>
                <a:cxn ang="0">
                  <a:pos x="T0" y="T1"/>
                </a:cxn>
                <a:cxn ang="0">
                  <a:pos x="T2" y="T3"/>
                </a:cxn>
                <a:cxn ang="0">
                  <a:pos x="T4" y="T5"/>
                </a:cxn>
                <a:cxn ang="0">
                  <a:pos x="T6" y="T7"/>
                </a:cxn>
                <a:cxn ang="0">
                  <a:pos x="T8" y="T9"/>
                </a:cxn>
                <a:cxn ang="0">
                  <a:pos x="T10" y="T11"/>
                </a:cxn>
                <a:cxn ang="0">
                  <a:pos x="T12" y="T13"/>
                </a:cxn>
              </a:cxnLst>
              <a:rect l="0" t="0" r="r" b="b"/>
              <a:pathLst>
                <a:path w="63" h="48">
                  <a:moveTo>
                    <a:pt x="22" y="0"/>
                  </a:moveTo>
                  <a:cubicBezTo>
                    <a:pt x="39" y="0"/>
                    <a:pt x="39" y="0"/>
                    <a:pt x="39" y="0"/>
                  </a:cubicBezTo>
                  <a:cubicBezTo>
                    <a:pt x="63" y="48"/>
                    <a:pt x="63" y="48"/>
                    <a:pt x="63" y="48"/>
                  </a:cubicBezTo>
                  <a:cubicBezTo>
                    <a:pt x="22" y="48"/>
                    <a:pt x="22" y="48"/>
                    <a:pt x="22" y="48"/>
                  </a:cubicBezTo>
                  <a:cubicBezTo>
                    <a:pt x="9" y="48"/>
                    <a:pt x="0" y="38"/>
                    <a:pt x="0" y="25"/>
                  </a:cubicBezTo>
                  <a:cubicBezTo>
                    <a:pt x="0" y="22"/>
                    <a:pt x="0" y="22"/>
                    <a:pt x="0" y="22"/>
                  </a:cubicBezTo>
                  <a:cubicBezTo>
                    <a:pt x="0" y="10"/>
                    <a:pt x="9" y="0"/>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2" name="Oval 172"/>
            <p:cNvSpPr>
              <a:spLocks noChangeArrowheads="1"/>
            </p:cNvSpPr>
            <p:nvPr/>
          </p:nvSpPr>
          <p:spPr bwMode="auto">
            <a:xfrm>
              <a:off x="6270626" y="3059113"/>
              <a:ext cx="20638" cy="190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93" name="Oval 173"/>
            <p:cNvSpPr>
              <a:spLocks noChangeArrowheads="1"/>
            </p:cNvSpPr>
            <p:nvPr/>
          </p:nvSpPr>
          <p:spPr bwMode="auto">
            <a:xfrm>
              <a:off x="6270626" y="3117851"/>
              <a:ext cx="20638" cy="222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94" name="等腰三角形 9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271748368"/>
      </p:ext>
    </p:extLst>
  </p:cSld>
  <p:clrMapOvr>
    <a:masterClrMapping/>
  </p:clrMapOvr>
  <mc:AlternateContent xmlns:mc="http://schemas.openxmlformats.org/markup-compatibility/2006" xmlns:p14="http://schemas.microsoft.com/office/powerpoint/2010/main">
    <mc:Choice Requires="p14">
      <p:transition spd="slow" p14:dur="1200" advTm="1591">
        <p14:prism/>
      </p:transition>
    </mc:Choice>
    <mc:Fallback xmlns="">
      <p:transition spd="slow" advTm="159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Pentagon 78"/>
          <p:cNvSpPr/>
          <p:nvPr/>
        </p:nvSpPr>
        <p:spPr>
          <a:xfrm rot="5400000">
            <a:off x="1288257"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34" name="Group 77"/>
          <p:cNvGrpSpPr/>
          <p:nvPr/>
        </p:nvGrpSpPr>
        <p:grpSpPr>
          <a:xfrm>
            <a:off x="2045301" y="3236218"/>
            <a:ext cx="1800200" cy="1800200"/>
            <a:chOff x="3419872" y="4149402"/>
            <a:chExt cx="1800200" cy="1800200"/>
          </a:xfrm>
          <a:solidFill>
            <a:srgbClr val="EEEEEE"/>
          </a:solidFill>
        </p:grpSpPr>
        <p:sp>
          <p:nvSpPr>
            <p:cNvPr id="35" name="Oval 76"/>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36" name="Oval 75"/>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37" name="TextBox 79"/>
          <p:cNvSpPr txBox="1">
            <a:spLocks noChangeArrowheads="1"/>
          </p:cNvSpPr>
          <p:nvPr/>
        </p:nvSpPr>
        <p:spPr bwMode="auto">
          <a:xfrm>
            <a:off x="2570163" y="3321050"/>
            <a:ext cx="7493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S</a:t>
            </a:r>
          </a:p>
        </p:txBody>
      </p:sp>
      <p:sp>
        <p:nvSpPr>
          <p:cNvPr id="38" name="TextBox 80"/>
          <p:cNvSpPr txBox="1"/>
          <p:nvPr/>
        </p:nvSpPr>
        <p:spPr>
          <a:xfrm>
            <a:off x="2346325" y="4197350"/>
            <a:ext cx="1198563"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strengths</a:t>
            </a:r>
            <a:endParaRPr lang="en-US" sz="4800" cap="small" dirty="0">
              <a:solidFill>
                <a:schemeClr val="bg1"/>
              </a:solidFill>
              <a:cs typeface="+mn-ea"/>
              <a:sym typeface="+mn-lt"/>
            </a:endParaRPr>
          </a:p>
        </p:txBody>
      </p:sp>
      <p:sp>
        <p:nvSpPr>
          <p:cNvPr id="39" name="Pentagon 143"/>
          <p:cNvSpPr/>
          <p:nvPr/>
        </p:nvSpPr>
        <p:spPr>
          <a:xfrm rot="5400000">
            <a:off x="3410745"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40" name="Group 144"/>
          <p:cNvGrpSpPr/>
          <p:nvPr/>
        </p:nvGrpSpPr>
        <p:grpSpPr>
          <a:xfrm>
            <a:off x="4167067" y="3236218"/>
            <a:ext cx="1800200" cy="1800200"/>
            <a:chOff x="3419872" y="4149402"/>
            <a:chExt cx="1800200" cy="1800200"/>
          </a:xfrm>
          <a:solidFill>
            <a:srgbClr val="EEEEEE"/>
          </a:solidFill>
        </p:grpSpPr>
        <p:sp>
          <p:nvSpPr>
            <p:cNvPr id="41" name="Oval 147"/>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42" name="Oval 148"/>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43" name="TextBox 145"/>
          <p:cNvSpPr txBox="1">
            <a:spLocks noChangeArrowheads="1"/>
          </p:cNvSpPr>
          <p:nvPr/>
        </p:nvSpPr>
        <p:spPr bwMode="auto">
          <a:xfrm>
            <a:off x="4575175" y="3321050"/>
            <a:ext cx="98425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W</a:t>
            </a:r>
          </a:p>
        </p:txBody>
      </p:sp>
      <p:sp>
        <p:nvSpPr>
          <p:cNvPr id="44" name="TextBox 146"/>
          <p:cNvSpPr txBox="1"/>
          <p:nvPr/>
        </p:nvSpPr>
        <p:spPr>
          <a:xfrm>
            <a:off x="4402138" y="4197350"/>
            <a:ext cx="1330325"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weaknesses</a:t>
            </a:r>
            <a:endParaRPr lang="en-US" sz="4800" cap="small" dirty="0">
              <a:solidFill>
                <a:schemeClr val="bg1"/>
              </a:solidFill>
              <a:cs typeface="+mn-ea"/>
              <a:sym typeface="+mn-lt"/>
            </a:endParaRPr>
          </a:p>
        </p:txBody>
      </p:sp>
      <p:sp>
        <p:nvSpPr>
          <p:cNvPr id="45" name="Pentagon 150"/>
          <p:cNvSpPr/>
          <p:nvPr/>
        </p:nvSpPr>
        <p:spPr>
          <a:xfrm rot="5400000">
            <a:off x="5531645"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grpSp>
        <p:nvGrpSpPr>
          <p:cNvPr id="46" name="Group 151"/>
          <p:cNvGrpSpPr/>
          <p:nvPr/>
        </p:nvGrpSpPr>
        <p:grpSpPr>
          <a:xfrm>
            <a:off x="6288833" y="3236218"/>
            <a:ext cx="1800200" cy="1800200"/>
            <a:chOff x="3419872" y="4149402"/>
            <a:chExt cx="1800200" cy="1800200"/>
          </a:xfrm>
          <a:solidFill>
            <a:srgbClr val="EEEEEE"/>
          </a:solidFill>
        </p:grpSpPr>
        <p:sp>
          <p:nvSpPr>
            <p:cNvPr id="47" name="Oval 154"/>
            <p:cNvSpPr/>
            <p:nvPr/>
          </p:nvSpPr>
          <p:spPr>
            <a:xfrm>
              <a:off x="3419872" y="4149402"/>
              <a:ext cx="1800200" cy="1800200"/>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48" name="Oval 155"/>
            <p:cNvSpPr/>
            <p:nvPr/>
          </p:nvSpPr>
          <p:spPr>
            <a:xfrm>
              <a:off x="3528058" y="4257588"/>
              <a:ext cx="1583829" cy="1583829"/>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grpSp>
      <p:sp>
        <p:nvSpPr>
          <p:cNvPr id="49" name="TextBox 152"/>
          <p:cNvSpPr txBox="1">
            <a:spLocks noChangeArrowheads="1"/>
          </p:cNvSpPr>
          <p:nvPr/>
        </p:nvSpPr>
        <p:spPr bwMode="auto">
          <a:xfrm>
            <a:off x="6767513" y="3321050"/>
            <a:ext cx="842962"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O</a:t>
            </a:r>
          </a:p>
        </p:txBody>
      </p:sp>
      <p:sp>
        <p:nvSpPr>
          <p:cNvPr id="50" name="TextBox 153"/>
          <p:cNvSpPr txBox="1"/>
          <p:nvPr/>
        </p:nvSpPr>
        <p:spPr>
          <a:xfrm>
            <a:off x="6427788" y="4197350"/>
            <a:ext cx="1522412"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opportunities</a:t>
            </a:r>
            <a:endParaRPr lang="en-US" sz="4800" cap="small" dirty="0">
              <a:solidFill>
                <a:schemeClr val="bg1"/>
              </a:solidFill>
              <a:cs typeface="+mn-ea"/>
              <a:sym typeface="+mn-lt"/>
            </a:endParaRPr>
          </a:p>
        </p:txBody>
      </p:sp>
      <p:sp>
        <p:nvSpPr>
          <p:cNvPr id="51" name="Pentagon 157"/>
          <p:cNvSpPr/>
          <p:nvPr/>
        </p:nvSpPr>
        <p:spPr>
          <a:xfrm rot="5400000">
            <a:off x="7654132" y="2120106"/>
            <a:ext cx="3313112" cy="1800225"/>
          </a:xfrm>
          <a:prstGeom prst="homePlate">
            <a:avLst>
              <a:gd name="adj" fmla="val 31766"/>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cs typeface="+mn-ea"/>
              <a:sym typeface="+mn-lt"/>
            </a:endParaRPr>
          </a:p>
        </p:txBody>
      </p:sp>
      <p:sp>
        <p:nvSpPr>
          <p:cNvPr id="52" name="Oval 161"/>
          <p:cNvSpPr/>
          <p:nvPr/>
        </p:nvSpPr>
        <p:spPr>
          <a:xfrm>
            <a:off x="8410575" y="3236913"/>
            <a:ext cx="1800225" cy="1800225"/>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53" name="Oval 162"/>
          <p:cNvSpPr/>
          <p:nvPr/>
        </p:nvSpPr>
        <p:spPr>
          <a:xfrm>
            <a:off x="8518525" y="3344863"/>
            <a:ext cx="1584325" cy="1582737"/>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a:solidFill>
                <a:schemeClr val="bg1"/>
              </a:solidFill>
              <a:cs typeface="+mn-ea"/>
              <a:sym typeface="+mn-lt"/>
            </a:endParaRPr>
          </a:p>
        </p:txBody>
      </p:sp>
      <p:sp>
        <p:nvSpPr>
          <p:cNvPr id="54" name="TextBox 159"/>
          <p:cNvSpPr txBox="1">
            <a:spLocks noChangeArrowheads="1"/>
          </p:cNvSpPr>
          <p:nvPr/>
        </p:nvSpPr>
        <p:spPr bwMode="auto">
          <a:xfrm>
            <a:off x="8959850" y="3321050"/>
            <a:ext cx="70167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600" b="1">
                <a:solidFill>
                  <a:schemeClr val="bg1"/>
                </a:solidFill>
                <a:latin typeface="+mn-lt"/>
                <a:ea typeface="+mn-ea"/>
                <a:cs typeface="+mn-ea"/>
                <a:sym typeface="+mn-lt"/>
              </a:rPr>
              <a:t>T</a:t>
            </a:r>
          </a:p>
        </p:txBody>
      </p:sp>
      <p:sp>
        <p:nvSpPr>
          <p:cNvPr id="55" name="TextBox 160"/>
          <p:cNvSpPr txBox="1"/>
          <p:nvPr/>
        </p:nvSpPr>
        <p:spPr>
          <a:xfrm>
            <a:off x="8840788" y="4197350"/>
            <a:ext cx="939800" cy="339725"/>
          </a:xfrm>
          <a:prstGeom prst="rect">
            <a:avLst/>
          </a:prstGeom>
          <a:noFill/>
        </p:spPr>
        <p:txBody>
          <a:bodyPr wrap="none">
            <a:spAutoFit/>
          </a:bodyPr>
          <a:lstStyle/>
          <a:p>
            <a:pPr algn="ctr" eaLnBrk="1" fontAlgn="auto" hangingPunct="1">
              <a:spcBef>
                <a:spcPts val="0"/>
              </a:spcBef>
              <a:spcAft>
                <a:spcPts val="0"/>
              </a:spcAft>
              <a:defRPr/>
            </a:pPr>
            <a:r>
              <a:rPr lang="en-US" sz="1600" cap="small" dirty="0">
                <a:solidFill>
                  <a:schemeClr val="bg1"/>
                </a:solidFill>
                <a:cs typeface="+mn-ea"/>
                <a:sym typeface="+mn-lt"/>
              </a:rPr>
              <a:t>threats</a:t>
            </a:r>
            <a:endParaRPr lang="en-US" sz="4800" cap="small" dirty="0">
              <a:solidFill>
                <a:schemeClr val="bg1"/>
              </a:solidFill>
              <a:cs typeface="+mn-ea"/>
              <a:sym typeface="+mn-lt"/>
            </a:endParaRPr>
          </a:p>
        </p:txBody>
      </p:sp>
      <p:grpSp>
        <p:nvGrpSpPr>
          <p:cNvPr id="56" name="Group 81"/>
          <p:cNvGrpSpPr>
            <a:grpSpLocks/>
          </p:cNvGrpSpPr>
          <p:nvPr/>
        </p:nvGrpSpPr>
        <p:grpSpPr bwMode="auto">
          <a:xfrm>
            <a:off x="8667750" y="4665663"/>
            <a:ext cx="1319213" cy="2170112"/>
            <a:chOff x="2486025" y="0"/>
            <a:chExt cx="4171951" cy="6858001"/>
          </a:xfrm>
        </p:grpSpPr>
        <p:sp>
          <p:nvSpPr>
            <p:cNvPr id="57" name="Freeform 5"/>
            <p:cNvSpPr>
              <a:spLocks/>
            </p:cNvSpPr>
            <p:nvPr/>
          </p:nvSpPr>
          <p:spPr bwMode="auto">
            <a:xfrm>
              <a:off x="3551238" y="1666875"/>
              <a:ext cx="889000" cy="762000"/>
            </a:xfrm>
            <a:custGeom>
              <a:avLst/>
              <a:gdLst>
                <a:gd name="T0" fmla="*/ 838628 w 3918"/>
                <a:gd name="T1" fmla="*/ 318407 h 3360"/>
                <a:gd name="T2" fmla="*/ 667544 w 3918"/>
                <a:gd name="T3" fmla="*/ 195489 h 3360"/>
                <a:gd name="T4" fmla="*/ 572246 w 3918"/>
                <a:gd name="T5" fmla="*/ 136979 h 3360"/>
                <a:gd name="T6" fmla="*/ 469459 w 3918"/>
                <a:gd name="T7" fmla="*/ 98198 h 3360"/>
                <a:gd name="T8" fmla="*/ 294291 w 3918"/>
                <a:gd name="T9" fmla="*/ 44450 h 3360"/>
                <a:gd name="T10" fmla="*/ 170630 w 3918"/>
                <a:gd name="T11" fmla="*/ 19050 h 3360"/>
                <a:gd name="T12" fmla="*/ 0 w 3918"/>
                <a:gd name="T13" fmla="*/ 19277 h 3360"/>
                <a:gd name="T14" fmla="*/ 11799 w 3918"/>
                <a:gd name="T15" fmla="*/ 39914 h 3360"/>
                <a:gd name="T16" fmla="*/ 21102 w 3918"/>
                <a:gd name="T17" fmla="*/ 45357 h 3360"/>
                <a:gd name="T18" fmla="*/ 104148 w 3918"/>
                <a:gd name="T19" fmla="*/ 60779 h 3360"/>
                <a:gd name="T20" fmla="*/ 135006 w 3918"/>
                <a:gd name="T21" fmla="*/ 72798 h 3360"/>
                <a:gd name="T22" fmla="*/ 167226 w 3918"/>
                <a:gd name="T23" fmla="*/ 105002 h 3360"/>
                <a:gd name="T24" fmla="*/ 211472 w 3918"/>
                <a:gd name="T25" fmla="*/ 170996 h 3360"/>
                <a:gd name="T26" fmla="*/ 249592 w 3918"/>
                <a:gd name="T27" fmla="*/ 287338 h 3360"/>
                <a:gd name="T28" fmla="*/ 270693 w 3918"/>
                <a:gd name="T29" fmla="*/ 374196 h 3360"/>
                <a:gd name="T30" fmla="*/ 265021 w 3918"/>
                <a:gd name="T31" fmla="*/ 398009 h 3360"/>
                <a:gd name="T32" fmla="*/ 237112 w 3918"/>
                <a:gd name="T33" fmla="*/ 442232 h 3360"/>
                <a:gd name="T34" fmla="*/ 217372 w 3918"/>
                <a:gd name="T35" fmla="*/ 470807 h 3360"/>
                <a:gd name="T36" fmla="*/ 183336 w 3918"/>
                <a:gd name="T37" fmla="*/ 535441 h 3360"/>
                <a:gd name="T38" fmla="*/ 152478 w 3918"/>
                <a:gd name="T39" fmla="*/ 565604 h 3360"/>
                <a:gd name="T40" fmla="*/ 115266 w 3918"/>
                <a:gd name="T41" fmla="*/ 600755 h 3360"/>
                <a:gd name="T42" fmla="*/ 210791 w 3918"/>
                <a:gd name="T43" fmla="*/ 600755 h 3360"/>
                <a:gd name="T44" fmla="*/ 326511 w 3918"/>
                <a:gd name="T45" fmla="*/ 617311 h 3360"/>
                <a:gd name="T46" fmla="*/ 404792 w 3918"/>
                <a:gd name="T47" fmla="*/ 632732 h 3360"/>
                <a:gd name="T48" fmla="*/ 614449 w 3918"/>
                <a:gd name="T49" fmla="*/ 710293 h 3360"/>
                <a:gd name="T50" fmla="*/ 750136 w 3918"/>
                <a:gd name="T51" fmla="*/ 755196 h 3360"/>
                <a:gd name="T52" fmla="*/ 726765 w 3918"/>
                <a:gd name="T53" fmla="*/ 728889 h 3360"/>
                <a:gd name="T54" fmla="*/ 561808 w 3918"/>
                <a:gd name="T55" fmla="*/ 629784 h 3360"/>
                <a:gd name="T56" fmla="*/ 506898 w 3918"/>
                <a:gd name="T57" fmla="*/ 582613 h 3360"/>
                <a:gd name="T58" fmla="*/ 457887 w 3918"/>
                <a:gd name="T59" fmla="*/ 528184 h 3360"/>
                <a:gd name="T60" fmla="*/ 449946 w 3918"/>
                <a:gd name="T61" fmla="*/ 512989 h 3360"/>
                <a:gd name="T62" fmla="*/ 424533 w 3918"/>
                <a:gd name="T63" fmla="*/ 497341 h 3360"/>
                <a:gd name="T64" fmla="*/ 366673 w 3918"/>
                <a:gd name="T65" fmla="*/ 479198 h 3360"/>
                <a:gd name="T66" fmla="*/ 321292 w 3918"/>
                <a:gd name="T67" fmla="*/ 475116 h 3360"/>
                <a:gd name="T68" fmla="*/ 309267 w 3918"/>
                <a:gd name="T69" fmla="*/ 493939 h 3360"/>
                <a:gd name="T70" fmla="*/ 298375 w 3918"/>
                <a:gd name="T71" fmla="*/ 522061 h 3360"/>
                <a:gd name="T72" fmla="*/ 262525 w 3918"/>
                <a:gd name="T73" fmla="*/ 555852 h 3360"/>
                <a:gd name="T74" fmla="*/ 241877 w 3918"/>
                <a:gd name="T75" fmla="*/ 512082 h 3360"/>
                <a:gd name="T76" fmla="*/ 238020 w 3918"/>
                <a:gd name="T77" fmla="*/ 484188 h 3360"/>
                <a:gd name="T78" fmla="*/ 245734 w 3918"/>
                <a:gd name="T79" fmla="*/ 464911 h 3360"/>
                <a:gd name="T80" fmla="*/ 261391 w 3918"/>
                <a:gd name="T81" fmla="*/ 452211 h 3360"/>
                <a:gd name="T82" fmla="*/ 269105 w 3918"/>
                <a:gd name="T83" fmla="*/ 444273 h 3360"/>
                <a:gd name="T84" fmla="*/ 274097 w 3918"/>
                <a:gd name="T85" fmla="*/ 393927 h 3360"/>
                <a:gd name="T86" fmla="*/ 284988 w 3918"/>
                <a:gd name="T87" fmla="*/ 358775 h 3360"/>
                <a:gd name="T88" fmla="*/ 302687 w 3918"/>
                <a:gd name="T89" fmla="*/ 340179 h 3360"/>
                <a:gd name="T90" fmla="*/ 339218 w 3918"/>
                <a:gd name="T91" fmla="*/ 326118 h 3360"/>
                <a:gd name="T92" fmla="*/ 419314 w 3918"/>
                <a:gd name="T93" fmla="*/ 316139 h 3360"/>
                <a:gd name="T94" fmla="*/ 432247 w 3918"/>
                <a:gd name="T95" fmla="*/ 325891 h 3360"/>
                <a:gd name="T96" fmla="*/ 429978 w 3918"/>
                <a:gd name="T97" fmla="*/ 352879 h 3360"/>
                <a:gd name="T98" fmla="*/ 439508 w 3918"/>
                <a:gd name="T99" fmla="*/ 369888 h 3360"/>
                <a:gd name="T100" fmla="*/ 488292 w 3918"/>
                <a:gd name="T101" fmla="*/ 416152 h 3360"/>
                <a:gd name="T102" fmla="*/ 508486 w 3918"/>
                <a:gd name="T103" fmla="*/ 442459 h 3360"/>
                <a:gd name="T104" fmla="*/ 609004 w 3918"/>
                <a:gd name="T105" fmla="*/ 453798 h 3360"/>
                <a:gd name="T106" fmla="*/ 684335 w 3918"/>
                <a:gd name="T107" fmla="*/ 465818 h 3360"/>
                <a:gd name="T108" fmla="*/ 834317 w 3918"/>
                <a:gd name="T109" fmla="*/ 522288 h 3360"/>
                <a:gd name="T110" fmla="*/ 882874 w 3918"/>
                <a:gd name="T111" fmla="*/ 408214 h 3360"/>
                <a:gd name="T112" fmla="*/ 889000 w 3918"/>
                <a:gd name="T113" fmla="*/ 369661 h 3360"/>
                <a:gd name="T114" fmla="*/ 882874 w 3918"/>
                <a:gd name="T115" fmla="*/ 353559 h 33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18" h="3360">
                  <a:moveTo>
                    <a:pt x="3891" y="1559"/>
                  </a:moveTo>
                  <a:lnTo>
                    <a:pt x="3891" y="1559"/>
                  </a:lnTo>
                  <a:lnTo>
                    <a:pt x="3884" y="1552"/>
                  </a:lnTo>
                  <a:lnTo>
                    <a:pt x="3872" y="1541"/>
                  </a:lnTo>
                  <a:lnTo>
                    <a:pt x="3831" y="1508"/>
                  </a:lnTo>
                  <a:lnTo>
                    <a:pt x="3772" y="1462"/>
                  </a:lnTo>
                  <a:lnTo>
                    <a:pt x="3696" y="1404"/>
                  </a:lnTo>
                  <a:lnTo>
                    <a:pt x="3608" y="1338"/>
                  </a:lnTo>
                  <a:lnTo>
                    <a:pt x="3510" y="1264"/>
                  </a:lnTo>
                  <a:lnTo>
                    <a:pt x="3402" y="1186"/>
                  </a:lnTo>
                  <a:lnTo>
                    <a:pt x="3289" y="1105"/>
                  </a:lnTo>
                  <a:lnTo>
                    <a:pt x="3173" y="1022"/>
                  </a:lnTo>
                  <a:lnTo>
                    <a:pt x="3056" y="941"/>
                  </a:lnTo>
                  <a:lnTo>
                    <a:pt x="2942" y="862"/>
                  </a:lnTo>
                  <a:lnTo>
                    <a:pt x="2832" y="789"/>
                  </a:lnTo>
                  <a:lnTo>
                    <a:pt x="2730" y="724"/>
                  </a:lnTo>
                  <a:lnTo>
                    <a:pt x="2682" y="693"/>
                  </a:lnTo>
                  <a:lnTo>
                    <a:pt x="2637" y="667"/>
                  </a:lnTo>
                  <a:lnTo>
                    <a:pt x="2595" y="642"/>
                  </a:lnTo>
                  <a:lnTo>
                    <a:pt x="2557" y="621"/>
                  </a:lnTo>
                  <a:lnTo>
                    <a:pt x="2522" y="604"/>
                  </a:lnTo>
                  <a:lnTo>
                    <a:pt x="2491" y="589"/>
                  </a:lnTo>
                  <a:lnTo>
                    <a:pt x="2427" y="563"/>
                  </a:lnTo>
                  <a:lnTo>
                    <a:pt x="2351" y="534"/>
                  </a:lnTo>
                  <a:lnTo>
                    <a:pt x="2265" y="502"/>
                  </a:lnTo>
                  <a:lnTo>
                    <a:pt x="2171" y="468"/>
                  </a:lnTo>
                  <a:lnTo>
                    <a:pt x="2069" y="433"/>
                  </a:lnTo>
                  <a:lnTo>
                    <a:pt x="1962" y="397"/>
                  </a:lnTo>
                  <a:lnTo>
                    <a:pt x="1851" y="361"/>
                  </a:lnTo>
                  <a:lnTo>
                    <a:pt x="1738" y="325"/>
                  </a:lnTo>
                  <a:lnTo>
                    <a:pt x="1625" y="290"/>
                  </a:lnTo>
                  <a:lnTo>
                    <a:pt x="1512" y="257"/>
                  </a:lnTo>
                  <a:lnTo>
                    <a:pt x="1402" y="225"/>
                  </a:lnTo>
                  <a:lnTo>
                    <a:pt x="1297" y="196"/>
                  </a:lnTo>
                  <a:lnTo>
                    <a:pt x="1197" y="170"/>
                  </a:lnTo>
                  <a:lnTo>
                    <a:pt x="1106" y="147"/>
                  </a:lnTo>
                  <a:lnTo>
                    <a:pt x="1024" y="129"/>
                  </a:lnTo>
                  <a:lnTo>
                    <a:pt x="987" y="121"/>
                  </a:lnTo>
                  <a:lnTo>
                    <a:pt x="952" y="115"/>
                  </a:lnTo>
                  <a:lnTo>
                    <a:pt x="752" y="84"/>
                  </a:lnTo>
                  <a:lnTo>
                    <a:pt x="542" y="52"/>
                  </a:lnTo>
                  <a:lnTo>
                    <a:pt x="346" y="23"/>
                  </a:lnTo>
                  <a:lnTo>
                    <a:pt x="187" y="0"/>
                  </a:lnTo>
                  <a:lnTo>
                    <a:pt x="121" y="30"/>
                  </a:lnTo>
                  <a:lnTo>
                    <a:pt x="66" y="54"/>
                  </a:lnTo>
                  <a:lnTo>
                    <a:pt x="0" y="85"/>
                  </a:lnTo>
                  <a:lnTo>
                    <a:pt x="8" y="103"/>
                  </a:lnTo>
                  <a:lnTo>
                    <a:pt x="16" y="121"/>
                  </a:lnTo>
                  <a:lnTo>
                    <a:pt x="25" y="137"/>
                  </a:lnTo>
                  <a:lnTo>
                    <a:pt x="33" y="152"/>
                  </a:lnTo>
                  <a:lnTo>
                    <a:pt x="42" y="165"/>
                  </a:lnTo>
                  <a:lnTo>
                    <a:pt x="52" y="176"/>
                  </a:lnTo>
                  <a:lnTo>
                    <a:pt x="61" y="184"/>
                  </a:lnTo>
                  <a:lnTo>
                    <a:pt x="71" y="191"/>
                  </a:lnTo>
                  <a:lnTo>
                    <a:pt x="75" y="193"/>
                  </a:lnTo>
                  <a:lnTo>
                    <a:pt x="77" y="196"/>
                  </a:lnTo>
                  <a:lnTo>
                    <a:pt x="93" y="200"/>
                  </a:lnTo>
                  <a:lnTo>
                    <a:pt x="113" y="204"/>
                  </a:lnTo>
                  <a:lnTo>
                    <a:pt x="162" y="213"/>
                  </a:lnTo>
                  <a:lnTo>
                    <a:pt x="287" y="233"/>
                  </a:lnTo>
                  <a:lnTo>
                    <a:pt x="356" y="245"/>
                  </a:lnTo>
                  <a:lnTo>
                    <a:pt x="391" y="252"/>
                  </a:lnTo>
                  <a:lnTo>
                    <a:pt x="426" y="260"/>
                  </a:lnTo>
                  <a:lnTo>
                    <a:pt x="459" y="268"/>
                  </a:lnTo>
                  <a:lnTo>
                    <a:pt x="492" y="277"/>
                  </a:lnTo>
                  <a:lnTo>
                    <a:pt x="522" y="287"/>
                  </a:lnTo>
                  <a:lnTo>
                    <a:pt x="552" y="297"/>
                  </a:lnTo>
                  <a:lnTo>
                    <a:pt x="565" y="304"/>
                  </a:lnTo>
                  <a:lnTo>
                    <a:pt x="580" y="312"/>
                  </a:lnTo>
                  <a:lnTo>
                    <a:pt x="595" y="321"/>
                  </a:lnTo>
                  <a:lnTo>
                    <a:pt x="609" y="332"/>
                  </a:lnTo>
                  <a:lnTo>
                    <a:pt x="625" y="345"/>
                  </a:lnTo>
                  <a:lnTo>
                    <a:pt x="641" y="358"/>
                  </a:lnTo>
                  <a:lnTo>
                    <a:pt x="657" y="373"/>
                  </a:lnTo>
                  <a:lnTo>
                    <a:pt x="673" y="389"/>
                  </a:lnTo>
                  <a:lnTo>
                    <a:pt x="706" y="424"/>
                  </a:lnTo>
                  <a:lnTo>
                    <a:pt x="737" y="463"/>
                  </a:lnTo>
                  <a:lnTo>
                    <a:pt x="770" y="502"/>
                  </a:lnTo>
                  <a:lnTo>
                    <a:pt x="801" y="545"/>
                  </a:lnTo>
                  <a:lnTo>
                    <a:pt x="831" y="588"/>
                  </a:lnTo>
                  <a:lnTo>
                    <a:pt x="859" y="631"/>
                  </a:lnTo>
                  <a:lnTo>
                    <a:pt x="886" y="674"/>
                  </a:lnTo>
                  <a:lnTo>
                    <a:pt x="910" y="715"/>
                  </a:lnTo>
                  <a:lnTo>
                    <a:pt x="932" y="754"/>
                  </a:lnTo>
                  <a:lnTo>
                    <a:pt x="950" y="790"/>
                  </a:lnTo>
                  <a:lnTo>
                    <a:pt x="963" y="823"/>
                  </a:lnTo>
                  <a:lnTo>
                    <a:pt x="975" y="851"/>
                  </a:lnTo>
                  <a:lnTo>
                    <a:pt x="1027" y="1021"/>
                  </a:lnTo>
                  <a:lnTo>
                    <a:pt x="1063" y="1140"/>
                  </a:lnTo>
                  <a:lnTo>
                    <a:pt x="1100" y="1267"/>
                  </a:lnTo>
                  <a:lnTo>
                    <a:pt x="1135" y="1393"/>
                  </a:lnTo>
                  <a:lnTo>
                    <a:pt x="1151" y="1453"/>
                  </a:lnTo>
                  <a:lnTo>
                    <a:pt x="1165" y="1508"/>
                  </a:lnTo>
                  <a:lnTo>
                    <a:pt x="1176" y="1558"/>
                  </a:lnTo>
                  <a:lnTo>
                    <a:pt x="1185" y="1601"/>
                  </a:lnTo>
                  <a:lnTo>
                    <a:pt x="1191" y="1636"/>
                  </a:lnTo>
                  <a:lnTo>
                    <a:pt x="1193" y="1650"/>
                  </a:lnTo>
                  <a:lnTo>
                    <a:pt x="1193" y="1661"/>
                  </a:lnTo>
                  <a:lnTo>
                    <a:pt x="1193" y="1671"/>
                  </a:lnTo>
                  <a:lnTo>
                    <a:pt x="1191" y="1682"/>
                  </a:lnTo>
                  <a:lnTo>
                    <a:pt x="1186" y="1705"/>
                  </a:lnTo>
                  <a:lnTo>
                    <a:pt x="1178" y="1730"/>
                  </a:lnTo>
                  <a:lnTo>
                    <a:pt x="1168" y="1755"/>
                  </a:lnTo>
                  <a:lnTo>
                    <a:pt x="1156" y="1781"/>
                  </a:lnTo>
                  <a:lnTo>
                    <a:pt x="1142" y="1807"/>
                  </a:lnTo>
                  <a:lnTo>
                    <a:pt x="1127" y="1833"/>
                  </a:lnTo>
                  <a:lnTo>
                    <a:pt x="1110" y="1858"/>
                  </a:lnTo>
                  <a:lnTo>
                    <a:pt x="1095" y="1882"/>
                  </a:lnTo>
                  <a:lnTo>
                    <a:pt x="1078" y="1906"/>
                  </a:lnTo>
                  <a:lnTo>
                    <a:pt x="1045" y="1950"/>
                  </a:lnTo>
                  <a:lnTo>
                    <a:pt x="1016" y="1985"/>
                  </a:lnTo>
                  <a:lnTo>
                    <a:pt x="996" y="2011"/>
                  </a:lnTo>
                  <a:lnTo>
                    <a:pt x="987" y="2023"/>
                  </a:lnTo>
                  <a:lnTo>
                    <a:pt x="978" y="2037"/>
                  </a:lnTo>
                  <a:lnTo>
                    <a:pt x="968" y="2055"/>
                  </a:lnTo>
                  <a:lnTo>
                    <a:pt x="958" y="2076"/>
                  </a:lnTo>
                  <a:lnTo>
                    <a:pt x="935" y="2122"/>
                  </a:lnTo>
                  <a:lnTo>
                    <a:pt x="910" y="2175"/>
                  </a:lnTo>
                  <a:lnTo>
                    <a:pt x="883" y="2231"/>
                  </a:lnTo>
                  <a:lnTo>
                    <a:pt x="855" y="2286"/>
                  </a:lnTo>
                  <a:lnTo>
                    <a:pt x="839" y="2312"/>
                  </a:lnTo>
                  <a:lnTo>
                    <a:pt x="824" y="2338"/>
                  </a:lnTo>
                  <a:lnTo>
                    <a:pt x="808" y="2361"/>
                  </a:lnTo>
                  <a:lnTo>
                    <a:pt x="791" y="2383"/>
                  </a:lnTo>
                  <a:lnTo>
                    <a:pt x="773" y="2404"/>
                  </a:lnTo>
                  <a:lnTo>
                    <a:pt x="752" y="2426"/>
                  </a:lnTo>
                  <a:lnTo>
                    <a:pt x="727" y="2449"/>
                  </a:lnTo>
                  <a:lnTo>
                    <a:pt x="700" y="2471"/>
                  </a:lnTo>
                  <a:lnTo>
                    <a:pt x="672" y="2494"/>
                  </a:lnTo>
                  <a:lnTo>
                    <a:pt x="642" y="2517"/>
                  </a:lnTo>
                  <a:lnTo>
                    <a:pt x="585" y="2559"/>
                  </a:lnTo>
                  <a:lnTo>
                    <a:pt x="529" y="2596"/>
                  </a:lnTo>
                  <a:lnTo>
                    <a:pt x="484" y="2626"/>
                  </a:lnTo>
                  <a:lnTo>
                    <a:pt x="442" y="2652"/>
                  </a:lnTo>
                  <a:lnTo>
                    <a:pt x="508" y="2649"/>
                  </a:lnTo>
                  <a:lnTo>
                    <a:pt x="577" y="2647"/>
                  </a:lnTo>
                  <a:lnTo>
                    <a:pt x="659" y="2644"/>
                  </a:lnTo>
                  <a:lnTo>
                    <a:pt x="746" y="2643"/>
                  </a:lnTo>
                  <a:lnTo>
                    <a:pt x="830" y="2643"/>
                  </a:lnTo>
                  <a:lnTo>
                    <a:pt x="867" y="2644"/>
                  </a:lnTo>
                  <a:lnTo>
                    <a:pt x="901" y="2647"/>
                  </a:lnTo>
                  <a:lnTo>
                    <a:pt x="929" y="2649"/>
                  </a:lnTo>
                  <a:lnTo>
                    <a:pt x="952" y="2652"/>
                  </a:lnTo>
                  <a:lnTo>
                    <a:pt x="976" y="2657"/>
                  </a:lnTo>
                  <a:lnTo>
                    <a:pt x="1007" y="2663"/>
                  </a:lnTo>
                  <a:lnTo>
                    <a:pt x="1092" y="2674"/>
                  </a:lnTo>
                  <a:lnTo>
                    <a:pt x="1316" y="2704"/>
                  </a:lnTo>
                  <a:lnTo>
                    <a:pt x="1439" y="2722"/>
                  </a:lnTo>
                  <a:lnTo>
                    <a:pt x="1560" y="2742"/>
                  </a:lnTo>
                  <a:lnTo>
                    <a:pt x="1617" y="2752"/>
                  </a:lnTo>
                  <a:lnTo>
                    <a:pt x="1670" y="2762"/>
                  </a:lnTo>
                  <a:lnTo>
                    <a:pt x="1719" y="2773"/>
                  </a:lnTo>
                  <a:lnTo>
                    <a:pt x="1762" y="2784"/>
                  </a:lnTo>
                  <a:lnTo>
                    <a:pt x="1784" y="2790"/>
                  </a:lnTo>
                  <a:lnTo>
                    <a:pt x="1813" y="2799"/>
                  </a:lnTo>
                  <a:lnTo>
                    <a:pt x="1883" y="2824"/>
                  </a:lnTo>
                  <a:lnTo>
                    <a:pt x="1970" y="2856"/>
                  </a:lnTo>
                  <a:lnTo>
                    <a:pt x="2073" y="2894"/>
                  </a:lnTo>
                  <a:lnTo>
                    <a:pt x="2309" y="2984"/>
                  </a:lnTo>
                  <a:lnTo>
                    <a:pt x="2572" y="3083"/>
                  </a:lnTo>
                  <a:lnTo>
                    <a:pt x="2708" y="3132"/>
                  </a:lnTo>
                  <a:lnTo>
                    <a:pt x="2842" y="3180"/>
                  </a:lnTo>
                  <a:lnTo>
                    <a:pt x="2970" y="3226"/>
                  </a:lnTo>
                  <a:lnTo>
                    <a:pt x="3093" y="3266"/>
                  </a:lnTo>
                  <a:lnTo>
                    <a:pt x="3150" y="3284"/>
                  </a:lnTo>
                  <a:lnTo>
                    <a:pt x="3206" y="3301"/>
                  </a:lnTo>
                  <a:lnTo>
                    <a:pt x="3258" y="3316"/>
                  </a:lnTo>
                  <a:lnTo>
                    <a:pt x="3306" y="3330"/>
                  </a:lnTo>
                  <a:lnTo>
                    <a:pt x="3351" y="3340"/>
                  </a:lnTo>
                  <a:lnTo>
                    <a:pt x="3392" y="3349"/>
                  </a:lnTo>
                  <a:lnTo>
                    <a:pt x="3428" y="3356"/>
                  </a:lnTo>
                  <a:lnTo>
                    <a:pt x="3461" y="3360"/>
                  </a:lnTo>
                  <a:lnTo>
                    <a:pt x="3336" y="3289"/>
                  </a:lnTo>
                  <a:lnTo>
                    <a:pt x="3203" y="3214"/>
                  </a:lnTo>
                  <a:lnTo>
                    <a:pt x="3045" y="3123"/>
                  </a:lnTo>
                  <a:lnTo>
                    <a:pt x="2878" y="3025"/>
                  </a:lnTo>
                  <a:lnTo>
                    <a:pt x="2716" y="2929"/>
                  </a:lnTo>
                  <a:lnTo>
                    <a:pt x="2642" y="2884"/>
                  </a:lnTo>
                  <a:lnTo>
                    <a:pt x="2577" y="2843"/>
                  </a:lnTo>
                  <a:lnTo>
                    <a:pt x="2522" y="2807"/>
                  </a:lnTo>
                  <a:lnTo>
                    <a:pt x="2476" y="2777"/>
                  </a:lnTo>
                  <a:lnTo>
                    <a:pt x="2437" y="2747"/>
                  </a:lnTo>
                  <a:lnTo>
                    <a:pt x="2397" y="2716"/>
                  </a:lnTo>
                  <a:lnTo>
                    <a:pt x="2356" y="2681"/>
                  </a:lnTo>
                  <a:lnTo>
                    <a:pt x="2315" y="2644"/>
                  </a:lnTo>
                  <a:lnTo>
                    <a:pt x="2274" y="2607"/>
                  </a:lnTo>
                  <a:lnTo>
                    <a:pt x="2234" y="2569"/>
                  </a:lnTo>
                  <a:lnTo>
                    <a:pt x="2195" y="2530"/>
                  </a:lnTo>
                  <a:lnTo>
                    <a:pt x="2159" y="2492"/>
                  </a:lnTo>
                  <a:lnTo>
                    <a:pt x="2123" y="2456"/>
                  </a:lnTo>
                  <a:lnTo>
                    <a:pt x="2092" y="2419"/>
                  </a:lnTo>
                  <a:lnTo>
                    <a:pt x="2064" y="2387"/>
                  </a:lnTo>
                  <a:lnTo>
                    <a:pt x="2039" y="2356"/>
                  </a:lnTo>
                  <a:lnTo>
                    <a:pt x="2018" y="2329"/>
                  </a:lnTo>
                  <a:lnTo>
                    <a:pt x="2003" y="2306"/>
                  </a:lnTo>
                  <a:lnTo>
                    <a:pt x="1992" y="2287"/>
                  </a:lnTo>
                  <a:lnTo>
                    <a:pt x="1989" y="2279"/>
                  </a:lnTo>
                  <a:lnTo>
                    <a:pt x="1988" y="2274"/>
                  </a:lnTo>
                  <a:lnTo>
                    <a:pt x="1987" y="2268"/>
                  </a:lnTo>
                  <a:lnTo>
                    <a:pt x="1983" y="2262"/>
                  </a:lnTo>
                  <a:lnTo>
                    <a:pt x="1980" y="2257"/>
                  </a:lnTo>
                  <a:lnTo>
                    <a:pt x="1974" y="2251"/>
                  </a:lnTo>
                  <a:lnTo>
                    <a:pt x="1961" y="2240"/>
                  </a:lnTo>
                  <a:lnTo>
                    <a:pt x="1943" y="2228"/>
                  </a:lnTo>
                  <a:lnTo>
                    <a:pt x="1922" y="2216"/>
                  </a:lnTo>
                  <a:lnTo>
                    <a:pt x="1897" y="2205"/>
                  </a:lnTo>
                  <a:lnTo>
                    <a:pt x="1871" y="2193"/>
                  </a:lnTo>
                  <a:lnTo>
                    <a:pt x="1843" y="2182"/>
                  </a:lnTo>
                  <a:lnTo>
                    <a:pt x="1814" y="2172"/>
                  </a:lnTo>
                  <a:lnTo>
                    <a:pt x="1783" y="2162"/>
                  </a:lnTo>
                  <a:lnTo>
                    <a:pt x="1722" y="2143"/>
                  </a:lnTo>
                  <a:lnTo>
                    <a:pt x="1666" y="2126"/>
                  </a:lnTo>
                  <a:lnTo>
                    <a:pt x="1616" y="2113"/>
                  </a:lnTo>
                  <a:lnTo>
                    <a:pt x="1594" y="2109"/>
                  </a:lnTo>
                  <a:lnTo>
                    <a:pt x="1572" y="2104"/>
                  </a:lnTo>
                  <a:lnTo>
                    <a:pt x="1549" y="2101"/>
                  </a:lnTo>
                  <a:lnTo>
                    <a:pt x="1528" y="2098"/>
                  </a:lnTo>
                  <a:lnTo>
                    <a:pt x="1486" y="2096"/>
                  </a:lnTo>
                  <a:lnTo>
                    <a:pt x="1448" y="2095"/>
                  </a:lnTo>
                  <a:lnTo>
                    <a:pt x="1416" y="2095"/>
                  </a:lnTo>
                  <a:lnTo>
                    <a:pt x="1391" y="2096"/>
                  </a:lnTo>
                  <a:lnTo>
                    <a:pt x="1368" y="2098"/>
                  </a:lnTo>
                  <a:lnTo>
                    <a:pt x="1368" y="2105"/>
                  </a:lnTo>
                  <a:lnTo>
                    <a:pt x="1368" y="2121"/>
                  </a:lnTo>
                  <a:lnTo>
                    <a:pt x="1366" y="2147"/>
                  </a:lnTo>
                  <a:lnTo>
                    <a:pt x="1363" y="2178"/>
                  </a:lnTo>
                  <a:lnTo>
                    <a:pt x="1359" y="2195"/>
                  </a:lnTo>
                  <a:lnTo>
                    <a:pt x="1355" y="2213"/>
                  </a:lnTo>
                  <a:lnTo>
                    <a:pt x="1350" y="2231"/>
                  </a:lnTo>
                  <a:lnTo>
                    <a:pt x="1343" y="2249"/>
                  </a:lnTo>
                  <a:lnTo>
                    <a:pt x="1335" y="2267"/>
                  </a:lnTo>
                  <a:lnTo>
                    <a:pt x="1326" y="2285"/>
                  </a:lnTo>
                  <a:lnTo>
                    <a:pt x="1315" y="2302"/>
                  </a:lnTo>
                  <a:lnTo>
                    <a:pt x="1303" y="2318"/>
                  </a:lnTo>
                  <a:lnTo>
                    <a:pt x="1274" y="2346"/>
                  </a:lnTo>
                  <a:lnTo>
                    <a:pt x="1246" y="2374"/>
                  </a:lnTo>
                  <a:lnTo>
                    <a:pt x="1219" y="2399"/>
                  </a:lnTo>
                  <a:lnTo>
                    <a:pt x="1195" y="2421"/>
                  </a:lnTo>
                  <a:lnTo>
                    <a:pt x="1157" y="2451"/>
                  </a:lnTo>
                  <a:lnTo>
                    <a:pt x="1142" y="2464"/>
                  </a:lnTo>
                  <a:lnTo>
                    <a:pt x="1126" y="2425"/>
                  </a:lnTo>
                  <a:lnTo>
                    <a:pt x="1110" y="2386"/>
                  </a:lnTo>
                  <a:lnTo>
                    <a:pt x="1092" y="2336"/>
                  </a:lnTo>
                  <a:lnTo>
                    <a:pt x="1074" y="2284"/>
                  </a:lnTo>
                  <a:lnTo>
                    <a:pt x="1066" y="2258"/>
                  </a:lnTo>
                  <a:lnTo>
                    <a:pt x="1058" y="2233"/>
                  </a:lnTo>
                  <a:lnTo>
                    <a:pt x="1053" y="2208"/>
                  </a:lnTo>
                  <a:lnTo>
                    <a:pt x="1049" y="2187"/>
                  </a:lnTo>
                  <a:lnTo>
                    <a:pt x="1047" y="2166"/>
                  </a:lnTo>
                  <a:lnTo>
                    <a:pt x="1047" y="2149"/>
                  </a:lnTo>
                  <a:lnTo>
                    <a:pt x="1049" y="2135"/>
                  </a:lnTo>
                  <a:lnTo>
                    <a:pt x="1052" y="2121"/>
                  </a:lnTo>
                  <a:lnTo>
                    <a:pt x="1055" y="2107"/>
                  </a:lnTo>
                  <a:lnTo>
                    <a:pt x="1059" y="2095"/>
                  </a:lnTo>
                  <a:lnTo>
                    <a:pt x="1064" y="2083"/>
                  </a:lnTo>
                  <a:lnTo>
                    <a:pt x="1070" y="2071"/>
                  </a:lnTo>
                  <a:lnTo>
                    <a:pt x="1076" y="2060"/>
                  </a:lnTo>
                  <a:lnTo>
                    <a:pt x="1083" y="2050"/>
                  </a:lnTo>
                  <a:lnTo>
                    <a:pt x="1091" y="2041"/>
                  </a:lnTo>
                  <a:lnTo>
                    <a:pt x="1100" y="2032"/>
                  </a:lnTo>
                  <a:lnTo>
                    <a:pt x="1109" y="2023"/>
                  </a:lnTo>
                  <a:lnTo>
                    <a:pt x="1119" y="2015"/>
                  </a:lnTo>
                  <a:lnTo>
                    <a:pt x="1130" y="2008"/>
                  </a:lnTo>
                  <a:lnTo>
                    <a:pt x="1140" y="2001"/>
                  </a:lnTo>
                  <a:lnTo>
                    <a:pt x="1152" y="1994"/>
                  </a:lnTo>
                  <a:lnTo>
                    <a:pt x="1163" y="1989"/>
                  </a:lnTo>
                  <a:lnTo>
                    <a:pt x="1169" y="1985"/>
                  </a:lnTo>
                  <a:lnTo>
                    <a:pt x="1175" y="1981"/>
                  </a:lnTo>
                  <a:lnTo>
                    <a:pt x="1179" y="1975"/>
                  </a:lnTo>
                  <a:lnTo>
                    <a:pt x="1183" y="1967"/>
                  </a:lnTo>
                  <a:lnTo>
                    <a:pt x="1186" y="1959"/>
                  </a:lnTo>
                  <a:lnTo>
                    <a:pt x="1188" y="1949"/>
                  </a:lnTo>
                  <a:lnTo>
                    <a:pt x="1192" y="1927"/>
                  </a:lnTo>
                  <a:lnTo>
                    <a:pt x="1195" y="1901"/>
                  </a:lnTo>
                  <a:lnTo>
                    <a:pt x="1197" y="1872"/>
                  </a:lnTo>
                  <a:lnTo>
                    <a:pt x="1201" y="1807"/>
                  </a:lnTo>
                  <a:lnTo>
                    <a:pt x="1204" y="1772"/>
                  </a:lnTo>
                  <a:lnTo>
                    <a:pt x="1208" y="1737"/>
                  </a:lnTo>
                  <a:lnTo>
                    <a:pt x="1214" y="1700"/>
                  </a:lnTo>
                  <a:lnTo>
                    <a:pt x="1222" y="1665"/>
                  </a:lnTo>
                  <a:lnTo>
                    <a:pt x="1227" y="1647"/>
                  </a:lnTo>
                  <a:lnTo>
                    <a:pt x="1234" y="1630"/>
                  </a:lnTo>
                  <a:lnTo>
                    <a:pt x="1239" y="1613"/>
                  </a:lnTo>
                  <a:lnTo>
                    <a:pt x="1247" y="1598"/>
                  </a:lnTo>
                  <a:lnTo>
                    <a:pt x="1256" y="1582"/>
                  </a:lnTo>
                  <a:lnTo>
                    <a:pt x="1265" y="1566"/>
                  </a:lnTo>
                  <a:lnTo>
                    <a:pt x="1275" y="1551"/>
                  </a:lnTo>
                  <a:lnTo>
                    <a:pt x="1288" y="1538"/>
                  </a:lnTo>
                  <a:lnTo>
                    <a:pt x="1301" y="1524"/>
                  </a:lnTo>
                  <a:lnTo>
                    <a:pt x="1316" y="1512"/>
                  </a:lnTo>
                  <a:lnTo>
                    <a:pt x="1334" y="1500"/>
                  </a:lnTo>
                  <a:lnTo>
                    <a:pt x="1353" y="1489"/>
                  </a:lnTo>
                  <a:lnTo>
                    <a:pt x="1374" y="1479"/>
                  </a:lnTo>
                  <a:lnTo>
                    <a:pt x="1395" y="1470"/>
                  </a:lnTo>
                  <a:lnTo>
                    <a:pt x="1419" y="1461"/>
                  </a:lnTo>
                  <a:lnTo>
                    <a:pt x="1443" y="1453"/>
                  </a:lnTo>
                  <a:lnTo>
                    <a:pt x="1469" y="1445"/>
                  </a:lnTo>
                  <a:lnTo>
                    <a:pt x="1495" y="1438"/>
                  </a:lnTo>
                  <a:lnTo>
                    <a:pt x="1548" y="1427"/>
                  </a:lnTo>
                  <a:lnTo>
                    <a:pt x="1603" y="1418"/>
                  </a:lnTo>
                  <a:lnTo>
                    <a:pt x="1658" y="1410"/>
                  </a:lnTo>
                  <a:lnTo>
                    <a:pt x="1711" y="1403"/>
                  </a:lnTo>
                  <a:lnTo>
                    <a:pt x="1761" y="1399"/>
                  </a:lnTo>
                  <a:lnTo>
                    <a:pt x="1807" y="1396"/>
                  </a:lnTo>
                  <a:lnTo>
                    <a:pt x="1848" y="1394"/>
                  </a:lnTo>
                  <a:lnTo>
                    <a:pt x="1908" y="1392"/>
                  </a:lnTo>
                  <a:lnTo>
                    <a:pt x="1929" y="1392"/>
                  </a:lnTo>
                  <a:lnTo>
                    <a:pt x="1926" y="1396"/>
                  </a:lnTo>
                  <a:lnTo>
                    <a:pt x="1917" y="1412"/>
                  </a:lnTo>
                  <a:lnTo>
                    <a:pt x="1911" y="1423"/>
                  </a:lnTo>
                  <a:lnTo>
                    <a:pt x="1905" y="1437"/>
                  </a:lnTo>
                  <a:lnTo>
                    <a:pt x="1900" y="1452"/>
                  </a:lnTo>
                  <a:lnTo>
                    <a:pt x="1895" y="1468"/>
                  </a:lnTo>
                  <a:lnTo>
                    <a:pt x="1892" y="1486"/>
                  </a:lnTo>
                  <a:lnTo>
                    <a:pt x="1889" y="1505"/>
                  </a:lnTo>
                  <a:lnTo>
                    <a:pt x="1889" y="1524"/>
                  </a:lnTo>
                  <a:lnTo>
                    <a:pt x="1893" y="1546"/>
                  </a:lnTo>
                  <a:lnTo>
                    <a:pt x="1895" y="1556"/>
                  </a:lnTo>
                  <a:lnTo>
                    <a:pt x="1898" y="1566"/>
                  </a:lnTo>
                  <a:lnTo>
                    <a:pt x="1902" y="1577"/>
                  </a:lnTo>
                  <a:lnTo>
                    <a:pt x="1908" y="1589"/>
                  </a:lnTo>
                  <a:lnTo>
                    <a:pt x="1913" y="1599"/>
                  </a:lnTo>
                  <a:lnTo>
                    <a:pt x="1920" y="1610"/>
                  </a:lnTo>
                  <a:lnTo>
                    <a:pt x="1928" y="1621"/>
                  </a:lnTo>
                  <a:lnTo>
                    <a:pt x="1937" y="1631"/>
                  </a:lnTo>
                  <a:lnTo>
                    <a:pt x="1957" y="1654"/>
                  </a:lnTo>
                  <a:lnTo>
                    <a:pt x="1979" y="1677"/>
                  </a:lnTo>
                  <a:lnTo>
                    <a:pt x="2027" y="1722"/>
                  </a:lnTo>
                  <a:lnTo>
                    <a:pt x="2078" y="1768"/>
                  </a:lnTo>
                  <a:lnTo>
                    <a:pt x="2128" y="1814"/>
                  </a:lnTo>
                  <a:lnTo>
                    <a:pt x="2152" y="1835"/>
                  </a:lnTo>
                  <a:lnTo>
                    <a:pt x="2173" y="1856"/>
                  </a:lnTo>
                  <a:lnTo>
                    <a:pt x="2192" y="1878"/>
                  </a:lnTo>
                  <a:lnTo>
                    <a:pt x="2209" y="1897"/>
                  </a:lnTo>
                  <a:lnTo>
                    <a:pt x="2223" y="1916"/>
                  </a:lnTo>
                  <a:lnTo>
                    <a:pt x="2234" y="1934"/>
                  </a:lnTo>
                  <a:lnTo>
                    <a:pt x="2238" y="1944"/>
                  </a:lnTo>
                  <a:lnTo>
                    <a:pt x="2241" y="1951"/>
                  </a:lnTo>
                  <a:lnTo>
                    <a:pt x="2242" y="1959"/>
                  </a:lnTo>
                  <a:lnTo>
                    <a:pt x="2243" y="1967"/>
                  </a:lnTo>
                  <a:lnTo>
                    <a:pt x="2336" y="1973"/>
                  </a:lnTo>
                  <a:lnTo>
                    <a:pt x="2436" y="1980"/>
                  </a:lnTo>
                  <a:lnTo>
                    <a:pt x="2555" y="1989"/>
                  </a:lnTo>
                  <a:lnTo>
                    <a:pt x="2684" y="2001"/>
                  </a:lnTo>
                  <a:lnTo>
                    <a:pt x="2749" y="2009"/>
                  </a:lnTo>
                  <a:lnTo>
                    <a:pt x="2812" y="2017"/>
                  </a:lnTo>
                  <a:lnTo>
                    <a:pt x="2871" y="2025"/>
                  </a:lnTo>
                  <a:lnTo>
                    <a:pt x="2926" y="2034"/>
                  </a:lnTo>
                  <a:lnTo>
                    <a:pt x="2975" y="2044"/>
                  </a:lnTo>
                  <a:lnTo>
                    <a:pt x="2996" y="2050"/>
                  </a:lnTo>
                  <a:lnTo>
                    <a:pt x="3016" y="2054"/>
                  </a:lnTo>
                  <a:lnTo>
                    <a:pt x="3056" y="2068"/>
                  </a:lnTo>
                  <a:lnTo>
                    <a:pt x="3105" y="2084"/>
                  </a:lnTo>
                  <a:lnTo>
                    <a:pt x="3216" y="2123"/>
                  </a:lnTo>
                  <a:lnTo>
                    <a:pt x="3340" y="2171"/>
                  </a:lnTo>
                  <a:lnTo>
                    <a:pt x="3466" y="2219"/>
                  </a:lnTo>
                  <a:lnTo>
                    <a:pt x="3677" y="2303"/>
                  </a:lnTo>
                  <a:lnTo>
                    <a:pt x="3766" y="2339"/>
                  </a:lnTo>
                  <a:lnTo>
                    <a:pt x="3818" y="2107"/>
                  </a:lnTo>
                  <a:lnTo>
                    <a:pt x="3859" y="1927"/>
                  </a:lnTo>
                  <a:lnTo>
                    <a:pt x="3877" y="1852"/>
                  </a:lnTo>
                  <a:lnTo>
                    <a:pt x="3891" y="1800"/>
                  </a:lnTo>
                  <a:lnTo>
                    <a:pt x="3901" y="1762"/>
                  </a:lnTo>
                  <a:lnTo>
                    <a:pt x="3909" y="1726"/>
                  </a:lnTo>
                  <a:lnTo>
                    <a:pt x="3916" y="1693"/>
                  </a:lnTo>
                  <a:lnTo>
                    <a:pt x="3917" y="1676"/>
                  </a:lnTo>
                  <a:lnTo>
                    <a:pt x="3918" y="1660"/>
                  </a:lnTo>
                  <a:lnTo>
                    <a:pt x="3918" y="1645"/>
                  </a:lnTo>
                  <a:lnTo>
                    <a:pt x="3918" y="1630"/>
                  </a:lnTo>
                  <a:lnTo>
                    <a:pt x="3916" y="1617"/>
                  </a:lnTo>
                  <a:lnTo>
                    <a:pt x="3913" y="1604"/>
                  </a:lnTo>
                  <a:lnTo>
                    <a:pt x="3910" y="1592"/>
                  </a:lnTo>
                  <a:lnTo>
                    <a:pt x="3904" y="1579"/>
                  </a:lnTo>
                  <a:lnTo>
                    <a:pt x="3899" y="1569"/>
                  </a:lnTo>
                  <a:lnTo>
                    <a:pt x="3891" y="155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8" name="Freeform 83"/>
            <p:cNvSpPr>
              <a:spLocks/>
            </p:cNvSpPr>
            <p:nvPr/>
          </p:nvSpPr>
          <p:spPr bwMode="auto">
            <a:xfrm>
              <a:off x="3787775" y="1982788"/>
              <a:ext cx="1138238" cy="574675"/>
            </a:xfrm>
            <a:custGeom>
              <a:avLst/>
              <a:gdLst/>
              <a:ahLst/>
              <a:cxnLst/>
              <a:rect l="0" t="0" r="r" b="b"/>
              <a:pathLst>
                <a:path w="1138238" h="574675">
                  <a:moveTo>
                    <a:pt x="1040299" y="446087"/>
                  </a:moveTo>
                  <a:lnTo>
                    <a:pt x="1047116" y="450427"/>
                  </a:lnTo>
                  <a:lnTo>
                    <a:pt x="1053252" y="455223"/>
                  </a:lnTo>
                  <a:lnTo>
                    <a:pt x="1059387" y="459791"/>
                  </a:lnTo>
                  <a:lnTo>
                    <a:pt x="1065068" y="464816"/>
                  </a:lnTo>
                  <a:lnTo>
                    <a:pt x="1070749" y="469841"/>
                  </a:lnTo>
                  <a:lnTo>
                    <a:pt x="1075748" y="474865"/>
                  </a:lnTo>
                  <a:lnTo>
                    <a:pt x="1080975" y="479890"/>
                  </a:lnTo>
                  <a:lnTo>
                    <a:pt x="1085747" y="485143"/>
                  </a:lnTo>
                  <a:lnTo>
                    <a:pt x="1090291" y="490625"/>
                  </a:lnTo>
                  <a:lnTo>
                    <a:pt x="1094609" y="495649"/>
                  </a:lnTo>
                  <a:lnTo>
                    <a:pt x="1098699" y="500903"/>
                  </a:lnTo>
                  <a:lnTo>
                    <a:pt x="1102562" y="505927"/>
                  </a:lnTo>
                  <a:lnTo>
                    <a:pt x="1109834" y="515977"/>
                  </a:lnTo>
                  <a:lnTo>
                    <a:pt x="1115969" y="525798"/>
                  </a:lnTo>
                  <a:lnTo>
                    <a:pt x="1121650" y="535162"/>
                  </a:lnTo>
                  <a:lnTo>
                    <a:pt x="1125967" y="543613"/>
                  </a:lnTo>
                  <a:lnTo>
                    <a:pt x="1129830" y="551379"/>
                  </a:lnTo>
                  <a:lnTo>
                    <a:pt x="1132785" y="558002"/>
                  </a:lnTo>
                  <a:lnTo>
                    <a:pt x="1136875" y="567366"/>
                  </a:lnTo>
                  <a:lnTo>
                    <a:pt x="1138238" y="570792"/>
                  </a:lnTo>
                  <a:lnTo>
                    <a:pt x="1127785" y="572163"/>
                  </a:lnTo>
                  <a:lnTo>
                    <a:pt x="1115969" y="573076"/>
                  </a:lnTo>
                  <a:lnTo>
                    <a:pt x="1100971" y="573990"/>
                  </a:lnTo>
                  <a:lnTo>
                    <a:pt x="1092336" y="574447"/>
                  </a:lnTo>
                  <a:lnTo>
                    <a:pt x="1083247" y="574675"/>
                  </a:lnTo>
                  <a:lnTo>
                    <a:pt x="1073703" y="574675"/>
                  </a:lnTo>
                  <a:lnTo>
                    <a:pt x="1063932" y="574447"/>
                  </a:lnTo>
                  <a:lnTo>
                    <a:pt x="1053933" y="573990"/>
                  </a:lnTo>
                  <a:lnTo>
                    <a:pt x="1043935" y="573305"/>
                  </a:lnTo>
                  <a:lnTo>
                    <a:pt x="1033937" y="572391"/>
                  </a:lnTo>
                  <a:lnTo>
                    <a:pt x="1023938" y="570792"/>
                  </a:lnTo>
                  <a:lnTo>
                    <a:pt x="1040299" y="446087"/>
                  </a:lnTo>
                  <a:close/>
                  <a:moveTo>
                    <a:pt x="195550" y="0"/>
                  </a:moveTo>
                  <a:lnTo>
                    <a:pt x="200320" y="0"/>
                  </a:lnTo>
                  <a:lnTo>
                    <a:pt x="199638" y="907"/>
                  </a:lnTo>
                  <a:lnTo>
                    <a:pt x="197594" y="4533"/>
                  </a:lnTo>
                  <a:lnTo>
                    <a:pt x="196231" y="7027"/>
                  </a:lnTo>
                  <a:lnTo>
                    <a:pt x="194869" y="10200"/>
                  </a:lnTo>
                  <a:lnTo>
                    <a:pt x="193733" y="13600"/>
                  </a:lnTo>
                  <a:lnTo>
                    <a:pt x="192597" y="17227"/>
                  </a:lnTo>
                  <a:lnTo>
                    <a:pt x="191916" y="21307"/>
                  </a:lnTo>
                  <a:lnTo>
                    <a:pt x="191235" y="25614"/>
                  </a:lnTo>
                  <a:lnTo>
                    <a:pt x="191235" y="29921"/>
                  </a:lnTo>
                  <a:lnTo>
                    <a:pt x="192143" y="34907"/>
                  </a:lnTo>
                  <a:lnTo>
                    <a:pt x="192597" y="37174"/>
                  </a:lnTo>
                  <a:lnTo>
                    <a:pt x="193279" y="39441"/>
                  </a:lnTo>
                  <a:lnTo>
                    <a:pt x="194187" y="41934"/>
                  </a:lnTo>
                  <a:lnTo>
                    <a:pt x="195550" y="44654"/>
                  </a:lnTo>
                  <a:lnTo>
                    <a:pt x="196686" y="46921"/>
                  </a:lnTo>
                  <a:lnTo>
                    <a:pt x="198275" y="49414"/>
                  </a:lnTo>
                  <a:lnTo>
                    <a:pt x="200092" y="51908"/>
                  </a:lnTo>
                  <a:lnTo>
                    <a:pt x="202137" y="54174"/>
                  </a:lnTo>
                  <a:lnTo>
                    <a:pt x="206679" y="59388"/>
                  </a:lnTo>
                  <a:lnTo>
                    <a:pt x="211676" y="64601"/>
                  </a:lnTo>
                  <a:lnTo>
                    <a:pt x="222577" y="74801"/>
                  </a:lnTo>
                  <a:lnTo>
                    <a:pt x="234160" y="85228"/>
                  </a:lnTo>
                  <a:lnTo>
                    <a:pt x="245516" y="95655"/>
                  </a:lnTo>
                  <a:lnTo>
                    <a:pt x="250967" y="100415"/>
                  </a:lnTo>
                  <a:lnTo>
                    <a:pt x="255737" y="105175"/>
                  </a:lnTo>
                  <a:lnTo>
                    <a:pt x="260052" y="110162"/>
                  </a:lnTo>
                  <a:lnTo>
                    <a:pt x="263913" y="114469"/>
                  </a:lnTo>
                  <a:lnTo>
                    <a:pt x="267093" y="118776"/>
                  </a:lnTo>
                  <a:lnTo>
                    <a:pt x="269591" y="122856"/>
                  </a:lnTo>
                  <a:lnTo>
                    <a:pt x="270499" y="125122"/>
                  </a:lnTo>
                  <a:lnTo>
                    <a:pt x="271181" y="126709"/>
                  </a:lnTo>
                  <a:lnTo>
                    <a:pt x="271408" y="128522"/>
                  </a:lnTo>
                  <a:lnTo>
                    <a:pt x="271635" y="130336"/>
                  </a:lnTo>
                  <a:lnTo>
                    <a:pt x="292757" y="131696"/>
                  </a:lnTo>
                  <a:lnTo>
                    <a:pt x="315469" y="133283"/>
                  </a:lnTo>
                  <a:lnTo>
                    <a:pt x="342496" y="135323"/>
                  </a:lnTo>
                  <a:lnTo>
                    <a:pt x="371795" y="138043"/>
                  </a:lnTo>
                  <a:lnTo>
                    <a:pt x="386558" y="139856"/>
                  </a:lnTo>
                  <a:lnTo>
                    <a:pt x="400866" y="141669"/>
                  </a:lnTo>
                  <a:lnTo>
                    <a:pt x="414266" y="143483"/>
                  </a:lnTo>
                  <a:lnTo>
                    <a:pt x="426758" y="145523"/>
                  </a:lnTo>
                  <a:lnTo>
                    <a:pt x="437887" y="147789"/>
                  </a:lnTo>
                  <a:lnTo>
                    <a:pt x="442656" y="149149"/>
                  </a:lnTo>
                  <a:lnTo>
                    <a:pt x="447199" y="150056"/>
                  </a:lnTo>
                  <a:lnTo>
                    <a:pt x="456283" y="153230"/>
                  </a:lnTo>
                  <a:lnTo>
                    <a:pt x="467412" y="156856"/>
                  </a:lnTo>
                  <a:lnTo>
                    <a:pt x="492622" y="165696"/>
                  </a:lnTo>
                  <a:lnTo>
                    <a:pt x="520785" y="176577"/>
                  </a:lnTo>
                  <a:lnTo>
                    <a:pt x="549402" y="187457"/>
                  </a:lnTo>
                  <a:lnTo>
                    <a:pt x="597325" y="206497"/>
                  </a:lnTo>
                  <a:lnTo>
                    <a:pt x="617538" y="214657"/>
                  </a:lnTo>
                  <a:lnTo>
                    <a:pt x="616176" y="222364"/>
                  </a:lnTo>
                  <a:lnTo>
                    <a:pt x="611179" y="243218"/>
                  </a:lnTo>
                  <a:lnTo>
                    <a:pt x="604138" y="273365"/>
                  </a:lnTo>
                  <a:lnTo>
                    <a:pt x="599596" y="291045"/>
                  </a:lnTo>
                  <a:lnTo>
                    <a:pt x="594826" y="310086"/>
                  </a:lnTo>
                  <a:lnTo>
                    <a:pt x="589603" y="329353"/>
                  </a:lnTo>
                  <a:lnTo>
                    <a:pt x="583925" y="349073"/>
                  </a:lnTo>
                  <a:lnTo>
                    <a:pt x="578247" y="368113"/>
                  </a:lnTo>
                  <a:lnTo>
                    <a:pt x="572341" y="386927"/>
                  </a:lnTo>
                  <a:lnTo>
                    <a:pt x="566209" y="404381"/>
                  </a:lnTo>
                  <a:lnTo>
                    <a:pt x="563257" y="412541"/>
                  </a:lnTo>
                  <a:lnTo>
                    <a:pt x="560077" y="420474"/>
                  </a:lnTo>
                  <a:lnTo>
                    <a:pt x="557352" y="427728"/>
                  </a:lnTo>
                  <a:lnTo>
                    <a:pt x="554172" y="434528"/>
                  </a:lnTo>
                  <a:lnTo>
                    <a:pt x="551219" y="440421"/>
                  </a:lnTo>
                  <a:lnTo>
                    <a:pt x="548267" y="446088"/>
                  </a:lnTo>
                  <a:lnTo>
                    <a:pt x="519877" y="429995"/>
                  </a:lnTo>
                  <a:lnTo>
                    <a:pt x="489670" y="412994"/>
                  </a:lnTo>
                  <a:lnTo>
                    <a:pt x="453785" y="392367"/>
                  </a:lnTo>
                  <a:lnTo>
                    <a:pt x="415856" y="370153"/>
                  </a:lnTo>
                  <a:lnTo>
                    <a:pt x="379063" y="348393"/>
                  </a:lnTo>
                  <a:lnTo>
                    <a:pt x="362256" y="338193"/>
                  </a:lnTo>
                  <a:lnTo>
                    <a:pt x="347493" y="328899"/>
                  </a:lnTo>
                  <a:lnTo>
                    <a:pt x="335001" y="320739"/>
                  </a:lnTo>
                  <a:lnTo>
                    <a:pt x="324554" y="313939"/>
                  </a:lnTo>
                  <a:lnTo>
                    <a:pt x="315696" y="307139"/>
                  </a:lnTo>
                  <a:lnTo>
                    <a:pt x="306612" y="300112"/>
                  </a:lnTo>
                  <a:lnTo>
                    <a:pt x="297300" y="292179"/>
                  </a:lnTo>
                  <a:lnTo>
                    <a:pt x="287988" y="283792"/>
                  </a:lnTo>
                  <a:lnTo>
                    <a:pt x="278676" y="275405"/>
                  </a:lnTo>
                  <a:lnTo>
                    <a:pt x="269591" y="266792"/>
                  </a:lnTo>
                  <a:lnTo>
                    <a:pt x="260733" y="257951"/>
                  </a:lnTo>
                  <a:lnTo>
                    <a:pt x="252557" y="249338"/>
                  </a:lnTo>
                  <a:lnTo>
                    <a:pt x="244381" y="241178"/>
                  </a:lnTo>
                  <a:lnTo>
                    <a:pt x="237340" y="232791"/>
                  </a:lnTo>
                  <a:lnTo>
                    <a:pt x="230981" y="225538"/>
                  </a:lnTo>
                  <a:lnTo>
                    <a:pt x="225303" y="218511"/>
                  </a:lnTo>
                  <a:lnTo>
                    <a:pt x="220533" y="212391"/>
                  </a:lnTo>
                  <a:lnTo>
                    <a:pt x="217126" y="207177"/>
                  </a:lnTo>
                  <a:lnTo>
                    <a:pt x="214628" y="202870"/>
                  </a:lnTo>
                  <a:lnTo>
                    <a:pt x="213947" y="201057"/>
                  </a:lnTo>
                  <a:lnTo>
                    <a:pt x="213720" y="199924"/>
                  </a:lnTo>
                  <a:lnTo>
                    <a:pt x="213492" y="198564"/>
                  </a:lnTo>
                  <a:lnTo>
                    <a:pt x="212584" y="197204"/>
                  </a:lnTo>
                  <a:lnTo>
                    <a:pt x="211903" y="196070"/>
                  </a:lnTo>
                  <a:lnTo>
                    <a:pt x="210540" y="194710"/>
                  </a:lnTo>
                  <a:lnTo>
                    <a:pt x="207587" y="192217"/>
                  </a:lnTo>
                  <a:lnTo>
                    <a:pt x="203499" y="189497"/>
                  </a:lnTo>
                  <a:lnTo>
                    <a:pt x="198730" y="186777"/>
                  </a:lnTo>
                  <a:lnTo>
                    <a:pt x="193052" y="184283"/>
                  </a:lnTo>
                  <a:lnTo>
                    <a:pt x="187147" y="181563"/>
                  </a:lnTo>
                  <a:lnTo>
                    <a:pt x="180787" y="179070"/>
                  </a:lnTo>
                  <a:lnTo>
                    <a:pt x="174201" y="176803"/>
                  </a:lnTo>
                  <a:lnTo>
                    <a:pt x="167160" y="174537"/>
                  </a:lnTo>
                  <a:lnTo>
                    <a:pt x="153306" y="170230"/>
                  </a:lnTo>
                  <a:lnTo>
                    <a:pt x="140587" y="166376"/>
                  </a:lnTo>
                  <a:lnTo>
                    <a:pt x="129231" y="163430"/>
                  </a:lnTo>
                  <a:lnTo>
                    <a:pt x="124235" y="162523"/>
                  </a:lnTo>
                  <a:lnTo>
                    <a:pt x="119238" y="161390"/>
                  </a:lnTo>
                  <a:lnTo>
                    <a:pt x="114014" y="160710"/>
                  </a:lnTo>
                  <a:lnTo>
                    <a:pt x="109245" y="160030"/>
                  </a:lnTo>
                  <a:lnTo>
                    <a:pt x="99706" y="159576"/>
                  </a:lnTo>
                  <a:lnTo>
                    <a:pt x="91075" y="159350"/>
                  </a:lnTo>
                  <a:lnTo>
                    <a:pt x="83807" y="159350"/>
                  </a:lnTo>
                  <a:lnTo>
                    <a:pt x="78129" y="159576"/>
                  </a:lnTo>
                  <a:lnTo>
                    <a:pt x="72905" y="160030"/>
                  </a:lnTo>
                  <a:lnTo>
                    <a:pt x="72905" y="161616"/>
                  </a:lnTo>
                  <a:lnTo>
                    <a:pt x="72905" y="165243"/>
                  </a:lnTo>
                  <a:lnTo>
                    <a:pt x="72451" y="171137"/>
                  </a:lnTo>
                  <a:lnTo>
                    <a:pt x="71770" y="178163"/>
                  </a:lnTo>
                  <a:lnTo>
                    <a:pt x="70861" y="182017"/>
                  </a:lnTo>
                  <a:lnTo>
                    <a:pt x="69953" y="186097"/>
                  </a:lnTo>
                  <a:lnTo>
                    <a:pt x="68817" y="190177"/>
                  </a:lnTo>
                  <a:lnTo>
                    <a:pt x="67228" y="194257"/>
                  </a:lnTo>
                  <a:lnTo>
                    <a:pt x="65411" y="198337"/>
                  </a:lnTo>
                  <a:lnTo>
                    <a:pt x="63366" y="202417"/>
                  </a:lnTo>
                  <a:lnTo>
                    <a:pt x="60868" y="206270"/>
                  </a:lnTo>
                  <a:lnTo>
                    <a:pt x="58143" y="209897"/>
                  </a:lnTo>
                  <a:lnTo>
                    <a:pt x="51556" y="216244"/>
                  </a:lnTo>
                  <a:lnTo>
                    <a:pt x="45197" y="222591"/>
                  </a:lnTo>
                  <a:lnTo>
                    <a:pt x="39065" y="228258"/>
                  </a:lnTo>
                  <a:lnTo>
                    <a:pt x="33614" y="233244"/>
                  </a:lnTo>
                  <a:lnTo>
                    <a:pt x="24983" y="240044"/>
                  </a:lnTo>
                  <a:lnTo>
                    <a:pt x="21576" y="242991"/>
                  </a:lnTo>
                  <a:lnTo>
                    <a:pt x="17943" y="234151"/>
                  </a:lnTo>
                  <a:lnTo>
                    <a:pt x="14309" y="225311"/>
                  </a:lnTo>
                  <a:lnTo>
                    <a:pt x="10221" y="213977"/>
                  </a:lnTo>
                  <a:lnTo>
                    <a:pt x="6132" y="202190"/>
                  </a:lnTo>
                  <a:lnTo>
                    <a:pt x="4315" y="196297"/>
                  </a:lnTo>
                  <a:lnTo>
                    <a:pt x="2498" y="190630"/>
                  </a:lnTo>
                  <a:lnTo>
                    <a:pt x="1363" y="184963"/>
                  </a:lnTo>
                  <a:lnTo>
                    <a:pt x="454" y="180203"/>
                  </a:lnTo>
                  <a:lnTo>
                    <a:pt x="0" y="175443"/>
                  </a:lnTo>
                  <a:lnTo>
                    <a:pt x="0" y="171590"/>
                  </a:lnTo>
                  <a:lnTo>
                    <a:pt x="454" y="168416"/>
                  </a:lnTo>
                  <a:lnTo>
                    <a:pt x="1136" y="165243"/>
                  </a:lnTo>
                  <a:lnTo>
                    <a:pt x="1817" y="162070"/>
                  </a:lnTo>
                  <a:lnTo>
                    <a:pt x="2726" y="159350"/>
                  </a:lnTo>
                  <a:lnTo>
                    <a:pt x="3861" y="156630"/>
                  </a:lnTo>
                  <a:lnTo>
                    <a:pt x="5224" y="153910"/>
                  </a:lnTo>
                  <a:lnTo>
                    <a:pt x="6587" y="151416"/>
                  </a:lnTo>
                  <a:lnTo>
                    <a:pt x="8176" y="149149"/>
                  </a:lnTo>
                  <a:lnTo>
                    <a:pt x="9993" y="147109"/>
                  </a:lnTo>
                  <a:lnTo>
                    <a:pt x="12037" y="145069"/>
                  </a:lnTo>
                  <a:lnTo>
                    <a:pt x="14082" y="143029"/>
                  </a:lnTo>
                  <a:lnTo>
                    <a:pt x="16353" y="141216"/>
                  </a:lnTo>
                  <a:lnTo>
                    <a:pt x="18851" y="139629"/>
                  </a:lnTo>
                  <a:lnTo>
                    <a:pt x="21122" y="138043"/>
                  </a:lnTo>
                  <a:lnTo>
                    <a:pt x="23848" y="136456"/>
                  </a:lnTo>
                  <a:lnTo>
                    <a:pt x="26346" y="135323"/>
                  </a:lnTo>
                  <a:lnTo>
                    <a:pt x="27709" y="134416"/>
                  </a:lnTo>
                  <a:lnTo>
                    <a:pt x="29071" y="133509"/>
                  </a:lnTo>
                  <a:lnTo>
                    <a:pt x="29980" y="132149"/>
                  </a:lnTo>
                  <a:lnTo>
                    <a:pt x="30888" y="130336"/>
                  </a:lnTo>
                  <a:lnTo>
                    <a:pt x="31570" y="128522"/>
                  </a:lnTo>
                  <a:lnTo>
                    <a:pt x="32024" y="126256"/>
                  </a:lnTo>
                  <a:lnTo>
                    <a:pt x="32932" y="121269"/>
                  </a:lnTo>
                  <a:lnTo>
                    <a:pt x="33614" y="115376"/>
                  </a:lnTo>
                  <a:lnTo>
                    <a:pt x="34068" y="108802"/>
                  </a:lnTo>
                  <a:lnTo>
                    <a:pt x="34977" y="94068"/>
                  </a:lnTo>
                  <a:lnTo>
                    <a:pt x="35658" y="86135"/>
                  </a:lnTo>
                  <a:lnTo>
                    <a:pt x="36566" y="78201"/>
                  </a:lnTo>
                  <a:lnTo>
                    <a:pt x="37929" y="69815"/>
                  </a:lnTo>
                  <a:lnTo>
                    <a:pt x="39746" y="61881"/>
                  </a:lnTo>
                  <a:lnTo>
                    <a:pt x="40882" y="57801"/>
                  </a:lnTo>
                  <a:lnTo>
                    <a:pt x="42471" y="53948"/>
                  </a:lnTo>
                  <a:lnTo>
                    <a:pt x="43607" y="50094"/>
                  </a:lnTo>
                  <a:lnTo>
                    <a:pt x="45424" y="46694"/>
                  </a:lnTo>
                  <a:lnTo>
                    <a:pt x="47468" y="43068"/>
                  </a:lnTo>
                  <a:lnTo>
                    <a:pt x="49512" y="39441"/>
                  </a:lnTo>
                  <a:lnTo>
                    <a:pt x="51783" y="36041"/>
                  </a:lnTo>
                  <a:lnTo>
                    <a:pt x="54736" y="33094"/>
                  </a:lnTo>
                  <a:lnTo>
                    <a:pt x="57688" y="29921"/>
                  </a:lnTo>
                  <a:lnTo>
                    <a:pt x="61095" y="27201"/>
                  </a:lnTo>
                  <a:lnTo>
                    <a:pt x="65183" y="24481"/>
                  </a:lnTo>
                  <a:lnTo>
                    <a:pt x="69499" y="21987"/>
                  </a:lnTo>
                  <a:lnTo>
                    <a:pt x="74268" y="19720"/>
                  </a:lnTo>
                  <a:lnTo>
                    <a:pt x="79038" y="17680"/>
                  </a:lnTo>
                  <a:lnTo>
                    <a:pt x="84489" y="15640"/>
                  </a:lnTo>
                  <a:lnTo>
                    <a:pt x="89939" y="13827"/>
                  </a:lnTo>
                  <a:lnTo>
                    <a:pt x="95845" y="12014"/>
                  </a:lnTo>
                  <a:lnTo>
                    <a:pt x="101750" y="10427"/>
                  </a:lnTo>
                  <a:lnTo>
                    <a:pt x="113787" y="7934"/>
                  </a:lnTo>
                  <a:lnTo>
                    <a:pt x="126279" y="5894"/>
                  </a:lnTo>
                  <a:lnTo>
                    <a:pt x="138770" y="4080"/>
                  </a:lnTo>
                  <a:lnTo>
                    <a:pt x="150808" y="2493"/>
                  </a:lnTo>
                  <a:lnTo>
                    <a:pt x="162163" y="1587"/>
                  </a:lnTo>
                  <a:lnTo>
                    <a:pt x="172611" y="907"/>
                  </a:lnTo>
                  <a:lnTo>
                    <a:pt x="181923" y="453"/>
                  </a:lnTo>
                  <a:lnTo>
                    <a:pt x="195550" y="0"/>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8"/>
            <p:cNvSpPr>
              <a:spLocks/>
            </p:cNvSpPr>
            <p:nvPr/>
          </p:nvSpPr>
          <p:spPr bwMode="auto">
            <a:xfrm>
              <a:off x="4076700" y="0"/>
              <a:ext cx="1530350" cy="2184400"/>
            </a:xfrm>
            <a:custGeom>
              <a:avLst/>
              <a:gdLst>
                <a:gd name="T0" fmla="*/ 1512666 w 6750"/>
                <a:gd name="T1" fmla="*/ 1627810 h 9631"/>
                <a:gd name="T2" fmla="*/ 1490221 w 6750"/>
                <a:gd name="T3" fmla="*/ 1606490 h 9631"/>
                <a:gd name="T4" fmla="*/ 1485460 w 6750"/>
                <a:gd name="T5" fmla="*/ 1567932 h 9631"/>
                <a:gd name="T6" fmla="*/ 1490448 w 6750"/>
                <a:gd name="T7" fmla="*/ 1529602 h 9631"/>
                <a:gd name="T8" fmla="*/ 1461201 w 6750"/>
                <a:gd name="T9" fmla="*/ 1523024 h 9631"/>
                <a:gd name="T10" fmla="*/ 1440343 w 6750"/>
                <a:gd name="T11" fmla="*/ 1500570 h 9631"/>
                <a:gd name="T12" fmla="*/ 1434448 w 6750"/>
                <a:gd name="T13" fmla="*/ 1443868 h 9631"/>
                <a:gd name="T14" fmla="*/ 1231762 w 6750"/>
                <a:gd name="T15" fmla="*/ 1026539 h 9631"/>
                <a:gd name="T16" fmla="*/ 709176 w 6750"/>
                <a:gd name="T17" fmla="*/ 23135 h 9631"/>
                <a:gd name="T18" fmla="*/ 683556 w 6750"/>
                <a:gd name="T19" fmla="*/ 454 h 9631"/>
                <a:gd name="T20" fmla="*/ 610326 w 6750"/>
                <a:gd name="T21" fmla="*/ 10206 h 9631"/>
                <a:gd name="T22" fmla="*/ 536643 w 6750"/>
                <a:gd name="T23" fmla="*/ 36970 h 9631"/>
                <a:gd name="T24" fmla="*/ 162330 w 6750"/>
                <a:gd name="T25" fmla="*/ 310502 h 9631"/>
                <a:gd name="T26" fmla="*/ 99076 w 6750"/>
                <a:gd name="T27" fmla="*/ 359946 h 9631"/>
                <a:gd name="T28" fmla="*/ 38542 w 6750"/>
                <a:gd name="T29" fmla="*/ 401226 h 9631"/>
                <a:gd name="T30" fmla="*/ 4081 w 6750"/>
                <a:gd name="T31" fmla="*/ 430938 h 9631"/>
                <a:gd name="T32" fmla="*/ 907 w 6750"/>
                <a:gd name="T33" fmla="*/ 467454 h 9631"/>
                <a:gd name="T34" fmla="*/ 24486 w 6750"/>
                <a:gd name="T35" fmla="*/ 535497 h 9631"/>
                <a:gd name="T36" fmla="*/ 320807 w 6750"/>
                <a:gd name="T37" fmla="*/ 1126562 h 9631"/>
                <a:gd name="T38" fmla="*/ 330556 w 6750"/>
                <a:gd name="T39" fmla="*/ 1158995 h 9631"/>
                <a:gd name="T40" fmla="*/ 363883 w 6750"/>
                <a:gd name="T41" fmla="*/ 1229533 h 9631"/>
                <a:gd name="T42" fmla="*/ 384515 w 6750"/>
                <a:gd name="T43" fmla="*/ 1253575 h 9631"/>
                <a:gd name="T44" fmla="*/ 400838 w 6750"/>
                <a:gd name="T45" fmla="*/ 1304380 h 9631"/>
                <a:gd name="T46" fmla="*/ 417842 w 6750"/>
                <a:gd name="T47" fmla="*/ 1310731 h 9631"/>
                <a:gd name="T48" fmla="*/ 476109 w 6750"/>
                <a:gd name="T49" fmla="*/ 1250399 h 9631"/>
                <a:gd name="T50" fmla="*/ 504449 w 6750"/>
                <a:gd name="T51" fmla="*/ 1237471 h 9631"/>
                <a:gd name="T52" fmla="*/ 526214 w 6750"/>
                <a:gd name="T53" fmla="*/ 1245863 h 9631"/>
                <a:gd name="T54" fmla="*/ 545938 w 6750"/>
                <a:gd name="T55" fmla="*/ 1278751 h 9631"/>
                <a:gd name="T56" fmla="*/ 608286 w 6750"/>
                <a:gd name="T57" fmla="*/ 1158315 h 9631"/>
                <a:gd name="T58" fmla="*/ 632318 w 6750"/>
                <a:gd name="T59" fmla="*/ 1127242 h 9631"/>
                <a:gd name="T60" fmla="*/ 659524 w 6750"/>
                <a:gd name="T61" fmla="*/ 1123386 h 9631"/>
                <a:gd name="T62" fmla="*/ 697613 w 6750"/>
                <a:gd name="T63" fmla="*/ 1144933 h 9631"/>
                <a:gd name="T64" fmla="*/ 698520 w 6750"/>
                <a:gd name="T65" fmla="*/ 1167387 h 9631"/>
                <a:gd name="T66" fmla="*/ 671314 w 6750"/>
                <a:gd name="T67" fmla="*/ 1229533 h 9631"/>
                <a:gd name="T68" fmla="*/ 628917 w 6750"/>
                <a:gd name="T69" fmla="*/ 1312545 h 9631"/>
                <a:gd name="T70" fmla="*/ 609419 w 6750"/>
                <a:gd name="T71" fmla="*/ 1390568 h 9631"/>
                <a:gd name="T72" fmla="*/ 671087 w 6750"/>
                <a:gd name="T73" fmla="*/ 1290545 h 9631"/>
                <a:gd name="T74" fmla="*/ 717791 w 6750"/>
                <a:gd name="T75" fmla="*/ 1210027 h 9631"/>
                <a:gd name="T76" fmla="*/ 741370 w 6750"/>
                <a:gd name="T77" fmla="*/ 1213430 h 9631"/>
                <a:gd name="T78" fmla="*/ 767896 w 6750"/>
                <a:gd name="T79" fmla="*/ 1240193 h 9631"/>
                <a:gd name="T80" fmla="*/ 762908 w 6750"/>
                <a:gd name="T81" fmla="*/ 1281246 h 9631"/>
                <a:gd name="T82" fmla="*/ 763815 w 6750"/>
                <a:gd name="T83" fmla="*/ 1318215 h 9631"/>
                <a:gd name="T84" fmla="*/ 778551 w 6750"/>
                <a:gd name="T85" fmla="*/ 1340896 h 9631"/>
                <a:gd name="T86" fmla="*/ 775604 w 6750"/>
                <a:gd name="T87" fmla="*/ 1394650 h 9631"/>
                <a:gd name="T88" fmla="*/ 706908 w 6750"/>
                <a:gd name="T89" fmla="*/ 1563396 h 9631"/>
                <a:gd name="T90" fmla="*/ 690131 w 6750"/>
                <a:gd name="T91" fmla="*/ 1631666 h 9631"/>
                <a:gd name="T92" fmla="*/ 687864 w 6750"/>
                <a:gd name="T93" fmla="*/ 1713544 h 9631"/>
                <a:gd name="T94" fmla="*/ 959473 w 6750"/>
                <a:gd name="T95" fmla="*/ 2184400 h 9631"/>
                <a:gd name="T96" fmla="*/ 1005497 w 6750"/>
                <a:gd name="T97" fmla="*/ 2169657 h 9631"/>
                <a:gd name="T98" fmla="*/ 1080314 w 6750"/>
                <a:gd name="T99" fmla="*/ 2146976 h 9631"/>
                <a:gd name="T100" fmla="*/ 1096637 w 6750"/>
                <a:gd name="T101" fmla="*/ 2128832 h 9631"/>
                <a:gd name="T102" fmla="*/ 1110014 w 6750"/>
                <a:gd name="T103" fmla="*/ 2103883 h 9631"/>
                <a:gd name="T104" fmla="*/ 1148103 w 6750"/>
                <a:gd name="T105" fmla="*/ 2084604 h 9631"/>
                <a:gd name="T106" fmla="*/ 1167600 w 6750"/>
                <a:gd name="T107" fmla="*/ 2085965 h 9631"/>
                <a:gd name="T108" fmla="*/ 1233575 w 6750"/>
                <a:gd name="T109" fmla="*/ 2061469 h 9631"/>
                <a:gd name="T110" fmla="*/ 1294109 w 6750"/>
                <a:gd name="T111" fmla="*/ 2021324 h 9631"/>
                <a:gd name="T112" fmla="*/ 1396359 w 6750"/>
                <a:gd name="T113" fmla="*/ 1875486 h 9631"/>
                <a:gd name="T114" fmla="*/ 1521735 w 6750"/>
                <a:gd name="T115" fmla="*/ 1681337 h 9631"/>
                <a:gd name="T116" fmla="*/ 1530123 w 6750"/>
                <a:gd name="T117" fmla="*/ 1632573 h 963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6750" h="9631">
                  <a:moveTo>
                    <a:pt x="6748" y="7191"/>
                  </a:moveTo>
                  <a:lnTo>
                    <a:pt x="6748" y="7191"/>
                  </a:lnTo>
                  <a:lnTo>
                    <a:pt x="6744" y="7191"/>
                  </a:lnTo>
                  <a:lnTo>
                    <a:pt x="6734" y="7193"/>
                  </a:lnTo>
                  <a:lnTo>
                    <a:pt x="6717" y="7190"/>
                  </a:lnTo>
                  <a:lnTo>
                    <a:pt x="6708" y="7189"/>
                  </a:lnTo>
                  <a:lnTo>
                    <a:pt x="6697" y="7186"/>
                  </a:lnTo>
                  <a:lnTo>
                    <a:pt x="6685" y="7182"/>
                  </a:lnTo>
                  <a:lnTo>
                    <a:pt x="6672" y="7177"/>
                  </a:lnTo>
                  <a:lnTo>
                    <a:pt x="6659" y="7170"/>
                  </a:lnTo>
                  <a:lnTo>
                    <a:pt x="6645" y="7161"/>
                  </a:lnTo>
                  <a:lnTo>
                    <a:pt x="6630" y="7150"/>
                  </a:lnTo>
                  <a:lnTo>
                    <a:pt x="6616" y="7137"/>
                  </a:lnTo>
                  <a:lnTo>
                    <a:pt x="6601" y="7121"/>
                  </a:lnTo>
                  <a:lnTo>
                    <a:pt x="6585" y="7104"/>
                  </a:lnTo>
                  <a:lnTo>
                    <a:pt x="6578" y="7094"/>
                  </a:lnTo>
                  <a:lnTo>
                    <a:pt x="6573" y="7083"/>
                  </a:lnTo>
                  <a:lnTo>
                    <a:pt x="6567" y="7072"/>
                  </a:lnTo>
                  <a:lnTo>
                    <a:pt x="6562" y="7059"/>
                  </a:lnTo>
                  <a:lnTo>
                    <a:pt x="6559" y="7046"/>
                  </a:lnTo>
                  <a:lnTo>
                    <a:pt x="6556" y="7032"/>
                  </a:lnTo>
                  <a:lnTo>
                    <a:pt x="6553" y="7018"/>
                  </a:lnTo>
                  <a:lnTo>
                    <a:pt x="6551" y="7004"/>
                  </a:lnTo>
                  <a:lnTo>
                    <a:pt x="6550" y="6974"/>
                  </a:lnTo>
                  <a:lnTo>
                    <a:pt x="6550" y="6944"/>
                  </a:lnTo>
                  <a:lnTo>
                    <a:pt x="6552" y="6913"/>
                  </a:lnTo>
                  <a:lnTo>
                    <a:pt x="6556" y="6884"/>
                  </a:lnTo>
                  <a:lnTo>
                    <a:pt x="6559" y="6855"/>
                  </a:lnTo>
                  <a:lnTo>
                    <a:pt x="6565" y="6827"/>
                  </a:lnTo>
                  <a:lnTo>
                    <a:pt x="6574" y="6782"/>
                  </a:lnTo>
                  <a:lnTo>
                    <a:pt x="6582" y="6751"/>
                  </a:lnTo>
                  <a:lnTo>
                    <a:pt x="6585" y="6739"/>
                  </a:lnTo>
                  <a:lnTo>
                    <a:pt x="6583" y="6740"/>
                  </a:lnTo>
                  <a:lnTo>
                    <a:pt x="6574" y="6744"/>
                  </a:lnTo>
                  <a:lnTo>
                    <a:pt x="6558" y="6746"/>
                  </a:lnTo>
                  <a:lnTo>
                    <a:pt x="6549" y="6747"/>
                  </a:lnTo>
                  <a:lnTo>
                    <a:pt x="6538" y="6747"/>
                  </a:lnTo>
                  <a:lnTo>
                    <a:pt x="6525" y="6746"/>
                  </a:lnTo>
                  <a:lnTo>
                    <a:pt x="6512" y="6743"/>
                  </a:lnTo>
                  <a:lnTo>
                    <a:pt x="6497" y="6739"/>
                  </a:lnTo>
                  <a:lnTo>
                    <a:pt x="6481" y="6734"/>
                  </a:lnTo>
                  <a:lnTo>
                    <a:pt x="6463" y="6726"/>
                  </a:lnTo>
                  <a:lnTo>
                    <a:pt x="6445" y="6715"/>
                  </a:lnTo>
                  <a:lnTo>
                    <a:pt x="6424" y="6703"/>
                  </a:lnTo>
                  <a:lnTo>
                    <a:pt x="6403" y="6688"/>
                  </a:lnTo>
                  <a:lnTo>
                    <a:pt x="6393" y="6679"/>
                  </a:lnTo>
                  <a:lnTo>
                    <a:pt x="6383" y="6669"/>
                  </a:lnTo>
                  <a:lnTo>
                    <a:pt x="6375" y="6658"/>
                  </a:lnTo>
                  <a:lnTo>
                    <a:pt x="6367" y="6644"/>
                  </a:lnTo>
                  <a:lnTo>
                    <a:pt x="6360" y="6631"/>
                  </a:lnTo>
                  <a:lnTo>
                    <a:pt x="6353" y="6616"/>
                  </a:lnTo>
                  <a:lnTo>
                    <a:pt x="6349" y="6600"/>
                  </a:lnTo>
                  <a:lnTo>
                    <a:pt x="6343" y="6583"/>
                  </a:lnTo>
                  <a:lnTo>
                    <a:pt x="6340" y="6566"/>
                  </a:lnTo>
                  <a:lnTo>
                    <a:pt x="6336" y="6548"/>
                  </a:lnTo>
                  <a:lnTo>
                    <a:pt x="6331" y="6512"/>
                  </a:lnTo>
                  <a:lnTo>
                    <a:pt x="6328" y="6475"/>
                  </a:lnTo>
                  <a:lnTo>
                    <a:pt x="6326" y="6437"/>
                  </a:lnTo>
                  <a:lnTo>
                    <a:pt x="6326" y="6401"/>
                  </a:lnTo>
                  <a:lnTo>
                    <a:pt x="6327" y="6366"/>
                  </a:lnTo>
                  <a:lnTo>
                    <a:pt x="6329" y="6334"/>
                  </a:lnTo>
                  <a:lnTo>
                    <a:pt x="6332" y="6307"/>
                  </a:lnTo>
                  <a:lnTo>
                    <a:pt x="6335" y="6267"/>
                  </a:lnTo>
                  <a:lnTo>
                    <a:pt x="6337" y="6251"/>
                  </a:lnTo>
                  <a:lnTo>
                    <a:pt x="6301" y="6113"/>
                  </a:lnTo>
                  <a:lnTo>
                    <a:pt x="6087" y="5675"/>
                  </a:lnTo>
                  <a:lnTo>
                    <a:pt x="5853" y="5344"/>
                  </a:lnTo>
                  <a:lnTo>
                    <a:pt x="5433" y="4526"/>
                  </a:lnTo>
                  <a:lnTo>
                    <a:pt x="5000" y="3686"/>
                  </a:lnTo>
                  <a:lnTo>
                    <a:pt x="4501" y="2719"/>
                  </a:lnTo>
                  <a:lnTo>
                    <a:pt x="3998" y="1748"/>
                  </a:lnTo>
                  <a:lnTo>
                    <a:pt x="3764" y="1299"/>
                  </a:lnTo>
                  <a:lnTo>
                    <a:pt x="3552" y="895"/>
                  </a:lnTo>
                  <a:lnTo>
                    <a:pt x="3371" y="551"/>
                  </a:lnTo>
                  <a:lnTo>
                    <a:pt x="3227" y="280"/>
                  </a:lnTo>
                  <a:lnTo>
                    <a:pt x="3171" y="179"/>
                  </a:lnTo>
                  <a:lnTo>
                    <a:pt x="3128" y="102"/>
                  </a:lnTo>
                  <a:lnTo>
                    <a:pt x="3099" y="50"/>
                  </a:lnTo>
                  <a:lnTo>
                    <a:pt x="3089" y="35"/>
                  </a:lnTo>
                  <a:lnTo>
                    <a:pt x="3083" y="27"/>
                  </a:lnTo>
                  <a:lnTo>
                    <a:pt x="3073" y="19"/>
                  </a:lnTo>
                  <a:lnTo>
                    <a:pt x="3062" y="14"/>
                  </a:lnTo>
                  <a:lnTo>
                    <a:pt x="3048" y="9"/>
                  </a:lnTo>
                  <a:lnTo>
                    <a:pt x="3033" y="5"/>
                  </a:lnTo>
                  <a:lnTo>
                    <a:pt x="3015" y="2"/>
                  </a:lnTo>
                  <a:lnTo>
                    <a:pt x="2996" y="1"/>
                  </a:lnTo>
                  <a:lnTo>
                    <a:pt x="2976" y="0"/>
                  </a:lnTo>
                  <a:lnTo>
                    <a:pt x="2954" y="0"/>
                  </a:lnTo>
                  <a:lnTo>
                    <a:pt x="2932" y="2"/>
                  </a:lnTo>
                  <a:lnTo>
                    <a:pt x="2907" y="5"/>
                  </a:lnTo>
                  <a:lnTo>
                    <a:pt x="2856" y="11"/>
                  </a:lnTo>
                  <a:lnTo>
                    <a:pt x="2803" y="20"/>
                  </a:lnTo>
                  <a:lnTo>
                    <a:pt x="2747" y="32"/>
                  </a:lnTo>
                  <a:lnTo>
                    <a:pt x="2692" y="45"/>
                  </a:lnTo>
                  <a:lnTo>
                    <a:pt x="2636" y="61"/>
                  </a:lnTo>
                  <a:lnTo>
                    <a:pt x="2583" y="77"/>
                  </a:lnTo>
                  <a:lnTo>
                    <a:pt x="2534" y="93"/>
                  </a:lnTo>
                  <a:lnTo>
                    <a:pt x="2487" y="110"/>
                  </a:lnTo>
                  <a:lnTo>
                    <a:pt x="2445" y="125"/>
                  </a:lnTo>
                  <a:lnTo>
                    <a:pt x="2410" y="140"/>
                  </a:lnTo>
                  <a:lnTo>
                    <a:pt x="2383" y="154"/>
                  </a:lnTo>
                  <a:lnTo>
                    <a:pt x="2367" y="163"/>
                  </a:lnTo>
                  <a:lnTo>
                    <a:pt x="2345" y="177"/>
                  </a:lnTo>
                  <a:lnTo>
                    <a:pt x="2281" y="220"/>
                  </a:lnTo>
                  <a:lnTo>
                    <a:pt x="2197" y="282"/>
                  </a:lnTo>
                  <a:lnTo>
                    <a:pt x="2093" y="356"/>
                  </a:lnTo>
                  <a:lnTo>
                    <a:pt x="1842" y="539"/>
                  </a:lnTo>
                  <a:lnTo>
                    <a:pt x="1559" y="747"/>
                  </a:lnTo>
                  <a:lnTo>
                    <a:pt x="1007" y="1155"/>
                  </a:lnTo>
                  <a:lnTo>
                    <a:pt x="794" y="1311"/>
                  </a:lnTo>
                  <a:lnTo>
                    <a:pt x="716" y="1369"/>
                  </a:lnTo>
                  <a:lnTo>
                    <a:pt x="662" y="1408"/>
                  </a:lnTo>
                  <a:lnTo>
                    <a:pt x="621" y="1436"/>
                  </a:lnTo>
                  <a:lnTo>
                    <a:pt x="585" y="1463"/>
                  </a:lnTo>
                  <a:lnTo>
                    <a:pt x="553" y="1488"/>
                  </a:lnTo>
                  <a:lnTo>
                    <a:pt x="523" y="1512"/>
                  </a:lnTo>
                  <a:lnTo>
                    <a:pt x="497" y="1533"/>
                  </a:lnTo>
                  <a:lnTo>
                    <a:pt x="474" y="1553"/>
                  </a:lnTo>
                  <a:lnTo>
                    <a:pt x="437" y="1587"/>
                  </a:lnTo>
                  <a:lnTo>
                    <a:pt x="410" y="1614"/>
                  </a:lnTo>
                  <a:lnTo>
                    <a:pt x="393" y="1635"/>
                  </a:lnTo>
                  <a:lnTo>
                    <a:pt x="383" y="1646"/>
                  </a:lnTo>
                  <a:lnTo>
                    <a:pt x="380" y="1651"/>
                  </a:lnTo>
                  <a:lnTo>
                    <a:pt x="349" y="1668"/>
                  </a:lnTo>
                  <a:lnTo>
                    <a:pt x="272" y="1711"/>
                  </a:lnTo>
                  <a:lnTo>
                    <a:pt x="222" y="1739"/>
                  </a:lnTo>
                  <a:lnTo>
                    <a:pt x="170" y="1769"/>
                  </a:lnTo>
                  <a:lnTo>
                    <a:pt x="118" y="1802"/>
                  </a:lnTo>
                  <a:lnTo>
                    <a:pt x="69" y="1835"/>
                  </a:lnTo>
                  <a:lnTo>
                    <a:pt x="57" y="1844"/>
                  </a:lnTo>
                  <a:lnTo>
                    <a:pt x="47" y="1854"/>
                  </a:lnTo>
                  <a:lnTo>
                    <a:pt x="38" y="1864"/>
                  </a:lnTo>
                  <a:lnTo>
                    <a:pt x="30" y="1876"/>
                  </a:lnTo>
                  <a:lnTo>
                    <a:pt x="23" y="1888"/>
                  </a:lnTo>
                  <a:lnTo>
                    <a:pt x="18" y="1900"/>
                  </a:lnTo>
                  <a:lnTo>
                    <a:pt x="12" y="1914"/>
                  </a:lnTo>
                  <a:lnTo>
                    <a:pt x="7" y="1929"/>
                  </a:lnTo>
                  <a:lnTo>
                    <a:pt x="5" y="1943"/>
                  </a:lnTo>
                  <a:lnTo>
                    <a:pt x="2" y="1958"/>
                  </a:lnTo>
                  <a:lnTo>
                    <a:pt x="1" y="1975"/>
                  </a:lnTo>
                  <a:lnTo>
                    <a:pt x="0" y="1991"/>
                  </a:lnTo>
                  <a:lnTo>
                    <a:pt x="0" y="2008"/>
                  </a:lnTo>
                  <a:lnTo>
                    <a:pt x="1" y="2026"/>
                  </a:lnTo>
                  <a:lnTo>
                    <a:pt x="4" y="2061"/>
                  </a:lnTo>
                  <a:lnTo>
                    <a:pt x="11" y="2098"/>
                  </a:lnTo>
                  <a:lnTo>
                    <a:pt x="20" y="2136"/>
                  </a:lnTo>
                  <a:lnTo>
                    <a:pt x="30" y="2174"/>
                  </a:lnTo>
                  <a:lnTo>
                    <a:pt x="43" y="2212"/>
                  </a:lnTo>
                  <a:lnTo>
                    <a:pt x="57" y="2251"/>
                  </a:lnTo>
                  <a:lnTo>
                    <a:pt x="73" y="2288"/>
                  </a:lnTo>
                  <a:lnTo>
                    <a:pt x="90" y="2324"/>
                  </a:lnTo>
                  <a:lnTo>
                    <a:pt x="108" y="2361"/>
                  </a:lnTo>
                  <a:lnTo>
                    <a:pt x="356" y="2821"/>
                  </a:lnTo>
                  <a:lnTo>
                    <a:pt x="806" y="3654"/>
                  </a:lnTo>
                  <a:lnTo>
                    <a:pt x="1430" y="4809"/>
                  </a:lnTo>
                  <a:lnTo>
                    <a:pt x="1424" y="4843"/>
                  </a:lnTo>
                  <a:lnTo>
                    <a:pt x="1420" y="4878"/>
                  </a:lnTo>
                  <a:lnTo>
                    <a:pt x="1416" y="4920"/>
                  </a:lnTo>
                  <a:lnTo>
                    <a:pt x="1415" y="4943"/>
                  </a:lnTo>
                  <a:lnTo>
                    <a:pt x="1415" y="4967"/>
                  </a:lnTo>
                  <a:lnTo>
                    <a:pt x="1416" y="4989"/>
                  </a:lnTo>
                  <a:lnTo>
                    <a:pt x="1418" y="5011"/>
                  </a:lnTo>
                  <a:lnTo>
                    <a:pt x="1421" y="5032"/>
                  </a:lnTo>
                  <a:lnTo>
                    <a:pt x="1425" y="5051"/>
                  </a:lnTo>
                  <a:lnTo>
                    <a:pt x="1431" y="5068"/>
                  </a:lnTo>
                  <a:lnTo>
                    <a:pt x="1436" y="5075"/>
                  </a:lnTo>
                  <a:lnTo>
                    <a:pt x="1440" y="5082"/>
                  </a:lnTo>
                  <a:lnTo>
                    <a:pt x="1458" y="5110"/>
                  </a:lnTo>
                  <a:lnTo>
                    <a:pt x="1481" y="5146"/>
                  </a:lnTo>
                  <a:lnTo>
                    <a:pt x="1506" y="5189"/>
                  </a:lnTo>
                  <a:lnTo>
                    <a:pt x="1531" y="5237"/>
                  </a:lnTo>
                  <a:lnTo>
                    <a:pt x="1555" y="5289"/>
                  </a:lnTo>
                  <a:lnTo>
                    <a:pt x="1567" y="5315"/>
                  </a:lnTo>
                  <a:lnTo>
                    <a:pt x="1578" y="5342"/>
                  </a:lnTo>
                  <a:lnTo>
                    <a:pt x="1588" y="5368"/>
                  </a:lnTo>
                  <a:lnTo>
                    <a:pt x="1597" y="5395"/>
                  </a:lnTo>
                  <a:lnTo>
                    <a:pt x="1605" y="5421"/>
                  </a:lnTo>
                  <a:lnTo>
                    <a:pt x="1611" y="5446"/>
                  </a:lnTo>
                  <a:lnTo>
                    <a:pt x="1626" y="5454"/>
                  </a:lnTo>
                  <a:lnTo>
                    <a:pt x="1639" y="5463"/>
                  </a:lnTo>
                  <a:lnTo>
                    <a:pt x="1652" y="5473"/>
                  </a:lnTo>
                  <a:lnTo>
                    <a:pt x="1664" y="5485"/>
                  </a:lnTo>
                  <a:lnTo>
                    <a:pt x="1675" y="5498"/>
                  </a:lnTo>
                  <a:lnTo>
                    <a:pt x="1686" y="5513"/>
                  </a:lnTo>
                  <a:lnTo>
                    <a:pt x="1696" y="5527"/>
                  </a:lnTo>
                  <a:lnTo>
                    <a:pt x="1705" y="5543"/>
                  </a:lnTo>
                  <a:lnTo>
                    <a:pt x="1713" y="5559"/>
                  </a:lnTo>
                  <a:lnTo>
                    <a:pt x="1721" y="5576"/>
                  </a:lnTo>
                  <a:lnTo>
                    <a:pt x="1727" y="5593"/>
                  </a:lnTo>
                  <a:lnTo>
                    <a:pt x="1734" y="5611"/>
                  </a:lnTo>
                  <a:lnTo>
                    <a:pt x="1745" y="5647"/>
                  </a:lnTo>
                  <a:lnTo>
                    <a:pt x="1754" y="5683"/>
                  </a:lnTo>
                  <a:lnTo>
                    <a:pt x="1762" y="5718"/>
                  </a:lnTo>
                  <a:lnTo>
                    <a:pt x="1768" y="5751"/>
                  </a:lnTo>
                  <a:lnTo>
                    <a:pt x="1773" y="5783"/>
                  </a:lnTo>
                  <a:lnTo>
                    <a:pt x="1776" y="5810"/>
                  </a:lnTo>
                  <a:lnTo>
                    <a:pt x="1779" y="5849"/>
                  </a:lnTo>
                  <a:lnTo>
                    <a:pt x="1780" y="5864"/>
                  </a:lnTo>
                  <a:lnTo>
                    <a:pt x="1788" y="5852"/>
                  </a:lnTo>
                  <a:lnTo>
                    <a:pt x="1802" y="5833"/>
                  </a:lnTo>
                  <a:lnTo>
                    <a:pt x="1820" y="5808"/>
                  </a:lnTo>
                  <a:lnTo>
                    <a:pt x="1843" y="5779"/>
                  </a:lnTo>
                  <a:lnTo>
                    <a:pt x="1869" y="5748"/>
                  </a:lnTo>
                  <a:lnTo>
                    <a:pt x="1897" y="5713"/>
                  </a:lnTo>
                  <a:lnTo>
                    <a:pt x="1929" y="5678"/>
                  </a:lnTo>
                  <a:lnTo>
                    <a:pt x="1961" y="5641"/>
                  </a:lnTo>
                  <a:lnTo>
                    <a:pt x="1995" y="5606"/>
                  </a:lnTo>
                  <a:lnTo>
                    <a:pt x="2030" y="5572"/>
                  </a:lnTo>
                  <a:lnTo>
                    <a:pt x="2067" y="5541"/>
                  </a:lnTo>
                  <a:lnTo>
                    <a:pt x="2084" y="5526"/>
                  </a:lnTo>
                  <a:lnTo>
                    <a:pt x="2100" y="5513"/>
                  </a:lnTo>
                  <a:lnTo>
                    <a:pt x="2119" y="5500"/>
                  </a:lnTo>
                  <a:lnTo>
                    <a:pt x="2134" y="5490"/>
                  </a:lnTo>
                  <a:lnTo>
                    <a:pt x="2151" y="5480"/>
                  </a:lnTo>
                  <a:lnTo>
                    <a:pt x="2167" y="5472"/>
                  </a:lnTo>
                  <a:lnTo>
                    <a:pt x="2183" y="5465"/>
                  </a:lnTo>
                  <a:lnTo>
                    <a:pt x="2198" y="5461"/>
                  </a:lnTo>
                  <a:lnTo>
                    <a:pt x="2211" y="5457"/>
                  </a:lnTo>
                  <a:lnTo>
                    <a:pt x="2225" y="5456"/>
                  </a:lnTo>
                  <a:lnTo>
                    <a:pt x="2237" y="5457"/>
                  </a:lnTo>
                  <a:lnTo>
                    <a:pt x="2250" y="5458"/>
                  </a:lnTo>
                  <a:lnTo>
                    <a:pt x="2261" y="5461"/>
                  </a:lnTo>
                  <a:lnTo>
                    <a:pt x="2272" y="5464"/>
                  </a:lnTo>
                  <a:lnTo>
                    <a:pt x="2284" y="5468"/>
                  </a:lnTo>
                  <a:lnTo>
                    <a:pt x="2294" y="5474"/>
                  </a:lnTo>
                  <a:lnTo>
                    <a:pt x="2303" y="5480"/>
                  </a:lnTo>
                  <a:lnTo>
                    <a:pt x="2312" y="5485"/>
                  </a:lnTo>
                  <a:lnTo>
                    <a:pt x="2321" y="5493"/>
                  </a:lnTo>
                  <a:lnTo>
                    <a:pt x="2329" y="5500"/>
                  </a:lnTo>
                  <a:lnTo>
                    <a:pt x="2345" y="5516"/>
                  </a:lnTo>
                  <a:lnTo>
                    <a:pt x="2357" y="5533"/>
                  </a:lnTo>
                  <a:lnTo>
                    <a:pt x="2370" y="5551"/>
                  </a:lnTo>
                  <a:lnTo>
                    <a:pt x="2380" y="5569"/>
                  </a:lnTo>
                  <a:lnTo>
                    <a:pt x="2388" y="5586"/>
                  </a:lnTo>
                  <a:lnTo>
                    <a:pt x="2394" y="5602"/>
                  </a:lnTo>
                  <a:lnTo>
                    <a:pt x="2400" y="5617"/>
                  </a:lnTo>
                  <a:lnTo>
                    <a:pt x="2408" y="5638"/>
                  </a:lnTo>
                  <a:lnTo>
                    <a:pt x="2410" y="5646"/>
                  </a:lnTo>
                  <a:lnTo>
                    <a:pt x="2450" y="5562"/>
                  </a:lnTo>
                  <a:lnTo>
                    <a:pt x="2493" y="5474"/>
                  </a:lnTo>
                  <a:lnTo>
                    <a:pt x="2545" y="5369"/>
                  </a:lnTo>
                  <a:lnTo>
                    <a:pt x="2600" y="5258"/>
                  </a:lnTo>
                  <a:lnTo>
                    <a:pt x="2629" y="5205"/>
                  </a:lnTo>
                  <a:lnTo>
                    <a:pt x="2657" y="5154"/>
                  </a:lnTo>
                  <a:lnTo>
                    <a:pt x="2683" y="5107"/>
                  </a:lnTo>
                  <a:lnTo>
                    <a:pt x="2708" y="5065"/>
                  </a:lnTo>
                  <a:lnTo>
                    <a:pt x="2730" y="5031"/>
                  </a:lnTo>
                  <a:lnTo>
                    <a:pt x="2740" y="5016"/>
                  </a:lnTo>
                  <a:lnTo>
                    <a:pt x="2750" y="5004"/>
                  </a:lnTo>
                  <a:lnTo>
                    <a:pt x="2759" y="4994"/>
                  </a:lnTo>
                  <a:lnTo>
                    <a:pt x="2769" y="4985"/>
                  </a:lnTo>
                  <a:lnTo>
                    <a:pt x="2779" y="4977"/>
                  </a:lnTo>
                  <a:lnTo>
                    <a:pt x="2789" y="4970"/>
                  </a:lnTo>
                  <a:lnTo>
                    <a:pt x="2800" y="4964"/>
                  </a:lnTo>
                  <a:lnTo>
                    <a:pt x="2812" y="4960"/>
                  </a:lnTo>
                  <a:lnTo>
                    <a:pt x="2823" y="4955"/>
                  </a:lnTo>
                  <a:lnTo>
                    <a:pt x="2835" y="4953"/>
                  </a:lnTo>
                  <a:lnTo>
                    <a:pt x="2847" y="4951"/>
                  </a:lnTo>
                  <a:lnTo>
                    <a:pt x="2859" y="4950"/>
                  </a:lnTo>
                  <a:lnTo>
                    <a:pt x="2872" y="4950"/>
                  </a:lnTo>
                  <a:lnTo>
                    <a:pt x="2884" y="4950"/>
                  </a:lnTo>
                  <a:lnTo>
                    <a:pt x="2909" y="4953"/>
                  </a:lnTo>
                  <a:lnTo>
                    <a:pt x="2933" y="4957"/>
                  </a:lnTo>
                  <a:lnTo>
                    <a:pt x="2956" y="4965"/>
                  </a:lnTo>
                  <a:lnTo>
                    <a:pt x="2980" y="4974"/>
                  </a:lnTo>
                  <a:lnTo>
                    <a:pt x="3002" y="4986"/>
                  </a:lnTo>
                  <a:lnTo>
                    <a:pt x="3022" y="4997"/>
                  </a:lnTo>
                  <a:lnTo>
                    <a:pt x="3039" y="5009"/>
                  </a:lnTo>
                  <a:lnTo>
                    <a:pt x="3055" y="5023"/>
                  </a:lnTo>
                  <a:lnTo>
                    <a:pt x="3068" y="5035"/>
                  </a:lnTo>
                  <a:lnTo>
                    <a:pt x="3077" y="5048"/>
                  </a:lnTo>
                  <a:lnTo>
                    <a:pt x="3082" y="5055"/>
                  </a:lnTo>
                  <a:lnTo>
                    <a:pt x="3084" y="5063"/>
                  </a:lnTo>
                  <a:lnTo>
                    <a:pt x="3087" y="5071"/>
                  </a:lnTo>
                  <a:lnTo>
                    <a:pt x="3088" y="5080"/>
                  </a:lnTo>
                  <a:lnTo>
                    <a:pt x="3089" y="5089"/>
                  </a:lnTo>
                  <a:lnTo>
                    <a:pt x="3089" y="5100"/>
                  </a:lnTo>
                  <a:lnTo>
                    <a:pt x="3085" y="5123"/>
                  </a:lnTo>
                  <a:lnTo>
                    <a:pt x="3081" y="5147"/>
                  </a:lnTo>
                  <a:lnTo>
                    <a:pt x="3074" y="5175"/>
                  </a:lnTo>
                  <a:lnTo>
                    <a:pt x="3065" y="5203"/>
                  </a:lnTo>
                  <a:lnTo>
                    <a:pt x="3054" y="5233"/>
                  </a:lnTo>
                  <a:lnTo>
                    <a:pt x="3040" y="5264"/>
                  </a:lnTo>
                  <a:lnTo>
                    <a:pt x="3027" y="5296"/>
                  </a:lnTo>
                  <a:lnTo>
                    <a:pt x="3011" y="5327"/>
                  </a:lnTo>
                  <a:lnTo>
                    <a:pt x="2995" y="5359"/>
                  </a:lnTo>
                  <a:lnTo>
                    <a:pt x="2978" y="5390"/>
                  </a:lnTo>
                  <a:lnTo>
                    <a:pt x="2961" y="5421"/>
                  </a:lnTo>
                  <a:lnTo>
                    <a:pt x="2943" y="5450"/>
                  </a:lnTo>
                  <a:lnTo>
                    <a:pt x="2925" y="5479"/>
                  </a:lnTo>
                  <a:lnTo>
                    <a:pt x="2906" y="5510"/>
                  </a:lnTo>
                  <a:lnTo>
                    <a:pt x="2883" y="5553"/>
                  </a:lnTo>
                  <a:lnTo>
                    <a:pt x="2858" y="5604"/>
                  </a:lnTo>
                  <a:lnTo>
                    <a:pt x="2831" y="5661"/>
                  </a:lnTo>
                  <a:lnTo>
                    <a:pt x="2804" y="5722"/>
                  </a:lnTo>
                  <a:lnTo>
                    <a:pt x="2774" y="5787"/>
                  </a:lnTo>
                  <a:lnTo>
                    <a:pt x="2718" y="5920"/>
                  </a:lnTo>
                  <a:lnTo>
                    <a:pt x="2666" y="6045"/>
                  </a:lnTo>
                  <a:lnTo>
                    <a:pt x="2623" y="6150"/>
                  </a:lnTo>
                  <a:lnTo>
                    <a:pt x="2582" y="6251"/>
                  </a:lnTo>
                  <a:lnTo>
                    <a:pt x="2609" y="6224"/>
                  </a:lnTo>
                  <a:lnTo>
                    <a:pt x="2636" y="6194"/>
                  </a:lnTo>
                  <a:lnTo>
                    <a:pt x="2662" y="6163"/>
                  </a:lnTo>
                  <a:lnTo>
                    <a:pt x="2688" y="6131"/>
                  </a:lnTo>
                  <a:lnTo>
                    <a:pt x="2713" y="6097"/>
                  </a:lnTo>
                  <a:lnTo>
                    <a:pt x="2738" y="6062"/>
                  </a:lnTo>
                  <a:lnTo>
                    <a:pt x="2763" y="6026"/>
                  </a:lnTo>
                  <a:lnTo>
                    <a:pt x="2787" y="5990"/>
                  </a:lnTo>
                  <a:lnTo>
                    <a:pt x="2811" y="5952"/>
                  </a:lnTo>
                  <a:lnTo>
                    <a:pt x="2833" y="5915"/>
                  </a:lnTo>
                  <a:lnTo>
                    <a:pt x="2878" y="5839"/>
                  </a:lnTo>
                  <a:lnTo>
                    <a:pt x="2920" y="5764"/>
                  </a:lnTo>
                  <a:lnTo>
                    <a:pt x="2960" y="5690"/>
                  </a:lnTo>
                  <a:lnTo>
                    <a:pt x="3031" y="5554"/>
                  </a:lnTo>
                  <a:lnTo>
                    <a:pt x="3063" y="5494"/>
                  </a:lnTo>
                  <a:lnTo>
                    <a:pt x="3091" y="5442"/>
                  </a:lnTo>
                  <a:lnTo>
                    <a:pt x="3116" y="5398"/>
                  </a:lnTo>
                  <a:lnTo>
                    <a:pt x="3127" y="5380"/>
                  </a:lnTo>
                  <a:lnTo>
                    <a:pt x="3139" y="5364"/>
                  </a:lnTo>
                  <a:lnTo>
                    <a:pt x="3149" y="5352"/>
                  </a:lnTo>
                  <a:lnTo>
                    <a:pt x="3158" y="5342"/>
                  </a:lnTo>
                  <a:lnTo>
                    <a:pt x="3166" y="5335"/>
                  </a:lnTo>
                  <a:lnTo>
                    <a:pt x="3169" y="5334"/>
                  </a:lnTo>
                  <a:lnTo>
                    <a:pt x="3172" y="5333"/>
                  </a:lnTo>
                  <a:lnTo>
                    <a:pt x="3187" y="5331"/>
                  </a:lnTo>
                  <a:lnTo>
                    <a:pt x="3203" y="5331"/>
                  </a:lnTo>
                  <a:lnTo>
                    <a:pt x="3219" y="5333"/>
                  </a:lnTo>
                  <a:lnTo>
                    <a:pt x="3236" y="5337"/>
                  </a:lnTo>
                  <a:lnTo>
                    <a:pt x="3253" y="5342"/>
                  </a:lnTo>
                  <a:lnTo>
                    <a:pt x="3270" y="5350"/>
                  </a:lnTo>
                  <a:lnTo>
                    <a:pt x="3288" y="5358"/>
                  </a:lnTo>
                  <a:lnTo>
                    <a:pt x="3304" y="5368"/>
                  </a:lnTo>
                  <a:lnTo>
                    <a:pt x="3321" y="5379"/>
                  </a:lnTo>
                  <a:lnTo>
                    <a:pt x="3335" y="5392"/>
                  </a:lnTo>
                  <a:lnTo>
                    <a:pt x="3349" y="5405"/>
                  </a:lnTo>
                  <a:lnTo>
                    <a:pt x="3361" y="5420"/>
                  </a:lnTo>
                  <a:lnTo>
                    <a:pt x="3373" y="5435"/>
                  </a:lnTo>
                  <a:lnTo>
                    <a:pt x="3380" y="5452"/>
                  </a:lnTo>
                  <a:lnTo>
                    <a:pt x="3387" y="5468"/>
                  </a:lnTo>
                  <a:lnTo>
                    <a:pt x="3392" y="5485"/>
                  </a:lnTo>
                  <a:lnTo>
                    <a:pt x="3393" y="5505"/>
                  </a:lnTo>
                  <a:lnTo>
                    <a:pt x="3392" y="5526"/>
                  </a:lnTo>
                  <a:lnTo>
                    <a:pt x="3390" y="5549"/>
                  </a:lnTo>
                  <a:lnTo>
                    <a:pt x="3385" y="5574"/>
                  </a:lnTo>
                  <a:lnTo>
                    <a:pt x="3379" y="5598"/>
                  </a:lnTo>
                  <a:lnTo>
                    <a:pt x="3373" y="5624"/>
                  </a:lnTo>
                  <a:lnTo>
                    <a:pt x="3365" y="5649"/>
                  </a:lnTo>
                  <a:lnTo>
                    <a:pt x="3357" y="5674"/>
                  </a:lnTo>
                  <a:lnTo>
                    <a:pt x="3341" y="5719"/>
                  </a:lnTo>
                  <a:lnTo>
                    <a:pt x="3326" y="5757"/>
                  </a:lnTo>
                  <a:lnTo>
                    <a:pt x="3312" y="5792"/>
                  </a:lnTo>
                  <a:lnTo>
                    <a:pt x="3327" y="5795"/>
                  </a:lnTo>
                  <a:lnTo>
                    <a:pt x="3343" y="5800"/>
                  </a:lnTo>
                  <a:lnTo>
                    <a:pt x="3357" y="5805"/>
                  </a:lnTo>
                  <a:lnTo>
                    <a:pt x="3369" y="5812"/>
                  </a:lnTo>
                  <a:lnTo>
                    <a:pt x="3380" y="5820"/>
                  </a:lnTo>
                  <a:lnTo>
                    <a:pt x="3391" y="5829"/>
                  </a:lnTo>
                  <a:lnTo>
                    <a:pt x="3400" y="5839"/>
                  </a:lnTo>
                  <a:lnTo>
                    <a:pt x="3408" y="5849"/>
                  </a:lnTo>
                  <a:lnTo>
                    <a:pt x="3414" y="5861"/>
                  </a:lnTo>
                  <a:lnTo>
                    <a:pt x="3420" y="5873"/>
                  </a:lnTo>
                  <a:lnTo>
                    <a:pt x="3426" y="5886"/>
                  </a:lnTo>
                  <a:lnTo>
                    <a:pt x="3430" y="5898"/>
                  </a:lnTo>
                  <a:lnTo>
                    <a:pt x="3434" y="5912"/>
                  </a:lnTo>
                  <a:lnTo>
                    <a:pt x="3436" y="5925"/>
                  </a:lnTo>
                  <a:lnTo>
                    <a:pt x="3439" y="5953"/>
                  </a:lnTo>
                  <a:lnTo>
                    <a:pt x="3442" y="5983"/>
                  </a:lnTo>
                  <a:lnTo>
                    <a:pt x="3440" y="6011"/>
                  </a:lnTo>
                  <a:lnTo>
                    <a:pt x="3438" y="6039"/>
                  </a:lnTo>
                  <a:lnTo>
                    <a:pt x="3436" y="6067"/>
                  </a:lnTo>
                  <a:lnTo>
                    <a:pt x="3431" y="6091"/>
                  </a:lnTo>
                  <a:lnTo>
                    <a:pt x="3428" y="6114"/>
                  </a:lnTo>
                  <a:lnTo>
                    <a:pt x="3421" y="6149"/>
                  </a:lnTo>
                  <a:lnTo>
                    <a:pt x="3416" y="6168"/>
                  </a:lnTo>
                  <a:lnTo>
                    <a:pt x="3404" y="6200"/>
                  </a:lnTo>
                  <a:lnTo>
                    <a:pt x="3388" y="6241"/>
                  </a:lnTo>
                  <a:lnTo>
                    <a:pt x="3369" y="6289"/>
                  </a:lnTo>
                  <a:lnTo>
                    <a:pt x="3322" y="6406"/>
                  </a:lnTo>
                  <a:lnTo>
                    <a:pt x="3267" y="6537"/>
                  </a:lnTo>
                  <a:lnTo>
                    <a:pt x="3160" y="6792"/>
                  </a:lnTo>
                  <a:lnTo>
                    <a:pt x="3118" y="6893"/>
                  </a:lnTo>
                  <a:lnTo>
                    <a:pt x="3092" y="6959"/>
                  </a:lnTo>
                  <a:lnTo>
                    <a:pt x="3084" y="6982"/>
                  </a:lnTo>
                  <a:lnTo>
                    <a:pt x="3076" y="7011"/>
                  </a:lnTo>
                  <a:lnTo>
                    <a:pt x="3070" y="7042"/>
                  </a:lnTo>
                  <a:lnTo>
                    <a:pt x="3062" y="7076"/>
                  </a:lnTo>
                  <a:lnTo>
                    <a:pt x="3055" y="7113"/>
                  </a:lnTo>
                  <a:lnTo>
                    <a:pt x="3049" y="7152"/>
                  </a:lnTo>
                  <a:lnTo>
                    <a:pt x="3044" y="7194"/>
                  </a:lnTo>
                  <a:lnTo>
                    <a:pt x="3039" y="7236"/>
                  </a:lnTo>
                  <a:lnTo>
                    <a:pt x="3034" y="7277"/>
                  </a:lnTo>
                  <a:lnTo>
                    <a:pt x="3031" y="7320"/>
                  </a:lnTo>
                  <a:lnTo>
                    <a:pt x="3029" y="7363"/>
                  </a:lnTo>
                  <a:lnTo>
                    <a:pt x="3028" y="7405"/>
                  </a:lnTo>
                  <a:lnTo>
                    <a:pt x="3028" y="7446"/>
                  </a:lnTo>
                  <a:lnTo>
                    <a:pt x="3029" y="7485"/>
                  </a:lnTo>
                  <a:lnTo>
                    <a:pt x="3031" y="7522"/>
                  </a:lnTo>
                  <a:lnTo>
                    <a:pt x="3034" y="7555"/>
                  </a:lnTo>
                  <a:lnTo>
                    <a:pt x="3044" y="7637"/>
                  </a:lnTo>
                  <a:lnTo>
                    <a:pt x="3049" y="7715"/>
                  </a:lnTo>
                  <a:lnTo>
                    <a:pt x="4172" y="9622"/>
                  </a:lnTo>
                  <a:lnTo>
                    <a:pt x="4186" y="9627"/>
                  </a:lnTo>
                  <a:lnTo>
                    <a:pt x="4200" y="9630"/>
                  </a:lnTo>
                  <a:lnTo>
                    <a:pt x="4216" y="9631"/>
                  </a:lnTo>
                  <a:lnTo>
                    <a:pt x="4232" y="9631"/>
                  </a:lnTo>
                  <a:lnTo>
                    <a:pt x="4248" y="9631"/>
                  </a:lnTo>
                  <a:lnTo>
                    <a:pt x="4265" y="9629"/>
                  </a:lnTo>
                  <a:lnTo>
                    <a:pt x="4282" y="9626"/>
                  </a:lnTo>
                  <a:lnTo>
                    <a:pt x="4299" y="9622"/>
                  </a:lnTo>
                  <a:lnTo>
                    <a:pt x="4316" y="9618"/>
                  </a:lnTo>
                  <a:lnTo>
                    <a:pt x="4334" y="9612"/>
                  </a:lnTo>
                  <a:lnTo>
                    <a:pt x="4368" y="9598"/>
                  </a:lnTo>
                  <a:lnTo>
                    <a:pt x="4403" y="9583"/>
                  </a:lnTo>
                  <a:lnTo>
                    <a:pt x="4435" y="9566"/>
                  </a:lnTo>
                  <a:lnTo>
                    <a:pt x="4467" y="9549"/>
                  </a:lnTo>
                  <a:lnTo>
                    <a:pt x="4497" y="9531"/>
                  </a:lnTo>
                  <a:lnTo>
                    <a:pt x="4523" y="9514"/>
                  </a:lnTo>
                  <a:lnTo>
                    <a:pt x="4545" y="9499"/>
                  </a:lnTo>
                  <a:lnTo>
                    <a:pt x="4578" y="9475"/>
                  </a:lnTo>
                  <a:lnTo>
                    <a:pt x="4589" y="9466"/>
                  </a:lnTo>
                  <a:lnTo>
                    <a:pt x="4765" y="9466"/>
                  </a:lnTo>
                  <a:lnTo>
                    <a:pt x="4780" y="9465"/>
                  </a:lnTo>
                  <a:lnTo>
                    <a:pt x="4793" y="9462"/>
                  </a:lnTo>
                  <a:lnTo>
                    <a:pt x="4803" y="9457"/>
                  </a:lnTo>
                  <a:lnTo>
                    <a:pt x="4811" y="9450"/>
                  </a:lnTo>
                  <a:lnTo>
                    <a:pt x="4819" y="9441"/>
                  </a:lnTo>
                  <a:lnTo>
                    <a:pt x="4823" y="9432"/>
                  </a:lnTo>
                  <a:lnTo>
                    <a:pt x="4828" y="9422"/>
                  </a:lnTo>
                  <a:lnTo>
                    <a:pt x="4831" y="9411"/>
                  </a:lnTo>
                  <a:lnTo>
                    <a:pt x="4837" y="9386"/>
                  </a:lnTo>
                  <a:lnTo>
                    <a:pt x="4843" y="9360"/>
                  </a:lnTo>
                  <a:lnTo>
                    <a:pt x="4846" y="9346"/>
                  </a:lnTo>
                  <a:lnTo>
                    <a:pt x="4850" y="9334"/>
                  </a:lnTo>
                  <a:lnTo>
                    <a:pt x="4855" y="9321"/>
                  </a:lnTo>
                  <a:lnTo>
                    <a:pt x="4862" y="9310"/>
                  </a:lnTo>
                  <a:lnTo>
                    <a:pt x="4871" y="9299"/>
                  </a:lnTo>
                  <a:lnTo>
                    <a:pt x="4882" y="9287"/>
                  </a:lnTo>
                  <a:lnTo>
                    <a:pt x="4896" y="9276"/>
                  </a:lnTo>
                  <a:lnTo>
                    <a:pt x="4912" y="9264"/>
                  </a:lnTo>
                  <a:lnTo>
                    <a:pt x="4928" y="9251"/>
                  </a:lnTo>
                  <a:lnTo>
                    <a:pt x="4947" y="9240"/>
                  </a:lnTo>
                  <a:lnTo>
                    <a:pt x="4966" y="9230"/>
                  </a:lnTo>
                  <a:lnTo>
                    <a:pt x="4986" y="9220"/>
                  </a:lnTo>
                  <a:lnTo>
                    <a:pt x="5006" y="9211"/>
                  </a:lnTo>
                  <a:lnTo>
                    <a:pt x="5026" y="9203"/>
                  </a:lnTo>
                  <a:lnTo>
                    <a:pt x="5046" y="9196"/>
                  </a:lnTo>
                  <a:lnTo>
                    <a:pt x="5064" y="9191"/>
                  </a:lnTo>
                  <a:lnTo>
                    <a:pt x="5082" y="9189"/>
                  </a:lnTo>
                  <a:lnTo>
                    <a:pt x="5098" y="9188"/>
                  </a:lnTo>
                  <a:lnTo>
                    <a:pt x="5113" y="9190"/>
                  </a:lnTo>
                  <a:lnTo>
                    <a:pt x="5118" y="9191"/>
                  </a:lnTo>
                  <a:lnTo>
                    <a:pt x="5124" y="9194"/>
                  </a:lnTo>
                  <a:lnTo>
                    <a:pt x="5131" y="9196"/>
                  </a:lnTo>
                  <a:lnTo>
                    <a:pt x="5140" y="9197"/>
                  </a:lnTo>
                  <a:lnTo>
                    <a:pt x="5150" y="9197"/>
                  </a:lnTo>
                  <a:lnTo>
                    <a:pt x="5161" y="9196"/>
                  </a:lnTo>
                  <a:lnTo>
                    <a:pt x="5175" y="9193"/>
                  </a:lnTo>
                  <a:lnTo>
                    <a:pt x="5190" y="9189"/>
                  </a:lnTo>
                  <a:lnTo>
                    <a:pt x="5224" y="9180"/>
                  </a:lnTo>
                  <a:lnTo>
                    <a:pt x="5262" y="9167"/>
                  </a:lnTo>
                  <a:lnTo>
                    <a:pt x="5304" y="9151"/>
                  </a:lnTo>
                  <a:lnTo>
                    <a:pt x="5348" y="9133"/>
                  </a:lnTo>
                  <a:lnTo>
                    <a:pt x="5394" y="9111"/>
                  </a:lnTo>
                  <a:lnTo>
                    <a:pt x="5441" y="9089"/>
                  </a:lnTo>
                  <a:lnTo>
                    <a:pt x="5487" y="9065"/>
                  </a:lnTo>
                  <a:lnTo>
                    <a:pt x="5532" y="9039"/>
                  </a:lnTo>
                  <a:lnTo>
                    <a:pt x="5575" y="9014"/>
                  </a:lnTo>
                  <a:lnTo>
                    <a:pt x="5616" y="8988"/>
                  </a:lnTo>
                  <a:lnTo>
                    <a:pt x="5652" y="8962"/>
                  </a:lnTo>
                  <a:lnTo>
                    <a:pt x="5668" y="8949"/>
                  </a:lnTo>
                  <a:lnTo>
                    <a:pt x="5683" y="8936"/>
                  </a:lnTo>
                  <a:lnTo>
                    <a:pt x="5696" y="8925"/>
                  </a:lnTo>
                  <a:lnTo>
                    <a:pt x="5708" y="8912"/>
                  </a:lnTo>
                  <a:lnTo>
                    <a:pt x="5720" y="8897"/>
                  </a:lnTo>
                  <a:lnTo>
                    <a:pt x="5736" y="8878"/>
                  </a:lnTo>
                  <a:lnTo>
                    <a:pt x="5775" y="8826"/>
                  </a:lnTo>
                  <a:lnTo>
                    <a:pt x="5824" y="8758"/>
                  </a:lnTo>
                  <a:lnTo>
                    <a:pt x="5881" y="8678"/>
                  </a:lnTo>
                  <a:lnTo>
                    <a:pt x="5944" y="8585"/>
                  </a:lnTo>
                  <a:lnTo>
                    <a:pt x="6013" y="8486"/>
                  </a:lnTo>
                  <a:lnTo>
                    <a:pt x="6159" y="8269"/>
                  </a:lnTo>
                  <a:lnTo>
                    <a:pt x="6306" y="8050"/>
                  </a:lnTo>
                  <a:lnTo>
                    <a:pt x="6443" y="7845"/>
                  </a:lnTo>
                  <a:lnTo>
                    <a:pt x="6554" y="7675"/>
                  </a:lnTo>
                  <a:lnTo>
                    <a:pt x="6631" y="7561"/>
                  </a:lnTo>
                  <a:lnTo>
                    <a:pt x="6657" y="7522"/>
                  </a:lnTo>
                  <a:lnTo>
                    <a:pt x="6679" y="7483"/>
                  </a:lnTo>
                  <a:lnTo>
                    <a:pt x="6697" y="7447"/>
                  </a:lnTo>
                  <a:lnTo>
                    <a:pt x="6712" y="7413"/>
                  </a:lnTo>
                  <a:lnTo>
                    <a:pt x="6723" y="7380"/>
                  </a:lnTo>
                  <a:lnTo>
                    <a:pt x="6732" y="7350"/>
                  </a:lnTo>
                  <a:lnTo>
                    <a:pt x="6740" y="7321"/>
                  </a:lnTo>
                  <a:lnTo>
                    <a:pt x="6744" y="7295"/>
                  </a:lnTo>
                  <a:lnTo>
                    <a:pt x="6748" y="7273"/>
                  </a:lnTo>
                  <a:lnTo>
                    <a:pt x="6750" y="7252"/>
                  </a:lnTo>
                  <a:lnTo>
                    <a:pt x="6750" y="7234"/>
                  </a:lnTo>
                  <a:lnTo>
                    <a:pt x="6750" y="7219"/>
                  </a:lnTo>
                  <a:lnTo>
                    <a:pt x="6749" y="7198"/>
                  </a:lnTo>
                  <a:lnTo>
                    <a:pt x="6748" y="719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11"/>
            <p:cNvSpPr>
              <a:spLocks/>
            </p:cNvSpPr>
            <p:nvPr/>
          </p:nvSpPr>
          <p:spPr bwMode="auto">
            <a:xfrm>
              <a:off x="4475163" y="1879600"/>
              <a:ext cx="377825" cy="231775"/>
            </a:xfrm>
            <a:custGeom>
              <a:avLst/>
              <a:gdLst>
                <a:gd name="T0" fmla="*/ 349980 w 1669"/>
                <a:gd name="T1" fmla="*/ 153387 h 1026"/>
                <a:gd name="T2" fmla="*/ 318740 w 1669"/>
                <a:gd name="T3" fmla="*/ 138026 h 1026"/>
                <a:gd name="T4" fmla="*/ 293839 w 1669"/>
                <a:gd name="T5" fmla="*/ 126957 h 1026"/>
                <a:gd name="T6" fmla="*/ 296103 w 1669"/>
                <a:gd name="T7" fmla="*/ 115662 h 1026"/>
                <a:gd name="T8" fmla="*/ 297008 w 1669"/>
                <a:gd name="T9" fmla="*/ 100978 h 1026"/>
                <a:gd name="T10" fmla="*/ 294291 w 1669"/>
                <a:gd name="T11" fmla="*/ 84035 h 1026"/>
                <a:gd name="T12" fmla="*/ 290669 w 1669"/>
                <a:gd name="T13" fmla="*/ 75225 h 1026"/>
                <a:gd name="T14" fmla="*/ 285689 w 1669"/>
                <a:gd name="T15" fmla="*/ 67093 h 1026"/>
                <a:gd name="T16" fmla="*/ 278219 w 1669"/>
                <a:gd name="T17" fmla="*/ 59186 h 1026"/>
                <a:gd name="T18" fmla="*/ 274823 w 1669"/>
                <a:gd name="T19" fmla="*/ 63930 h 1026"/>
                <a:gd name="T20" fmla="*/ 272559 w 1669"/>
                <a:gd name="T21" fmla="*/ 82680 h 1026"/>
                <a:gd name="T22" fmla="*/ 269164 w 1669"/>
                <a:gd name="T23" fmla="*/ 92620 h 1026"/>
                <a:gd name="T24" fmla="*/ 265768 w 1669"/>
                <a:gd name="T25" fmla="*/ 98945 h 1026"/>
                <a:gd name="T26" fmla="*/ 260561 w 1669"/>
                <a:gd name="T27" fmla="*/ 103915 h 1026"/>
                <a:gd name="T28" fmla="*/ 254223 w 1669"/>
                <a:gd name="T29" fmla="*/ 107755 h 1026"/>
                <a:gd name="T30" fmla="*/ 245620 w 1669"/>
                <a:gd name="T31" fmla="*/ 110014 h 1026"/>
                <a:gd name="T32" fmla="*/ 235433 w 1669"/>
                <a:gd name="T33" fmla="*/ 110692 h 1026"/>
                <a:gd name="T34" fmla="*/ 222756 w 1669"/>
                <a:gd name="T35" fmla="*/ 110014 h 1026"/>
                <a:gd name="T36" fmla="*/ 207362 w 1669"/>
                <a:gd name="T37" fmla="*/ 107529 h 1026"/>
                <a:gd name="T38" fmla="*/ 187667 w 1669"/>
                <a:gd name="T39" fmla="*/ 101430 h 1026"/>
                <a:gd name="T40" fmla="*/ 165482 w 1669"/>
                <a:gd name="T41" fmla="*/ 92168 h 1026"/>
                <a:gd name="T42" fmla="*/ 125640 w 1669"/>
                <a:gd name="T43" fmla="*/ 71385 h 1026"/>
                <a:gd name="T44" fmla="*/ 79232 w 1669"/>
                <a:gd name="T45" fmla="*/ 43825 h 1026"/>
                <a:gd name="T46" fmla="*/ 25807 w 1669"/>
                <a:gd name="T47" fmla="*/ 9036 h 1026"/>
                <a:gd name="T48" fmla="*/ 0 w 1669"/>
                <a:gd name="T49" fmla="*/ 54216 h 1026"/>
                <a:gd name="T50" fmla="*/ 20148 w 1669"/>
                <a:gd name="T51" fmla="*/ 72514 h 1026"/>
                <a:gd name="T52" fmla="*/ 50256 w 1669"/>
                <a:gd name="T53" fmla="*/ 96460 h 1026"/>
                <a:gd name="T54" fmla="*/ 76742 w 1669"/>
                <a:gd name="T55" fmla="*/ 115436 h 1026"/>
                <a:gd name="T56" fmla="*/ 104134 w 1669"/>
                <a:gd name="T57" fmla="*/ 131701 h 1026"/>
                <a:gd name="T58" fmla="*/ 122923 w 1669"/>
                <a:gd name="T59" fmla="*/ 142092 h 1026"/>
                <a:gd name="T60" fmla="*/ 175217 w 1669"/>
                <a:gd name="T61" fmla="*/ 174396 h 1026"/>
                <a:gd name="T62" fmla="*/ 208494 w 1669"/>
                <a:gd name="T63" fmla="*/ 192694 h 1026"/>
                <a:gd name="T64" fmla="*/ 235886 w 1669"/>
                <a:gd name="T65" fmla="*/ 204667 h 1026"/>
                <a:gd name="T66" fmla="*/ 251959 w 1669"/>
                <a:gd name="T67" fmla="*/ 209637 h 1026"/>
                <a:gd name="T68" fmla="*/ 267579 w 1669"/>
                <a:gd name="T69" fmla="*/ 212122 h 1026"/>
                <a:gd name="T70" fmla="*/ 282067 w 1669"/>
                <a:gd name="T71" fmla="*/ 213025 h 1026"/>
                <a:gd name="T72" fmla="*/ 307874 w 1669"/>
                <a:gd name="T73" fmla="*/ 217317 h 1026"/>
                <a:gd name="T74" fmla="*/ 335266 w 1669"/>
                <a:gd name="T75" fmla="*/ 225676 h 1026"/>
                <a:gd name="T76" fmla="*/ 355866 w 1669"/>
                <a:gd name="T77" fmla="*/ 231549 h 1026"/>
                <a:gd name="T78" fmla="*/ 363563 w 1669"/>
                <a:gd name="T79" fmla="*/ 231549 h 1026"/>
                <a:gd name="T80" fmla="*/ 368317 w 1669"/>
                <a:gd name="T81" fmla="*/ 229742 h 1026"/>
                <a:gd name="T82" fmla="*/ 371034 w 1669"/>
                <a:gd name="T83" fmla="*/ 227709 h 1026"/>
                <a:gd name="T84" fmla="*/ 374429 w 1669"/>
                <a:gd name="T85" fmla="*/ 223191 h 1026"/>
                <a:gd name="T86" fmla="*/ 376919 w 1669"/>
                <a:gd name="T87" fmla="*/ 214606 h 1026"/>
                <a:gd name="T88" fmla="*/ 377599 w 1669"/>
                <a:gd name="T89" fmla="*/ 199245 h 1026"/>
                <a:gd name="T90" fmla="*/ 374429 w 1669"/>
                <a:gd name="T91" fmla="*/ 182528 h 1026"/>
                <a:gd name="T92" fmla="*/ 367864 w 1669"/>
                <a:gd name="T93" fmla="*/ 168071 h 1026"/>
                <a:gd name="T94" fmla="*/ 363563 w 1669"/>
                <a:gd name="T95" fmla="*/ 162423 h 1026"/>
                <a:gd name="T96" fmla="*/ 358356 w 1669"/>
                <a:gd name="T97" fmla="*/ 157905 h 102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669" h="1026">
                  <a:moveTo>
                    <a:pt x="1583" y="699"/>
                  </a:moveTo>
                  <a:lnTo>
                    <a:pt x="1583" y="699"/>
                  </a:lnTo>
                  <a:lnTo>
                    <a:pt x="1546" y="679"/>
                  </a:lnTo>
                  <a:lnTo>
                    <a:pt x="1502" y="657"/>
                  </a:lnTo>
                  <a:lnTo>
                    <a:pt x="1454" y="634"/>
                  </a:lnTo>
                  <a:lnTo>
                    <a:pt x="1408" y="611"/>
                  </a:lnTo>
                  <a:lnTo>
                    <a:pt x="1331" y="576"/>
                  </a:lnTo>
                  <a:lnTo>
                    <a:pt x="1298" y="562"/>
                  </a:lnTo>
                  <a:lnTo>
                    <a:pt x="1300" y="553"/>
                  </a:lnTo>
                  <a:lnTo>
                    <a:pt x="1306" y="529"/>
                  </a:lnTo>
                  <a:lnTo>
                    <a:pt x="1308" y="512"/>
                  </a:lnTo>
                  <a:lnTo>
                    <a:pt x="1310" y="493"/>
                  </a:lnTo>
                  <a:lnTo>
                    <a:pt x="1312" y="471"/>
                  </a:lnTo>
                  <a:lnTo>
                    <a:pt x="1312" y="447"/>
                  </a:lnTo>
                  <a:lnTo>
                    <a:pt x="1310" y="424"/>
                  </a:lnTo>
                  <a:lnTo>
                    <a:pt x="1306" y="398"/>
                  </a:lnTo>
                  <a:lnTo>
                    <a:pt x="1300" y="372"/>
                  </a:lnTo>
                  <a:lnTo>
                    <a:pt x="1296" y="359"/>
                  </a:lnTo>
                  <a:lnTo>
                    <a:pt x="1290" y="347"/>
                  </a:lnTo>
                  <a:lnTo>
                    <a:pt x="1284" y="333"/>
                  </a:lnTo>
                  <a:lnTo>
                    <a:pt x="1278" y="321"/>
                  </a:lnTo>
                  <a:lnTo>
                    <a:pt x="1270" y="308"/>
                  </a:lnTo>
                  <a:lnTo>
                    <a:pt x="1262" y="297"/>
                  </a:lnTo>
                  <a:lnTo>
                    <a:pt x="1252" y="285"/>
                  </a:lnTo>
                  <a:lnTo>
                    <a:pt x="1241" y="273"/>
                  </a:lnTo>
                  <a:lnTo>
                    <a:pt x="1229" y="262"/>
                  </a:lnTo>
                  <a:lnTo>
                    <a:pt x="1217" y="252"/>
                  </a:lnTo>
                  <a:lnTo>
                    <a:pt x="1214" y="283"/>
                  </a:lnTo>
                  <a:lnTo>
                    <a:pt x="1212" y="313"/>
                  </a:lnTo>
                  <a:lnTo>
                    <a:pt x="1209" y="340"/>
                  </a:lnTo>
                  <a:lnTo>
                    <a:pt x="1204" y="366"/>
                  </a:lnTo>
                  <a:lnTo>
                    <a:pt x="1197" y="390"/>
                  </a:lnTo>
                  <a:lnTo>
                    <a:pt x="1194" y="400"/>
                  </a:lnTo>
                  <a:lnTo>
                    <a:pt x="1189" y="410"/>
                  </a:lnTo>
                  <a:lnTo>
                    <a:pt x="1185" y="420"/>
                  </a:lnTo>
                  <a:lnTo>
                    <a:pt x="1179" y="429"/>
                  </a:lnTo>
                  <a:lnTo>
                    <a:pt x="1174" y="438"/>
                  </a:lnTo>
                  <a:lnTo>
                    <a:pt x="1167" y="446"/>
                  </a:lnTo>
                  <a:lnTo>
                    <a:pt x="1159" y="453"/>
                  </a:lnTo>
                  <a:lnTo>
                    <a:pt x="1151" y="460"/>
                  </a:lnTo>
                  <a:lnTo>
                    <a:pt x="1142" y="467"/>
                  </a:lnTo>
                  <a:lnTo>
                    <a:pt x="1133" y="472"/>
                  </a:lnTo>
                  <a:lnTo>
                    <a:pt x="1123" y="477"/>
                  </a:lnTo>
                  <a:lnTo>
                    <a:pt x="1111" y="480"/>
                  </a:lnTo>
                  <a:lnTo>
                    <a:pt x="1099" y="484"/>
                  </a:lnTo>
                  <a:lnTo>
                    <a:pt x="1085" y="487"/>
                  </a:lnTo>
                  <a:lnTo>
                    <a:pt x="1071" y="488"/>
                  </a:lnTo>
                  <a:lnTo>
                    <a:pt x="1056" y="490"/>
                  </a:lnTo>
                  <a:lnTo>
                    <a:pt x="1040" y="490"/>
                  </a:lnTo>
                  <a:lnTo>
                    <a:pt x="1022" y="490"/>
                  </a:lnTo>
                  <a:lnTo>
                    <a:pt x="1004" y="489"/>
                  </a:lnTo>
                  <a:lnTo>
                    <a:pt x="984" y="487"/>
                  </a:lnTo>
                  <a:lnTo>
                    <a:pt x="941" y="481"/>
                  </a:lnTo>
                  <a:lnTo>
                    <a:pt x="916" y="476"/>
                  </a:lnTo>
                  <a:lnTo>
                    <a:pt x="888" y="469"/>
                  </a:lnTo>
                  <a:lnTo>
                    <a:pt x="859" y="460"/>
                  </a:lnTo>
                  <a:lnTo>
                    <a:pt x="829" y="449"/>
                  </a:lnTo>
                  <a:lnTo>
                    <a:pt x="797" y="436"/>
                  </a:lnTo>
                  <a:lnTo>
                    <a:pt x="764" y="423"/>
                  </a:lnTo>
                  <a:lnTo>
                    <a:pt x="731" y="408"/>
                  </a:lnTo>
                  <a:lnTo>
                    <a:pt x="696" y="391"/>
                  </a:lnTo>
                  <a:lnTo>
                    <a:pt x="626" y="356"/>
                  </a:lnTo>
                  <a:lnTo>
                    <a:pt x="555" y="316"/>
                  </a:lnTo>
                  <a:lnTo>
                    <a:pt x="485" y="277"/>
                  </a:lnTo>
                  <a:lnTo>
                    <a:pt x="416" y="235"/>
                  </a:lnTo>
                  <a:lnTo>
                    <a:pt x="350" y="194"/>
                  </a:lnTo>
                  <a:lnTo>
                    <a:pt x="288" y="156"/>
                  </a:lnTo>
                  <a:lnTo>
                    <a:pt x="184" y="88"/>
                  </a:lnTo>
                  <a:lnTo>
                    <a:pt x="114" y="40"/>
                  </a:lnTo>
                  <a:lnTo>
                    <a:pt x="88" y="22"/>
                  </a:lnTo>
                  <a:lnTo>
                    <a:pt x="36" y="0"/>
                  </a:lnTo>
                  <a:lnTo>
                    <a:pt x="0" y="240"/>
                  </a:lnTo>
                  <a:lnTo>
                    <a:pt x="42" y="279"/>
                  </a:lnTo>
                  <a:lnTo>
                    <a:pt x="89" y="321"/>
                  </a:lnTo>
                  <a:lnTo>
                    <a:pt x="150" y="371"/>
                  </a:lnTo>
                  <a:lnTo>
                    <a:pt x="185" y="399"/>
                  </a:lnTo>
                  <a:lnTo>
                    <a:pt x="222" y="427"/>
                  </a:lnTo>
                  <a:lnTo>
                    <a:pt x="259" y="455"/>
                  </a:lnTo>
                  <a:lnTo>
                    <a:pt x="298" y="484"/>
                  </a:lnTo>
                  <a:lnTo>
                    <a:pt x="339" y="511"/>
                  </a:lnTo>
                  <a:lnTo>
                    <a:pt x="379" y="537"/>
                  </a:lnTo>
                  <a:lnTo>
                    <a:pt x="419" y="562"/>
                  </a:lnTo>
                  <a:lnTo>
                    <a:pt x="460" y="583"/>
                  </a:lnTo>
                  <a:lnTo>
                    <a:pt x="500" y="606"/>
                  </a:lnTo>
                  <a:lnTo>
                    <a:pt x="543" y="629"/>
                  </a:lnTo>
                  <a:lnTo>
                    <a:pt x="632" y="684"/>
                  </a:lnTo>
                  <a:lnTo>
                    <a:pt x="726" y="742"/>
                  </a:lnTo>
                  <a:lnTo>
                    <a:pt x="774" y="772"/>
                  </a:lnTo>
                  <a:lnTo>
                    <a:pt x="823" y="800"/>
                  </a:lnTo>
                  <a:lnTo>
                    <a:pt x="872" y="827"/>
                  </a:lnTo>
                  <a:lnTo>
                    <a:pt x="921" y="853"/>
                  </a:lnTo>
                  <a:lnTo>
                    <a:pt x="970" y="877"/>
                  </a:lnTo>
                  <a:lnTo>
                    <a:pt x="1019" y="897"/>
                  </a:lnTo>
                  <a:lnTo>
                    <a:pt x="1042" y="906"/>
                  </a:lnTo>
                  <a:lnTo>
                    <a:pt x="1066" y="914"/>
                  </a:lnTo>
                  <a:lnTo>
                    <a:pt x="1090" y="921"/>
                  </a:lnTo>
                  <a:lnTo>
                    <a:pt x="1113" y="928"/>
                  </a:lnTo>
                  <a:lnTo>
                    <a:pt x="1136" y="932"/>
                  </a:lnTo>
                  <a:lnTo>
                    <a:pt x="1159" y="937"/>
                  </a:lnTo>
                  <a:lnTo>
                    <a:pt x="1182" y="939"/>
                  </a:lnTo>
                  <a:lnTo>
                    <a:pt x="1203" y="940"/>
                  </a:lnTo>
                  <a:lnTo>
                    <a:pt x="1246" y="943"/>
                  </a:lnTo>
                  <a:lnTo>
                    <a:pt x="1286" y="948"/>
                  </a:lnTo>
                  <a:lnTo>
                    <a:pt x="1324" y="954"/>
                  </a:lnTo>
                  <a:lnTo>
                    <a:pt x="1360" y="962"/>
                  </a:lnTo>
                  <a:lnTo>
                    <a:pt x="1393" y="971"/>
                  </a:lnTo>
                  <a:lnTo>
                    <a:pt x="1425" y="980"/>
                  </a:lnTo>
                  <a:lnTo>
                    <a:pt x="1481" y="999"/>
                  </a:lnTo>
                  <a:lnTo>
                    <a:pt x="1530" y="1015"/>
                  </a:lnTo>
                  <a:lnTo>
                    <a:pt x="1551" y="1021"/>
                  </a:lnTo>
                  <a:lnTo>
                    <a:pt x="1572" y="1025"/>
                  </a:lnTo>
                  <a:lnTo>
                    <a:pt x="1590" y="1026"/>
                  </a:lnTo>
                  <a:lnTo>
                    <a:pt x="1598" y="1026"/>
                  </a:lnTo>
                  <a:lnTo>
                    <a:pt x="1606" y="1025"/>
                  </a:lnTo>
                  <a:lnTo>
                    <a:pt x="1613" y="1024"/>
                  </a:lnTo>
                  <a:lnTo>
                    <a:pt x="1620" y="1021"/>
                  </a:lnTo>
                  <a:lnTo>
                    <a:pt x="1627" y="1017"/>
                  </a:lnTo>
                  <a:lnTo>
                    <a:pt x="1634" y="1014"/>
                  </a:lnTo>
                  <a:lnTo>
                    <a:pt x="1639" y="1008"/>
                  </a:lnTo>
                  <a:lnTo>
                    <a:pt x="1645" y="1002"/>
                  </a:lnTo>
                  <a:lnTo>
                    <a:pt x="1650" y="995"/>
                  </a:lnTo>
                  <a:lnTo>
                    <a:pt x="1654" y="988"/>
                  </a:lnTo>
                  <a:lnTo>
                    <a:pt x="1658" y="979"/>
                  </a:lnTo>
                  <a:lnTo>
                    <a:pt x="1661" y="970"/>
                  </a:lnTo>
                  <a:lnTo>
                    <a:pt x="1665" y="950"/>
                  </a:lnTo>
                  <a:lnTo>
                    <a:pt x="1669" y="928"/>
                  </a:lnTo>
                  <a:lnTo>
                    <a:pt x="1669" y="905"/>
                  </a:lnTo>
                  <a:lnTo>
                    <a:pt x="1668" y="882"/>
                  </a:lnTo>
                  <a:lnTo>
                    <a:pt x="1665" y="857"/>
                  </a:lnTo>
                  <a:lnTo>
                    <a:pt x="1661" y="832"/>
                  </a:lnTo>
                  <a:lnTo>
                    <a:pt x="1654" y="808"/>
                  </a:lnTo>
                  <a:lnTo>
                    <a:pt x="1646" y="785"/>
                  </a:lnTo>
                  <a:lnTo>
                    <a:pt x="1636" y="763"/>
                  </a:lnTo>
                  <a:lnTo>
                    <a:pt x="1625" y="744"/>
                  </a:lnTo>
                  <a:lnTo>
                    <a:pt x="1619" y="735"/>
                  </a:lnTo>
                  <a:lnTo>
                    <a:pt x="1612" y="725"/>
                  </a:lnTo>
                  <a:lnTo>
                    <a:pt x="1606" y="719"/>
                  </a:lnTo>
                  <a:lnTo>
                    <a:pt x="1599" y="711"/>
                  </a:lnTo>
                  <a:lnTo>
                    <a:pt x="1591" y="705"/>
                  </a:lnTo>
                  <a:lnTo>
                    <a:pt x="1583" y="699"/>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1" name="Freeform 13"/>
            <p:cNvSpPr>
              <a:spLocks noEditPoints="1"/>
            </p:cNvSpPr>
            <p:nvPr/>
          </p:nvSpPr>
          <p:spPr bwMode="auto">
            <a:xfrm>
              <a:off x="3236913" y="1220788"/>
              <a:ext cx="3405188" cy="5337175"/>
            </a:xfrm>
            <a:custGeom>
              <a:avLst/>
              <a:gdLst>
                <a:gd name="T0" fmla="*/ 3386138 w 15015"/>
                <a:gd name="T1" fmla="*/ 3457121 h 23534"/>
                <a:gd name="T2" fmla="*/ 3159579 w 15015"/>
                <a:gd name="T3" fmla="*/ 2948895 h 23534"/>
                <a:gd name="T4" fmla="*/ 2756127 w 15015"/>
                <a:gd name="T5" fmla="*/ 2321832 h 23534"/>
                <a:gd name="T6" fmla="*/ 2640240 w 15015"/>
                <a:gd name="T7" fmla="*/ 2125209 h 23534"/>
                <a:gd name="T8" fmla="*/ 2622777 w 15015"/>
                <a:gd name="T9" fmla="*/ 2067152 h 23534"/>
                <a:gd name="T10" fmla="*/ 2351315 w 15015"/>
                <a:gd name="T11" fmla="*/ 1654629 h 23534"/>
                <a:gd name="T12" fmla="*/ 2014084 w 15015"/>
                <a:gd name="T13" fmla="*/ 1263423 h 23534"/>
                <a:gd name="T14" fmla="*/ 1792968 w 15015"/>
                <a:gd name="T15" fmla="*/ 973138 h 23534"/>
                <a:gd name="T16" fmla="*/ 1527175 w 15015"/>
                <a:gd name="T17" fmla="*/ 730930 h 23534"/>
                <a:gd name="T18" fmla="*/ 1614034 w 15015"/>
                <a:gd name="T19" fmla="*/ 846818 h 23534"/>
                <a:gd name="T20" fmla="*/ 1510166 w 15015"/>
                <a:gd name="T21" fmla="*/ 871311 h 23534"/>
                <a:gd name="T22" fmla="*/ 1245507 w 15015"/>
                <a:gd name="T23" fmla="*/ 658132 h 23534"/>
                <a:gd name="T24" fmla="*/ 1191079 w 15015"/>
                <a:gd name="T25" fmla="*/ 403452 h 23534"/>
                <a:gd name="T26" fmla="*/ 1198563 w 15015"/>
                <a:gd name="T27" fmla="*/ 192088 h 23534"/>
                <a:gd name="T28" fmla="*/ 1070882 w 15015"/>
                <a:gd name="T29" fmla="*/ 40821 h 23534"/>
                <a:gd name="T30" fmla="*/ 812120 w 15015"/>
                <a:gd name="T31" fmla="*/ 8164 h 23534"/>
                <a:gd name="T32" fmla="*/ 590097 w 15015"/>
                <a:gd name="T33" fmla="*/ 263525 h 23534"/>
                <a:gd name="T34" fmla="*/ 390752 w 15015"/>
                <a:gd name="T35" fmla="*/ 432934 h 23534"/>
                <a:gd name="T36" fmla="*/ 911679 w 15015"/>
                <a:gd name="T37" fmla="*/ 598034 h 23534"/>
                <a:gd name="T38" fmla="*/ 1196068 w 15015"/>
                <a:gd name="T39" fmla="*/ 854982 h 23534"/>
                <a:gd name="T40" fmla="*/ 987198 w 15015"/>
                <a:gd name="T41" fmla="*/ 1178379 h 23534"/>
                <a:gd name="T42" fmla="*/ 413884 w 15015"/>
                <a:gd name="T43" fmla="*/ 1048204 h 23534"/>
                <a:gd name="T44" fmla="*/ 312964 w 15015"/>
                <a:gd name="T45" fmla="*/ 1267505 h 23534"/>
                <a:gd name="T46" fmla="*/ 148545 w 15015"/>
                <a:gd name="T47" fmla="*/ 1278164 h 23534"/>
                <a:gd name="T48" fmla="*/ 10432 w 15015"/>
                <a:gd name="T49" fmla="*/ 1418771 h 23534"/>
                <a:gd name="T50" fmla="*/ 32884 w 15015"/>
                <a:gd name="T51" fmla="*/ 1718809 h 23534"/>
                <a:gd name="T52" fmla="*/ 378052 w 15015"/>
                <a:gd name="T53" fmla="*/ 1865086 h 23534"/>
                <a:gd name="T54" fmla="*/ 490311 w 15015"/>
                <a:gd name="T55" fmla="*/ 1947863 h 23534"/>
                <a:gd name="T56" fmla="*/ 694872 w 15015"/>
                <a:gd name="T57" fmla="*/ 1967820 h 23534"/>
                <a:gd name="T58" fmla="*/ 907370 w 15015"/>
                <a:gd name="T59" fmla="*/ 2087789 h 23534"/>
                <a:gd name="T60" fmla="*/ 966334 w 15015"/>
                <a:gd name="T61" fmla="*/ 2189389 h 23534"/>
                <a:gd name="T62" fmla="*/ 1010331 w 15015"/>
                <a:gd name="T63" fmla="*/ 2307998 h 23534"/>
                <a:gd name="T64" fmla="*/ 950686 w 15015"/>
                <a:gd name="T65" fmla="*/ 2457904 h 23534"/>
                <a:gd name="T66" fmla="*/ 995589 w 15015"/>
                <a:gd name="T67" fmla="*/ 2618921 h 23534"/>
                <a:gd name="T68" fmla="*/ 554491 w 15015"/>
                <a:gd name="T69" fmla="*/ 3399518 h 23534"/>
                <a:gd name="T70" fmla="*/ 486002 w 15015"/>
                <a:gd name="T71" fmla="*/ 3637643 h 23534"/>
                <a:gd name="T72" fmla="*/ 410029 w 15015"/>
                <a:gd name="T73" fmla="*/ 3726996 h 23534"/>
                <a:gd name="T74" fmla="*/ 426811 w 15015"/>
                <a:gd name="T75" fmla="*/ 3982811 h 23534"/>
                <a:gd name="T76" fmla="*/ 457654 w 15015"/>
                <a:gd name="T77" fmla="*/ 4506686 h 23534"/>
                <a:gd name="T78" fmla="*/ 468766 w 15015"/>
                <a:gd name="T79" fmla="*/ 4933723 h 23534"/>
                <a:gd name="T80" fmla="*/ 511175 w 15015"/>
                <a:gd name="T81" fmla="*/ 5311321 h 23534"/>
                <a:gd name="T82" fmla="*/ 684893 w 15015"/>
                <a:gd name="T83" fmla="*/ 5310414 h 23534"/>
                <a:gd name="T84" fmla="*/ 854529 w 15015"/>
                <a:gd name="T85" fmla="*/ 4996543 h 23534"/>
                <a:gd name="T86" fmla="*/ 871991 w 15015"/>
                <a:gd name="T87" fmla="*/ 4680857 h 23534"/>
                <a:gd name="T88" fmla="*/ 961345 w 15015"/>
                <a:gd name="T89" fmla="*/ 4254500 h 23534"/>
                <a:gd name="T90" fmla="*/ 1002620 w 15015"/>
                <a:gd name="T91" fmla="*/ 3913188 h 23534"/>
                <a:gd name="T92" fmla="*/ 1054554 w 15015"/>
                <a:gd name="T93" fmla="*/ 3776663 h 23534"/>
                <a:gd name="T94" fmla="*/ 1177472 w 15015"/>
                <a:gd name="T95" fmla="*/ 3630613 h 23534"/>
                <a:gd name="T96" fmla="*/ 1303564 w 15015"/>
                <a:gd name="T97" fmla="*/ 3488191 h 23534"/>
                <a:gd name="T98" fmla="*/ 1585459 w 15015"/>
                <a:gd name="T99" fmla="*/ 3183164 h 23534"/>
                <a:gd name="T100" fmla="*/ 1933575 w 15015"/>
                <a:gd name="T101" fmla="*/ 2958873 h 23534"/>
                <a:gd name="T102" fmla="*/ 2352449 w 15015"/>
                <a:gd name="T103" fmla="*/ 3109005 h 23534"/>
                <a:gd name="T104" fmla="*/ 2645909 w 15015"/>
                <a:gd name="T105" fmla="*/ 3512004 h 23534"/>
                <a:gd name="T106" fmla="*/ 2778579 w 15015"/>
                <a:gd name="T107" fmla="*/ 3713163 h 23534"/>
                <a:gd name="T108" fmla="*/ 2777445 w 15015"/>
                <a:gd name="T109" fmla="*/ 3955370 h 23534"/>
                <a:gd name="T110" fmla="*/ 2710090 w 15015"/>
                <a:gd name="T111" fmla="*/ 4760686 h 23534"/>
                <a:gd name="T112" fmla="*/ 2725738 w 15015"/>
                <a:gd name="T113" fmla="*/ 5049611 h 23534"/>
                <a:gd name="T114" fmla="*/ 3039836 w 15015"/>
                <a:gd name="T115" fmla="*/ 5238070 h 23534"/>
                <a:gd name="T116" fmla="*/ 3222852 w 15015"/>
                <a:gd name="T117" fmla="*/ 5179559 h 23534"/>
                <a:gd name="T118" fmla="*/ 3274106 w 15015"/>
                <a:gd name="T119" fmla="*/ 4384221 h 23534"/>
                <a:gd name="T120" fmla="*/ 3371624 w 15015"/>
                <a:gd name="T121" fmla="*/ 3734707 h 23534"/>
                <a:gd name="T122" fmla="*/ 1600200 w 15015"/>
                <a:gd name="T123" fmla="*/ 1181554 h 23534"/>
                <a:gd name="T124" fmla="*/ 1736272 w 15015"/>
                <a:gd name="T125" fmla="*/ 1166586 h 2353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5015" h="23534">
                  <a:moveTo>
                    <a:pt x="15015" y="15952"/>
                  </a:moveTo>
                  <a:lnTo>
                    <a:pt x="15015" y="15952"/>
                  </a:lnTo>
                  <a:lnTo>
                    <a:pt x="15015" y="15939"/>
                  </a:lnTo>
                  <a:lnTo>
                    <a:pt x="15014" y="15927"/>
                  </a:lnTo>
                  <a:lnTo>
                    <a:pt x="15010" y="15901"/>
                  </a:lnTo>
                  <a:lnTo>
                    <a:pt x="15003" y="15875"/>
                  </a:lnTo>
                  <a:lnTo>
                    <a:pt x="14994" y="15848"/>
                  </a:lnTo>
                  <a:lnTo>
                    <a:pt x="14983" y="15822"/>
                  </a:lnTo>
                  <a:lnTo>
                    <a:pt x="14972" y="15794"/>
                  </a:lnTo>
                  <a:lnTo>
                    <a:pt x="14948" y="15739"/>
                  </a:lnTo>
                  <a:lnTo>
                    <a:pt x="14938" y="15712"/>
                  </a:lnTo>
                  <a:lnTo>
                    <a:pt x="14928" y="15684"/>
                  </a:lnTo>
                  <a:lnTo>
                    <a:pt x="14919" y="15654"/>
                  </a:lnTo>
                  <a:lnTo>
                    <a:pt x="14913" y="15626"/>
                  </a:lnTo>
                  <a:lnTo>
                    <a:pt x="14911" y="15611"/>
                  </a:lnTo>
                  <a:lnTo>
                    <a:pt x="14909" y="15596"/>
                  </a:lnTo>
                  <a:lnTo>
                    <a:pt x="14909" y="15581"/>
                  </a:lnTo>
                  <a:lnTo>
                    <a:pt x="14909" y="15566"/>
                  </a:lnTo>
                  <a:lnTo>
                    <a:pt x="14910" y="15551"/>
                  </a:lnTo>
                  <a:lnTo>
                    <a:pt x="14911" y="15536"/>
                  </a:lnTo>
                  <a:lnTo>
                    <a:pt x="14915" y="15521"/>
                  </a:lnTo>
                  <a:lnTo>
                    <a:pt x="14919" y="15505"/>
                  </a:lnTo>
                  <a:lnTo>
                    <a:pt x="14922" y="15489"/>
                  </a:lnTo>
                  <a:lnTo>
                    <a:pt x="14926" y="15471"/>
                  </a:lnTo>
                  <a:lnTo>
                    <a:pt x="14929" y="15453"/>
                  </a:lnTo>
                  <a:lnTo>
                    <a:pt x="14931" y="15433"/>
                  </a:lnTo>
                  <a:lnTo>
                    <a:pt x="14935" y="15390"/>
                  </a:lnTo>
                  <a:lnTo>
                    <a:pt x="14935" y="15343"/>
                  </a:lnTo>
                  <a:lnTo>
                    <a:pt x="14934" y="15295"/>
                  </a:lnTo>
                  <a:lnTo>
                    <a:pt x="14931" y="15244"/>
                  </a:lnTo>
                  <a:lnTo>
                    <a:pt x="14927" y="15192"/>
                  </a:lnTo>
                  <a:lnTo>
                    <a:pt x="14921" y="15139"/>
                  </a:lnTo>
                  <a:lnTo>
                    <a:pt x="14915" y="15087"/>
                  </a:lnTo>
                  <a:lnTo>
                    <a:pt x="14907" y="15036"/>
                  </a:lnTo>
                  <a:lnTo>
                    <a:pt x="14898" y="14987"/>
                  </a:lnTo>
                  <a:lnTo>
                    <a:pt x="14889" y="14941"/>
                  </a:lnTo>
                  <a:lnTo>
                    <a:pt x="14879" y="14897"/>
                  </a:lnTo>
                  <a:lnTo>
                    <a:pt x="14869" y="14858"/>
                  </a:lnTo>
                  <a:lnTo>
                    <a:pt x="14860" y="14824"/>
                  </a:lnTo>
                  <a:lnTo>
                    <a:pt x="14850" y="14795"/>
                  </a:lnTo>
                  <a:lnTo>
                    <a:pt x="14840" y="14769"/>
                  </a:lnTo>
                  <a:lnTo>
                    <a:pt x="14827" y="14742"/>
                  </a:lnTo>
                  <a:lnTo>
                    <a:pt x="14814" y="14713"/>
                  </a:lnTo>
                  <a:lnTo>
                    <a:pt x="14798" y="14682"/>
                  </a:lnTo>
                  <a:lnTo>
                    <a:pt x="14762" y="14619"/>
                  </a:lnTo>
                  <a:lnTo>
                    <a:pt x="14720" y="14549"/>
                  </a:lnTo>
                  <a:lnTo>
                    <a:pt x="14676" y="14474"/>
                  </a:lnTo>
                  <a:lnTo>
                    <a:pt x="14631" y="14395"/>
                  </a:lnTo>
                  <a:lnTo>
                    <a:pt x="14607" y="14353"/>
                  </a:lnTo>
                  <a:lnTo>
                    <a:pt x="14584" y="14311"/>
                  </a:lnTo>
                  <a:lnTo>
                    <a:pt x="14562" y="14267"/>
                  </a:lnTo>
                  <a:lnTo>
                    <a:pt x="14539" y="14222"/>
                  </a:lnTo>
                  <a:lnTo>
                    <a:pt x="14476" y="14088"/>
                  </a:lnTo>
                  <a:lnTo>
                    <a:pt x="14375" y="13884"/>
                  </a:lnTo>
                  <a:lnTo>
                    <a:pt x="14247" y="13623"/>
                  </a:lnTo>
                  <a:lnTo>
                    <a:pt x="14174" y="13477"/>
                  </a:lnTo>
                  <a:lnTo>
                    <a:pt x="14097" y="13324"/>
                  </a:lnTo>
                  <a:lnTo>
                    <a:pt x="14016" y="13165"/>
                  </a:lnTo>
                  <a:lnTo>
                    <a:pt x="13932" y="13003"/>
                  </a:lnTo>
                  <a:lnTo>
                    <a:pt x="13847" y="12840"/>
                  </a:lnTo>
                  <a:lnTo>
                    <a:pt x="13760" y="12679"/>
                  </a:lnTo>
                  <a:lnTo>
                    <a:pt x="13673" y="12519"/>
                  </a:lnTo>
                  <a:lnTo>
                    <a:pt x="13587" y="12367"/>
                  </a:lnTo>
                  <a:lnTo>
                    <a:pt x="13503" y="12220"/>
                  </a:lnTo>
                  <a:lnTo>
                    <a:pt x="13462" y="12151"/>
                  </a:lnTo>
                  <a:lnTo>
                    <a:pt x="13421" y="12083"/>
                  </a:lnTo>
                  <a:lnTo>
                    <a:pt x="13380" y="12017"/>
                  </a:lnTo>
                  <a:lnTo>
                    <a:pt x="13338" y="11951"/>
                  </a:lnTo>
                  <a:lnTo>
                    <a:pt x="13295" y="11884"/>
                  </a:lnTo>
                  <a:lnTo>
                    <a:pt x="13250" y="11816"/>
                  </a:lnTo>
                  <a:lnTo>
                    <a:pt x="13160" y="11682"/>
                  </a:lnTo>
                  <a:lnTo>
                    <a:pt x="13066" y="11547"/>
                  </a:lnTo>
                  <a:lnTo>
                    <a:pt x="12971" y="11414"/>
                  </a:lnTo>
                  <a:lnTo>
                    <a:pt x="12877" y="11282"/>
                  </a:lnTo>
                  <a:lnTo>
                    <a:pt x="12784" y="11156"/>
                  </a:lnTo>
                  <a:lnTo>
                    <a:pt x="12694" y="11034"/>
                  </a:lnTo>
                  <a:lnTo>
                    <a:pt x="12524" y="10808"/>
                  </a:lnTo>
                  <a:lnTo>
                    <a:pt x="12381" y="10615"/>
                  </a:lnTo>
                  <a:lnTo>
                    <a:pt x="12321" y="10534"/>
                  </a:lnTo>
                  <a:lnTo>
                    <a:pt x="12271" y="10464"/>
                  </a:lnTo>
                  <a:lnTo>
                    <a:pt x="12232" y="10406"/>
                  </a:lnTo>
                  <a:lnTo>
                    <a:pt x="12218" y="10383"/>
                  </a:lnTo>
                  <a:lnTo>
                    <a:pt x="12206" y="10362"/>
                  </a:lnTo>
                  <a:lnTo>
                    <a:pt x="12196" y="10344"/>
                  </a:lnTo>
                  <a:lnTo>
                    <a:pt x="12187" y="10325"/>
                  </a:lnTo>
                  <a:lnTo>
                    <a:pt x="12178" y="10305"/>
                  </a:lnTo>
                  <a:lnTo>
                    <a:pt x="12169" y="10283"/>
                  </a:lnTo>
                  <a:lnTo>
                    <a:pt x="12153" y="10238"/>
                  </a:lnTo>
                  <a:lnTo>
                    <a:pt x="12139" y="10191"/>
                  </a:lnTo>
                  <a:lnTo>
                    <a:pt x="12125" y="10143"/>
                  </a:lnTo>
                  <a:lnTo>
                    <a:pt x="12114" y="10094"/>
                  </a:lnTo>
                  <a:lnTo>
                    <a:pt x="12102" y="10043"/>
                  </a:lnTo>
                  <a:lnTo>
                    <a:pt x="12092" y="9994"/>
                  </a:lnTo>
                  <a:lnTo>
                    <a:pt x="12073" y="9895"/>
                  </a:lnTo>
                  <a:lnTo>
                    <a:pt x="12056" y="9803"/>
                  </a:lnTo>
                  <a:lnTo>
                    <a:pt x="12047" y="9760"/>
                  </a:lnTo>
                  <a:lnTo>
                    <a:pt x="12039" y="9720"/>
                  </a:lnTo>
                  <a:lnTo>
                    <a:pt x="12030" y="9685"/>
                  </a:lnTo>
                  <a:lnTo>
                    <a:pt x="12021" y="9653"/>
                  </a:lnTo>
                  <a:lnTo>
                    <a:pt x="12016" y="9639"/>
                  </a:lnTo>
                  <a:lnTo>
                    <a:pt x="12010" y="9625"/>
                  </a:lnTo>
                  <a:lnTo>
                    <a:pt x="12003" y="9610"/>
                  </a:lnTo>
                  <a:lnTo>
                    <a:pt x="11994" y="9598"/>
                  </a:lnTo>
                  <a:lnTo>
                    <a:pt x="11985" y="9584"/>
                  </a:lnTo>
                  <a:lnTo>
                    <a:pt x="11975" y="9572"/>
                  </a:lnTo>
                  <a:lnTo>
                    <a:pt x="11964" y="9560"/>
                  </a:lnTo>
                  <a:lnTo>
                    <a:pt x="11952" y="9547"/>
                  </a:lnTo>
                  <a:lnTo>
                    <a:pt x="11927" y="9524"/>
                  </a:lnTo>
                  <a:lnTo>
                    <a:pt x="11900" y="9503"/>
                  </a:lnTo>
                  <a:lnTo>
                    <a:pt x="11872" y="9484"/>
                  </a:lnTo>
                  <a:lnTo>
                    <a:pt x="11842" y="9465"/>
                  </a:lnTo>
                  <a:lnTo>
                    <a:pt x="11813" y="9448"/>
                  </a:lnTo>
                  <a:lnTo>
                    <a:pt x="11784" y="9432"/>
                  </a:lnTo>
                  <a:lnTo>
                    <a:pt x="11754" y="9418"/>
                  </a:lnTo>
                  <a:lnTo>
                    <a:pt x="11727" y="9406"/>
                  </a:lnTo>
                  <a:lnTo>
                    <a:pt x="11678" y="9385"/>
                  </a:lnTo>
                  <a:lnTo>
                    <a:pt x="11642" y="9371"/>
                  </a:lnTo>
                  <a:lnTo>
                    <a:pt x="11630" y="9366"/>
                  </a:lnTo>
                  <a:lnTo>
                    <a:pt x="11622" y="9361"/>
                  </a:lnTo>
                  <a:lnTo>
                    <a:pt x="11620" y="9357"/>
                  </a:lnTo>
                  <a:lnTo>
                    <a:pt x="11618" y="9355"/>
                  </a:lnTo>
                  <a:lnTo>
                    <a:pt x="11618" y="9353"/>
                  </a:lnTo>
                  <a:lnTo>
                    <a:pt x="11618" y="9349"/>
                  </a:lnTo>
                  <a:lnTo>
                    <a:pt x="11622" y="9345"/>
                  </a:lnTo>
                  <a:lnTo>
                    <a:pt x="11629" y="9339"/>
                  </a:lnTo>
                  <a:lnTo>
                    <a:pt x="11637" y="9333"/>
                  </a:lnTo>
                  <a:lnTo>
                    <a:pt x="11647" y="9329"/>
                  </a:lnTo>
                  <a:lnTo>
                    <a:pt x="11670" y="9319"/>
                  </a:lnTo>
                  <a:lnTo>
                    <a:pt x="11696" y="9310"/>
                  </a:lnTo>
                  <a:lnTo>
                    <a:pt x="11720" y="9302"/>
                  </a:lnTo>
                  <a:lnTo>
                    <a:pt x="11739" y="9294"/>
                  </a:lnTo>
                  <a:lnTo>
                    <a:pt x="11743" y="9292"/>
                  </a:lnTo>
                  <a:lnTo>
                    <a:pt x="11744" y="9289"/>
                  </a:lnTo>
                  <a:lnTo>
                    <a:pt x="11745" y="9286"/>
                  </a:lnTo>
                  <a:lnTo>
                    <a:pt x="11744" y="9284"/>
                  </a:lnTo>
                  <a:lnTo>
                    <a:pt x="11743" y="9279"/>
                  </a:lnTo>
                  <a:lnTo>
                    <a:pt x="11741" y="9276"/>
                  </a:lnTo>
                  <a:lnTo>
                    <a:pt x="11734" y="9267"/>
                  </a:lnTo>
                  <a:lnTo>
                    <a:pt x="11724" y="9258"/>
                  </a:lnTo>
                  <a:lnTo>
                    <a:pt x="11711" y="9246"/>
                  </a:lnTo>
                  <a:lnTo>
                    <a:pt x="11679" y="9221"/>
                  </a:lnTo>
                  <a:lnTo>
                    <a:pt x="11644" y="9194"/>
                  </a:lnTo>
                  <a:lnTo>
                    <a:pt x="11626" y="9179"/>
                  </a:lnTo>
                  <a:lnTo>
                    <a:pt x="11609" y="9164"/>
                  </a:lnTo>
                  <a:lnTo>
                    <a:pt x="11592" y="9148"/>
                  </a:lnTo>
                  <a:lnTo>
                    <a:pt x="11578" y="9132"/>
                  </a:lnTo>
                  <a:lnTo>
                    <a:pt x="11565" y="9115"/>
                  </a:lnTo>
                  <a:lnTo>
                    <a:pt x="11554" y="9099"/>
                  </a:lnTo>
                  <a:lnTo>
                    <a:pt x="11534" y="9060"/>
                  </a:lnTo>
                  <a:lnTo>
                    <a:pt x="11506" y="9009"/>
                  </a:lnTo>
                  <a:lnTo>
                    <a:pt x="11475" y="8949"/>
                  </a:lnTo>
                  <a:lnTo>
                    <a:pt x="11440" y="8883"/>
                  </a:lnTo>
                  <a:lnTo>
                    <a:pt x="11402" y="8817"/>
                  </a:lnTo>
                  <a:lnTo>
                    <a:pt x="11363" y="8750"/>
                  </a:lnTo>
                  <a:lnTo>
                    <a:pt x="11343" y="8718"/>
                  </a:lnTo>
                  <a:lnTo>
                    <a:pt x="11322" y="8688"/>
                  </a:lnTo>
                  <a:lnTo>
                    <a:pt x="11303" y="8660"/>
                  </a:lnTo>
                  <a:lnTo>
                    <a:pt x="11283" y="8632"/>
                  </a:lnTo>
                  <a:lnTo>
                    <a:pt x="11232" y="8567"/>
                  </a:lnTo>
                  <a:lnTo>
                    <a:pt x="11164" y="8475"/>
                  </a:lnTo>
                  <a:lnTo>
                    <a:pt x="11082" y="8360"/>
                  </a:lnTo>
                  <a:lnTo>
                    <a:pt x="10989" y="8227"/>
                  </a:lnTo>
                  <a:lnTo>
                    <a:pt x="10886" y="8077"/>
                  </a:lnTo>
                  <a:lnTo>
                    <a:pt x="10833" y="7998"/>
                  </a:lnTo>
                  <a:lnTo>
                    <a:pt x="10779" y="7916"/>
                  </a:lnTo>
                  <a:lnTo>
                    <a:pt x="10725" y="7832"/>
                  </a:lnTo>
                  <a:lnTo>
                    <a:pt x="10671" y="7747"/>
                  </a:lnTo>
                  <a:lnTo>
                    <a:pt x="10617" y="7660"/>
                  </a:lnTo>
                  <a:lnTo>
                    <a:pt x="10562" y="7573"/>
                  </a:lnTo>
                  <a:lnTo>
                    <a:pt x="10535" y="7529"/>
                  </a:lnTo>
                  <a:lnTo>
                    <a:pt x="10506" y="7484"/>
                  </a:lnTo>
                  <a:lnTo>
                    <a:pt x="10474" y="7437"/>
                  </a:lnTo>
                  <a:lnTo>
                    <a:pt x="10440" y="7391"/>
                  </a:lnTo>
                  <a:lnTo>
                    <a:pt x="10404" y="7344"/>
                  </a:lnTo>
                  <a:lnTo>
                    <a:pt x="10368" y="7296"/>
                  </a:lnTo>
                  <a:lnTo>
                    <a:pt x="10329" y="7248"/>
                  </a:lnTo>
                  <a:lnTo>
                    <a:pt x="10290" y="7200"/>
                  </a:lnTo>
                  <a:lnTo>
                    <a:pt x="10208" y="7103"/>
                  </a:lnTo>
                  <a:lnTo>
                    <a:pt x="10125" y="7006"/>
                  </a:lnTo>
                  <a:lnTo>
                    <a:pt x="10040" y="6911"/>
                  </a:lnTo>
                  <a:lnTo>
                    <a:pt x="9955" y="6817"/>
                  </a:lnTo>
                  <a:lnTo>
                    <a:pt x="9793" y="6640"/>
                  </a:lnTo>
                  <a:lnTo>
                    <a:pt x="9719" y="6558"/>
                  </a:lnTo>
                  <a:lnTo>
                    <a:pt x="9650" y="6482"/>
                  </a:lnTo>
                  <a:lnTo>
                    <a:pt x="9589" y="6412"/>
                  </a:lnTo>
                  <a:lnTo>
                    <a:pt x="9536" y="6350"/>
                  </a:lnTo>
                  <a:lnTo>
                    <a:pt x="9514" y="6322"/>
                  </a:lnTo>
                  <a:lnTo>
                    <a:pt x="9494" y="6296"/>
                  </a:lnTo>
                  <a:lnTo>
                    <a:pt x="9478" y="6272"/>
                  </a:lnTo>
                  <a:lnTo>
                    <a:pt x="9464" y="6250"/>
                  </a:lnTo>
                  <a:lnTo>
                    <a:pt x="9452" y="6230"/>
                  </a:lnTo>
                  <a:lnTo>
                    <a:pt x="9437" y="6209"/>
                  </a:lnTo>
                  <a:lnTo>
                    <a:pt x="9406" y="6163"/>
                  </a:lnTo>
                  <a:lnTo>
                    <a:pt x="9368" y="6116"/>
                  </a:lnTo>
                  <a:lnTo>
                    <a:pt x="9328" y="6065"/>
                  </a:lnTo>
                  <a:lnTo>
                    <a:pt x="9285" y="6014"/>
                  </a:lnTo>
                  <a:lnTo>
                    <a:pt x="9239" y="5962"/>
                  </a:lnTo>
                  <a:lnTo>
                    <a:pt x="9193" y="5910"/>
                  </a:lnTo>
                  <a:lnTo>
                    <a:pt x="9147" y="5859"/>
                  </a:lnTo>
                  <a:lnTo>
                    <a:pt x="9057" y="5763"/>
                  </a:lnTo>
                  <a:lnTo>
                    <a:pt x="8979" y="5679"/>
                  </a:lnTo>
                  <a:lnTo>
                    <a:pt x="8917" y="5613"/>
                  </a:lnTo>
                  <a:lnTo>
                    <a:pt x="8896" y="5589"/>
                  </a:lnTo>
                  <a:lnTo>
                    <a:pt x="8881" y="5571"/>
                  </a:lnTo>
                  <a:lnTo>
                    <a:pt x="8867" y="5554"/>
                  </a:lnTo>
                  <a:lnTo>
                    <a:pt x="8850" y="5535"/>
                  </a:lnTo>
                  <a:lnTo>
                    <a:pt x="8829" y="5513"/>
                  </a:lnTo>
                  <a:lnTo>
                    <a:pt x="8804" y="5488"/>
                  </a:lnTo>
                  <a:lnTo>
                    <a:pt x="8749" y="5435"/>
                  </a:lnTo>
                  <a:lnTo>
                    <a:pt x="8685" y="5378"/>
                  </a:lnTo>
                  <a:lnTo>
                    <a:pt x="8556" y="5260"/>
                  </a:lnTo>
                  <a:lnTo>
                    <a:pt x="8500" y="5207"/>
                  </a:lnTo>
                  <a:lnTo>
                    <a:pt x="8453" y="5162"/>
                  </a:lnTo>
                  <a:lnTo>
                    <a:pt x="8433" y="5141"/>
                  </a:lnTo>
                  <a:lnTo>
                    <a:pt x="8414" y="5121"/>
                  </a:lnTo>
                  <a:lnTo>
                    <a:pt x="8396" y="5099"/>
                  </a:lnTo>
                  <a:lnTo>
                    <a:pt x="8378" y="5078"/>
                  </a:lnTo>
                  <a:lnTo>
                    <a:pt x="8360" y="5055"/>
                  </a:lnTo>
                  <a:lnTo>
                    <a:pt x="8343" y="5032"/>
                  </a:lnTo>
                  <a:lnTo>
                    <a:pt x="8326" y="5008"/>
                  </a:lnTo>
                  <a:lnTo>
                    <a:pt x="8310" y="4982"/>
                  </a:lnTo>
                  <a:lnTo>
                    <a:pt x="8277" y="4930"/>
                  </a:lnTo>
                  <a:lnTo>
                    <a:pt x="8245" y="4872"/>
                  </a:lnTo>
                  <a:lnTo>
                    <a:pt x="8214" y="4811"/>
                  </a:lnTo>
                  <a:lnTo>
                    <a:pt x="8181" y="4744"/>
                  </a:lnTo>
                  <a:lnTo>
                    <a:pt x="8163" y="4708"/>
                  </a:lnTo>
                  <a:lnTo>
                    <a:pt x="8143" y="4670"/>
                  </a:lnTo>
                  <a:lnTo>
                    <a:pt x="8120" y="4629"/>
                  </a:lnTo>
                  <a:lnTo>
                    <a:pt x="8095" y="4587"/>
                  </a:lnTo>
                  <a:lnTo>
                    <a:pt x="8044" y="4503"/>
                  </a:lnTo>
                  <a:lnTo>
                    <a:pt x="7992" y="4422"/>
                  </a:lnTo>
                  <a:lnTo>
                    <a:pt x="7945" y="4350"/>
                  </a:lnTo>
                  <a:lnTo>
                    <a:pt x="7906" y="4291"/>
                  </a:lnTo>
                  <a:lnTo>
                    <a:pt x="7870" y="4239"/>
                  </a:lnTo>
                  <a:lnTo>
                    <a:pt x="6747" y="2332"/>
                  </a:lnTo>
                  <a:lnTo>
                    <a:pt x="6749" y="2371"/>
                  </a:lnTo>
                  <a:lnTo>
                    <a:pt x="6751" y="2410"/>
                  </a:lnTo>
                  <a:lnTo>
                    <a:pt x="6752" y="2445"/>
                  </a:lnTo>
                  <a:lnTo>
                    <a:pt x="6751" y="2479"/>
                  </a:lnTo>
                  <a:lnTo>
                    <a:pt x="6747" y="2509"/>
                  </a:lnTo>
                  <a:lnTo>
                    <a:pt x="6744" y="2537"/>
                  </a:lnTo>
                  <a:lnTo>
                    <a:pt x="6739" y="2560"/>
                  </a:lnTo>
                  <a:lnTo>
                    <a:pt x="6732" y="2582"/>
                  </a:lnTo>
                  <a:lnTo>
                    <a:pt x="6727" y="2598"/>
                  </a:lnTo>
                  <a:lnTo>
                    <a:pt x="6721" y="2617"/>
                  </a:lnTo>
                  <a:lnTo>
                    <a:pt x="6717" y="2641"/>
                  </a:lnTo>
                  <a:lnTo>
                    <a:pt x="6712" y="2668"/>
                  </a:lnTo>
                  <a:lnTo>
                    <a:pt x="6703" y="2730"/>
                  </a:lnTo>
                  <a:lnTo>
                    <a:pt x="6695" y="2801"/>
                  </a:lnTo>
                  <a:lnTo>
                    <a:pt x="6688" y="2878"/>
                  </a:lnTo>
                  <a:lnTo>
                    <a:pt x="6682" y="2957"/>
                  </a:lnTo>
                  <a:lnTo>
                    <a:pt x="6677" y="3037"/>
                  </a:lnTo>
                  <a:lnTo>
                    <a:pt x="6674" y="3113"/>
                  </a:lnTo>
                  <a:lnTo>
                    <a:pt x="6673" y="3154"/>
                  </a:lnTo>
                  <a:lnTo>
                    <a:pt x="6685" y="3164"/>
                  </a:lnTo>
                  <a:lnTo>
                    <a:pt x="6697" y="3175"/>
                  </a:lnTo>
                  <a:lnTo>
                    <a:pt x="6708" y="3187"/>
                  </a:lnTo>
                  <a:lnTo>
                    <a:pt x="6718" y="3199"/>
                  </a:lnTo>
                  <a:lnTo>
                    <a:pt x="6726" y="3210"/>
                  </a:lnTo>
                  <a:lnTo>
                    <a:pt x="6734" y="3223"/>
                  </a:lnTo>
                  <a:lnTo>
                    <a:pt x="6740" y="3235"/>
                  </a:lnTo>
                  <a:lnTo>
                    <a:pt x="6746" y="3249"/>
                  </a:lnTo>
                  <a:lnTo>
                    <a:pt x="6752" y="3261"/>
                  </a:lnTo>
                  <a:lnTo>
                    <a:pt x="6756" y="3274"/>
                  </a:lnTo>
                  <a:lnTo>
                    <a:pt x="6762" y="3300"/>
                  </a:lnTo>
                  <a:lnTo>
                    <a:pt x="6766" y="3326"/>
                  </a:lnTo>
                  <a:lnTo>
                    <a:pt x="6768" y="3349"/>
                  </a:lnTo>
                  <a:lnTo>
                    <a:pt x="6768" y="3373"/>
                  </a:lnTo>
                  <a:lnTo>
                    <a:pt x="6766" y="3395"/>
                  </a:lnTo>
                  <a:lnTo>
                    <a:pt x="6764" y="3414"/>
                  </a:lnTo>
                  <a:lnTo>
                    <a:pt x="6762" y="3431"/>
                  </a:lnTo>
                  <a:lnTo>
                    <a:pt x="6756" y="3455"/>
                  </a:lnTo>
                  <a:lnTo>
                    <a:pt x="6754" y="3464"/>
                  </a:lnTo>
                  <a:lnTo>
                    <a:pt x="6787" y="3478"/>
                  </a:lnTo>
                  <a:lnTo>
                    <a:pt x="6864" y="3513"/>
                  </a:lnTo>
                  <a:lnTo>
                    <a:pt x="6910" y="3536"/>
                  </a:lnTo>
                  <a:lnTo>
                    <a:pt x="6958" y="3559"/>
                  </a:lnTo>
                  <a:lnTo>
                    <a:pt x="7002" y="3581"/>
                  </a:lnTo>
                  <a:lnTo>
                    <a:pt x="7039" y="3601"/>
                  </a:lnTo>
                  <a:lnTo>
                    <a:pt x="7047" y="3607"/>
                  </a:lnTo>
                  <a:lnTo>
                    <a:pt x="7055" y="3613"/>
                  </a:lnTo>
                  <a:lnTo>
                    <a:pt x="7062" y="3621"/>
                  </a:lnTo>
                  <a:lnTo>
                    <a:pt x="7068" y="3627"/>
                  </a:lnTo>
                  <a:lnTo>
                    <a:pt x="7075" y="3637"/>
                  </a:lnTo>
                  <a:lnTo>
                    <a:pt x="7081" y="3646"/>
                  </a:lnTo>
                  <a:lnTo>
                    <a:pt x="7092" y="3665"/>
                  </a:lnTo>
                  <a:lnTo>
                    <a:pt x="7102" y="3687"/>
                  </a:lnTo>
                  <a:lnTo>
                    <a:pt x="7110" y="3710"/>
                  </a:lnTo>
                  <a:lnTo>
                    <a:pt x="7117" y="3734"/>
                  </a:lnTo>
                  <a:lnTo>
                    <a:pt x="7121" y="3759"/>
                  </a:lnTo>
                  <a:lnTo>
                    <a:pt x="7124" y="3784"/>
                  </a:lnTo>
                  <a:lnTo>
                    <a:pt x="7125" y="3807"/>
                  </a:lnTo>
                  <a:lnTo>
                    <a:pt x="7125" y="3830"/>
                  </a:lnTo>
                  <a:lnTo>
                    <a:pt x="7121" y="3852"/>
                  </a:lnTo>
                  <a:lnTo>
                    <a:pt x="7117" y="3872"/>
                  </a:lnTo>
                  <a:lnTo>
                    <a:pt x="7114" y="3881"/>
                  </a:lnTo>
                  <a:lnTo>
                    <a:pt x="7110" y="3890"/>
                  </a:lnTo>
                  <a:lnTo>
                    <a:pt x="7106" y="3897"/>
                  </a:lnTo>
                  <a:lnTo>
                    <a:pt x="7101" y="3904"/>
                  </a:lnTo>
                  <a:lnTo>
                    <a:pt x="7095" y="3910"/>
                  </a:lnTo>
                  <a:lnTo>
                    <a:pt x="7090" y="3916"/>
                  </a:lnTo>
                  <a:lnTo>
                    <a:pt x="7083" y="3919"/>
                  </a:lnTo>
                  <a:lnTo>
                    <a:pt x="7076" y="3923"/>
                  </a:lnTo>
                  <a:lnTo>
                    <a:pt x="7069" y="3926"/>
                  </a:lnTo>
                  <a:lnTo>
                    <a:pt x="7062" y="3927"/>
                  </a:lnTo>
                  <a:lnTo>
                    <a:pt x="7054" y="3928"/>
                  </a:lnTo>
                  <a:lnTo>
                    <a:pt x="7046" y="3928"/>
                  </a:lnTo>
                  <a:lnTo>
                    <a:pt x="7028" y="3927"/>
                  </a:lnTo>
                  <a:lnTo>
                    <a:pt x="7007" y="3923"/>
                  </a:lnTo>
                  <a:lnTo>
                    <a:pt x="6986" y="3917"/>
                  </a:lnTo>
                  <a:lnTo>
                    <a:pt x="6937" y="3901"/>
                  </a:lnTo>
                  <a:lnTo>
                    <a:pt x="6881" y="3882"/>
                  </a:lnTo>
                  <a:lnTo>
                    <a:pt x="6849" y="3873"/>
                  </a:lnTo>
                  <a:lnTo>
                    <a:pt x="6816" y="3864"/>
                  </a:lnTo>
                  <a:lnTo>
                    <a:pt x="6780" y="3856"/>
                  </a:lnTo>
                  <a:lnTo>
                    <a:pt x="6742" y="3850"/>
                  </a:lnTo>
                  <a:lnTo>
                    <a:pt x="6702" y="3845"/>
                  </a:lnTo>
                  <a:lnTo>
                    <a:pt x="6659" y="3842"/>
                  </a:lnTo>
                  <a:lnTo>
                    <a:pt x="6638" y="3841"/>
                  </a:lnTo>
                  <a:lnTo>
                    <a:pt x="6615" y="3839"/>
                  </a:lnTo>
                  <a:lnTo>
                    <a:pt x="6592" y="3834"/>
                  </a:lnTo>
                  <a:lnTo>
                    <a:pt x="6569" y="3830"/>
                  </a:lnTo>
                  <a:lnTo>
                    <a:pt x="6546" y="3823"/>
                  </a:lnTo>
                  <a:lnTo>
                    <a:pt x="6522" y="3816"/>
                  </a:lnTo>
                  <a:lnTo>
                    <a:pt x="6498" y="3808"/>
                  </a:lnTo>
                  <a:lnTo>
                    <a:pt x="6475" y="3799"/>
                  </a:lnTo>
                  <a:lnTo>
                    <a:pt x="6426" y="3779"/>
                  </a:lnTo>
                  <a:lnTo>
                    <a:pt x="6377" y="3755"/>
                  </a:lnTo>
                  <a:lnTo>
                    <a:pt x="6328" y="3729"/>
                  </a:lnTo>
                  <a:lnTo>
                    <a:pt x="6279" y="3702"/>
                  </a:lnTo>
                  <a:lnTo>
                    <a:pt x="6230" y="3674"/>
                  </a:lnTo>
                  <a:lnTo>
                    <a:pt x="6182" y="3644"/>
                  </a:lnTo>
                  <a:lnTo>
                    <a:pt x="6088" y="3586"/>
                  </a:lnTo>
                  <a:lnTo>
                    <a:pt x="5999" y="3531"/>
                  </a:lnTo>
                  <a:lnTo>
                    <a:pt x="5956" y="3508"/>
                  </a:lnTo>
                  <a:lnTo>
                    <a:pt x="5916" y="3485"/>
                  </a:lnTo>
                  <a:lnTo>
                    <a:pt x="5875" y="3464"/>
                  </a:lnTo>
                  <a:lnTo>
                    <a:pt x="5835" y="3439"/>
                  </a:lnTo>
                  <a:lnTo>
                    <a:pt x="5795" y="3413"/>
                  </a:lnTo>
                  <a:lnTo>
                    <a:pt x="5754" y="3386"/>
                  </a:lnTo>
                  <a:lnTo>
                    <a:pt x="5715" y="3357"/>
                  </a:lnTo>
                  <a:lnTo>
                    <a:pt x="5678" y="3329"/>
                  </a:lnTo>
                  <a:lnTo>
                    <a:pt x="5641" y="3301"/>
                  </a:lnTo>
                  <a:lnTo>
                    <a:pt x="5606" y="3273"/>
                  </a:lnTo>
                  <a:lnTo>
                    <a:pt x="5545" y="3223"/>
                  </a:lnTo>
                  <a:lnTo>
                    <a:pt x="5498" y="3181"/>
                  </a:lnTo>
                  <a:lnTo>
                    <a:pt x="5456" y="3142"/>
                  </a:lnTo>
                  <a:lnTo>
                    <a:pt x="5492" y="2902"/>
                  </a:lnTo>
                  <a:lnTo>
                    <a:pt x="5544" y="2924"/>
                  </a:lnTo>
                  <a:lnTo>
                    <a:pt x="5550" y="2852"/>
                  </a:lnTo>
                  <a:lnTo>
                    <a:pt x="5555" y="2775"/>
                  </a:lnTo>
                  <a:lnTo>
                    <a:pt x="5560" y="2681"/>
                  </a:lnTo>
                  <a:lnTo>
                    <a:pt x="5562" y="2631"/>
                  </a:lnTo>
                  <a:lnTo>
                    <a:pt x="5563" y="2581"/>
                  </a:lnTo>
                  <a:lnTo>
                    <a:pt x="5563" y="2530"/>
                  </a:lnTo>
                  <a:lnTo>
                    <a:pt x="5562" y="2481"/>
                  </a:lnTo>
                  <a:lnTo>
                    <a:pt x="5560" y="2434"/>
                  </a:lnTo>
                  <a:lnTo>
                    <a:pt x="5557" y="2391"/>
                  </a:lnTo>
                  <a:lnTo>
                    <a:pt x="5551" y="2352"/>
                  </a:lnTo>
                  <a:lnTo>
                    <a:pt x="5547" y="2334"/>
                  </a:lnTo>
                  <a:lnTo>
                    <a:pt x="5544" y="2318"/>
                  </a:lnTo>
                  <a:lnTo>
                    <a:pt x="5534" y="2288"/>
                  </a:lnTo>
                  <a:lnTo>
                    <a:pt x="5523" y="2254"/>
                  </a:lnTo>
                  <a:lnTo>
                    <a:pt x="5509" y="2218"/>
                  </a:lnTo>
                  <a:lnTo>
                    <a:pt x="5493" y="2182"/>
                  </a:lnTo>
                  <a:lnTo>
                    <a:pt x="5476" y="2143"/>
                  </a:lnTo>
                  <a:lnTo>
                    <a:pt x="5457" y="2105"/>
                  </a:lnTo>
                  <a:lnTo>
                    <a:pt x="5438" y="2066"/>
                  </a:lnTo>
                  <a:lnTo>
                    <a:pt x="5417" y="2027"/>
                  </a:lnTo>
                  <a:lnTo>
                    <a:pt x="5396" y="1989"/>
                  </a:lnTo>
                  <a:lnTo>
                    <a:pt x="5374" y="1952"/>
                  </a:lnTo>
                  <a:lnTo>
                    <a:pt x="5353" y="1917"/>
                  </a:lnTo>
                  <a:lnTo>
                    <a:pt x="5332" y="1884"/>
                  </a:lnTo>
                  <a:lnTo>
                    <a:pt x="5310" y="1854"/>
                  </a:lnTo>
                  <a:lnTo>
                    <a:pt x="5290" y="1825"/>
                  </a:lnTo>
                  <a:lnTo>
                    <a:pt x="5270" y="1801"/>
                  </a:lnTo>
                  <a:lnTo>
                    <a:pt x="5252" y="1779"/>
                  </a:lnTo>
                  <a:lnTo>
                    <a:pt x="5243" y="1769"/>
                  </a:lnTo>
                  <a:lnTo>
                    <a:pt x="5234" y="1758"/>
                  </a:lnTo>
                  <a:lnTo>
                    <a:pt x="5225" y="1745"/>
                  </a:lnTo>
                  <a:lnTo>
                    <a:pt x="5217" y="1732"/>
                  </a:lnTo>
                  <a:lnTo>
                    <a:pt x="5200" y="1701"/>
                  </a:lnTo>
                  <a:lnTo>
                    <a:pt x="5185" y="1667"/>
                  </a:lnTo>
                  <a:lnTo>
                    <a:pt x="5170" y="1630"/>
                  </a:lnTo>
                  <a:lnTo>
                    <a:pt x="5155" y="1591"/>
                  </a:lnTo>
                  <a:lnTo>
                    <a:pt x="5142" y="1552"/>
                  </a:lnTo>
                  <a:lnTo>
                    <a:pt x="5129" y="1512"/>
                  </a:lnTo>
                  <a:lnTo>
                    <a:pt x="5118" y="1473"/>
                  </a:lnTo>
                  <a:lnTo>
                    <a:pt x="5108" y="1434"/>
                  </a:lnTo>
                  <a:lnTo>
                    <a:pt x="5099" y="1397"/>
                  </a:lnTo>
                  <a:lnTo>
                    <a:pt x="5091" y="1362"/>
                  </a:lnTo>
                  <a:lnTo>
                    <a:pt x="5085" y="1330"/>
                  </a:lnTo>
                  <a:lnTo>
                    <a:pt x="5080" y="1303"/>
                  </a:lnTo>
                  <a:lnTo>
                    <a:pt x="5078" y="1279"/>
                  </a:lnTo>
                  <a:lnTo>
                    <a:pt x="5077" y="1261"/>
                  </a:lnTo>
                  <a:lnTo>
                    <a:pt x="5077" y="1253"/>
                  </a:lnTo>
                  <a:lnTo>
                    <a:pt x="5079" y="1244"/>
                  </a:lnTo>
                  <a:lnTo>
                    <a:pt x="5086" y="1222"/>
                  </a:lnTo>
                  <a:lnTo>
                    <a:pt x="5095" y="1196"/>
                  </a:lnTo>
                  <a:lnTo>
                    <a:pt x="5109" y="1165"/>
                  </a:lnTo>
                  <a:lnTo>
                    <a:pt x="5125" y="1134"/>
                  </a:lnTo>
                  <a:lnTo>
                    <a:pt x="5142" y="1100"/>
                  </a:lnTo>
                  <a:lnTo>
                    <a:pt x="5180" y="1028"/>
                  </a:lnTo>
                  <a:lnTo>
                    <a:pt x="5221" y="959"/>
                  </a:lnTo>
                  <a:lnTo>
                    <a:pt x="5257" y="897"/>
                  </a:lnTo>
                  <a:lnTo>
                    <a:pt x="5285" y="847"/>
                  </a:lnTo>
                  <a:lnTo>
                    <a:pt x="5301" y="817"/>
                  </a:lnTo>
                  <a:lnTo>
                    <a:pt x="5310" y="798"/>
                  </a:lnTo>
                  <a:lnTo>
                    <a:pt x="5319" y="774"/>
                  </a:lnTo>
                  <a:lnTo>
                    <a:pt x="5328" y="746"/>
                  </a:lnTo>
                  <a:lnTo>
                    <a:pt x="5332" y="729"/>
                  </a:lnTo>
                  <a:lnTo>
                    <a:pt x="5335" y="712"/>
                  </a:lnTo>
                  <a:lnTo>
                    <a:pt x="5337" y="694"/>
                  </a:lnTo>
                  <a:lnTo>
                    <a:pt x="5338" y="673"/>
                  </a:lnTo>
                  <a:lnTo>
                    <a:pt x="5338" y="652"/>
                  </a:lnTo>
                  <a:lnTo>
                    <a:pt x="5338" y="629"/>
                  </a:lnTo>
                  <a:lnTo>
                    <a:pt x="5336" y="606"/>
                  </a:lnTo>
                  <a:lnTo>
                    <a:pt x="5333" y="581"/>
                  </a:lnTo>
                  <a:lnTo>
                    <a:pt x="5327" y="554"/>
                  </a:lnTo>
                  <a:lnTo>
                    <a:pt x="5320" y="525"/>
                  </a:lnTo>
                  <a:lnTo>
                    <a:pt x="5318" y="599"/>
                  </a:lnTo>
                  <a:lnTo>
                    <a:pt x="5258" y="559"/>
                  </a:lnTo>
                  <a:lnTo>
                    <a:pt x="5194" y="516"/>
                  </a:lnTo>
                  <a:lnTo>
                    <a:pt x="5113" y="463"/>
                  </a:lnTo>
                  <a:lnTo>
                    <a:pt x="5026" y="403"/>
                  </a:lnTo>
                  <a:lnTo>
                    <a:pt x="4936" y="340"/>
                  </a:lnTo>
                  <a:lnTo>
                    <a:pt x="4893" y="308"/>
                  </a:lnTo>
                  <a:lnTo>
                    <a:pt x="4851" y="278"/>
                  </a:lnTo>
                  <a:lnTo>
                    <a:pt x="4812" y="247"/>
                  </a:lnTo>
                  <a:lnTo>
                    <a:pt x="4779" y="219"/>
                  </a:lnTo>
                  <a:lnTo>
                    <a:pt x="4760" y="205"/>
                  </a:lnTo>
                  <a:lnTo>
                    <a:pt x="4742" y="193"/>
                  </a:lnTo>
                  <a:lnTo>
                    <a:pt x="4722" y="180"/>
                  </a:lnTo>
                  <a:lnTo>
                    <a:pt x="4702" y="168"/>
                  </a:lnTo>
                  <a:lnTo>
                    <a:pt x="4679" y="157"/>
                  </a:lnTo>
                  <a:lnTo>
                    <a:pt x="4655" y="147"/>
                  </a:lnTo>
                  <a:lnTo>
                    <a:pt x="4632" y="135"/>
                  </a:lnTo>
                  <a:lnTo>
                    <a:pt x="4606" y="125"/>
                  </a:lnTo>
                  <a:lnTo>
                    <a:pt x="4580" y="116"/>
                  </a:lnTo>
                  <a:lnTo>
                    <a:pt x="4552" y="107"/>
                  </a:lnTo>
                  <a:lnTo>
                    <a:pt x="4495" y="90"/>
                  </a:lnTo>
                  <a:lnTo>
                    <a:pt x="4435" y="74"/>
                  </a:lnTo>
                  <a:lnTo>
                    <a:pt x="4374" y="61"/>
                  </a:lnTo>
                  <a:lnTo>
                    <a:pt x="4309" y="48"/>
                  </a:lnTo>
                  <a:lnTo>
                    <a:pt x="4245" y="38"/>
                  </a:lnTo>
                  <a:lnTo>
                    <a:pt x="4179" y="28"/>
                  </a:lnTo>
                  <a:lnTo>
                    <a:pt x="4114" y="20"/>
                  </a:lnTo>
                  <a:lnTo>
                    <a:pt x="4048" y="13"/>
                  </a:lnTo>
                  <a:lnTo>
                    <a:pt x="3984" y="7"/>
                  </a:lnTo>
                  <a:lnTo>
                    <a:pt x="3920" y="4"/>
                  </a:lnTo>
                  <a:lnTo>
                    <a:pt x="3859" y="1"/>
                  </a:lnTo>
                  <a:lnTo>
                    <a:pt x="3830" y="0"/>
                  </a:lnTo>
                  <a:lnTo>
                    <a:pt x="3802" y="0"/>
                  </a:lnTo>
                  <a:lnTo>
                    <a:pt x="3774" y="0"/>
                  </a:lnTo>
                  <a:lnTo>
                    <a:pt x="3748" y="2"/>
                  </a:lnTo>
                  <a:lnTo>
                    <a:pt x="3725" y="4"/>
                  </a:lnTo>
                  <a:lnTo>
                    <a:pt x="3701" y="6"/>
                  </a:lnTo>
                  <a:lnTo>
                    <a:pt x="3678" y="10"/>
                  </a:lnTo>
                  <a:lnTo>
                    <a:pt x="3657" y="14"/>
                  </a:lnTo>
                  <a:lnTo>
                    <a:pt x="3637" y="19"/>
                  </a:lnTo>
                  <a:lnTo>
                    <a:pt x="3617" y="24"/>
                  </a:lnTo>
                  <a:lnTo>
                    <a:pt x="3599" y="30"/>
                  </a:lnTo>
                  <a:lnTo>
                    <a:pt x="3581" y="36"/>
                  </a:lnTo>
                  <a:lnTo>
                    <a:pt x="3565" y="43"/>
                  </a:lnTo>
                  <a:lnTo>
                    <a:pt x="3549" y="50"/>
                  </a:lnTo>
                  <a:lnTo>
                    <a:pt x="3535" y="58"/>
                  </a:lnTo>
                  <a:lnTo>
                    <a:pt x="3520" y="66"/>
                  </a:lnTo>
                  <a:lnTo>
                    <a:pt x="3506" y="74"/>
                  </a:lnTo>
                  <a:lnTo>
                    <a:pt x="3494" y="83"/>
                  </a:lnTo>
                  <a:lnTo>
                    <a:pt x="3471" y="101"/>
                  </a:lnTo>
                  <a:lnTo>
                    <a:pt x="3451" y="121"/>
                  </a:lnTo>
                  <a:lnTo>
                    <a:pt x="3433" y="140"/>
                  </a:lnTo>
                  <a:lnTo>
                    <a:pt x="3416" y="160"/>
                  </a:lnTo>
                  <a:lnTo>
                    <a:pt x="3402" y="179"/>
                  </a:lnTo>
                  <a:lnTo>
                    <a:pt x="3390" y="200"/>
                  </a:lnTo>
                  <a:lnTo>
                    <a:pt x="3378" y="219"/>
                  </a:lnTo>
                  <a:lnTo>
                    <a:pt x="3364" y="241"/>
                  </a:lnTo>
                  <a:lnTo>
                    <a:pt x="3344" y="269"/>
                  </a:lnTo>
                  <a:lnTo>
                    <a:pt x="3318" y="301"/>
                  </a:lnTo>
                  <a:lnTo>
                    <a:pt x="3288" y="338"/>
                  </a:lnTo>
                  <a:lnTo>
                    <a:pt x="3217" y="420"/>
                  </a:lnTo>
                  <a:lnTo>
                    <a:pt x="3138" y="511"/>
                  </a:lnTo>
                  <a:lnTo>
                    <a:pt x="3055" y="604"/>
                  </a:lnTo>
                  <a:lnTo>
                    <a:pt x="2976" y="695"/>
                  </a:lnTo>
                  <a:lnTo>
                    <a:pt x="2940" y="738"/>
                  </a:lnTo>
                  <a:lnTo>
                    <a:pt x="2907" y="777"/>
                  </a:lnTo>
                  <a:lnTo>
                    <a:pt x="2878" y="814"/>
                  </a:lnTo>
                  <a:lnTo>
                    <a:pt x="2853" y="846"/>
                  </a:lnTo>
                  <a:lnTo>
                    <a:pt x="2803" y="913"/>
                  </a:lnTo>
                  <a:lnTo>
                    <a:pt x="2742" y="991"/>
                  </a:lnTo>
                  <a:lnTo>
                    <a:pt x="2674" y="1075"/>
                  </a:lnTo>
                  <a:lnTo>
                    <a:pt x="2602" y="1162"/>
                  </a:lnTo>
                  <a:lnTo>
                    <a:pt x="2565" y="1204"/>
                  </a:lnTo>
                  <a:lnTo>
                    <a:pt x="2527" y="1245"/>
                  </a:lnTo>
                  <a:lnTo>
                    <a:pt x="2491" y="1286"/>
                  </a:lnTo>
                  <a:lnTo>
                    <a:pt x="2455" y="1323"/>
                  </a:lnTo>
                  <a:lnTo>
                    <a:pt x="2421" y="1360"/>
                  </a:lnTo>
                  <a:lnTo>
                    <a:pt x="2387" y="1391"/>
                  </a:lnTo>
                  <a:lnTo>
                    <a:pt x="2357" y="1420"/>
                  </a:lnTo>
                  <a:lnTo>
                    <a:pt x="2328" y="1444"/>
                  </a:lnTo>
                  <a:lnTo>
                    <a:pt x="2299" y="1468"/>
                  </a:lnTo>
                  <a:lnTo>
                    <a:pt x="2268" y="1496"/>
                  </a:lnTo>
                  <a:lnTo>
                    <a:pt x="2236" y="1528"/>
                  </a:lnTo>
                  <a:lnTo>
                    <a:pt x="2202" y="1562"/>
                  </a:lnTo>
                  <a:lnTo>
                    <a:pt x="2058" y="1707"/>
                  </a:lnTo>
                  <a:lnTo>
                    <a:pt x="2023" y="1741"/>
                  </a:lnTo>
                  <a:lnTo>
                    <a:pt x="1989" y="1773"/>
                  </a:lnTo>
                  <a:lnTo>
                    <a:pt x="1956" y="1804"/>
                  </a:lnTo>
                  <a:lnTo>
                    <a:pt x="1926" y="1830"/>
                  </a:lnTo>
                  <a:lnTo>
                    <a:pt x="1897" y="1851"/>
                  </a:lnTo>
                  <a:lnTo>
                    <a:pt x="1885" y="1859"/>
                  </a:lnTo>
                  <a:lnTo>
                    <a:pt x="1873" y="1867"/>
                  </a:lnTo>
                  <a:lnTo>
                    <a:pt x="1861" y="1873"/>
                  </a:lnTo>
                  <a:lnTo>
                    <a:pt x="1850" y="1877"/>
                  </a:lnTo>
                  <a:lnTo>
                    <a:pt x="1841" y="1881"/>
                  </a:lnTo>
                  <a:lnTo>
                    <a:pt x="1832" y="1881"/>
                  </a:lnTo>
                  <a:lnTo>
                    <a:pt x="1823" y="1882"/>
                  </a:lnTo>
                  <a:lnTo>
                    <a:pt x="1813" y="1883"/>
                  </a:lnTo>
                  <a:lnTo>
                    <a:pt x="1787" y="1889"/>
                  </a:lnTo>
                  <a:lnTo>
                    <a:pt x="1757" y="1898"/>
                  </a:lnTo>
                  <a:lnTo>
                    <a:pt x="1723" y="1909"/>
                  </a:lnTo>
                  <a:lnTo>
                    <a:pt x="1686" y="1923"/>
                  </a:lnTo>
                  <a:lnTo>
                    <a:pt x="1648" y="1937"/>
                  </a:lnTo>
                  <a:lnTo>
                    <a:pt x="1570" y="1970"/>
                  </a:lnTo>
                  <a:lnTo>
                    <a:pt x="1729" y="1993"/>
                  </a:lnTo>
                  <a:lnTo>
                    <a:pt x="1925" y="2022"/>
                  </a:lnTo>
                  <a:lnTo>
                    <a:pt x="2135" y="2054"/>
                  </a:lnTo>
                  <a:lnTo>
                    <a:pt x="2335" y="2085"/>
                  </a:lnTo>
                  <a:lnTo>
                    <a:pt x="2370" y="2091"/>
                  </a:lnTo>
                  <a:lnTo>
                    <a:pt x="2407" y="2099"/>
                  </a:lnTo>
                  <a:lnTo>
                    <a:pt x="2489" y="2117"/>
                  </a:lnTo>
                  <a:lnTo>
                    <a:pt x="2580" y="2140"/>
                  </a:lnTo>
                  <a:lnTo>
                    <a:pt x="2680" y="2166"/>
                  </a:lnTo>
                  <a:lnTo>
                    <a:pt x="2785" y="2195"/>
                  </a:lnTo>
                  <a:lnTo>
                    <a:pt x="2895" y="2227"/>
                  </a:lnTo>
                  <a:lnTo>
                    <a:pt x="3008" y="2260"/>
                  </a:lnTo>
                  <a:lnTo>
                    <a:pt x="3121" y="2295"/>
                  </a:lnTo>
                  <a:lnTo>
                    <a:pt x="3234" y="2331"/>
                  </a:lnTo>
                  <a:lnTo>
                    <a:pt x="3345" y="2367"/>
                  </a:lnTo>
                  <a:lnTo>
                    <a:pt x="3452" y="2403"/>
                  </a:lnTo>
                  <a:lnTo>
                    <a:pt x="3554" y="2438"/>
                  </a:lnTo>
                  <a:lnTo>
                    <a:pt x="3648" y="2472"/>
                  </a:lnTo>
                  <a:lnTo>
                    <a:pt x="3734" y="2504"/>
                  </a:lnTo>
                  <a:lnTo>
                    <a:pt x="3810" y="2533"/>
                  </a:lnTo>
                  <a:lnTo>
                    <a:pt x="3874" y="2559"/>
                  </a:lnTo>
                  <a:lnTo>
                    <a:pt x="3905" y="2574"/>
                  </a:lnTo>
                  <a:lnTo>
                    <a:pt x="3940" y="2591"/>
                  </a:lnTo>
                  <a:lnTo>
                    <a:pt x="3978" y="2612"/>
                  </a:lnTo>
                  <a:lnTo>
                    <a:pt x="4020" y="2637"/>
                  </a:lnTo>
                  <a:lnTo>
                    <a:pt x="4065" y="2663"/>
                  </a:lnTo>
                  <a:lnTo>
                    <a:pt x="4113" y="2694"/>
                  </a:lnTo>
                  <a:lnTo>
                    <a:pt x="4215" y="2759"/>
                  </a:lnTo>
                  <a:lnTo>
                    <a:pt x="4325" y="2832"/>
                  </a:lnTo>
                  <a:lnTo>
                    <a:pt x="4439" y="2911"/>
                  </a:lnTo>
                  <a:lnTo>
                    <a:pt x="4556" y="2992"/>
                  </a:lnTo>
                  <a:lnTo>
                    <a:pt x="4672" y="3075"/>
                  </a:lnTo>
                  <a:lnTo>
                    <a:pt x="4785" y="3156"/>
                  </a:lnTo>
                  <a:lnTo>
                    <a:pt x="4893" y="3234"/>
                  </a:lnTo>
                  <a:lnTo>
                    <a:pt x="4991" y="3308"/>
                  </a:lnTo>
                  <a:lnTo>
                    <a:pt x="5079" y="3374"/>
                  </a:lnTo>
                  <a:lnTo>
                    <a:pt x="5155" y="3432"/>
                  </a:lnTo>
                  <a:lnTo>
                    <a:pt x="5214" y="3478"/>
                  </a:lnTo>
                  <a:lnTo>
                    <a:pt x="5255" y="3511"/>
                  </a:lnTo>
                  <a:lnTo>
                    <a:pt x="5267" y="3522"/>
                  </a:lnTo>
                  <a:lnTo>
                    <a:pt x="5274" y="3529"/>
                  </a:lnTo>
                  <a:lnTo>
                    <a:pt x="5282" y="3539"/>
                  </a:lnTo>
                  <a:lnTo>
                    <a:pt x="5287" y="3549"/>
                  </a:lnTo>
                  <a:lnTo>
                    <a:pt x="5293" y="3562"/>
                  </a:lnTo>
                  <a:lnTo>
                    <a:pt x="5296" y="3574"/>
                  </a:lnTo>
                  <a:lnTo>
                    <a:pt x="5299" y="3587"/>
                  </a:lnTo>
                  <a:lnTo>
                    <a:pt x="5301" y="3600"/>
                  </a:lnTo>
                  <a:lnTo>
                    <a:pt x="5301" y="3615"/>
                  </a:lnTo>
                  <a:lnTo>
                    <a:pt x="5301" y="3630"/>
                  </a:lnTo>
                  <a:lnTo>
                    <a:pt x="5300" y="3646"/>
                  </a:lnTo>
                  <a:lnTo>
                    <a:pt x="5299" y="3663"/>
                  </a:lnTo>
                  <a:lnTo>
                    <a:pt x="5292" y="3696"/>
                  </a:lnTo>
                  <a:lnTo>
                    <a:pt x="5284" y="3732"/>
                  </a:lnTo>
                  <a:lnTo>
                    <a:pt x="5274" y="3770"/>
                  </a:lnTo>
                  <a:lnTo>
                    <a:pt x="5260" y="3822"/>
                  </a:lnTo>
                  <a:lnTo>
                    <a:pt x="5242" y="3897"/>
                  </a:lnTo>
                  <a:lnTo>
                    <a:pt x="5201" y="4077"/>
                  </a:lnTo>
                  <a:lnTo>
                    <a:pt x="5149" y="4309"/>
                  </a:lnTo>
                  <a:lnTo>
                    <a:pt x="5143" y="4343"/>
                  </a:lnTo>
                  <a:lnTo>
                    <a:pt x="5121" y="4435"/>
                  </a:lnTo>
                  <a:lnTo>
                    <a:pt x="5090" y="4568"/>
                  </a:lnTo>
                  <a:lnTo>
                    <a:pt x="5070" y="4646"/>
                  </a:lnTo>
                  <a:lnTo>
                    <a:pt x="5049" y="4730"/>
                  </a:lnTo>
                  <a:lnTo>
                    <a:pt x="5026" y="4815"/>
                  </a:lnTo>
                  <a:lnTo>
                    <a:pt x="5001" y="4902"/>
                  </a:lnTo>
                  <a:lnTo>
                    <a:pt x="4976" y="4986"/>
                  </a:lnTo>
                  <a:lnTo>
                    <a:pt x="4950" y="5069"/>
                  </a:lnTo>
                  <a:lnTo>
                    <a:pt x="4923" y="5146"/>
                  </a:lnTo>
                  <a:lnTo>
                    <a:pt x="4910" y="5182"/>
                  </a:lnTo>
                  <a:lnTo>
                    <a:pt x="4896" y="5217"/>
                  </a:lnTo>
                  <a:lnTo>
                    <a:pt x="4884" y="5249"/>
                  </a:lnTo>
                  <a:lnTo>
                    <a:pt x="4870" y="5279"/>
                  </a:lnTo>
                  <a:lnTo>
                    <a:pt x="4857" y="5305"/>
                  </a:lnTo>
                  <a:lnTo>
                    <a:pt x="4844" y="5330"/>
                  </a:lnTo>
                  <a:lnTo>
                    <a:pt x="4811" y="5326"/>
                  </a:lnTo>
                  <a:lnTo>
                    <a:pt x="4775" y="5319"/>
                  </a:lnTo>
                  <a:lnTo>
                    <a:pt x="4734" y="5310"/>
                  </a:lnTo>
                  <a:lnTo>
                    <a:pt x="4689" y="5300"/>
                  </a:lnTo>
                  <a:lnTo>
                    <a:pt x="4641" y="5286"/>
                  </a:lnTo>
                  <a:lnTo>
                    <a:pt x="4589" y="5271"/>
                  </a:lnTo>
                  <a:lnTo>
                    <a:pt x="4533" y="5254"/>
                  </a:lnTo>
                  <a:lnTo>
                    <a:pt x="4476" y="5236"/>
                  </a:lnTo>
                  <a:lnTo>
                    <a:pt x="4353" y="5196"/>
                  </a:lnTo>
                  <a:lnTo>
                    <a:pt x="4225" y="5150"/>
                  </a:lnTo>
                  <a:lnTo>
                    <a:pt x="4091" y="5102"/>
                  </a:lnTo>
                  <a:lnTo>
                    <a:pt x="3955" y="5053"/>
                  </a:lnTo>
                  <a:lnTo>
                    <a:pt x="3692" y="4954"/>
                  </a:lnTo>
                  <a:lnTo>
                    <a:pt x="3456" y="4864"/>
                  </a:lnTo>
                  <a:lnTo>
                    <a:pt x="3353" y="4826"/>
                  </a:lnTo>
                  <a:lnTo>
                    <a:pt x="3266" y="4794"/>
                  </a:lnTo>
                  <a:lnTo>
                    <a:pt x="3196" y="4769"/>
                  </a:lnTo>
                  <a:lnTo>
                    <a:pt x="3167" y="4760"/>
                  </a:lnTo>
                  <a:lnTo>
                    <a:pt x="3145" y="4754"/>
                  </a:lnTo>
                  <a:lnTo>
                    <a:pt x="3102" y="4743"/>
                  </a:lnTo>
                  <a:lnTo>
                    <a:pt x="3053" y="4732"/>
                  </a:lnTo>
                  <a:lnTo>
                    <a:pt x="3000" y="4722"/>
                  </a:lnTo>
                  <a:lnTo>
                    <a:pt x="2943" y="4712"/>
                  </a:lnTo>
                  <a:lnTo>
                    <a:pt x="2822" y="4692"/>
                  </a:lnTo>
                  <a:lnTo>
                    <a:pt x="2699" y="4674"/>
                  </a:lnTo>
                  <a:lnTo>
                    <a:pt x="2475" y="4644"/>
                  </a:lnTo>
                  <a:lnTo>
                    <a:pt x="2390" y="4633"/>
                  </a:lnTo>
                  <a:lnTo>
                    <a:pt x="2359" y="4627"/>
                  </a:lnTo>
                  <a:lnTo>
                    <a:pt x="2335" y="4622"/>
                  </a:lnTo>
                  <a:lnTo>
                    <a:pt x="2312" y="4619"/>
                  </a:lnTo>
                  <a:lnTo>
                    <a:pt x="2284" y="4617"/>
                  </a:lnTo>
                  <a:lnTo>
                    <a:pt x="2250" y="4614"/>
                  </a:lnTo>
                  <a:lnTo>
                    <a:pt x="2213" y="4613"/>
                  </a:lnTo>
                  <a:lnTo>
                    <a:pt x="2129" y="4613"/>
                  </a:lnTo>
                  <a:lnTo>
                    <a:pt x="2042" y="4614"/>
                  </a:lnTo>
                  <a:lnTo>
                    <a:pt x="1960" y="4617"/>
                  </a:lnTo>
                  <a:lnTo>
                    <a:pt x="1891" y="4619"/>
                  </a:lnTo>
                  <a:lnTo>
                    <a:pt x="1825" y="4622"/>
                  </a:lnTo>
                  <a:lnTo>
                    <a:pt x="1823" y="4651"/>
                  </a:lnTo>
                  <a:lnTo>
                    <a:pt x="1814" y="4729"/>
                  </a:lnTo>
                  <a:lnTo>
                    <a:pt x="1807" y="4781"/>
                  </a:lnTo>
                  <a:lnTo>
                    <a:pt x="1798" y="4841"/>
                  </a:lnTo>
                  <a:lnTo>
                    <a:pt x="1788" y="4906"/>
                  </a:lnTo>
                  <a:lnTo>
                    <a:pt x="1774" y="4975"/>
                  </a:lnTo>
                  <a:lnTo>
                    <a:pt x="1759" y="5047"/>
                  </a:lnTo>
                  <a:lnTo>
                    <a:pt x="1741" y="5119"/>
                  </a:lnTo>
                  <a:lnTo>
                    <a:pt x="1732" y="5155"/>
                  </a:lnTo>
                  <a:lnTo>
                    <a:pt x="1722" y="5191"/>
                  </a:lnTo>
                  <a:lnTo>
                    <a:pt x="1711" y="5225"/>
                  </a:lnTo>
                  <a:lnTo>
                    <a:pt x="1698" y="5259"/>
                  </a:lnTo>
                  <a:lnTo>
                    <a:pt x="1686" y="5292"/>
                  </a:lnTo>
                  <a:lnTo>
                    <a:pt x="1672" y="5323"/>
                  </a:lnTo>
                  <a:lnTo>
                    <a:pt x="1659" y="5354"/>
                  </a:lnTo>
                  <a:lnTo>
                    <a:pt x="1644" y="5382"/>
                  </a:lnTo>
                  <a:lnTo>
                    <a:pt x="1628" y="5409"/>
                  </a:lnTo>
                  <a:lnTo>
                    <a:pt x="1613" y="5434"/>
                  </a:lnTo>
                  <a:lnTo>
                    <a:pt x="1594" y="5456"/>
                  </a:lnTo>
                  <a:lnTo>
                    <a:pt x="1577" y="5476"/>
                  </a:lnTo>
                  <a:lnTo>
                    <a:pt x="1558" y="5493"/>
                  </a:lnTo>
                  <a:lnTo>
                    <a:pt x="1538" y="5510"/>
                  </a:lnTo>
                  <a:lnTo>
                    <a:pt x="1518" y="5525"/>
                  </a:lnTo>
                  <a:lnTo>
                    <a:pt x="1496" y="5538"/>
                  </a:lnTo>
                  <a:lnTo>
                    <a:pt x="1473" y="5551"/>
                  </a:lnTo>
                  <a:lnTo>
                    <a:pt x="1451" y="5562"/>
                  </a:lnTo>
                  <a:lnTo>
                    <a:pt x="1427" y="5572"/>
                  </a:lnTo>
                  <a:lnTo>
                    <a:pt x="1403" y="5581"/>
                  </a:lnTo>
                  <a:lnTo>
                    <a:pt x="1380" y="5589"/>
                  </a:lnTo>
                  <a:lnTo>
                    <a:pt x="1356" y="5597"/>
                  </a:lnTo>
                  <a:lnTo>
                    <a:pt x="1332" y="5603"/>
                  </a:lnTo>
                  <a:lnTo>
                    <a:pt x="1308" y="5608"/>
                  </a:lnTo>
                  <a:lnTo>
                    <a:pt x="1285" y="5613"/>
                  </a:lnTo>
                  <a:lnTo>
                    <a:pt x="1261" y="5616"/>
                  </a:lnTo>
                  <a:lnTo>
                    <a:pt x="1216" y="5622"/>
                  </a:lnTo>
                  <a:lnTo>
                    <a:pt x="1172" y="5625"/>
                  </a:lnTo>
                  <a:lnTo>
                    <a:pt x="1131" y="5627"/>
                  </a:lnTo>
                  <a:lnTo>
                    <a:pt x="1095" y="5627"/>
                  </a:lnTo>
                  <a:lnTo>
                    <a:pt x="1063" y="5626"/>
                  </a:lnTo>
                  <a:lnTo>
                    <a:pt x="1018" y="5623"/>
                  </a:lnTo>
                  <a:lnTo>
                    <a:pt x="1001" y="5622"/>
                  </a:lnTo>
                  <a:lnTo>
                    <a:pt x="991" y="5626"/>
                  </a:lnTo>
                  <a:lnTo>
                    <a:pt x="961" y="5638"/>
                  </a:lnTo>
                  <a:lnTo>
                    <a:pt x="942" y="5644"/>
                  </a:lnTo>
                  <a:lnTo>
                    <a:pt x="918" y="5652"/>
                  </a:lnTo>
                  <a:lnTo>
                    <a:pt x="893" y="5659"/>
                  </a:lnTo>
                  <a:lnTo>
                    <a:pt x="866" y="5665"/>
                  </a:lnTo>
                  <a:lnTo>
                    <a:pt x="837" y="5669"/>
                  </a:lnTo>
                  <a:lnTo>
                    <a:pt x="807" y="5673"/>
                  </a:lnTo>
                  <a:lnTo>
                    <a:pt x="778" y="5674"/>
                  </a:lnTo>
                  <a:lnTo>
                    <a:pt x="763" y="5674"/>
                  </a:lnTo>
                  <a:lnTo>
                    <a:pt x="749" y="5672"/>
                  </a:lnTo>
                  <a:lnTo>
                    <a:pt x="734" y="5670"/>
                  </a:lnTo>
                  <a:lnTo>
                    <a:pt x="720" y="5667"/>
                  </a:lnTo>
                  <a:lnTo>
                    <a:pt x="706" y="5662"/>
                  </a:lnTo>
                  <a:lnTo>
                    <a:pt x="692" y="5658"/>
                  </a:lnTo>
                  <a:lnTo>
                    <a:pt x="680" y="5652"/>
                  </a:lnTo>
                  <a:lnTo>
                    <a:pt x="667" y="5646"/>
                  </a:lnTo>
                  <a:lnTo>
                    <a:pt x="655" y="5636"/>
                  </a:lnTo>
                  <a:lnTo>
                    <a:pt x="643" y="5627"/>
                  </a:lnTo>
                  <a:lnTo>
                    <a:pt x="622" y="5606"/>
                  </a:lnTo>
                  <a:lnTo>
                    <a:pt x="600" y="5582"/>
                  </a:lnTo>
                  <a:lnTo>
                    <a:pt x="579" y="5556"/>
                  </a:lnTo>
                  <a:lnTo>
                    <a:pt x="559" y="5529"/>
                  </a:lnTo>
                  <a:lnTo>
                    <a:pt x="538" y="5502"/>
                  </a:lnTo>
                  <a:lnTo>
                    <a:pt x="518" y="5474"/>
                  </a:lnTo>
                  <a:lnTo>
                    <a:pt x="482" y="5419"/>
                  </a:lnTo>
                  <a:lnTo>
                    <a:pt x="448" y="5371"/>
                  </a:lnTo>
                  <a:lnTo>
                    <a:pt x="432" y="5349"/>
                  </a:lnTo>
                  <a:lnTo>
                    <a:pt x="418" y="5330"/>
                  </a:lnTo>
                  <a:lnTo>
                    <a:pt x="405" y="5315"/>
                  </a:lnTo>
                  <a:lnTo>
                    <a:pt x="394" y="5303"/>
                  </a:lnTo>
                  <a:lnTo>
                    <a:pt x="388" y="5300"/>
                  </a:lnTo>
                  <a:lnTo>
                    <a:pt x="382" y="5296"/>
                  </a:lnTo>
                  <a:lnTo>
                    <a:pt x="378" y="5294"/>
                  </a:lnTo>
                  <a:lnTo>
                    <a:pt x="373" y="5293"/>
                  </a:lnTo>
                  <a:lnTo>
                    <a:pt x="363" y="5295"/>
                  </a:lnTo>
                  <a:lnTo>
                    <a:pt x="347" y="5297"/>
                  </a:lnTo>
                  <a:lnTo>
                    <a:pt x="303" y="5310"/>
                  </a:lnTo>
                  <a:lnTo>
                    <a:pt x="250" y="5326"/>
                  </a:lnTo>
                  <a:lnTo>
                    <a:pt x="192" y="5345"/>
                  </a:lnTo>
                  <a:lnTo>
                    <a:pt x="88" y="5380"/>
                  </a:lnTo>
                  <a:lnTo>
                    <a:pt x="43" y="5396"/>
                  </a:lnTo>
                  <a:lnTo>
                    <a:pt x="45" y="5616"/>
                  </a:lnTo>
                  <a:lnTo>
                    <a:pt x="46" y="5846"/>
                  </a:lnTo>
                  <a:lnTo>
                    <a:pt x="46" y="6116"/>
                  </a:lnTo>
                  <a:lnTo>
                    <a:pt x="46" y="6256"/>
                  </a:lnTo>
                  <a:lnTo>
                    <a:pt x="44" y="6395"/>
                  </a:lnTo>
                  <a:lnTo>
                    <a:pt x="42" y="6530"/>
                  </a:lnTo>
                  <a:lnTo>
                    <a:pt x="40" y="6654"/>
                  </a:lnTo>
                  <a:lnTo>
                    <a:pt x="35" y="6767"/>
                  </a:lnTo>
                  <a:lnTo>
                    <a:pt x="29" y="6862"/>
                  </a:lnTo>
                  <a:lnTo>
                    <a:pt x="26" y="6903"/>
                  </a:lnTo>
                  <a:lnTo>
                    <a:pt x="23" y="6938"/>
                  </a:lnTo>
                  <a:lnTo>
                    <a:pt x="18" y="6967"/>
                  </a:lnTo>
                  <a:lnTo>
                    <a:pt x="14" y="6990"/>
                  </a:lnTo>
                  <a:lnTo>
                    <a:pt x="10" y="7009"/>
                  </a:lnTo>
                  <a:lnTo>
                    <a:pt x="7" y="7027"/>
                  </a:lnTo>
                  <a:lnTo>
                    <a:pt x="2" y="7063"/>
                  </a:lnTo>
                  <a:lnTo>
                    <a:pt x="0" y="7098"/>
                  </a:lnTo>
                  <a:lnTo>
                    <a:pt x="0" y="7133"/>
                  </a:lnTo>
                  <a:lnTo>
                    <a:pt x="3" y="7166"/>
                  </a:lnTo>
                  <a:lnTo>
                    <a:pt x="8" y="7199"/>
                  </a:lnTo>
                  <a:lnTo>
                    <a:pt x="14" y="7231"/>
                  </a:lnTo>
                  <a:lnTo>
                    <a:pt x="22" y="7262"/>
                  </a:lnTo>
                  <a:lnTo>
                    <a:pt x="31" y="7293"/>
                  </a:lnTo>
                  <a:lnTo>
                    <a:pt x="40" y="7323"/>
                  </a:lnTo>
                  <a:lnTo>
                    <a:pt x="60" y="7383"/>
                  </a:lnTo>
                  <a:lnTo>
                    <a:pt x="81" y="7443"/>
                  </a:lnTo>
                  <a:lnTo>
                    <a:pt x="92" y="7474"/>
                  </a:lnTo>
                  <a:lnTo>
                    <a:pt x="102" y="7505"/>
                  </a:lnTo>
                  <a:lnTo>
                    <a:pt x="107" y="7520"/>
                  </a:lnTo>
                  <a:lnTo>
                    <a:pt x="114" y="7536"/>
                  </a:lnTo>
                  <a:lnTo>
                    <a:pt x="123" y="7551"/>
                  </a:lnTo>
                  <a:lnTo>
                    <a:pt x="133" y="7565"/>
                  </a:lnTo>
                  <a:lnTo>
                    <a:pt x="145" y="7579"/>
                  </a:lnTo>
                  <a:lnTo>
                    <a:pt x="158" y="7593"/>
                  </a:lnTo>
                  <a:lnTo>
                    <a:pt x="172" y="7607"/>
                  </a:lnTo>
                  <a:lnTo>
                    <a:pt x="188" y="7621"/>
                  </a:lnTo>
                  <a:lnTo>
                    <a:pt x="205" y="7634"/>
                  </a:lnTo>
                  <a:lnTo>
                    <a:pt x="223" y="7648"/>
                  </a:lnTo>
                  <a:lnTo>
                    <a:pt x="262" y="7674"/>
                  </a:lnTo>
                  <a:lnTo>
                    <a:pt x="304" y="7700"/>
                  </a:lnTo>
                  <a:lnTo>
                    <a:pt x="349" y="7725"/>
                  </a:lnTo>
                  <a:lnTo>
                    <a:pt x="397" y="7749"/>
                  </a:lnTo>
                  <a:lnTo>
                    <a:pt x="447" y="7774"/>
                  </a:lnTo>
                  <a:lnTo>
                    <a:pt x="547" y="7823"/>
                  </a:lnTo>
                  <a:lnTo>
                    <a:pt x="648" y="7873"/>
                  </a:lnTo>
                  <a:lnTo>
                    <a:pt x="697" y="7898"/>
                  </a:lnTo>
                  <a:lnTo>
                    <a:pt x="743" y="7922"/>
                  </a:lnTo>
                  <a:lnTo>
                    <a:pt x="792" y="7948"/>
                  </a:lnTo>
                  <a:lnTo>
                    <a:pt x="844" y="7974"/>
                  </a:lnTo>
                  <a:lnTo>
                    <a:pt x="899" y="7999"/>
                  </a:lnTo>
                  <a:lnTo>
                    <a:pt x="959" y="8024"/>
                  </a:lnTo>
                  <a:lnTo>
                    <a:pt x="1020" y="8049"/>
                  </a:lnTo>
                  <a:lnTo>
                    <a:pt x="1083" y="8073"/>
                  </a:lnTo>
                  <a:lnTo>
                    <a:pt x="1148" y="8095"/>
                  </a:lnTo>
                  <a:lnTo>
                    <a:pt x="1212" y="8117"/>
                  </a:lnTo>
                  <a:lnTo>
                    <a:pt x="1277" y="8137"/>
                  </a:lnTo>
                  <a:lnTo>
                    <a:pt x="1340" y="8156"/>
                  </a:lnTo>
                  <a:lnTo>
                    <a:pt x="1402" y="8173"/>
                  </a:lnTo>
                  <a:lnTo>
                    <a:pt x="1462" y="8188"/>
                  </a:lnTo>
                  <a:lnTo>
                    <a:pt x="1520" y="8201"/>
                  </a:lnTo>
                  <a:lnTo>
                    <a:pt x="1573" y="8211"/>
                  </a:lnTo>
                  <a:lnTo>
                    <a:pt x="1623" y="8219"/>
                  </a:lnTo>
                  <a:lnTo>
                    <a:pt x="1667" y="8224"/>
                  </a:lnTo>
                  <a:lnTo>
                    <a:pt x="1688" y="8227"/>
                  </a:lnTo>
                  <a:lnTo>
                    <a:pt x="1709" y="8230"/>
                  </a:lnTo>
                  <a:lnTo>
                    <a:pt x="1730" y="8234"/>
                  </a:lnTo>
                  <a:lnTo>
                    <a:pt x="1750" y="8241"/>
                  </a:lnTo>
                  <a:lnTo>
                    <a:pt x="1771" y="8248"/>
                  </a:lnTo>
                  <a:lnTo>
                    <a:pt x="1791" y="8255"/>
                  </a:lnTo>
                  <a:lnTo>
                    <a:pt x="1812" y="8264"/>
                  </a:lnTo>
                  <a:lnTo>
                    <a:pt x="1832" y="8273"/>
                  </a:lnTo>
                  <a:lnTo>
                    <a:pt x="1851" y="8283"/>
                  </a:lnTo>
                  <a:lnTo>
                    <a:pt x="1870" y="8293"/>
                  </a:lnTo>
                  <a:lnTo>
                    <a:pt x="1908" y="8317"/>
                  </a:lnTo>
                  <a:lnTo>
                    <a:pt x="1943" y="8342"/>
                  </a:lnTo>
                  <a:lnTo>
                    <a:pt x="1977" y="8368"/>
                  </a:lnTo>
                  <a:lnTo>
                    <a:pt x="2008" y="8394"/>
                  </a:lnTo>
                  <a:lnTo>
                    <a:pt x="2037" y="8421"/>
                  </a:lnTo>
                  <a:lnTo>
                    <a:pt x="2061" y="8447"/>
                  </a:lnTo>
                  <a:lnTo>
                    <a:pt x="2084" y="8473"/>
                  </a:lnTo>
                  <a:lnTo>
                    <a:pt x="2102" y="8497"/>
                  </a:lnTo>
                  <a:lnTo>
                    <a:pt x="2117" y="8519"/>
                  </a:lnTo>
                  <a:lnTo>
                    <a:pt x="2127" y="8539"/>
                  </a:lnTo>
                  <a:lnTo>
                    <a:pt x="2132" y="8547"/>
                  </a:lnTo>
                  <a:lnTo>
                    <a:pt x="2134" y="8554"/>
                  </a:lnTo>
                  <a:lnTo>
                    <a:pt x="2136" y="8561"/>
                  </a:lnTo>
                  <a:lnTo>
                    <a:pt x="2138" y="8568"/>
                  </a:lnTo>
                  <a:lnTo>
                    <a:pt x="2142" y="8574"/>
                  </a:lnTo>
                  <a:lnTo>
                    <a:pt x="2146" y="8578"/>
                  </a:lnTo>
                  <a:lnTo>
                    <a:pt x="2151" y="8583"/>
                  </a:lnTo>
                  <a:lnTo>
                    <a:pt x="2156" y="8586"/>
                  </a:lnTo>
                  <a:lnTo>
                    <a:pt x="2162" y="8589"/>
                  </a:lnTo>
                  <a:lnTo>
                    <a:pt x="2169" y="8592"/>
                  </a:lnTo>
                  <a:lnTo>
                    <a:pt x="2184" y="8595"/>
                  </a:lnTo>
                  <a:lnTo>
                    <a:pt x="2199" y="8596"/>
                  </a:lnTo>
                  <a:lnTo>
                    <a:pt x="2217" y="8596"/>
                  </a:lnTo>
                  <a:lnTo>
                    <a:pt x="2236" y="8595"/>
                  </a:lnTo>
                  <a:lnTo>
                    <a:pt x="2255" y="8592"/>
                  </a:lnTo>
                  <a:lnTo>
                    <a:pt x="2275" y="8588"/>
                  </a:lnTo>
                  <a:lnTo>
                    <a:pt x="2317" y="8578"/>
                  </a:lnTo>
                  <a:lnTo>
                    <a:pt x="2358" y="8566"/>
                  </a:lnTo>
                  <a:lnTo>
                    <a:pt x="2396" y="8554"/>
                  </a:lnTo>
                  <a:lnTo>
                    <a:pt x="2405" y="8552"/>
                  </a:lnTo>
                  <a:lnTo>
                    <a:pt x="2415" y="8551"/>
                  </a:lnTo>
                  <a:lnTo>
                    <a:pt x="2424" y="8550"/>
                  </a:lnTo>
                  <a:lnTo>
                    <a:pt x="2436" y="8550"/>
                  </a:lnTo>
                  <a:lnTo>
                    <a:pt x="2457" y="8551"/>
                  </a:lnTo>
                  <a:lnTo>
                    <a:pt x="2480" y="8554"/>
                  </a:lnTo>
                  <a:lnTo>
                    <a:pt x="2505" y="8561"/>
                  </a:lnTo>
                  <a:lnTo>
                    <a:pt x="2531" y="8568"/>
                  </a:lnTo>
                  <a:lnTo>
                    <a:pt x="2588" y="8586"/>
                  </a:lnTo>
                  <a:lnTo>
                    <a:pt x="2652" y="8608"/>
                  </a:lnTo>
                  <a:lnTo>
                    <a:pt x="2686" y="8618"/>
                  </a:lnTo>
                  <a:lnTo>
                    <a:pt x="2722" y="8629"/>
                  </a:lnTo>
                  <a:lnTo>
                    <a:pt x="2759" y="8638"/>
                  </a:lnTo>
                  <a:lnTo>
                    <a:pt x="2799" y="8647"/>
                  </a:lnTo>
                  <a:lnTo>
                    <a:pt x="2839" y="8655"/>
                  </a:lnTo>
                  <a:lnTo>
                    <a:pt x="2882" y="8662"/>
                  </a:lnTo>
                  <a:lnTo>
                    <a:pt x="2932" y="8667"/>
                  </a:lnTo>
                  <a:lnTo>
                    <a:pt x="2993" y="8672"/>
                  </a:lnTo>
                  <a:lnTo>
                    <a:pt x="3064" y="8677"/>
                  </a:lnTo>
                  <a:lnTo>
                    <a:pt x="3141" y="8681"/>
                  </a:lnTo>
                  <a:lnTo>
                    <a:pt x="3311" y="8690"/>
                  </a:lnTo>
                  <a:lnTo>
                    <a:pt x="3485" y="8697"/>
                  </a:lnTo>
                  <a:lnTo>
                    <a:pt x="3648" y="8703"/>
                  </a:lnTo>
                  <a:lnTo>
                    <a:pt x="3785" y="8707"/>
                  </a:lnTo>
                  <a:lnTo>
                    <a:pt x="3912" y="8710"/>
                  </a:lnTo>
                  <a:lnTo>
                    <a:pt x="3928" y="8723"/>
                  </a:lnTo>
                  <a:lnTo>
                    <a:pt x="3946" y="8738"/>
                  </a:lnTo>
                  <a:lnTo>
                    <a:pt x="3968" y="8759"/>
                  </a:lnTo>
                  <a:lnTo>
                    <a:pt x="3992" y="8785"/>
                  </a:lnTo>
                  <a:lnTo>
                    <a:pt x="4003" y="8801"/>
                  </a:lnTo>
                  <a:lnTo>
                    <a:pt x="4015" y="8817"/>
                  </a:lnTo>
                  <a:lnTo>
                    <a:pt x="4027" y="8835"/>
                  </a:lnTo>
                  <a:lnTo>
                    <a:pt x="4038" y="8854"/>
                  </a:lnTo>
                  <a:lnTo>
                    <a:pt x="4049" y="8873"/>
                  </a:lnTo>
                  <a:lnTo>
                    <a:pt x="4058" y="8895"/>
                  </a:lnTo>
                  <a:lnTo>
                    <a:pt x="4066" y="8916"/>
                  </a:lnTo>
                  <a:lnTo>
                    <a:pt x="4072" y="8937"/>
                  </a:lnTo>
                  <a:lnTo>
                    <a:pt x="4076" y="8956"/>
                  </a:lnTo>
                  <a:lnTo>
                    <a:pt x="4079" y="8974"/>
                  </a:lnTo>
                  <a:lnTo>
                    <a:pt x="4079" y="8991"/>
                  </a:lnTo>
                  <a:lnTo>
                    <a:pt x="4076" y="9009"/>
                  </a:lnTo>
                  <a:lnTo>
                    <a:pt x="4074" y="9026"/>
                  </a:lnTo>
                  <a:lnTo>
                    <a:pt x="4070" y="9043"/>
                  </a:lnTo>
                  <a:lnTo>
                    <a:pt x="4064" y="9061"/>
                  </a:lnTo>
                  <a:lnTo>
                    <a:pt x="4057" y="9079"/>
                  </a:lnTo>
                  <a:lnTo>
                    <a:pt x="4041" y="9116"/>
                  </a:lnTo>
                  <a:lnTo>
                    <a:pt x="4021" y="9158"/>
                  </a:lnTo>
                  <a:lnTo>
                    <a:pt x="4001" y="9206"/>
                  </a:lnTo>
                  <a:lnTo>
                    <a:pt x="3995" y="9219"/>
                  </a:lnTo>
                  <a:lnTo>
                    <a:pt x="3992" y="9233"/>
                  </a:lnTo>
                  <a:lnTo>
                    <a:pt x="3989" y="9246"/>
                  </a:lnTo>
                  <a:lnTo>
                    <a:pt x="3987" y="9261"/>
                  </a:lnTo>
                  <a:lnTo>
                    <a:pt x="3987" y="9277"/>
                  </a:lnTo>
                  <a:lnTo>
                    <a:pt x="3987" y="9292"/>
                  </a:lnTo>
                  <a:lnTo>
                    <a:pt x="3988" y="9307"/>
                  </a:lnTo>
                  <a:lnTo>
                    <a:pt x="3992" y="9324"/>
                  </a:lnTo>
                  <a:lnTo>
                    <a:pt x="3995" y="9340"/>
                  </a:lnTo>
                  <a:lnTo>
                    <a:pt x="3999" y="9357"/>
                  </a:lnTo>
                  <a:lnTo>
                    <a:pt x="4005" y="9374"/>
                  </a:lnTo>
                  <a:lnTo>
                    <a:pt x="4011" y="9390"/>
                  </a:lnTo>
                  <a:lnTo>
                    <a:pt x="4019" y="9407"/>
                  </a:lnTo>
                  <a:lnTo>
                    <a:pt x="4027" y="9424"/>
                  </a:lnTo>
                  <a:lnTo>
                    <a:pt x="4036" y="9441"/>
                  </a:lnTo>
                  <a:lnTo>
                    <a:pt x="4045" y="9458"/>
                  </a:lnTo>
                  <a:lnTo>
                    <a:pt x="4056" y="9474"/>
                  </a:lnTo>
                  <a:lnTo>
                    <a:pt x="4067" y="9491"/>
                  </a:lnTo>
                  <a:lnTo>
                    <a:pt x="4080" y="9506"/>
                  </a:lnTo>
                  <a:lnTo>
                    <a:pt x="4092" y="9522"/>
                  </a:lnTo>
                  <a:lnTo>
                    <a:pt x="4107" y="9538"/>
                  </a:lnTo>
                  <a:lnTo>
                    <a:pt x="4120" y="9553"/>
                  </a:lnTo>
                  <a:lnTo>
                    <a:pt x="4136" y="9567"/>
                  </a:lnTo>
                  <a:lnTo>
                    <a:pt x="4152" y="9582"/>
                  </a:lnTo>
                  <a:lnTo>
                    <a:pt x="4169" y="9596"/>
                  </a:lnTo>
                  <a:lnTo>
                    <a:pt x="4186" y="9608"/>
                  </a:lnTo>
                  <a:lnTo>
                    <a:pt x="4204" y="9622"/>
                  </a:lnTo>
                  <a:lnTo>
                    <a:pt x="4222" y="9633"/>
                  </a:lnTo>
                  <a:lnTo>
                    <a:pt x="4241" y="9644"/>
                  </a:lnTo>
                  <a:lnTo>
                    <a:pt x="4261" y="9654"/>
                  </a:lnTo>
                  <a:lnTo>
                    <a:pt x="4281" y="9664"/>
                  </a:lnTo>
                  <a:lnTo>
                    <a:pt x="4301" y="9673"/>
                  </a:lnTo>
                  <a:lnTo>
                    <a:pt x="4342" y="9688"/>
                  </a:lnTo>
                  <a:lnTo>
                    <a:pt x="4378" y="9704"/>
                  </a:lnTo>
                  <a:lnTo>
                    <a:pt x="4411" y="9719"/>
                  </a:lnTo>
                  <a:lnTo>
                    <a:pt x="4442" y="9735"/>
                  </a:lnTo>
                  <a:lnTo>
                    <a:pt x="4468" y="9749"/>
                  </a:lnTo>
                  <a:lnTo>
                    <a:pt x="4491" y="9764"/>
                  </a:lnTo>
                  <a:lnTo>
                    <a:pt x="4513" y="9780"/>
                  </a:lnTo>
                  <a:lnTo>
                    <a:pt x="4530" y="9796"/>
                  </a:lnTo>
                  <a:lnTo>
                    <a:pt x="4546" y="9812"/>
                  </a:lnTo>
                  <a:lnTo>
                    <a:pt x="4558" y="9829"/>
                  </a:lnTo>
                  <a:lnTo>
                    <a:pt x="4567" y="9847"/>
                  </a:lnTo>
                  <a:lnTo>
                    <a:pt x="4575" y="9865"/>
                  </a:lnTo>
                  <a:lnTo>
                    <a:pt x="4581" y="9885"/>
                  </a:lnTo>
                  <a:lnTo>
                    <a:pt x="4583" y="9907"/>
                  </a:lnTo>
                  <a:lnTo>
                    <a:pt x="4584" y="9930"/>
                  </a:lnTo>
                  <a:lnTo>
                    <a:pt x="4584" y="9954"/>
                  </a:lnTo>
                  <a:lnTo>
                    <a:pt x="4582" y="9968"/>
                  </a:lnTo>
                  <a:lnTo>
                    <a:pt x="4580" y="9980"/>
                  </a:lnTo>
                  <a:lnTo>
                    <a:pt x="4575" y="9994"/>
                  </a:lnTo>
                  <a:lnTo>
                    <a:pt x="4571" y="10007"/>
                  </a:lnTo>
                  <a:lnTo>
                    <a:pt x="4564" y="10021"/>
                  </a:lnTo>
                  <a:lnTo>
                    <a:pt x="4557" y="10035"/>
                  </a:lnTo>
                  <a:lnTo>
                    <a:pt x="4541" y="10064"/>
                  </a:lnTo>
                  <a:lnTo>
                    <a:pt x="4522" y="10092"/>
                  </a:lnTo>
                  <a:lnTo>
                    <a:pt x="4500" y="10120"/>
                  </a:lnTo>
                  <a:lnTo>
                    <a:pt x="4478" y="10149"/>
                  </a:lnTo>
                  <a:lnTo>
                    <a:pt x="4455" y="10177"/>
                  </a:lnTo>
                  <a:lnTo>
                    <a:pt x="4408" y="10231"/>
                  </a:lnTo>
                  <a:lnTo>
                    <a:pt x="4365" y="10281"/>
                  </a:lnTo>
                  <a:lnTo>
                    <a:pt x="4347" y="10305"/>
                  </a:lnTo>
                  <a:lnTo>
                    <a:pt x="4331" y="10326"/>
                  </a:lnTo>
                  <a:lnTo>
                    <a:pt x="4319" y="10345"/>
                  </a:lnTo>
                  <a:lnTo>
                    <a:pt x="4315" y="10354"/>
                  </a:lnTo>
                  <a:lnTo>
                    <a:pt x="4312" y="10362"/>
                  </a:lnTo>
                  <a:lnTo>
                    <a:pt x="4307" y="10379"/>
                  </a:lnTo>
                  <a:lnTo>
                    <a:pt x="4305" y="10396"/>
                  </a:lnTo>
                  <a:lnTo>
                    <a:pt x="4305" y="10414"/>
                  </a:lnTo>
                  <a:lnTo>
                    <a:pt x="4306" y="10431"/>
                  </a:lnTo>
                  <a:lnTo>
                    <a:pt x="4308" y="10449"/>
                  </a:lnTo>
                  <a:lnTo>
                    <a:pt x="4312" y="10467"/>
                  </a:lnTo>
                  <a:lnTo>
                    <a:pt x="4318" y="10504"/>
                  </a:lnTo>
                  <a:lnTo>
                    <a:pt x="4325" y="10540"/>
                  </a:lnTo>
                  <a:lnTo>
                    <a:pt x="4327" y="10558"/>
                  </a:lnTo>
                  <a:lnTo>
                    <a:pt x="4327" y="10576"/>
                  </a:lnTo>
                  <a:lnTo>
                    <a:pt x="4327" y="10594"/>
                  </a:lnTo>
                  <a:lnTo>
                    <a:pt x="4324" y="10611"/>
                  </a:lnTo>
                  <a:lnTo>
                    <a:pt x="4319" y="10628"/>
                  </a:lnTo>
                  <a:lnTo>
                    <a:pt x="4315" y="10637"/>
                  </a:lnTo>
                  <a:lnTo>
                    <a:pt x="4312" y="10645"/>
                  </a:lnTo>
                  <a:lnTo>
                    <a:pt x="4301" y="10662"/>
                  </a:lnTo>
                  <a:lnTo>
                    <a:pt x="4291" y="10679"/>
                  </a:lnTo>
                  <a:lnTo>
                    <a:pt x="4266" y="10715"/>
                  </a:lnTo>
                  <a:lnTo>
                    <a:pt x="4240" y="10754"/>
                  </a:lnTo>
                  <a:lnTo>
                    <a:pt x="4215" y="10795"/>
                  </a:lnTo>
                  <a:lnTo>
                    <a:pt x="4203" y="10817"/>
                  </a:lnTo>
                  <a:lnTo>
                    <a:pt x="4192" y="10838"/>
                  </a:lnTo>
                  <a:lnTo>
                    <a:pt x="4182" y="10860"/>
                  </a:lnTo>
                  <a:lnTo>
                    <a:pt x="4174" y="10882"/>
                  </a:lnTo>
                  <a:lnTo>
                    <a:pt x="4166" y="10905"/>
                  </a:lnTo>
                  <a:lnTo>
                    <a:pt x="4160" y="10929"/>
                  </a:lnTo>
                  <a:lnTo>
                    <a:pt x="4157" y="10951"/>
                  </a:lnTo>
                  <a:lnTo>
                    <a:pt x="4156" y="10975"/>
                  </a:lnTo>
                  <a:lnTo>
                    <a:pt x="4157" y="10987"/>
                  </a:lnTo>
                  <a:lnTo>
                    <a:pt x="4159" y="11002"/>
                  </a:lnTo>
                  <a:lnTo>
                    <a:pt x="4163" y="11018"/>
                  </a:lnTo>
                  <a:lnTo>
                    <a:pt x="4168" y="11034"/>
                  </a:lnTo>
                  <a:lnTo>
                    <a:pt x="4175" y="11052"/>
                  </a:lnTo>
                  <a:lnTo>
                    <a:pt x="4183" y="11071"/>
                  </a:lnTo>
                  <a:lnTo>
                    <a:pt x="4201" y="11112"/>
                  </a:lnTo>
                  <a:lnTo>
                    <a:pt x="4221" y="11155"/>
                  </a:lnTo>
                  <a:lnTo>
                    <a:pt x="4245" y="11199"/>
                  </a:lnTo>
                  <a:lnTo>
                    <a:pt x="4295" y="11292"/>
                  </a:lnTo>
                  <a:lnTo>
                    <a:pt x="4318" y="11336"/>
                  </a:lnTo>
                  <a:lnTo>
                    <a:pt x="4341" y="11380"/>
                  </a:lnTo>
                  <a:lnTo>
                    <a:pt x="4361" y="11419"/>
                  </a:lnTo>
                  <a:lnTo>
                    <a:pt x="4377" y="11457"/>
                  </a:lnTo>
                  <a:lnTo>
                    <a:pt x="4384" y="11474"/>
                  </a:lnTo>
                  <a:lnTo>
                    <a:pt x="4390" y="11488"/>
                  </a:lnTo>
                  <a:lnTo>
                    <a:pt x="4393" y="11503"/>
                  </a:lnTo>
                  <a:lnTo>
                    <a:pt x="4396" y="11515"/>
                  </a:lnTo>
                  <a:lnTo>
                    <a:pt x="4396" y="11527"/>
                  </a:lnTo>
                  <a:lnTo>
                    <a:pt x="4396" y="11536"/>
                  </a:lnTo>
                  <a:lnTo>
                    <a:pt x="4394" y="11544"/>
                  </a:lnTo>
                  <a:lnTo>
                    <a:pt x="4392" y="11546"/>
                  </a:lnTo>
                  <a:lnTo>
                    <a:pt x="4390" y="11548"/>
                  </a:lnTo>
                  <a:lnTo>
                    <a:pt x="4383" y="11555"/>
                  </a:lnTo>
                  <a:lnTo>
                    <a:pt x="4373" y="11566"/>
                  </a:lnTo>
                  <a:lnTo>
                    <a:pt x="4347" y="11600"/>
                  </a:lnTo>
                  <a:lnTo>
                    <a:pt x="4313" y="11648"/>
                  </a:lnTo>
                  <a:lnTo>
                    <a:pt x="4270" y="11709"/>
                  </a:lnTo>
                  <a:lnTo>
                    <a:pt x="4165" y="11864"/>
                  </a:lnTo>
                  <a:lnTo>
                    <a:pt x="4040" y="12050"/>
                  </a:lnTo>
                  <a:lnTo>
                    <a:pt x="3903" y="12258"/>
                  </a:lnTo>
                  <a:lnTo>
                    <a:pt x="3762" y="12474"/>
                  </a:lnTo>
                  <a:lnTo>
                    <a:pt x="3495" y="12880"/>
                  </a:lnTo>
                  <a:lnTo>
                    <a:pt x="3464" y="12929"/>
                  </a:lnTo>
                  <a:lnTo>
                    <a:pt x="3431" y="12983"/>
                  </a:lnTo>
                  <a:lnTo>
                    <a:pt x="3395" y="13043"/>
                  </a:lnTo>
                  <a:lnTo>
                    <a:pt x="3358" y="13106"/>
                  </a:lnTo>
                  <a:lnTo>
                    <a:pt x="3320" y="13174"/>
                  </a:lnTo>
                  <a:lnTo>
                    <a:pt x="3280" y="13246"/>
                  </a:lnTo>
                  <a:lnTo>
                    <a:pt x="3198" y="13400"/>
                  </a:lnTo>
                  <a:lnTo>
                    <a:pt x="3113" y="13564"/>
                  </a:lnTo>
                  <a:lnTo>
                    <a:pt x="3027" y="13734"/>
                  </a:lnTo>
                  <a:lnTo>
                    <a:pt x="2941" y="13905"/>
                  </a:lnTo>
                  <a:lnTo>
                    <a:pt x="2856" y="14077"/>
                  </a:lnTo>
                  <a:lnTo>
                    <a:pt x="2776" y="14245"/>
                  </a:lnTo>
                  <a:lnTo>
                    <a:pt x="2700" y="14404"/>
                  </a:lnTo>
                  <a:lnTo>
                    <a:pt x="2632" y="14551"/>
                  </a:lnTo>
                  <a:lnTo>
                    <a:pt x="2571" y="14683"/>
                  </a:lnTo>
                  <a:lnTo>
                    <a:pt x="2522" y="14797"/>
                  </a:lnTo>
                  <a:lnTo>
                    <a:pt x="2482" y="14889"/>
                  </a:lnTo>
                  <a:lnTo>
                    <a:pt x="2456" y="14953"/>
                  </a:lnTo>
                  <a:lnTo>
                    <a:pt x="2448" y="14976"/>
                  </a:lnTo>
                  <a:lnTo>
                    <a:pt x="2445" y="14990"/>
                  </a:lnTo>
                  <a:lnTo>
                    <a:pt x="2440" y="15011"/>
                  </a:lnTo>
                  <a:lnTo>
                    <a:pt x="2433" y="15036"/>
                  </a:lnTo>
                  <a:lnTo>
                    <a:pt x="2424" y="15062"/>
                  </a:lnTo>
                  <a:lnTo>
                    <a:pt x="2414" y="15091"/>
                  </a:lnTo>
                  <a:lnTo>
                    <a:pt x="2390" y="15153"/>
                  </a:lnTo>
                  <a:lnTo>
                    <a:pt x="2362" y="15222"/>
                  </a:lnTo>
                  <a:lnTo>
                    <a:pt x="2302" y="15366"/>
                  </a:lnTo>
                  <a:lnTo>
                    <a:pt x="2274" y="15437"/>
                  </a:lnTo>
                  <a:lnTo>
                    <a:pt x="2262" y="15471"/>
                  </a:lnTo>
                  <a:lnTo>
                    <a:pt x="2250" y="15505"/>
                  </a:lnTo>
                  <a:lnTo>
                    <a:pt x="2240" y="15539"/>
                  </a:lnTo>
                  <a:lnTo>
                    <a:pt x="2232" y="15575"/>
                  </a:lnTo>
                  <a:lnTo>
                    <a:pt x="2225" y="15611"/>
                  </a:lnTo>
                  <a:lnTo>
                    <a:pt x="2220" y="15650"/>
                  </a:lnTo>
                  <a:lnTo>
                    <a:pt x="2215" y="15689"/>
                  </a:lnTo>
                  <a:lnTo>
                    <a:pt x="2211" y="15728"/>
                  </a:lnTo>
                  <a:lnTo>
                    <a:pt x="2204" y="15805"/>
                  </a:lnTo>
                  <a:lnTo>
                    <a:pt x="2200" y="15842"/>
                  </a:lnTo>
                  <a:lnTo>
                    <a:pt x="2196" y="15878"/>
                  </a:lnTo>
                  <a:lnTo>
                    <a:pt x="2190" y="15912"/>
                  </a:lnTo>
                  <a:lnTo>
                    <a:pt x="2185" y="15944"/>
                  </a:lnTo>
                  <a:lnTo>
                    <a:pt x="2177" y="15973"/>
                  </a:lnTo>
                  <a:lnTo>
                    <a:pt x="2172" y="15987"/>
                  </a:lnTo>
                  <a:lnTo>
                    <a:pt x="2168" y="15999"/>
                  </a:lnTo>
                  <a:lnTo>
                    <a:pt x="2162" y="16010"/>
                  </a:lnTo>
                  <a:lnTo>
                    <a:pt x="2156" y="16022"/>
                  </a:lnTo>
                  <a:lnTo>
                    <a:pt x="2151" y="16031"/>
                  </a:lnTo>
                  <a:lnTo>
                    <a:pt x="2143" y="16040"/>
                  </a:lnTo>
                  <a:lnTo>
                    <a:pt x="2136" y="16048"/>
                  </a:lnTo>
                  <a:lnTo>
                    <a:pt x="2127" y="16055"/>
                  </a:lnTo>
                  <a:lnTo>
                    <a:pt x="2118" y="16061"/>
                  </a:lnTo>
                  <a:lnTo>
                    <a:pt x="2109" y="16067"/>
                  </a:lnTo>
                  <a:lnTo>
                    <a:pt x="2099" y="16071"/>
                  </a:lnTo>
                  <a:lnTo>
                    <a:pt x="2089" y="16076"/>
                  </a:lnTo>
                  <a:lnTo>
                    <a:pt x="2066" y="16084"/>
                  </a:lnTo>
                  <a:lnTo>
                    <a:pt x="2042" y="16090"/>
                  </a:lnTo>
                  <a:lnTo>
                    <a:pt x="2017" y="16094"/>
                  </a:lnTo>
                  <a:lnTo>
                    <a:pt x="1994" y="16097"/>
                  </a:lnTo>
                  <a:lnTo>
                    <a:pt x="1969" y="16101"/>
                  </a:lnTo>
                  <a:lnTo>
                    <a:pt x="1920" y="16105"/>
                  </a:lnTo>
                  <a:lnTo>
                    <a:pt x="1899" y="16109"/>
                  </a:lnTo>
                  <a:lnTo>
                    <a:pt x="1878" y="16113"/>
                  </a:lnTo>
                  <a:lnTo>
                    <a:pt x="1860" y="16119"/>
                  </a:lnTo>
                  <a:lnTo>
                    <a:pt x="1851" y="16122"/>
                  </a:lnTo>
                  <a:lnTo>
                    <a:pt x="1844" y="16126"/>
                  </a:lnTo>
                  <a:lnTo>
                    <a:pt x="1838" y="16130"/>
                  </a:lnTo>
                  <a:lnTo>
                    <a:pt x="1832" y="16135"/>
                  </a:lnTo>
                  <a:lnTo>
                    <a:pt x="1826" y="16140"/>
                  </a:lnTo>
                  <a:lnTo>
                    <a:pt x="1823" y="16146"/>
                  </a:lnTo>
                  <a:lnTo>
                    <a:pt x="1819" y="16154"/>
                  </a:lnTo>
                  <a:lnTo>
                    <a:pt x="1816" y="16163"/>
                  </a:lnTo>
                  <a:lnTo>
                    <a:pt x="1814" y="16174"/>
                  </a:lnTo>
                  <a:lnTo>
                    <a:pt x="1812" y="16188"/>
                  </a:lnTo>
                  <a:lnTo>
                    <a:pt x="1808" y="16218"/>
                  </a:lnTo>
                  <a:lnTo>
                    <a:pt x="1806" y="16255"/>
                  </a:lnTo>
                  <a:lnTo>
                    <a:pt x="1805" y="16295"/>
                  </a:lnTo>
                  <a:lnTo>
                    <a:pt x="1806" y="16339"/>
                  </a:lnTo>
                  <a:lnTo>
                    <a:pt x="1808" y="16434"/>
                  </a:lnTo>
                  <a:lnTo>
                    <a:pt x="1813" y="16532"/>
                  </a:lnTo>
                  <a:lnTo>
                    <a:pt x="1817" y="16623"/>
                  </a:lnTo>
                  <a:lnTo>
                    <a:pt x="1821" y="16702"/>
                  </a:lnTo>
                  <a:lnTo>
                    <a:pt x="1823" y="16759"/>
                  </a:lnTo>
                  <a:lnTo>
                    <a:pt x="1823" y="16770"/>
                  </a:lnTo>
                  <a:lnTo>
                    <a:pt x="1824" y="16781"/>
                  </a:lnTo>
                  <a:lnTo>
                    <a:pt x="1826" y="16794"/>
                  </a:lnTo>
                  <a:lnTo>
                    <a:pt x="1830" y="16805"/>
                  </a:lnTo>
                  <a:lnTo>
                    <a:pt x="1838" y="16831"/>
                  </a:lnTo>
                  <a:lnTo>
                    <a:pt x="1848" y="16857"/>
                  </a:lnTo>
                  <a:lnTo>
                    <a:pt x="1859" y="16885"/>
                  </a:lnTo>
                  <a:lnTo>
                    <a:pt x="1873" y="16914"/>
                  </a:lnTo>
                  <a:lnTo>
                    <a:pt x="1900" y="16973"/>
                  </a:lnTo>
                  <a:lnTo>
                    <a:pt x="1913" y="17003"/>
                  </a:lnTo>
                  <a:lnTo>
                    <a:pt x="1926" y="17034"/>
                  </a:lnTo>
                  <a:lnTo>
                    <a:pt x="1937" y="17064"/>
                  </a:lnTo>
                  <a:lnTo>
                    <a:pt x="1945" y="17096"/>
                  </a:lnTo>
                  <a:lnTo>
                    <a:pt x="1948" y="17110"/>
                  </a:lnTo>
                  <a:lnTo>
                    <a:pt x="1952" y="17126"/>
                  </a:lnTo>
                  <a:lnTo>
                    <a:pt x="1954" y="17141"/>
                  </a:lnTo>
                  <a:lnTo>
                    <a:pt x="1954" y="17157"/>
                  </a:lnTo>
                  <a:lnTo>
                    <a:pt x="1955" y="17172"/>
                  </a:lnTo>
                  <a:lnTo>
                    <a:pt x="1954" y="17186"/>
                  </a:lnTo>
                  <a:lnTo>
                    <a:pt x="1952" y="17201"/>
                  </a:lnTo>
                  <a:lnTo>
                    <a:pt x="1948" y="17216"/>
                  </a:lnTo>
                  <a:lnTo>
                    <a:pt x="1933" y="17288"/>
                  </a:lnTo>
                  <a:lnTo>
                    <a:pt x="1912" y="17384"/>
                  </a:lnTo>
                  <a:lnTo>
                    <a:pt x="1892" y="17499"/>
                  </a:lnTo>
                  <a:lnTo>
                    <a:pt x="1882" y="17562"/>
                  </a:lnTo>
                  <a:lnTo>
                    <a:pt x="1871" y="17628"/>
                  </a:lnTo>
                  <a:lnTo>
                    <a:pt x="1861" y="17696"/>
                  </a:lnTo>
                  <a:lnTo>
                    <a:pt x="1852" y="17765"/>
                  </a:lnTo>
                  <a:lnTo>
                    <a:pt x="1844" y="17835"/>
                  </a:lnTo>
                  <a:lnTo>
                    <a:pt x="1836" y="17906"/>
                  </a:lnTo>
                  <a:lnTo>
                    <a:pt x="1831" y="17976"/>
                  </a:lnTo>
                  <a:lnTo>
                    <a:pt x="1826" y="18045"/>
                  </a:lnTo>
                  <a:lnTo>
                    <a:pt x="1824" y="18113"/>
                  </a:lnTo>
                  <a:lnTo>
                    <a:pt x="1823" y="18178"/>
                  </a:lnTo>
                  <a:lnTo>
                    <a:pt x="1824" y="18251"/>
                  </a:lnTo>
                  <a:lnTo>
                    <a:pt x="1827" y="18339"/>
                  </a:lnTo>
                  <a:lnTo>
                    <a:pt x="1834" y="18440"/>
                  </a:lnTo>
                  <a:lnTo>
                    <a:pt x="1842" y="18553"/>
                  </a:lnTo>
                  <a:lnTo>
                    <a:pt x="1851" y="18673"/>
                  </a:lnTo>
                  <a:lnTo>
                    <a:pt x="1862" y="18800"/>
                  </a:lnTo>
                  <a:lnTo>
                    <a:pt x="1876" y="18928"/>
                  </a:lnTo>
                  <a:lnTo>
                    <a:pt x="1890" y="19060"/>
                  </a:lnTo>
                  <a:lnTo>
                    <a:pt x="1904" y="19187"/>
                  </a:lnTo>
                  <a:lnTo>
                    <a:pt x="1919" y="19312"/>
                  </a:lnTo>
                  <a:lnTo>
                    <a:pt x="1934" y="19430"/>
                  </a:lnTo>
                  <a:lnTo>
                    <a:pt x="1949" y="19539"/>
                  </a:lnTo>
                  <a:lnTo>
                    <a:pt x="1965" y="19635"/>
                  </a:lnTo>
                  <a:lnTo>
                    <a:pt x="1980" y="19718"/>
                  </a:lnTo>
                  <a:lnTo>
                    <a:pt x="1987" y="19754"/>
                  </a:lnTo>
                  <a:lnTo>
                    <a:pt x="1994" y="19784"/>
                  </a:lnTo>
                  <a:lnTo>
                    <a:pt x="2000" y="19810"/>
                  </a:lnTo>
                  <a:lnTo>
                    <a:pt x="2007" y="19831"/>
                  </a:lnTo>
                  <a:lnTo>
                    <a:pt x="2013" y="19851"/>
                  </a:lnTo>
                  <a:lnTo>
                    <a:pt x="2018" y="19872"/>
                  </a:lnTo>
                  <a:lnTo>
                    <a:pt x="2023" y="19897"/>
                  </a:lnTo>
                  <a:lnTo>
                    <a:pt x="2027" y="19926"/>
                  </a:lnTo>
                  <a:lnTo>
                    <a:pt x="2031" y="19955"/>
                  </a:lnTo>
                  <a:lnTo>
                    <a:pt x="2033" y="19985"/>
                  </a:lnTo>
                  <a:lnTo>
                    <a:pt x="2038" y="20054"/>
                  </a:lnTo>
                  <a:lnTo>
                    <a:pt x="2039" y="20128"/>
                  </a:lnTo>
                  <a:lnTo>
                    <a:pt x="2040" y="20206"/>
                  </a:lnTo>
                  <a:lnTo>
                    <a:pt x="2039" y="20287"/>
                  </a:lnTo>
                  <a:lnTo>
                    <a:pt x="2037" y="20370"/>
                  </a:lnTo>
                  <a:lnTo>
                    <a:pt x="2033" y="20454"/>
                  </a:lnTo>
                  <a:lnTo>
                    <a:pt x="2030" y="20534"/>
                  </a:lnTo>
                  <a:lnTo>
                    <a:pt x="2021" y="20686"/>
                  </a:lnTo>
                  <a:lnTo>
                    <a:pt x="2013" y="20815"/>
                  </a:lnTo>
                  <a:lnTo>
                    <a:pt x="2007" y="20910"/>
                  </a:lnTo>
                  <a:lnTo>
                    <a:pt x="2006" y="20948"/>
                  </a:lnTo>
                  <a:lnTo>
                    <a:pt x="2006" y="20988"/>
                  </a:lnTo>
                  <a:lnTo>
                    <a:pt x="2008" y="21031"/>
                  </a:lnTo>
                  <a:lnTo>
                    <a:pt x="2011" y="21076"/>
                  </a:lnTo>
                  <a:lnTo>
                    <a:pt x="2014" y="21122"/>
                  </a:lnTo>
                  <a:lnTo>
                    <a:pt x="2018" y="21169"/>
                  </a:lnTo>
                  <a:lnTo>
                    <a:pt x="2029" y="21263"/>
                  </a:lnTo>
                  <a:lnTo>
                    <a:pt x="2051" y="21442"/>
                  </a:lnTo>
                  <a:lnTo>
                    <a:pt x="2060" y="21517"/>
                  </a:lnTo>
                  <a:lnTo>
                    <a:pt x="2066" y="21581"/>
                  </a:lnTo>
                  <a:lnTo>
                    <a:pt x="2067" y="21610"/>
                  </a:lnTo>
                  <a:lnTo>
                    <a:pt x="2068" y="21642"/>
                  </a:lnTo>
                  <a:lnTo>
                    <a:pt x="2068" y="21677"/>
                  </a:lnTo>
                  <a:lnTo>
                    <a:pt x="2068" y="21715"/>
                  </a:lnTo>
                  <a:lnTo>
                    <a:pt x="2067" y="21755"/>
                  </a:lnTo>
                  <a:lnTo>
                    <a:pt x="2065" y="21797"/>
                  </a:lnTo>
                  <a:lnTo>
                    <a:pt x="2063" y="21840"/>
                  </a:lnTo>
                  <a:lnTo>
                    <a:pt x="2058" y="21884"/>
                  </a:lnTo>
                  <a:lnTo>
                    <a:pt x="2053" y="21928"/>
                  </a:lnTo>
                  <a:lnTo>
                    <a:pt x="2047" y="21972"/>
                  </a:lnTo>
                  <a:lnTo>
                    <a:pt x="2039" y="22017"/>
                  </a:lnTo>
                  <a:lnTo>
                    <a:pt x="2030" y="22060"/>
                  </a:lnTo>
                  <a:lnTo>
                    <a:pt x="2020" y="22103"/>
                  </a:lnTo>
                  <a:lnTo>
                    <a:pt x="2007" y="22145"/>
                  </a:lnTo>
                  <a:lnTo>
                    <a:pt x="1994" y="22184"/>
                  </a:lnTo>
                  <a:lnTo>
                    <a:pt x="1978" y="22222"/>
                  </a:lnTo>
                  <a:lnTo>
                    <a:pt x="1970" y="22241"/>
                  </a:lnTo>
                  <a:lnTo>
                    <a:pt x="1962" y="22262"/>
                  </a:lnTo>
                  <a:lnTo>
                    <a:pt x="1955" y="22286"/>
                  </a:lnTo>
                  <a:lnTo>
                    <a:pt x="1948" y="22311"/>
                  </a:lnTo>
                  <a:lnTo>
                    <a:pt x="1936" y="22365"/>
                  </a:lnTo>
                  <a:lnTo>
                    <a:pt x="1925" y="22424"/>
                  </a:lnTo>
                  <a:lnTo>
                    <a:pt x="1914" y="22486"/>
                  </a:lnTo>
                  <a:lnTo>
                    <a:pt x="1905" y="22551"/>
                  </a:lnTo>
                  <a:lnTo>
                    <a:pt x="1899" y="22615"/>
                  </a:lnTo>
                  <a:lnTo>
                    <a:pt x="1892" y="22678"/>
                  </a:lnTo>
                  <a:lnTo>
                    <a:pt x="1886" y="22741"/>
                  </a:lnTo>
                  <a:lnTo>
                    <a:pt x="1882" y="22798"/>
                  </a:lnTo>
                  <a:lnTo>
                    <a:pt x="1876" y="22898"/>
                  </a:lnTo>
                  <a:lnTo>
                    <a:pt x="1873" y="22966"/>
                  </a:lnTo>
                  <a:lnTo>
                    <a:pt x="1871" y="22990"/>
                  </a:lnTo>
                  <a:lnTo>
                    <a:pt x="2044" y="23186"/>
                  </a:lnTo>
                  <a:lnTo>
                    <a:pt x="2189" y="23348"/>
                  </a:lnTo>
                  <a:lnTo>
                    <a:pt x="2254" y="23420"/>
                  </a:lnTo>
                  <a:lnTo>
                    <a:pt x="2306" y="23477"/>
                  </a:lnTo>
                  <a:lnTo>
                    <a:pt x="2318" y="23487"/>
                  </a:lnTo>
                  <a:lnTo>
                    <a:pt x="2331" y="23497"/>
                  </a:lnTo>
                  <a:lnTo>
                    <a:pt x="2345" y="23505"/>
                  </a:lnTo>
                  <a:lnTo>
                    <a:pt x="2361" y="23513"/>
                  </a:lnTo>
                  <a:lnTo>
                    <a:pt x="2378" y="23518"/>
                  </a:lnTo>
                  <a:lnTo>
                    <a:pt x="2395" y="23523"/>
                  </a:lnTo>
                  <a:lnTo>
                    <a:pt x="2414" y="23527"/>
                  </a:lnTo>
                  <a:lnTo>
                    <a:pt x="2433" y="23531"/>
                  </a:lnTo>
                  <a:lnTo>
                    <a:pt x="2454" y="23533"/>
                  </a:lnTo>
                  <a:lnTo>
                    <a:pt x="2474" y="23534"/>
                  </a:lnTo>
                  <a:lnTo>
                    <a:pt x="2496" y="23534"/>
                  </a:lnTo>
                  <a:lnTo>
                    <a:pt x="2518" y="23534"/>
                  </a:lnTo>
                  <a:lnTo>
                    <a:pt x="2562" y="23532"/>
                  </a:lnTo>
                  <a:lnTo>
                    <a:pt x="2608" y="23527"/>
                  </a:lnTo>
                  <a:lnTo>
                    <a:pt x="2653" y="23522"/>
                  </a:lnTo>
                  <a:lnTo>
                    <a:pt x="2698" y="23515"/>
                  </a:lnTo>
                  <a:lnTo>
                    <a:pt x="2740" y="23507"/>
                  </a:lnTo>
                  <a:lnTo>
                    <a:pt x="2781" y="23499"/>
                  </a:lnTo>
                  <a:lnTo>
                    <a:pt x="2852" y="23486"/>
                  </a:lnTo>
                  <a:lnTo>
                    <a:pt x="2880" y="23480"/>
                  </a:lnTo>
                  <a:lnTo>
                    <a:pt x="2904" y="23477"/>
                  </a:lnTo>
                  <a:lnTo>
                    <a:pt x="2915" y="23474"/>
                  </a:lnTo>
                  <a:lnTo>
                    <a:pt x="2928" y="23470"/>
                  </a:lnTo>
                  <a:lnTo>
                    <a:pt x="2940" y="23464"/>
                  </a:lnTo>
                  <a:lnTo>
                    <a:pt x="2955" y="23457"/>
                  </a:lnTo>
                  <a:lnTo>
                    <a:pt x="2969" y="23448"/>
                  </a:lnTo>
                  <a:lnTo>
                    <a:pt x="2986" y="23438"/>
                  </a:lnTo>
                  <a:lnTo>
                    <a:pt x="3020" y="23416"/>
                  </a:lnTo>
                  <a:lnTo>
                    <a:pt x="3058" y="23387"/>
                  </a:lnTo>
                  <a:lnTo>
                    <a:pt x="3096" y="23357"/>
                  </a:lnTo>
                  <a:lnTo>
                    <a:pt x="3134" y="23324"/>
                  </a:lnTo>
                  <a:lnTo>
                    <a:pt x="3174" y="23289"/>
                  </a:lnTo>
                  <a:lnTo>
                    <a:pt x="3212" y="23254"/>
                  </a:lnTo>
                  <a:lnTo>
                    <a:pt x="3250" y="23219"/>
                  </a:lnTo>
                  <a:lnTo>
                    <a:pt x="3284" y="23184"/>
                  </a:lnTo>
                  <a:lnTo>
                    <a:pt x="3317" y="23151"/>
                  </a:lnTo>
                  <a:lnTo>
                    <a:pt x="3345" y="23120"/>
                  </a:lnTo>
                  <a:lnTo>
                    <a:pt x="3369" y="23093"/>
                  </a:lnTo>
                  <a:lnTo>
                    <a:pt x="3387" y="23071"/>
                  </a:lnTo>
                  <a:lnTo>
                    <a:pt x="3400" y="23054"/>
                  </a:lnTo>
                  <a:lnTo>
                    <a:pt x="3449" y="22978"/>
                  </a:lnTo>
                  <a:lnTo>
                    <a:pt x="3531" y="22858"/>
                  </a:lnTo>
                  <a:lnTo>
                    <a:pt x="3579" y="22790"/>
                  </a:lnTo>
                  <a:lnTo>
                    <a:pt x="3627" y="22721"/>
                  </a:lnTo>
                  <a:lnTo>
                    <a:pt x="3676" y="22656"/>
                  </a:lnTo>
                  <a:lnTo>
                    <a:pt x="3722" y="22596"/>
                  </a:lnTo>
                  <a:lnTo>
                    <a:pt x="3705" y="22536"/>
                  </a:lnTo>
                  <a:lnTo>
                    <a:pt x="3699" y="22513"/>
                  </a:lnTo>
                  <a:lnTo>
                    <a:pt x="3704" y="22457"/>
                  </a:lnTo>
                  <a:lnTo>
                    <a:pt x="3711" y="22395"/>
                  </a:lnTo>
                  <a:lnTo>
                    <a:pt x="3719" y="22318"/>
                  </a:lnTo>
                  <a:lnTo>
                    <a:pt x="3730" y="22234"/>
                  </a:lnTo>
                  <a:lnTo>
                    <a:pt x="3744" y="22148"/>
                  </a:lnTo>
                  <a:lnTo>
                    <a:pt x="3752" y="22107"/>
                  </a:lnTo>
                  <a:lnTo>
                    <a:pt x="3760" y="22068"/>
                  </a:lnTo>
                  <a:lnTo>
                    <a:pt x="3768" y="22032"/>
                  </a:lnTo>
                  <a:lnTo>
                    <a:pt x="3777" y="21999"/>
                  </a:lnTo>
                  <a:lnTo>
                    <a:pt x="3781" y="21982"/>
                  </a:lnTo>
                  <a:lnTo>
                    <a:pt x="3786" y="21963"/>
                  </a:lnTo>
                  <a:lnTo>
                    <a:pt x="3794" y="21919"/>
                  </a:lnTo>
                  <a:lnTo>
                    <a:pt x="3802" y="21868"/>
                  </a:lnTo>
                  <a:lnTo>
                    <a:pt x="3808" y="21810"/>
                  </a:lnTo>
                  <a:lnTo>
                    <a:pt x="3815" y="21748"/>
                  </a:lnTo>
                  <a:lnTo>
                    <a:pt x="3822" y="21682"/>
                  </a:lnTo>
                  <a:lnTo>
                    <a:pt x="3826" y="21616"/>
                  </a:lnTo>
                  <a:lnTo>
                    <a:pt x="3831" y="21548"/>
                  </a:lnTo>
                  <a:lnTo>
                    <a:pt x="3836" y="21480"/>
                  </a:lnTo>
                  <a:lnTo>
                    <a:pt x="3838" y="21414"/>
                  </a:lnTo>
                  <a:lnTo>
                    <a:pt x="3840" y="21352"/>
                  </a:lnTo>
                  <a:lnTo>
                    <a:pt x="3841" y="21295"/>
                  </a:lnTo>
                  <a:lnTo>
                    <a:pt x="3841" y="21243"/>
                  </a:lnTo>
                  <a:lnTo>
                    <a:pt x="3840" y="21197"/>
                  </a:lnTo>
                  <a:lnTo>
                    <a:pt x="3838" y="21160"/>
                  </a:lnTo>
                  <a:lnTo>
                    <a:pt x="3834" y="21133"/>
                  </a:lnTo>
                  <a:lnTo>
                    <a:pt x="3831" y="21108"/>
                  </a:lnTo>
                  <a:lnTo>
                    <a:pt x="3829" y="21075"/>
                  </a:lnTo>
                  <a:lnTo>
                    <a:pt x="3826" y="21038"/>
                  </a:lnTo>
                  <a:lnTo>
                    <a:pt x="3825" y="20995"/>
                  </a:lnTo>
                  <a:lnTo>
                    <a:pt x="3824" y="20949"/>
                  </a:lnTo>
                  <a:lnTo>
                    <a:pt x="3825" y="20900"/>
                  </a:lnTo>
                  <a:lnTo>
                    <a:pt x="3826" y="20848"/>
                  </a:lnTo>
                  <a:lnTo>
                    <a:pt x="3829" y="20796"/>
                  </a:lnTo>
                  <a:lnTo>
                    <a:pt x="3832" y="20743"/>
                  </a:lnTo>
                  <a:lnTo>
                    <a:pt x="3838" y="20691"/>
                  </a:lnTo>
                  <a:lnTo>
                    <a:pt x="3845" y="20640"/>
                  </a:lnTo>
                  <a:lnTo>
                    <a:pt x="3852" y="20593"/>
                  </a:lnTo>
                  <a:lnTo>
                    <a:pt x="3863" y="20547"/>
                  </a:lnTo>
                  <a:lnTo>
                    <a:pt x="3868" y="20527"/>
                  </a:lnTo>
                  <a:lnTo>
                    <a:pt x="3874" y="20507"/>
                  </a:lnTo>
                  <a:lnTo>
                    <a:pt x="3881" y="20489"/>
                  </a:lnTo>
                  <a:lnTo>
                    <a:pt x="3888" y="20472"/>
                  </a:lnTo>
                  <a:lnTo>
                    <a:pt x="3895" y="20457"/>
                  </a:lnTo>
                  <a:lnTo>
                    <a:pt x="3903" y="20443"/>
                  </a:lnTo>
                  <a:lnTo>
                    <a:pt x="3911" y="20429"/>
                  </a:lnTo>
                  <a:lnTo>
                    <a:pt x="3919" y="20413"/>
                  </a:lnTo>
                  <a:lnTo>
                    <a:pt x="3928" y="20394"/>
                  </a:lnTo>
                  <a:lnTo>
                    <a:pt x="3937" y="20373"/>
                  </a:lnTo>
                  <a:lnTo>
                    <a:pt x="3954" y="20326"/>
                  </a:lnTo>
                  <a:lnTo>
                    <a:pt x="3972" y="20271"/>
                  </a:lnTo>
                  <a:lnTo>
                    <a:pt x="3990" y="20212"/>
                  </a:lnTo>
                  <a:lnTo>
                    <a:pt x="4007" y="20147"/>
                  </a:lnTo>
                  <a:lnTo>
                    <a:pt x="4024" y="20082"/>
                  </a:lnTo>
                  <a:lnTo>
                    <a:pt x="4041" y="20013"/>
                  </a:lnTo>
                  <a:lnTo>
                    <a:pt x="4073" y="19878"/>
                  </a:lnTo>
                  <a:lnTo>
                    <a:pt x="4100" y="19751"/>
                  </a:lnTo>
                  <a:lnTo>
                    <a:pt x="4122" y="19645"/>
                  </a:lnTo>
                  <a:lnTo>
                    <a:pt x="4136" y="19568"/>
                  </a:lnTo>
                  <a:lnTo>
                    <a:pt x="4142" y="19532"/>
                  </a:lnTo>
                  <a:lnTo>
                    <a:pt x="4149" y="19483"/>
                  </a:lnTo>
                  <a:lnTo>
                    <a:pt x="4165" y="19353"/>
                  </a:lnTo>
                  <a:lnTo>
                    <a:pt x="4184" y="19195"/>
                  </a:lnTo>
                  <a:lnTo>
                    <a:pt x="4204" y="19020"/>
                  </a:lnTo>
                  <a:lnTo>
                    <a:pt x="4227" y="18845"/>
                  </a:lnTo>
                  <a:lnTo>
                    <a:pt x="4239" y="18760"/>
                  </a:lnTo>
                  <a:lnTo>
                    <a:pt x="4252" y="18681"/>
                  </a:lnTo>
                  <a:lnTo>
                    <a:pt x="4264" y="18608"/>
                  </a:lnTo>
                  <a:lnTo>
                    <a:pt x="4277" y="18545"/>
                  </a:lnTo>
                  <a:lnTo>
                    <a:pt x="4282" y="18517"/>
                  </a:lnTo>
                  <a:lnTo>
                    <a:pt x="4289" y="18492"/>
                  </a:lnTo>
                  <a:lnTo>
                    <a:pt x="4296" y="18469"/>
                  </a:lnTo>
                  <a:lnTo>
                    <a:pt x="4301" y="18450"/>
                  </a:lnTo>
                  <a:lnTo>
                    <a:pt x="4308" y="18431"/>
                  </a:lnTo>
                  <a:lnTo>
                    <a:pt x="4315" y="18409"/>
                  </a:lnTo>
                  <a:lnTo>
                    <a:pt x="4327" y="18355"/>
                  </a:lnTo>
                  <a:lnTo>
                    <a:pt x="4341" y="18291"/>
                  </a:lnTo>
                  <a:lnTo>
                    <a:pt x="4355" y="18218"/>
                  </a:lnTo>
                  <a:lnTo>
                    <a:pt x="4367" y="18138"/>
                  </a:lnTo>
                  <a:lnTo>
                    <a:pt x="4379" y="18053"/>
                  </a:lnTo>
                  <a:lnTo>
                    <a:pt x="4392" y="17965"/>
                  </a:lnTo>
                  <a:lnTo>
                    <a:pt x="4402" y="17876"/>
                  </a:lnTo>
                  <a:lnTo>
                    <a:pt x="4412" y="17787"/>
                  </a:lnTo>
                  <a:lnTo>
                    <a:pt x="4421" y="17699"/>
                  </a:lnTo>
                  <a:lnTo>
                    <a:pt x="4428" y="17616"/>
                  </a:lnTo>
                  <a:lnTo>
                    <a:pt x="4434" y="17539"/>
                  </a:lnTo>
                  <a:lnTo>
                    <a:pt x="4438" y="17469"/>
                  </a:lnTo>
                  <a:lnTo>
                    <a:pt x="4440" y="17409"/>
                  </a:lnTo>
                  <a:lnTo>
                    <a:pt x="4440" y="17359"/>
                  </a:lnTo>
                  <a:lnTo>
                    <a:pt x="4439" y="17339"/>
                  </a:lnTo>
                  <a:lnTo>
                    <a:pt x="4438" y="17323"/>
                  </a:lnTo>
                  <a:lnTo>
                    <a:pt x="4435" y="17307"/>
                  </a:lnTo>
                  <a:lnTo>
                    <a:pt x="4431" y="17291"/>
                  </a:lnTo>
                  <a:lnTo>
                    <a:pt x="4427" y="17274"/>
                  </a:lnTo>
                  <a:lnTo>
                    <a:pt x="4421" y="17255"/>
                  </a:lnTo>
                  <a:lnTo>
                    <a:pt x="4407" y="17217"/>
                  </a:lnTo>
                  <a:lnTo>
                    <a:pt x="4388" y="17175"/>
                  </a:lnTo>
                  <a:lnTo>
                    <a:pt x="4368" y="17132"/>
                  </a:lnTo>
                  <a:lnTo>
                    <a:pt x="4347" y="17088"/>
                  </a:lnTo>
                  <a:lnTo>
                    <a:pt x="4323" y="17045"/>
                  </a:lnTo>
                  <a:lnTo>
                    <a:pt x="4299" y="17002"/>
                  </a:lnTo>
                  <a:lnTo>
                    <a:pt x="4253" y="16923"/>
                  </a:lnTo>
                  <a:lnTo>
                    <a:pt x="4213" y="16858"/>
                  </a:lnTo>
                  <a:lnTo>
                    <a:pt x="4175" y="16798"/>
                  </a:lnTo>
                  <a:lnTo>
                    <a:pt x="4194" y="16796"/>
                  </a:lnTo>
                  <a:lnTo>
                    <a:pt x="4243" y="16793"/>
                  </a:lnTo>
                  <a:lnTo>
                    <a:pt x="4310" y="16789"/>
                  </a:lnTo>
                  <a:lnTo>
                    <a:pt x="4349" y="16788"/>
                  </a:lnTo>
                  <a:lnTo>
                    <a:pt x="4390" y="16788"/>
                  </a:lnTo>
                  <a:lnTo>
                    <a:pt x="4409" y="16787"/>
                  </a:lnTo>
                  <a:lnTo>
                    <a:pt x="4429" y="16786"/>
                  </a:lnTo>
                  <a:lnTo>
                    <a:pt x="4448" y="16783"/>
                  </a:lnTo>
                  <a:lnTo>
                    <a:pt x="4469" y="16779"/>
                  </a:lnTo>
                  <a:lnTo>
                    <a:pt x="4488" y="16774"/>
                  </a:lnTo>
                  <a:lnTo>
                    <a:pt x="4507" y="16767"/>
                  </a:lnTo>
                  <a:lnTo>
                    <a:pt x="4525" y="16760"/>
                  </a:lnTo>
                  <a:lnTo>
                    <a:pt x="4543" y="16751"/>
                  </a:lnTo>
                  <a:lnTo>
                    <a:pt x="4561" y="16741"/>
                  </a:lnTo>
                  <a:lnTo>
                    <a:pt x="4577" y="16728"/>
                  </a:lnTo>
                  <a:lnTo>
                    <a:pt x="4594" y="16716"/>
                  </a:lnTo>
                  <a:lnTo>
                    <a:pt x="4609" y="16702"/>
                  </a:lnTo>
                  <a:lnTo>
                    <a:pt x="4624" y="16687"/>
                  </a:lnTo>
                  <a:lnTo>
                    <a:pt x="4637" y="16670"/>
                  </a:lnTo>
                  <a:lnTo>
                    <a:pt x="4650" y="16653"/>
                  </a:lnTo>
                  <a:lnTo>
                    <a:pt x="4661" y="16632"/>
                  </a:lnTo>
                  <a:lnTo>
                    <a:pt x="4672" y="16613"/>
                  </a:lnTo>
                  <a:lnTo>
                    <a:pt x="4685" y="16596"/>
                  </a:lnTo>
                  <a:lnTo>
                    <a:pt x="4698" y="16580"/>
                  </a:lnTo>
                  <a:lnTo>
                    <a:pt x="4712" y="16564"/>
                  </a:lnTo>
                  <a:lnTo>
                    <a:pt x="4727" y="16551"/>
                  </a:lnTo>
                  <a:lnTo>
                    <a:pt x="4742" y="16538"/>
                  </a:lnTo>
                  <a:lnTo>
                    <a:pt x="4758" y="16526"/>
                  </a:lnTo>
                  <a:lnTo>
                    <a:pt x="4775" y="16514"/>
                  </a:lnTo>
                  <a:lnTo>
                    <a:pt x="4811" y="16490"/>
                  </a:lnTo>
                  <a:lnTo>
                    <a:pt x="4850" y="16466"/>
                  </a:lnTo>
                  <a:lnTo>
                    <a:pt x="4891" y="16439"/>
                  </a:lnTo>
                  <a:lnTo>
                    <a:pt x="4912" y="16425"/>
                  </a:lnTo>
                  <a:lnTo>
                    <a:pt x="4933" y="16410"/>
                  </a:lnTo>
                  <a:lnTo>
                    <a:pt x="4956" y="16391"/>
                  </a:lnTo>
                  <a:lnTo>
                    <a:pt x="4978" y="16370"/>
                  </a:lnTo>
                  <a:lnTo>
                    <a:pt x="5000" y="16345"/>
                  </a:lnTo>
                  <a:lnTo>
                    <a:pt x="5023" y="16319"/>
                  </a:lnTo>
                  <a:lnTo>
                    <a:pt x="5044" y="16291"/>
                  </a:lnTo>
                  <a:lnTo>
                    <a:pt x="5066" y="16261"/>
                  </a:lnTo>
                  <a:lnTo>
                    <a:pt x="5086" y="16231"/>
                  </a:lnTo>
                  <a:lnTo>
                    <a:pt x="5105" y="16200"/>
                  </a:lnTo>
                  <a:lnTo>
                    <a:pt x="5123" y="16169"/>
                  </a:lnTo>
                  <a:lnTo>
                    <a:pt x="5139" y="16138"/>
                  </a:lnTo>
                  <a:lnTo>
                    <a:pt x="5154" y="16109"/>
                  </a:lnTo>
                  <a:lnTo>
                    <a:pt x="5168" y="16081"/>
                  </a:lnTo>
                  <a:lnTo>
                    <a:pt x="5178" y="16055"/>
                  </a:lnTo>
                  <a:lnTo>
                    <a:pt x="5187" y="16031"/>
                  </a:lnTo>
                  <a:lnTo>
                    <a:pt x="5192" y="16009"/>
                  </a:lnTo>
                  <a:lnTo>
                    <a:pt x="5196" y="15991"/>
                  </a:lnTo>
                  <a:lnTo>
                    <a:pt x="5198" y="15982"/>
                  </a:lnTo>
                  <a:lnTo>
                    <a:pt x="5200" y="15973"/>
                  </a:lnTo>
                  <a:lnTo>
                    <a:pt x="5204" y="15964"/>
                  </a:lnTo>
                  <a:lnTo>
                    <a:pt x="5209" y="15954"/>
                  </a:lnTo>
                  <a:lnTo>
                    <a:pt x="5222" y="15934"/>
                  </a:lnTo>
                  <a:lnTo>
                    <a:pt x="5238" y="15911"/>
                  </a:lnTo>
                  <a:lnTo>
                    <a:pt x="5258" y="15887"/>
                  </a:lnTo>
                  <a:lnTo>
                    <a:pt x="5279" y="15863"/>
                  </a:lnTo>
                  <a:lnTo>
                    <a:pt x="5303" y="15840"/>
                  </a:lnTo>
                  <a:lnTo>
                    <a:pt x="5328" y="15815"/>
                  </a:lnTo>
                  <a:lnTo>
                    <a:pt x="5355" y="15791"/>
                  </a:lnTo>
                  <a:lnTo>
                    <a:pt x="5382" y="15767"/>
                  </a:lnTo>
                  <a:lnTo>
                    <a:pt x="5408" y="15746"/>
                  </a:lnTo>
                  <a:lnTo>
                    <a:pt x="5436" y="15724"/>
                  </a:lnTo>
                  <a:lnTo>
                    <a:pt x="5460" y="15705"/>
                  </a:lnTo>
                  <a:lnTo>
                    <a:pt x="5485" y="15688"/>
                  </a:lnTo>
                  <a:lnTo>
                    <a:pt x="5507" y="15672"/>
                  </a:lnTo>
                  <a:lnTo>
                    <a:pt x="5527" y="15661"/>
                  </a:lnTo>
                  <a:lnTo>
                    <a:pt x="5536" y="15654"/>
                  </a:lnTo>
                  <a:lnTo>
                    <a:pt x="5546" y="15645"/>
                  </a:lnTo>
                  <a:lnTo>
                    <a:pt x="5558" y="15635"/>
                  </a:lnTo>
                  <a:lnTo>
                    <a:pt x="5570" y="15623"/>
                  </a:lnTo>
                  <a:lnTo>
                    <a:pt x="5596" y="15592"/>
                  </a:lnTo>
                  <a:lnTo>
                    <a:pt x="5624" y="15557"/>
                  </a:lnTo>
                  <a:lnTo>
                    <a:pt x="5655" y="15518"/>
                  </a:lnTo>
                  <a:lnTo>
                    <a:pt x="5685" y="15473"/>
                  </a:lnTo>
                  <a:lnTo>
                    <a:pt x="5717" y="15428"/>
                  </a:lnTo>
                  <a:lnTo>
                    <a:pt x="5748" y="15381"/>
                  </a:lnTo>
                  <a:lnTo>
                    <a:pt x="5808" y="15287"/>
                  </a:lnTo>
                  <a:lnTo>
                    <a:pt x="5861" y="15201"/>
                  </a:lnTo>
                  <a:lnTo>
                    <a:pt x="5901" y="15132"/>
                  </a:lnTo>
                  <a:lnTo>
                    <a:pt x="5925" y="15087"/>
                  </a:lnTo>
                  <a:lnTo>
                    <a:pt x="5935" y="15070"/>
                  </a:lnTo>
                  <a:lnTo>
                    <a:pt x="5951" y="15047"/>
                  </a:lnTo>
                  <a:lnTo>
                    <a:pt x="5972" y="15019"/>
                  </a:lnTo>
                  <a:lnTo>
                    <a:pt x="5998" y="14987"/>
                  </a:lnTo>
                  <a:lnTo>
                    <a:pt x="6027" y="14952"/>
                  </a:lnTo>
                  <a:lnTo>
                    <a:pt x="6061" y="14914"/>
                  </a:lnTo>
                  <a:lnTo>
                    <a:pt x="6097" y="14873"/>
                  </a:lnTo>
                  <a:lnTo>
                    <a:pt x="6137" y="14830"/>
                  </a:lnTo>
                  <a:lnTo>
                    <a:pt x="6178" y="14787"/>
                  </a:lnTo>
                  <a:lnTo>
                    <a:pt x="6224" y="14742"/>
                  </a:lnTo>
                  <a:lnTo>
                    <a:pt x="6269" y="14698"/>
                  </a:lnTo>
                  <a:lnTo>
                    <a:pt x="6316" y="14654"/>
                  </a:lnTo>
                  <a:lnTo>
                    <a:pt x="6364" y="14611"/>
                  </a:lnTo>
                  <a:lnTo>
                    <a:pt x="6412" y="14569"/>
                  </a:lnTo>
                  <a:lnTo>
                    <a:pt x="6461" y="14531"/>
                  </a:lnTo>
                  <a:lnTo>
                    <a:pt x="6509" y="14494"/>
                  </a:lnTo>
                  <a:lnTo>
                    <a:pt x="6532" y="14476"/>
                  </a:lnTo>
                  <a:lnTo>
                    <a:pt x="6557" y="14457"/>
                  </a:lnTo>
                  <a:lnTo>
                    <a:pt x="6607" y="14414"/>
                  </a:lnTo>
                  <a:lnTo>
                    <a:pt x="6658" y="14368"/>
                  </a:lnTo>
                  <a:lnTo>
                    <a:pt x="6710" y="14318"/>
                  </a:lnTo>
                  <a:lnTo>
                    <a:pt x="6764" y="14264"/>
                  </a:lnTo>
                  <a:lnTo>
                    <a:pt x="6820" y="14208"/>
                  </a:lnTo>
                  <a:lnTo>
                    <a:pt x="6933" y="14094"/>
                  </a:lnTo>
                  <a:lnTo>
                    <a:pt x="6991" y="14036"/>
                  </a:lnTo>
                  <a:lnTo>
                    <a:pt x="7050" y="13979"/>
                  </a:lnTo>
                  <a:lnTo>
                    <a:pt x="7110" y="13923"/>
                  </a:lnTo>
                  <a:lnTo>
                    <a:pt x="7171" y="13869"/>
                  </a:lnTo>
                  <a:lnTo>
                    <a:pt x="7203" y="13843"/>
                  </a:lnTo>
                  <a:lnTo>
                    <a:pt x="7233" y="13818"/>
                  </a:lnTo>
                  <a:lnTo>
                    <a:pt x="7265" y="13793"/>
                  </a:lnTo>
                  <a:lnTo>
                    <a:pt x="7296" y="13770"/>
                  </a:lnTo>
                  <a:lnTo>
                    <a:pt x="7327" y="13748"/>
                  </a:lnTo>
                  <a:lnTo>
                    <a:pt x="7359" y="13727"/>
                  </a:lnTo>
                  <a:lnTo>
                    <a:pt x="7391" y="13706"/>
                  </a:lnTo>
                  <a:lnTo>
                    <a:pt x="7422" y="13687"/>
                  </a:lnTo>
                  <a:lnTo>
                    <a:pt x="7488" y="13649"/>
                  </a:lnTo>
                  <a:lnTo>
                    <a:pt x="7557" y="13608"/>
                  </a:lnTo>
                  <a:lnTo>
                    <a:pt x="7627" y="13564"/>
                  </a:lnTo>
                  <a:lnTo>
                    <a:pt x="7699" y="13519"/>
                  </a:lnTo>
                  <a:lnTo>
                    <a:pt x="7845" y="13426"/>
                  </a:lnTo>
                  <a:lnTo>
                    <a:pt x="7989" y="13333"/>
                  </a:lnTo>
                  <a:lnTo>
                    <a:pt x="8124" y="13247"/>
                  </a:lnTo>
                  <a:lnTo>
                    <a:pt x="8187" y="13208"/>
                  </a:lnTo>
                  <a:lnTo>
                    <a:pt x="8245" y="13172"/>
                  </a:lnTo>
                  <a:lnTo>
                    <a:pt x="8300" y="13140"/>
                  </a:lnTo>
                  <a:lnTo>
                    <a:pt x="8347" y="13113"/>
                  </a:lnTo>
                  <a:lnTo>
                    <a:pt x="8389" y="13091"/>
                  </a:lnTo>
                  <a:lnTo>
                    <a:pt x="8424" y="13074"/>
                  </a:lnTo>
                  <a:lnTo>
                    <a:pt x="8440" y="13069"/>
                  </a:lnTo>
                  <a:lnTo>
                    <a:pt x="8456" y="13063"/>
                  </a:lnTo>
                  <a:lnTo>
                    <a:pt x="8473" y="13059"/>
                  </a:lnTo>
                  <a:lnTo>
                    <a:pt x="8490" y="13054"/>
                  </a:lnTo>
                  <a:lnTo>
                    <a:pt x="8526" y="13047"/>
                  </a:lnTo>
                  <a:lnTo>
                    <a:pt x="8563" y="13043"/>
                  </a:lnTo>
                  <a:lnTo>
                    <a:pt x="8602" y="13040"/>
                  </a:lnTo>
                  <a:lnTo>
                    <a:pt x="8642" y="13040"/>
                  </a:lnTo>
                  <a:lnTo>
                    <a:pt x="8684" y="13042"/>
                  </a:lnTo>
                  <a:lnTo>
                    <a:pt x="8726" y="13046"/>
                  </a:lnTo>
                  <a:lnTo>
                    <a:pt x="8770" y="13051"/>
                  </a:lnTo>
                  <a:lnTo>
                    <a:pt x="8815" y="13059"/>
                  </a:lnTo>
                  <a:lnTo>
                    <a:pt x="8861" y="13068"/>
                  </a:lnTo>
                  <a:lnTo>
                    <a:pt x="8907" y="13078"/>
                  </a:lnTo>
                  <a:lnTo>
                    <a:pt x="8953" y="13089"/>
                  </a:lnTo>
                  <a:lnTo>
                    <a:pt x="9000" y="13103"/>
                  </a:lnTo>
                  <a:lnTo>
                    <a:pt x="9047" y="13117"/>
                  </a:lnTo>
                  <a:lnTo>
                    <a:pt x="9095" y="13133"/>
                  </a:lnTo>
                  <a:lnTo>
                    <a:pt x="9194" y="13168"/>
                  </a:lnTo>
                  <a:lnTo>
                    <a:pt x="9302" y="13209"/>
                  </a:lnTo>
                  <a:lnTo>
                    <a:pt x="9418" y="13255"/>
                  </a:lnTo>
                  <a:lnTo>
                    <a:pt x="9541" y="13306"/>
                  </a:lnTo>
                  <a:lnTo>
                    <a:pt x="9671" y="13360"/>
                  </a:lnTo>
                  <a:lnTo>
                    <a:pt x="9807" y="13420"/>
                  </a:lnTo>
                  <a:lnTo>
                    <a:pt x="9949" y="13484"/>
                  </a:lnTo>
                  <a:lnTo>
                    <a:pt x="10096" y="13551"/>
                  </a:lnTo>
                  <a:lnTo>
                    <a:pt x="10134" y="13568"/>
                  </a:lnTo>
                  <a:lnTo>
                    <a:pt x="10170" y="13588"/>
                  </a:lnTo>
                  <a:lnTo>
                    <a:pt x="10205" y="13607"/>
                  </a:lnTo>
                  <a:lnTo>
                    <a:pt x="10240" y="13626"/>
                  </a:lnTo>
                  <a:lnTo>
                    <a:pt x="10275" y="13646"/>
                  </a:lnTo>
                  <a:lnTo>
                    <a:pt x="10308" y="13667"/>
                  </a:lnTo>
                  <a:lnTo>
                    <a:pt x="10341" y="13688"/>
                  </a:lnTo>
                  <a:lnTo>
                    <a:pt x="10373" y="13709"/>
                  </a:lnTo>
                  <a:lnTo>
                    <a:pt x="10435" y="13753"/>
                  </a:lnTo>
                  <a:lnTo>
                    <a:pt x="10493" y="13796"/>
                  </a:lnTo>
                  <a:lnTo>
                    <a:pt x="10548" y="13839"/>
                  </a:lnTo>
                  <a:lnTo>
                    <a:pt x="10598" y="13882"/>
                  </a:lnTo>
                  <a:lnTo>
                    <a:pt x="10645" y="13922"/>
                  </a:lnTo>
                  <a:lnTo>
                    <a:pt x="10688" y="13962"/>
                  </a:lnTo>
                  <a:lnTo>
                    <a:pt x="10725" y="13999"/>
                  </a:lnTo>
                  <a:lnTo>
                    <a:pt x="10759" y="14032"/>
                  </a:lnTo>
                  <a:lnTo>
                    <a:pt x="10788" y="14062"/>
                  </a:lnTo>
                  <a:lnTo>
                    <a:pt x="10812" y="14088"/>
                  </a:lnTo>
                  <a:lnTo>
                    <a:pt x="10845" y="14125"/>
                  </a:lnTo>
                  <a:lnTo>
                    <a:pt x="10877" y="14165"/>
                  </a:lnTo>
                  <a:lnTo>
                    <a:pt x="10926" y="14231"/>
                  </a:lnTo>
                  <a:lnTo>
                    <a:pt x="10989" y="14313"/>
                  </a:lnTo>
                  <a:lnTo>
                    <a:pt x="11056" y="14410"/>
                  </a:lnTo>
                  <a:lnTo>
                    <a:pt x="11125" y="14509"/>
                  </a:lnTo>
                  <a:lnTo>
                    <a:pt x="11158" y="14558"/>
                  </a:lnTo>
                  <a:lnTo>
                    <a:pt x="11190" y="14606"/>
                  </a:lnTo>
                  <a:lnTo>
                    <a:pt x="11218" y="14652"/>
                  </a:lnTo>
                  <a:lnTo>
                    <a:pt x="11243" y="14694"/>
                  </a:lnTo>
                  <a:lnTo>
                    <a:pt x="11266" y="14733"/>
                  </a:lnTo>
                  <a:lnTo>
                    <a:pt x="11283" y="14767"/>
                  </a:lnTo>
                  <a:lnTo>
                    <a:pt x="11319" y="14843"/>
                  </a:lnTo>
                  <a:lnTo>
                    <a:pt x="11369" y="14941"/>
                  </a:lnTo>
                  <a:lnTo>
                    <a:pt x="11428" y="15056"/>
                  </a:lnTo>
                  <a:lnTo>
                    <a:pt x="11495" y="15181"/>
                  </a:lnTo>
                  <a:lnTo>
                    <a:pt x="11564" y="15307"/>
                  </a:lnTo>
                  <a:lnTo>
                    <a:pt x="11633" y="15429"/>
                  </a:lnTo>
                  <a:lnTo>
                    <a:pt x="11667" y="15486"/>
                  </a:lnTo>
                  <a:lnTo>
                    <a:pt x="11700" y="15540"/>
                  </a:lnTo>
                  <a:lnTo>
                    <a:pt x="11730" y="15589"/>
                  </a:lnTo>
                  <a:lnTo>
                    <a:pt x="11759" y="15632"/>
                  </a:lnTo>
                  <a:lnTo>
                    <a:pt x="11772" y="15652"/>
                  </a:lnTo>
                  <a:lnTo>
                    <a:pt x="11786" y="15675"/>
                  </a:lnTo>
                  <a:lnTo>
                    <a:pt x="11814" y="15722"/>
                  </a:lnTo>
                  <a:lnTo>
                    <a:pt x="11841" y="15773"/>
                  </a:lnTo>
                  <a:lnTo>
                    <a:pt x="11868" y="15827"/>
                  </a:lnTo>
                  <a:lnTo>
                    <a:pt x="11895" y="15883"/>
                  </a:lnTo>
                  <a:lnTo>
                    <a:pt x="11923" y="15938"/>
                  </a:lnTo>
                  <a:lnTo>
                    <a:pt x="11973" y="16049"/>
                  </a:lnTo>
                  <a:lnTo>
                    <a:pt x="12022" y="16151"/>
                  </a:lnTo>
                  <a:lnTo>
                    <a:pt x="12045" y="16196"/>
                  </a:lnTo>
                  <a:lnTo>
                    <a:pt x="12066" y="16235"/>
                  </a:lnTo>
                  <a:lnTo>
                    <a:pt x="12087" y="16269"/>
                  </a:lnTo>
                  <a:lnTo>
                    <a:pt x="12096" y="16283"/>
                  </a:lnTo>
                  <a:lnTo>
                    <a:pt x="12106" y="16295"/>
                  </a:lnTo>
                  <a:lnTo>
                    <a:pt x="12114" y="16306"/>
                  </a:lnTo>
                  <a:lnTo>
                    <a:pt x="12123" y="16313"/>
                  </a:lnTo>
                  <a:lnTo>
                    <a:pt x="12131" y="16318"/>
                  </a:lnTo>
                  <a:lnTo>
                    <a:pt x="12137" y="16321"/>
                  </a:lnTo>
                  <a:lnTo>
                    <a:pt x="12152" y="16326"/>
                  </a:lnTo>
                  <a:lnTo>
                    <a:pt x="12168" y="16330"/>
                  </a:lnTo>
                  <a:lnTo>
                    <a:pt x="12183" y="16336"/>
                  </a:lnTo>
                  <a:lnTo>
                    <a:pt x="12197" y="16343"/>
                  </a:lnTo>
                  <a:lnTo>
                    <a:pt x="12212" y="16350"/>
                  </a:lnTo>
                  <a:lnTo>
                    <a:pt x="12227" y="16358"/>
                  </a:lnTo>
                  <a:lnTo>
                    <a:pt x="12239" y="16365"/>
                  </a:lnTo>
                  <a:lnTo>
                    <a:pt x="12252" y="16373"/>
                  </a:lnTo>
                  <a:lnTo>
                    <a:pt x="12263" y="16382"/>
                  </a:lnTo>
                  <a:lnTo>
                    <a:pt x="12273" y="16391"/>
                  </a:lnTo>
                  <a:lnTo>
                    <a:pt x="12282" y="16400"/>
                  </a:lnTo>
                  <a:lnTo>
                    <a:pt x="12288" y="16411"/>
                  </a:lnTo>
                  <a:lnTo>
                    <a:pt x="12293" y="16420"/>
                  </a:lnTo>
                  <a:lnTo>
                    <a:pt x="12296" y="16430"/>
                  </a:lnTo>
                  <a:lnTo>
                    <a:pt x="12296" y="16439"/>
                  </a:lnTo>
                  <a:lnTo>
                    <a:pt x="12293" y="16448"/>
                  </a:lnTo>
                  <a:lnTo>
                    <a:pt x="12287" y="16468"/>
                  </a:lnTo>
                  <a:lnTo>
                    <a:pt x="12279" y="16491"/>
                  </a:lnTo>
                  <a:lnTo>
                    <a:pt x="12273" y="16515"/>
                  </a:lnTo>
                  <a:lnTo>
                    <a:pt x="12266" y="16541"/>
                  </a:lnTo>
                  <a:lnTo>
                    <a:pt x="12262" y="16566"/>
                  </a:lnTo>
                  <a:lnTo>
                    <a:pt x="12258" y="16590"/>
                  </a:lnTo>
                  <a:lnTo>
                    <a:pt x="12255" y="16613"/>
                  </a:lnTo>
                  <a:lnTo>
                    <a:pt x="12255" y="16632"/>
                  </a:lnTo>
                  <a:lnTo>
                    <a:pt x="12253" y="16660"/>
                  </a:lnTo>
                  <a:lnTo>
                    <a:pt x="12250" y="16706"/>
                  </a:lnTo>
                  <a:lnTo>
                    <a:pt x="12240" y="16827"/>
                  </a:lnTo>
                  <a:lnTo>
                    <a:pt x="12235" y="16896"/>
                  </a:lnTo>
                  <a:lnTo>
                    <a:pt x="12230" y="16963"/>
                  </a:lnTo>
                  <a:lnTo>
                    <a:pt x="12227" y="17027"/>
                  </a:lnTo>
                  <a:lnTo>
                    <a:pt x="12226" y="17080"/>
                  </a:lnTo>
                  <a:lnTo>
                    <a:pt x="12226" y="17105"/>
                  </a:lnTo>
                  <a:lnTo>
                    <a:pt x="12227" y="17134"/>
                  </a:lnTo>
                  <a:lnTo>
                    <a:pt x="12231" y="17199"/>
                  </a:lnTo>
                  <a:lnTo>
                    <a:pt x="12243" y="17355"/>
                  </a:lnTo>
                  <a:lnTo>
                    <a:pt x="12247" y="17441"/>
                  </a:lnTo>
                  <a:lnTo>
                    <a:pt x="12249" y="17484"/>
                  </a:lnTo>
                  <a:lnTo>
                    <a:pt x="12250" y="17528"/>
                  </a:lnTo>
                  <a:lnTo>
                    <a:pt x="12250" y="17573"/>
                  </a:lnTo>
                  <a:lnTo>
                    <a:pt x="12249" y="17616"/>
                  </a:lnTo>
                  <a:lnTo>
                    <a:pt x="12248" y="17660"/>
                  </a:lnTo>
                  <a:lnTo>
                    <a:pt x="12245" y="17702"/>
                  </a:lnTo>
                  <a:lnTo>
                    <a:pt x="12232" y="17861"/>
                  </a:lnTo>
                  <a:lnTo>
                    <a:pt x="12212" y="18144"/>
                  </a:lnTo>
                  <a:lnTo>
                    <a:pt x="12187" y="18510"/>
                  </a:lnTo>
                  <a:lnTo>
                    <a:pt x="12160" y="18918"/>
                  </a:lnTo>
                  <a:lnTo>
                    <a:pt x="12133" y="19329"/>
                  </a:lnTo>
                  <a:lnTo>
                    <a:pt x="12110" y="19702"/>
                  </a:lnTo>
                  <a:lnTo>
                    <a:pt x="12102" y="19861"/>
                  </a:lnTo>
                  <a:lnTo>
                    <a:pt x="12096" y="19996"/>
                  </a:lnTo>
                  <a:lnTo>
                    <a:pt x="12091" y="20101"/>
                  </a:lnTo>
                  <a:lnTo>
                    <a:pt x="12089" y="20171"/>
                  </a:lnTo>
                  <a:lnTo>
                    <a:pt x="12089" y="20197"/>
                  </a:lnTo>
                  <a:lnTo>
                    <a:pt x="12088" y="20224"/>
                  </a:lnTo>
                  <a:lnTo>
                    <a:pt x="12083" y="20281"/>
                  </a:lnTo>
                  <a:lnTo>
                    <a:pt x="12076" y="20339"/>
                  </a:lnTo>
                  <a:lnTo>
                    <a:pt x="12066" y="20399"/>
                  </a:lnTo>
                  <a:lnTo>
                    <a:pt x="12055" y="20463"/>
                  </a:lnTo>
                  <a:lnTo>
                    <a:pt x="12044" y="20526"/>
                  </a:lnTo>
                  <a:lnTo>
                    <a:pt x="12016" y="20652"/>
                  </a:lnTo>
                  <a:lnTo>
                    <a:pt x="11989" y="20776"/>
                  </a:lnTo>
                  <a:lnTo>
                    <a:pt x="11977" y="20834"/>
                  </a:lnTo>
                  <a:lnTo>
                    <a:pt x="11967" y="20890"/>
                  </a:lnTo>
                  <a:lnTo>
                    <a:pt x="11957" y="20943"/>
                  </a:lnTo>
                  <a:lnTo>
                    <a:pt x="11950" y="20992"/>
                  </a:lnTo>
                  <a:lnTo>
                    <a:pt x="11945" y="21036"/>
                  </a:lnTo>
                  <a:lnTo>
                    <a:pt x="11944" y="21056"/>
                  </a:lnTo>
                  <a:lnTo>
                    <a:pt x="11943" y="21075"/>
                  </a:lnTo>
                  <a:lnTo>
                    <a:pt x="11944" y="21115"/>
                  </a:lnTo>
                  <a:lnTo>
                    <a:pt x="11946" y="21160"/>
                  </a:lnTo>
                  <a:lnTo>
                    <a:pt x="11952" y="21264"/>
                  </a:lnTo>
                  <a:lnTo>
                    <a:pt x="11961" y="21378"/>
                  </a:lnTo>
                  <a:lnTo>
                    <a:pt x="11970" y="21497"/>
                  </a:lnTo>
                  <a:lnTo>
                    <a:pt x="11978" y="21611"/>
                  </a:lnTo>
                  <a:lnTo>
                    <a:pt x="11985" y="21713"/>
                  </a:lnTo>
                  <a:lnTo>
                    <a:pt x="11986" y="21758"/>
                  </a:lnTo>
                  <a:lnTo>
                    <a:pt x="11986" y="21797"/>
                  </a:lnTo>
                  <a:lnTo>
                    <a:pt x="11985" y="21828"/>
                  </a:lnTo>
                  <a:lnTo>
                    <a:pt x="11983" y="21853"/>
                  </a:lnTo>
                  <a:lnTo>
                    <a:pt x="11977" y="21878"/>
                  </a:lnTo>
                  <a:lnTo>
                    <a:pt x="11969" y="21906"/>
                  </a:lnTo>
                  <a:lnTo>
                    <a:pt x="11960" y="21937"/>
                  </a:lnTo>
                  <a:lnTo>
                    <a:pt x="11950" y="21968"/>
                  </a:lnTo>
                  <a:lnTo>
                    <a:pt x="11955" y="22013"/>
                  </a:lnTo>
                  <a:lnTo>
                    <a:pt x="11962" y="22057"/>
                  </a:lnTo>
                  <a:lnTo>
                    <a:pt x="11970" y="22100"/>
                  </a:lnTo>
                  <a:lnTo>
                    <a:pt x="11978" y="22140"/>
                  </a:lnTo>
                  <a:lnTo>
                    <a:pt x="11987" y="22179"/>
                  </a:lnTo>
                  <a:lnTo>
                    <a:pt x="11997" y="22213"/>
                  </a:lnTo>
                  <a:lnTo>
                    <a:pt x="12007" y="22242"/>
                  </a:lnTo>
                  <a:lnTo>
                    <a:pt x="12013" y="22254"/>
                  </a:lnTo>
                  <a:lnTo>
                    <a:pt x="12019" y="22266"/>
                  </a:lnTo>
                  <a:lnTo>
                    <a:pt x="12027" y="22278"/>
                  </a:lnTo>
                  <a:lnTo>
                    <a:pt x="12039" y="22293"/>
                  </a:lnTo>
                  <a:lnTo>
                    <a:pt x="12054" y="22309"/>
                  </a:lnTo>
                  <a:lnTo>
                    <a:pt x="12072" y="22328"/>
                  </a:lnTo>
                  <a:lnTo>
                    <a:pt x="12118" y="22370"/>
                  </a:lnTo>
                  <a:lnTo>
                    <a:pt x="12174" y="22418"/>
                  </a:lnTo>
                  <a:lnTo>
                    <a:pt x="12237" y="22472"/>
                  </a:lnTo>
                  <a:lnTo>
                    <a:pt x="12307" y="22528"/>
                  </a:lnTo>
                  <a:lnTo>
                    <a:pt x="12382" y="22586"/>
                  </a:lnTo>
                  <a:lnTo>
                    <a:pt x="12459" y="22645"/>
                  </a:lnTo>
                  <a:lnTo>
                    <a:pt x="12535" y="22703"/>
                  </a:lnTo>
                  <a:lnTo>
                    <a:pt x="12611" y="22760"/>
                  </a:lnTo>
                  <a:lnTo>
                    <a:pt x="12684" y="22812"/>
                  </a:lnTo>
                  <a:lnTo>
                    <a:pt x="12751" y="22860"/>
                  </a:lnTo>
                  <a:lnTo>
                    <a:pt x="12811" y="22902"/>
                  </a:lnTo>
                  <a:lnTo>
                    <a:pt x="12862" y="22937"/>
                  </a:lnTo>
                  <a:lnTo>
                    <a:pt x="12903" y="22964"/>
                  </a:lnTo>
                  <a:lnTo>
                    <a:pt x="12930" y="22980"/>
                  </a:lnTo>
                  <a:lnTo>
                    <a:pt x="12954" y="22992"/>
                  </a:lnTo>
                  <a:lnTo>
                    <a:pt x="12982" y="23003"/>
                  </a:lnTo>
                  <a:lnTo>
                    <a:pt x="13016" y="23014"/>
                  </a:lnTo>
                  <a:lnTo>
                    <a:pt x="13053" y="23027"/>
                  </a:lnTo>
                  <a:lnTo>
                    <a:pt x="13094" y="23038"/>
                  </a:lnTo>
                  <a:lnTo>
                    <a:pt x="13137" y="23048"/>
                  </a:lnTo>
                  <a:lnTo>
                    <a:pt x="13182" y="23059"/>
                  </a:lnTo>
                  <a:lnTo>
                    <a:pt x="13227" y="23068"/>
                  </a:lnTo>
                  <a:lnTo>
                    <a:pt x="13273" y="23078"/>
                  </a:lnTo>
                  <a:lnTo>
                    <a:pt x="13318" y="23085"/>
                  </a:lnTo>
                  <a:lnTo>
                    <a:pt x="13362" y="23091"/>
                  </a:lnTo>
                  <a:lnTo>
                    <a:pt x="13404" y="23097"/>
                  </a:lnTo>
                  <a:lnTo>
                    <a:pt x="13443" y="23099"/>
                  </a:lnTo>
                  <a:lnTo>
                    <a:pt x="13478" y="23100"/>
                  </a:lnTo>
                  <a:lnTo>
                    <a:pt x="13509" y="23100"/>
                  </a:lnTo>
                  <a:lnTo>
                    <a:pt x="13523" y="23099"/>
                  </a:lnTo>
                  <a:lnTo>
                    <a:pt x="13535" y="23097"/>
                  </a:lnTo>
                  <a:lnTo>
                    <a:pt x="13592" y="23085"/>
                  </a:lnTo>
                  <a:lnTo>
                    <a:pt x="13665" y="23070"/>
                  </a:lnTo>
                  <a:lnTo>
                    <a:pt x="13746" y="23050"/>
                  </a:lnTo>
                  <a:lnTo>
                    <a:pt x="13830" y="23030"/>
                  </a:lnTo>
                  <a:lnTo>
                    <a:pt x="13977" y="22993"/>
                  </a:lnTo>
                  <a:lnTo>
                    <a:pt x="14053" y="22974"/>
                  </a:lnTo>
                  <a:lnTo>
                    <a:pt x="14064" y="22970"/>
                  </a:lnTo>
                  <a:lnTo>
                    <a:pt x="14074" y="22967"/>
                  </a:lnTo>
                  <a:lnTo>
                    <a:pt x="14087" y="22962"/>
                  </a:lnTo>
                  <a:lnTo>
                    <a:pt x="14100" y="22959"/>
                  </a:lnTo>
                  <a:lnTo>
                    <a:pt x="14118" y="22955"/>
                  </a:lnTo>
                  <a:lnTo>
                    <a:pt x="14141" y="22952"/>
                  </a:lnTo>
                  <a:lnTo>
                    <a:pt x="14169" y="22951"/>
                  </a:lnTo>
                  <a:lnTo>
                    <a:pt x="14204" y="22950"/>
                  </a:lnTo>
                  <a:lnTo>
                    <a:pt x="14201" y="22935"/>
                  </a:lnTo>
                  <a:lnTo>
                    <a:pt x="14200" y="22928"/>
                  </a:lnTo>
                  <a:lnTo>
                    <a:pt x="14199" y="22921"/>
                  </a:lnTo>
                  <a:lnTo>
                    <a:pt x="14200" y="22909"/>
                  </a:lnTo>
                  <a:lnTo>
                    <a:pt x="14202" y="22891"/>
                  </a:lnTo>
                  <a:lnTo>
                    <a:pt x="14211" y="22839"/>
                  </a:lnTo>
                  <a:lnTo>
                    <a:pt x="14224" y="22767"/>
                  </a:lnTo>
                  <a:lnTo>
                    <a:pt x="14239" y="22673"/>
                  </a:lnTo>
                  <a:lnTo>
                    <a:pt x="14247" y="22617"/>
                  </a:lnTo>
                  <a:lnTo>
                    <a:pt x="14254" y="22556"/>
                  </a:lnTo>
                  <a:lnTo>
                    <a:pt x="14262" y="22490"/>
                  </a:lnTo>
                  <a:lnTo>
                    <a:pt x="14269" y="22417"/>
                  </a:lnTo>
                  <a:lnTo>
                    <a:pt x="14275" y="22339"/>
                  </a:lnTo>
                  <a:lnTo>
                    <a:pt x="14280" y="22254"/>
                  </a:lnTo>
                  <a:lnTo>
                    <a:pt x="14284" y="22164"/>
                  </a:lnTo>
                  <a:lnTo>
                    <a:pt x="14287" y="22067"/>
                  </a:lnTo>
                  <a:lnTo>
                    <a:pt x="14291" y="21842"/>
                  </a:lnTo>
                  <a:lnTo>
                    <a:pt x="14299" y="21578"/>
                  </a:lnTo>
                  <a:lnTo>
                    <a:pt x="14320" y="20994"/>
                  </a:lnTo>
                  <a:lnTo>
                    <a:pt x="14329" y="20700"/>
                  </a:lnTo>
                  <a:lnTo>
                    <a:pt x="14337" y="20425"/>
                  </a:lnTo>
                  <a:lnTo>
                    <a:pt x="14342" y="20182"/>
                  </a:lnTo>
                  <a:lnTo>
                    <a:pt x="14345" y="20077"/>
                  </a:lnTo>
                  <a:lnTo>
                    <a:pt x="14345" y="19987"/>
                  </a:lnTo>
                  <a:lnTo>
                    <a:pt x="14346" y="19944"/>
                  </a:lnTo>
                  <a:lnTo>
                    <a:pt x="14347" y="19901"/>
                  </a:lnTo>
                  <a:lnTo>
                    <a:pt x="14350" y="19858"/>
                  </a:lnTo>
                  <a:lnTo>
                    <a:pt x="14354" y="19814"/>
                  </a:lnTo>
                  <a:lnTo>
                    <a:pt x="14358" y="19768"/>
                  </a:lnTo>
                  <a:lnTo>
                    <a:pt x="14364" y="19723"/>
                  </a:lnTo>
                  <a:lnTo>
                    <a:pt x="14371" y="19677"/>
                  </a:lnTo>
                  <a:lnTo>
                    <a:pt x="14377" y="19629"/>
                  </a:lnTo>
                  <a:lnTo>
                    <a:pt x="14396" y="19533"/>
                  </a:lnTo>
                  <a:lnTo>
                    <a:pt x="14415" y="19435"/>
                  </a:lnTo>
                  <a:lnTo>
                    <a:pt x="14437" y="19332"/>
                  </a:lnTo>
                  <a:lnTo>
                    <a:pt x="14462" y="19227"/>
                  </a:lnTo>
                  <a:lnTo>
                    <a:pt x="14489" y="19118"/>
                  </a:lnTo>
                  <a:lnTo>
                    <a:pt x="14518" y="19006"/>
                  </a:lnTo>
                  <a:lnTo>
                    <a:pt x="14579" y="18771"/>
                  </a:lnTo>
                  <a:lnTo>
                    <a:pt x="14610" y="18648"/>
                  </a:lnTo>
                  <a:lnTo>
                    <a:pt x="14642" y="18521"/>
                  </a:lnTo>
                  <a:lnTo>
                    <a:pt x="14674" y="18390"/>
                  </a:lnTo>
                  <a:lnTo>
                    <a:pt x="14704" y="18256"/>
                  </a:lnTo>
                  <a:lnTo>
                    <a:pt x="14720" y="18188"/>
                  </a:lnTo>
                  <a:lnTo>
                    <a:pt x="14734" y="18119"/>
                  </a:lnTo>
                  <a:lnTo>
                    <a:pt x="14747" y="18049"/>
                  </a:lnTo>
                  <a:lnTo>
                    <a:pt x="14758" y="17980"/>
                  </a:lnTo>
                  <a:lnTo>
                    <a:pt x="14770" y="17910"/>
                  </a:lnTo>
                  <a:lnTo>
                    <a:pt x="14780" y="17841"/>
                  </a:lnTo>
                  <a:lnTo>
                    <a:pt x="14790" y="17772"/>
                  </a:lnTo>
                  <a:lnTo>
                    <a:pt x="14798" y="17703"/>
                  </a:lnTo>
                  <a:lnTo>
                    <a:pt x="14814" y="17567"/>
                  </a:lnTo>
                  <a:lnTo>
                    <a:pt x="14826" y="17435"/>
                  </a:lnTo>
                  <a:lnTo>
                    <a:pt x="14836" y="17307"/>
                  </a:lnTo>
                  <a:lnTo>
                    <a:pt x="14844" y="17184"/>
                  </a:lnTo>
                  <a:lnTo>
                    <a:pt x="14850" y="17069"/>
                  </a:lnTo>
                  <a:lnTo>
                    <a:pt x="14855" y="16960"/>
                  </a:lnTo>
                  <a:lnTo>
                    <a:pt x="14857" y="16861"/>
                  </a:lnTo>
                  <a:lnTo>
                    <a:pt x="14859" y="16771"/>
                  </a:lnTo>
                  <a:lnTo>
                    <a:pt x="14860" y="16627"/>
                  </a:lnTo>
                  <a:lnTo>
                    <a:pt x="14860" y="16535"/>
                  </a:lnTo>
                  <a:lnTo>
                    <a:pt x="14860" y="16519"/>
                  </a:lnTo>
                  <a:lnTo>
                    <a:pt x="14861" y="16503"/>
                  </a:lnTo>
                  <a:lnTo>
                    <a:pt x="14867" y="16468"/>
                  </a:lnTo>
                  <a:lnTo>
                    <a:pt x="14875" y="16432"/>
                  </a:lnTo>
                  <a:lnTo>
                    <a:pt x="14884" y="16394"/>
                  </a:lnTo>
                  <a:lnTo>
                    <a:pt x="14896" y="16354"/>
                  </a:lnTo>
                  <a:lnTo>
                    <a:pt x="14909" y="16315"/>
                  </a:lnTo>
                  <a:lnTo>
                    <a:pt x="14938" y="16233"/>
                  </a:lnTo>
                  <a:lnTo>
                    <a:pt x="14967" y="16153"/>
                  </a:lnTo>
                  <a:lnTo>
                    <a:pt x="14980" y="16114"/>
                  </a:lnTo>
                  <a:lnTo>
                    <a:pt x="14991" y="16077"/>
                  </a:lnTo>
                  <a:lnTo>
                    <a:pt x="15002" y="16042"/>
                  </a:lnTo>
                  <a:lnTo>
                    <a:pt x="15010" y="16009"/>
                  </a:lnTo>
                  <a:lnTo>
                    <a:pt x="15014" y="15980"/>
                  </a:lnTo>
                  <a:lnTo>
                    <a:pt x="15015" y="15965"/>
                  </a:lnTo>
                  <a:lnTo>
                    <a:pt x="15015" y="15952"/>
                  </a:lnTo>
                  <a:close/>
                  <a:moveTo>
                    <a:pt x="7447" y="5876"/>
                  </a:moveTo>
                  <a:lnTo>
                    <a:pt x="7447" y="5876"/>
                  </a:lnTo>
                  <a:lnTo>
                    <a:pt x="7401" y="5882"/>
                  </a:lnTo>
                  <a:lnTo>
                    <a:pt x="7349" y="5886"/>
                  </a:lnTo>
                  <a:lnTo>
                    <a:pt x="7283" y="5890"/>
                  </a:lnTo>
                  <a:lnTo>
                    <a:pt x="7245" y="5892"/>
                  </a:lnTo>
                  <a:lnTo>
                    <a:pt x="7205" y="5893"/>
                  </a:lnTo>
                  <a:lnTo>
                    <a:pt x="7163" y="5893"/>
                  </a:lnTo>
                  <a:lnTo>
                    <a:pt x="7120" y="5892"/>
                  </a:lnTo>
                  <a:lnTo>
                    <a:pt x="7076" y="5890"/>
                  </a:lnTo>
                  <a:lnTo>
                    <a:pt x="7032" y="5887"/>
                  </a:lnTo>
                  <a:lnTo>
                    <a:pt x="6988" y="5883"/>
                  </a:lnTo>
                  <a:lnTo>
                    <a:pt x="6944" y="5876"/>
                  </a:lnTo>
                  <a:lnTo>
                    <a:pt x="7016" y="5330"/>
                  </a:lnTo>
                  <a:lnTo>
                    <a:pt x="7036" y="5274"/>
                  </a:lnTo>
                  <a:lnTo>
                    <a:pt x="7056" y="5210"/>
                  </a:lnTo>
                  <a:lnTo>
                    <a:pt x="7081" y="5129"/>
                  </a:lnTo>
                  <a:lnTo>
                    <a:pt x="7107" y="5033"/>
                  </a:lnTo>
                  <a:lnTo>
                    <a:pt x="7120" y="4981"/>
                  </a:lnTo>
                  <a:lnTo>
                    <a:pt x="7134" y="4927"/>
                  </a:lnTo>
                  <a:lnTo>
                    <a:pt x="7146" y="4872"/>
                  </a:lnTo>
                  <a:lnTo>
                    <a:pt x="7158" y="4816"/>
                  </a:lnTo>
                  <a:lnTo>
                    <a:pt x="7168" y="4759"/>
                  </a:lnTo>
                  <a:lnTo>
                    <a:pt x="7177" y="4703"/>
                  </a:lnTo>
                  <a:lnTo>
                    <a:pt x="7190" y="4708"/>
                  </a:lnTo>
                  <a:lnTo>
                    <a:pt x="7227" y="4722"/>
                  </a:lnTo>
                  <a:lnTo>
                    <a:pt x="7279" y="4744"/>
                  </a:lnTo>
                  <a:lnTo>
                    <a:pt x="7309" y="4759"/>
                  </a:lnTo>
                  <a:lnTo>
                    <a:pt x="7341" y="4775"/>
                  </a:lnTo>
                  <a:lnTo>
                    <a:pt x="7375" y="4792"/>
                  </a:lnTo>
                  <a:lnTo>
                    <a:pt x="7408" y="4811"/>
                  </a:lnTo>
                  <a:lnTo>
                    <a:pt x="7440" y="4832"/>
                  </a:lnTo>
                  <a:lnTo>
                    <a:pt x="7472" y="4853"/>
                  </a:lnTo>
                  <a:lnTo>
                    <a:pt x="7501" y="4877"/>
                  </a:lnTo>
                  <a:lnTo>
                    <a:pt x="7516" y="4888"/>
                  </a:lnTo>
                  <a:lnTo>
                    <a:pt x="7529" y="4900"/>
                  </a:lnTo>
                  <a:lnTo>
                    <a:pt x="7541" y="4913"/>
                  </a:lnTo>
                  <a:lnTo>
                    <a:pt x="7552" y="4925"/>
                  </a:lnTo>
                  <a:lnTo>
                    <a:pt x="7562" y="4938"/>
                  </a:lnTo>
                  <a:lnTo>
                    <a:pt x="7570" y="4950"/>
                  </a:lnTo>
                  <a:lnTo>
                    <a:pt x="7587" y="4980"/>
                  </a:lnTo>
                  <a:lnTo>
                    <a:pt x="7604" y="5015"/>
                  </a:lnTo>
                  <a:lnTo>
                    <a:pt x="7621" y="5053"/>
                  </a:lnTo>
                  <a:lnTo>
                    <a:pt x="7639" y="5097"/>
                  </a:lnTo>
                  <a:lnTo>
                    <a:pt x="7656" y="5144"/>
                  </a:lnTo>
                  <a:lnTo>
                    <a:pt x="7673" y="5193"/>
                  </a:lnTo>
                  <a:lnTo>
                    <a:pt x="7690" y="5244"/>
                  </a:lnTo>
                  <a:lnTo>
                    <a:pt x="7706" y="5296"/>
                  </a:lnTo>
                  <a:lnTo>
                    <a:pt x="7738" y="5400"/>
                  </a:lnTo>
                  <a:lnTo>
                    <a:pt x="7765" y="5500"/>
                  </a:lnTo>
                  <a:lnTo>
                    <a:pt x="7787" y="5587"/>
                  </a:lnTo>
                  <a:lnTo>
                    <a:pt x="7804" y="5658"/>
                  </a:lnTo>
                  <a:lnTo>
                    <a:pt x="7810" y="5691"/>
                  </a:lnTo>
                  <a:lnTo>
                    <a:pt x="7817" y="5728"/>
                  </a:lnTo>
                  <a:lnTo>
                    <a:pt x="7821" y="5768"/>
                  </a:lnTo>
                  <a:lnTo>
                    <a:pt x="7826" y="5812"/>
                  </a:lnTo>
                  <a:lnTo>
                    <a:pt x="7834" y="5903"/>
                  </a:lnTo>
                  <a:lnTo>
                    <a:pt x="7839" y="5997"/>
                  </a:lnTo>
                  <a:lnTo>
                    <a:pt x="7844" y="6084"/>
                  </a:lnTo>
                  <a:lnTo>
                    <a:pt x="7846" y="6160"/>
                  </a:lnTo>
                  <a:lnTo>
                    <a:pt x="7847" y="6248"/>
                  </a:lnTo>
                  <a:lnTo>
                    <a:pt x="7793" y="6196"/>
                  </a:lnTo>
                  <a:lnTo>
                    <a:pt x="7669" y="6079"/>
                  </a:lnTo>
                  <a:lnTo>
                    <a:pt x="7600" y="6013"/>
                  </a:lnTo>
                  <a:lnTo>
                    <a:pt x="7534" y="5953"/>
                  </a:lnTo>
                  <a:lnTo>
                    <a:pt x="7481" y="5906"/>
                  </a:lnTo>
                  <a:lnTo>
                    <a:pt x="7461" y="5887"/>
                  </a:lnTo>
                  <a:lnTo>
                    <a:pt x="7447" y="5876"/>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2" name="Freeform 14"/>
            <p:cNvSpPr>
              <a:spLocks/>
            </p:cNvSpPr>
            <p:nvPr/>
          </p:nvSpPr>
          <p:spPr bwMode="auto">
            <a:xfrm>
              <a:off x="5891213" y="6202363"/>
              <a:ext cx="766763" cy="546100"/>
            </a:xfrm>
            <a:custGeom>
              <a:avLst/>
              <a:gdLst>
                <a:gd name="T0" fmla="*/ 753609 w 3381"/>
                <a:gd name="T1" fmla="*/ 417806 h 2405"/>
                <a:gd name="T2" fmla="*/ 727075 w 3381"/>
                <a:gd name="T3" fmla="*/ 399641 h 2405"/>
                <a:gd name="T4" fmla="*/ 708025 w 3381"/>
                <a:gd name="T5" fmla="*/ 385335 h 2405"/>
                <a:gd name="T6" fmla="*/ 691924 w 3381"/>
                <a:gd name="T7" fmla="*/ 366716 h 2405"/>
                <a:gd name="T8" fmla="*/ 676956 w 3381"/>
                <a:gd name="T9" fmla="*/ 347188 h 2405"/>
                <a:gd name="T10" fmla="*/ 639309 w 3381"/>
                <a:gd name="T11" fmla="*/ 307678 h 2405"/>
                <a:gd name="T12" fmla="*/ 594859 w 3381"/>
                <a:gd name="T13" fmla="*/ 265216 h 2405"/>
                <a:gd name="T14" fmla="*/ 580799 w 3381"/>
                <a:gd name="T15" fmla="*/ 247278 h 2405"/>
                <a:gd name="T16" fmla="*/ 568552 w 3381"/>
                <a:gd name="T17" fmla="*/ 225706 h 2405"/>
                <a:gd name="T18" fmla="*/ 567418 w 3381"/>
                <a:gd name="T19" fmla="*/ 222981 h 2405"/>
                <a:gd name="T20" fmla="*/ 543832 w 3381"/>
                <a:gd name="T21" fmla="*/ 225025 h 2405"/>
                <a:gd name="T22" fmla="*/ 533174 w 3381"/>
                <a:gd name="T23" fmla="*/ 228431 h 2405"/>
                <a:gd name="T24" fmla="*/ 463550 w 3381"/>
                <a:gd name="T25" fmla="*/ 245688 h 2405"/>
                <a:gd name="T26" fmla="*/ 415698 w 3381"/>
                <a:gd name="T27" fmla="*/ 256360 h 2405"/>
                <a:gd name="T28" fmla="*/ 394834 w 3381"/>
                <a:gd name="T29" fmla="*/ 256815 h 2405"/>
                <a:gd name="T30" fmla="*/ 356281 w 3381"/>
                <a:gd name="T31" fmla="*/ 252046 h 2405"/>
                <a:gd name="T32" fmla="*/ 315686 w 3381"/>
                <a:gd name="T33" fmla="*/ 242963 h 2405"/>
                <a:gd name="T34" fmla="*/ 283936 w 3381"/>
                <a:gd name="T35" fmla="*/ 232518 h 2405"/>
                <a:gd name="T36" fmla="*/ 263072 w 3381"/>
                <a:gd name="T37" fmla="*/ 220029 h 2405"/>
                <a:gd name="T38" fmla="*/ 206148 w 3381"/>
                <a:gd name="T39" fmla="*/ 179838 h 2405"/>
                <a:gd name="T40" fmla="*/ 137205 w 3381"/>
                <a:gd name="T41" fmla="*/ 127158 h 2405"/>
                <a:gd name="T42" fmla="*/ 83911 w 3381"/>
                <a:gd name="T43" fmla="*/ 81745 h 2405"/>
                <a:gd name="T44" fmla="*/ 71891 w 3381"/>
                <a:gd name="T45" fmla="*/ 67666 h 2405"/>
                <a:gd name="T46" fmla="*/ 66902 w 3381"/>
                <a:gd name="T47" fmla="*/ 55632 h 2405"/>
                <a:gd name="T48" fmla="*/ 58964 w 3381"/>
                <a:gd name="T49" fmla="*/ 20209 h 2405"/>
                <a:gd name="T50" fmla="*/ 53068 w 3381"/>
                <a:gd name="T51" fmla="*/ 8629 h 2405"/>
                <a:gd name="T52" fmla="*/ 39914 w 3381"/>
                <a:gd name="T53" fmla="*/ 39737 h 2405"/>
                <a:gd name="T54" fmla="*/ 32657 w 3381"/>
                <a:gd name="T55" fmla="*/ 53134 h 2405"/>
                <a:gd name="T56" fmla="*/ 25173 w 3381"/>
                <a:gd name="T57" fmla="*/ 73797 h 2405"/>
                <a:gd name="T58" fmla="*/ 9752 w 3381"/>
                <a:gd name="T59" fmla="*/ 134652 h 2405"/>
                <a:gd name="T60" fmla="*/ 2948 w 3381"/>
                <a:gd name="T61" fmla="*/ 175070 h 2405"/>
                <a:gd name="T62" fmla="*/ 1588 w 3381"/>
                <a:gd name="T63" fmla="*/ 205951 h 2405"/>
                <a:gd name="T64" fmla="*/ 0 w 3381"/>
                <a:gd name="T65" fmla="*/ 321529 h 2405"/>
                <a:gd name="T66" fmla="*/ 1588 w 3381"/>
                <a:gd name="T67" fmla="*/ 343555 h 2405"/>
                <a:gd name="T68" fmla="*/ 3855 w 3381"/>
                <a:gd name="T69" fmla="*/ 346734 h 2405"/>
                <a:gd name="T70" fmla="*/ 23359 w 3381"/>
                <a:gd name="T71" fmla="*/ 356498 h 2405"/>
                <a:gd name="T72" fmla="*/ 91168 w 3381"/>
                <a:gd name="T73" fmla="*/ 382838 h 2405"/>
                <a:gd name="T74" fmla="*/ 136525 w 3381"/>
                <a:gd name="T75" fmla="*/ 399868 h 2405"/>
                <a:gd name="T76" fmla="*/ 150132 w 3381"/>
                <a:gd name="T77" fmla="*/ 401003 h 2405"/>
                <a:gd name="T78" fmla="*/ 191634 w 3381"/>
                <a:gd name="T79" fmla="*/ 396689 h 2405"/>
                <a:gd name="T80" fmla="*/ 205468 w 3381"/>
                <a:gd name="T81" fmla="*/ 398505 h 2405"/>
                <a:gd name="T82" fmla="*/ 214313 w 3381"/>
                <a:gd name="T83" fmla="*/ 408042 h 2405"/>
                <a:gd name="T84" fmla="*/ 231322 w 3381"/>
                <a:gd name="T85" fmla="*/ 437334 h 2405"/>
                <a:gd name="T86" fmla="*/ 251732 w 3381"/>
                <a:gd name="T87" fmla="*/ 469805 h 2405"/>
                <a:gd name="T88" fmla="*/ 268514 w 3381"/>
                <a:gd name="T89" fmla="*/ 489560 h 2405"/>
                <a:gd name="T90" fmla="*/ 290059 w 3381"/>
                <a:gd name="T91" fmla="*/ 509315 h 2405"/>
                <a:gd name="T92" fmla="*/ 310470 w 3381"/>
                <a:gd name="T93" fmla="*/ 523620 h 2405"/>
                <a:gd name="T94" fmla="*/ 327932 w 3381"/>
                <a:gd name="T95" fmla="*/ 531568 h 2405"/>
                <a:gd name="T96" fmla="*/ 350384 w 3381"/>
                <a:gd name="T97" fmla="*/ 537698 h 2405"/>
                <a:gd name="T98" fmla="*/ 406173 w 3381"/>
                <a:gd name="T99" fmla="*/ 544511 h 2405"/>
                <a:gd name="T100" fmla="*/ 472168 w 3381"/>
                <a:gd name="T101" fmla="*/ 545873 h 2405"/>
                <a:gd name="T102" fmla="*/ 542018 w 3381"/>
                <a:gd name="T103" fmla="*/ 543375 h 2405"/>
                <a:gd name="T104" fmla="*/ 669472 w 3381"/>
                <a:gd name="T105" fmla="*/ 532022 h 2405"/>
                <a:gd name="T106" fmla="*/ 740456 w 3381"/>
                <a:gd name="T107" fmla="*/ 523620 h 2405"/>
                <a:gd name="T108" fmla="*/ 758825 w 3381"/>
                <a:gd name="T109" fmla="*/ 518625 h 2405"/>
                <a:gd name="T110" fmla="*/ 764495 w 3381"/>
                <a:gd name="T111" fmla="*/ 511359 h 2405"/>
                <a:gd name="T112" fmla="*/ 763134 w 3381"/>
                <a:gd name="T113" fmla="*/ 503184 h 2405"/>
                <a:gd name="T114" fmla="*/ 760413 w 3381"/>
                <a:gd name="T115" fmla="*/ 494782 h 2405"/>
                <a:gd name="T116" fmla="*/ 761547 w 3381"/>
                <a:gd name="T117" fmla="*/ 481385 h 2405"/>
                <a:gd name="T118" fmla="*/ 766536 w 3381"/>
                <a:gd name="T119" fmla="*/ 451412 h 2405"/>
                <a:gd name="T120" fmla="*/ 765175 w 3381"/>
                <a:gd name="T121" fmla="*/ 433928 h 2405"/>
                <a:gd name="T122" fmla="*/ 761547 w 3381"/>
                <a:gd name="T123" fmla="*/ 425754 h 240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381" h="2405">
                  <a:moveTo>
                    <a:pt x="3353" y="1868"/>
                  </a:moveTo>
                  <a:lnTo>
                    <a:pt x="3353" y="1868"/>
                  </a:lnTo>
                  <a:lnTo>
                    <a:pt x="3339" y="1853"/>
                  </a:lnTo>
                  <a:lnTo>
                    <a:pt x="3323" y="1840"/>
                  </a:lnTo>
                  <a:lnTo>
                    <a:pt x="3306" y="1826"/>
                  </a:lnTo>
                  <a:lnTo>
                    <a:pt x="3288" y="1813"/>
                  </a:lnTo>
                  <a:lnTo>
                    <a:pt x="3248" y="1787"/>
                  </a:lnTo>
                  <a:lnTo>
                    <a:pt x="3206" y="1760"/>
                  </a:lnTo>
                  <a:lnTo>
                    <a:pt x="3184" y="1745"/>
                  </a:lnTo>
                  <a:lnTo>
                    <a:pt x="3163" y="1730"/>
                  </a:lnTo>
                  <a:lnTo>
                    <a:pt x="3142" y="1714"/>
                  </a:lnTo>
                  <a:lnTo>
                    <a:pt x="3122" y="1697"/>
                  </a:lnTo>
                  <a:lnTo>
                    <a:pt x="3102" y="1678"/>
                  </a:lnTo>
                  <a:lnTo>
                    <a:pt x="3084" y="1659"/>
                  </a:lnTo>
                  <a:lnTo>
                    <a:pt x="3067" y="1637"/>
                  </a:lnTo>
                  <a:lnTo>
                    <a:pt x="3051" y="1615"/>
                  </a:lnTo>
                  <a:lnTo>
                    <a:pt x="3034" y="1590"/>
                  </a:lnTo>
                  <a:lnTo>
                    <a:pt x="3011" y="1561"/>
                  </a:lnTo>
                  <a:lnTo>
                    <a:pt x="2985" y="1529"/>
                  </a:lnTo>
                  <a:lnTo>
                    <a:pt x="2956" y="1496"/>
                  </a:lnTo>
                  <a:lnTo>
                    <a:pt x="2923" y="1461"/>
                  </a:lnTo>
                  <a:lnTo>
                    <a:pt x="2889" y="1426"/>
                  </a:lnTo>
                  <a:lnTo>
                    <a:pt x="2819" y="1355"/>
                  </a:lnTo>
                  <a:lnTo>
                    <a:pt x="2751" y="1289"/>
                  </a:lnTo>
                  <a:lnTo>
                    <a:pt x="2691" y="1233"/>
                  </a:lnTo>
                  <a:lnTo>
                    <a:pt x="2623" y="1168"/>
                  </a:lnTo>
                  <a:lnTo>
                    <a:pt x="2612" y="1155"/>
                  </a:lnTo>
                  <a:lnTo>
                    <a:pt x="2597" y="1138"/>
                  </a:lnTo>
                  <a:lnTo>
                    <a:pt x="2579" y="1115"/>
                  </a:lnTo>
                  <a:lnTo>
                    <a:pt x="2561" y="1089"/>
                  </a:lnTo>
                  <a:lnTo>
                    <a:pt x="2543" y="1062"/>
                  </a:lnTo>
                  <a:lnTo>
                    <a:pt x="2526" y="1035"/>
                  </a:lnTo>
                  <a:lnTo>
                    <a:pt x="2513" y="1008"/>
                  </a:lnTo>
                  <a:lnTo>
                    <a:pt x="2507" y="994"/>
                  </a:lnTo>
                  <a:lnTo>
                    <a:pt x="2502" y="982"/>
                  </a:lnTo>
                  <a:lnTo>
                    <a:pt x="2467" y="983"/>
                  </a:lnTo>
                  <a:lnTo>
                    <a:pt x="2439" y="984"/>
                  </a:lnTo>
                  <a:lnTo>
                    <a:pt x="2416" y="987"/>
                  </a:lnTo>
                  <a:lnTo>
                    <a:pt x="2398" y="991"/>
                  </a:lnTo>
                  <a:lnTo>
                    <a:pt x="2385" y="994"/>
                  </a:lnTo>
                  <a:lnTo>
                    <a:pt x="2372" y="999"/>
                  </a:lnTo>
                  <a:lnTo>
                    <a:pt x="2362" y="1002"/>
                  </a:lnTo>
                  <a:lnTo>
                    <a:pt x="2351" y="1006"/>
                  </a:lnTo>
                  <a:lnTo>
                    <a:pt x="2275" y="1025"/>
                  </a:lnTo>
                  <a:lnTo>
                    <a:pt x="2128" y="1062"/>
                  </a:lnTo>
                  <a:lnTo>
                    <a:pt x="2044" y="1082"/>
                  </a:lnTo>
                  <a:lnTo>
                    <a:pt x="1963" y="1102"/>
                  </a:lnTo>
                  <a:lnTo>
                    <a:pt x="1890" y="1117"/>
                  </a:lnTo>
                  <a:lnTo>
                    <a:pt x="1833" y="1129"/>
                  </a:lnTo>
                  <a:lnTo>
                    <a:pt x="1821" y="1131"/>
                  </a:lnTo>
                  <a:lnTo>
                    <a:pt x="1807" y="1132"/>
                  </a:lnTo>
                  <a:lnTo>
                    <a:pt x="1776" y="1132"/>
                  </a:lnTo>
                  <a:lnTo>
                    <a:pt x="1741" y="1131"/>
                  </a:lnTo>
                  <a:lnTo>
                    <a:pt x="1702" y="1129"/>
                  </a:lnTo>
                  <a:lnTo>
                    <a:pt x="1660" y="1123"/>
                  </a:lnTo>
                  <a:lnTo>
                    <a:pt x="1616" y="1117"/>
                  </a:lnTo>
                  <a:lnTo>
                    <a:pt x="1571" y="1110"/>
                  </a:lnTo>
                  <a:lnTo>
                    <a:pt x="1525" y="1100"/>
                  </a:lnTo>
                  <a:lnTo>
                    <a:pt x="1480" y="1091"/>
                  </a:lnTo>
                  <a:lnTo>
                    <a:pt x="1435" y="1080"/>
                  </a:lnTo>
                  <a:lnTo>
                    <a:pt x="1392" y="1070"/>
                  </a:lnTo>
                  <a:lnTo>
                    <a:pt x="1351" y="1059"/>
                  </a:lnTo>
                  <a:lnTo>
                    <a:pt x="1314" y="1046"/>
                  </a:lnTo>
                  <a:lnTo>
                    <a:pt x="1280" y="1035"/>
                  </a:lnTo>
                  <a:lnTo>
                    <a:pt x="1252" y="1024"/>
                  </a:lnTo>
                  <a:lnTo>
                    <a:pt x="1228" y="1012"/>
                  </a:lnTo>
                  <a:lnTo>
                    <a:pt x="1201" y="996"/>
                  </a:lnTo>
                  <a:lnTo>
                    <a:pt x="1160" y="969"/>
                  </a:lnTo>
                  <a:lnTo>
                    <a:pt x="1109" y="934"/>
                  </a:lnTo>
                  <a:lnTo>
                    <a:pt x="1049" y="892"/>
                  </a:lnTo>
                  <a:lnTo>
                    <a:pt x="982" y="844"/>
                  </a:lnTo>
                  <a:lnTo>
                    <a:pt x="909" y="792"/>
                  </a:lnTo>
                  <a:lnTo>
                    <a:pt x="833" y="735"/>
                  </a:lnTo>
                  <a:lnTo>
                    <a:pt x="757" y="677"/>
                  </a:lnTo>
                  <a:lnTo>
                    <a:pt x="680" y="618"/>
                  </a:lnTo>
                  <a:lnTo>
                    <a:pt x="605" y="560"/>
                  </a:lnTo>
                  <a:lnTo>
                    <a:pt x="535" y="504"/>
                  </a:lnTo>
                  <a:lnTo>
                    <a:pt x="472" y="450"/>
                  </a:lnTo>
                  <a:lnTo>
                    <a:pt x="416" y="402"/>
                  </a:lnTo>
                  <a:lnTo>
                    <a:pt x="370" y="360"/>
                  </a:lnTo>
                  <a:lnTo>
                    <a:pt x="352" y="341"/>
                  </a:lnTo>
                  <a:lnTo>
                    <a:pt x="337" y="325"/>
                  </a:lnTo>
                  <a:lnTo>
                    <a:pt x="325" y="310"/>
                  </a:lnTo>
                  <a:lnTo>
                    <a:pt x="317" y="298"/>
                  </a:lnTo>
                  <a:lnTo>
                    <a:pt x="311" y="286"/>
                  </a:lnTo>
                  <a:lnTo>
                    <a:pt x="305" y="274"/>
                  </a:lnTo>
                  <a:lnTo>
                    <a:pt x="295" y="245"/>
                  </a:lnTo>
                  <a:lnTo>
                    <a:pt x="285" y="211"/>
                  </a:lnTo>
                  <a:lnTo>
                    <a:pt x="276" y="172"/>
                  </a:lnTo>
                  <a:lnTo>
                    <a:pt x="268" y="132"/>
                  </a:lnTo>
                  <a:lnTo>
                    <a:pt x="260" y="89"/>
                  </a:lnTo>
                  <a:lnTo>
                    <a:pt x="253" y="45"/>
                  </a:lnTo>
                  <a:lnTo>
                    <a:pt x="248" y="0"/>
                  </a:lnTo>
                  <a:lnTo>
                    <a:pt x="234" y="38"/>
                  </a:lnTo>
                  <a:lnTo>
                    <a:pt x="219" y="75"/>
                  </a:lnTo>
                  <a:lnTo>
                    <a:pt x="205" y="111"/>
                  </a:lnTo>
                  <a:lnTo>
                    <a:pt x="191" y="144"/>
                  </a:lnTo>
                  <a:lnTo>
                    <a:pt x="176" y="175"/>
                  </a:lnTo>
                  <a:lnTo>
                    <a:pt x="164" y="201"/>
                  </a:lnTo>
                  <a:lnTo>
                    <a:pt x="153" y="221"/>
                  </a:lnTo>
                  <a:lnTo>
                    <a:pt x="144" y="234"/>
                  </a:lnTo>
                  <a:lnTo>
                    <a:pt x="138" y="246"/>
                  </a:lnTo>
                  <a:lnTo>
                    <a:pt x="130" y="266"/>
                  </a:lnTo>
                  <a:lnTo>
                    <a:pt x="121" y="292"/>
                  </a:lnTo>
                  <a:lnTo>
                    <a:pt x="111" y="325"/>
                  </a:lnTo>
                  <a:lnTo>
                    <a:pt x="88" y="404"/>
                  </a:lnTo>
                  <a:lnTo>
                    <a:pt x="66" y="496"/>
                  </a:lnTo>
                  <a:lnTo>
                    <a:pt x="54" y="544"/>
                  </a:lnTo>
                  <a:lnTo>
                    <a:pt x="43" y="593"/>
                  </a:lnTo>
                  <a:lnTo>
                    <a:pt x="34" y="640"/>
                  </a:lnTo>
                  <a:lnTo>
                    <a:pt x="25" y="687"/>
                  </a:lnTo>
                  <a:lnTo>
                    <a:pt x="18" y="731"/>
                  </a:lnTo>
                  <a:lnTo>
                    <a:pt x="13" y="771"/>
                  </a:lnTo>
                  <a:lnTo>
                    <a:pt x="9" y="807"/>
                  </a:lnTo>
                  <a:lnTo>
                    <a:pt x="8" y="837"/>
                  </a:lnTo>
                  <a:lnTo>
                    <a:pt x="7" y="907"/>
                  </a:lnTo>
                  <a:lnTo>
                    <a:pt x="6" y="1000"/>
                  </a:lnTo>
                  <a:lnTo>
                    <a:pt x="1" y="1218"/>
                  </a:lnTo>
                  <a:lnTo>
                    <a:pt x="0" y="1324"/>
                  </a:lnTo>
                  <a:lnTo>
                    <a:pt x="0" y="1416"/>
                  </a:lnTo>
                  <a:lnTo>
                    <a:pt x="1" y="1453"/>
                  </a:lnTo>
                  <a:lnTo>
                    <a:pt x="2" y="1484"/>
                  </a:lnTo>
                  <a:lnTo>
                    <a:pt x="5" y="1505"/>
                  </a:lnTo>
                  <a:lnTo>
                    <a:pt x="7" y="1513"/>
                  </a:lnTo>
                  <a:lnTo>
                    <a:pt x="8" y="1518"/>
                  </a:lnTo>
                  <a:lnTo>
                    <a:pt x="11" y="1522"/>
                  </a:lnTo>
                  <a:lnTo>
                    <a:pt x="17" y="1527"/>
                  </a:lnTo>
                  <a:lnTo>
                    <a:pt x="26" y="1532"/>
                  </a:lnTo>
                  <a:lnTo>
                    <a:pt x="37" y="1539"/>
                  </a:lnTo>
                  <a:lnTo>
                    <a:pt x="67" y="1553"/>
                  </a:lnTo>
                  <a:lnTo>
                    <a:pt x="103" y="1570"/>
                  </a:lnTo>
                  <a:lnTo>
                    <a:pt x="146" y="1588"/>
                  </a:lnTo>
                  <a:lnTo>
                    <a:pt x="195" y="1607"/>
                  </a:lnTo>
                  <a:lnTo>
                    <a:pt x="297" y="1647"/>
                  </a:lnTo>
                  <a:lnTo>
                    <a:pt x="402" y="1686"/>
                  </a:lnTo>
                  <a:lnTo>
                    <a:pt x="495" y="1720"/>
                  </a:lnTo>
                  <a:lnTo>
                    <a:pt x="565" y="1746"/>
                  </a:lnTo>
                  <a:lnTo>
                    <a:pt x="602" y="1761"/>
                  </a:lnTo>
                  <a:lnTo>
                    <a:pt x="611" y="1764"/>
                  </a:lnTo>
                  <a:lnTo>
                    <a:pt x="624" y="1765"/>
                  </a:lnTo>
                  <a:lnTo>
                    <a:pt x="641" y="1766"/>
                  </a:lnTo>
                  <a:lnTo>
                    <a:pt x="662" y="1766"/>
                  </a:lnTo>
                  <a:lnTo>
                    <a:pt x="708" y="1763"/>
                  </a:lnTo>
                  <a:lnTo>
                    <a:pt x="757" y="1758"/>
                  </a:lnTo>
                  <a:lnTo>
                    <a:pt x="804" y="1753"/>
                  </a:lnTo>
                  <a:lnTo>
                    <a:pt x="845" y="1747"/>
                  </a:lnTo>
                  <a:lnTo>
                    <a:pt x="883" y="1741"/>
                  </a:lnTo>
                  <a:lnTo>
                    <a:pt x="895" y="1747"/>
                  </a:lnTo>
                  <a:lnTo>
                    <a:pt x="906" y="1755"/>
                  </a:lnTo>
                  <a:lnTo>
                    <a:pt x="916" y="1764"/>
                  </a:lnTo>
                  <a:lnTo>
                    <a:pt x="926" y="1773"/>
                  </a:lnTo>
                  <a:lnTo>
                    <a:pt x="935" y="1784"/>
                  </a:lnTo>
                  <a:lnTo>
                    <a:pt x="945" y="1797"/>
                  </a:lnTo>
                  <a:lnTo>
                    <a:pt x="963" y="1824"/>
                  </a:lnTo>
                  <a:lnTo>
                    <a:pt x="982" y="1855"/>
                  </a:lnTo>
                  <a:lnTo>
                    <a:pt x="1000" y="1888"/>
                  </a:lnTo>
                  <a:lnTo>
                    <a:pt x="1020" y="1926"/>
                  </a:lnTo>
                  <a:lnTo>
                    <a:pt x="1043" y="1965"/>
                  </a:lnTo>
                  <a:lnTo>
                    <a:pt x="1068" y="2006"/>
                  </a:lnTo>
                  <a:lnTo>
                    <a:pt x="1095" y="2048"/>
                  </a:lnTo>
                  <a:lnTo>
                    <a:pt x="1110" y="2069"/>
                  </a:lnTo>
                  <a:lnTo>
                    <a:pt x="1126" y="2092"/>
                  </a:lnTo>
                  <a:lnTo>
                    <a:pt x="1144" y="2113"/>
                  </a:lnTo>
                  <a:lnTo>
                    <a:pt x="1164" y="2135"/>
                  </a:lnTo>
                  <a:lnTo>
                    <a:pt x="1184" y="2156"/>
                  </a:lnTo>
                  <a:lnTo>
                    <a:pt x="1205" y="2179"/>
                  </a:lnTo>
                  <a:lnTo>
                    <a:pt x="1228" y="2200"/>
                  </a:lnTo>
                  <a:lnTo>
                    <a:pt x="1253" y="2222"/>
                  </a:lnTo>
                  <a:lnTo>
                    <a:pt x="1279" y="2243"/>
                  </a:lnTo>
                  <a:lnTo>
                    <a:pt x="1307" y="2264"/>
                  </a:lnTo>
                  <a:lnTo>
                    <a:pt x="1338" y="2285"/>
                  </a:lnTo>
                  <a:lnTo>
                    <a:pt x="1369" y="2306"/>
                  </a:lnTo>
                  <a:lnTo>
                    <a:pt x="1386" y="2315"/>
                  </a:lnTo>
                  <a:lnTo>
                    <a:pt x="1404" y="2324"/>
                  </a:lnTo>
                  <a:lnTo>
                    <a:pt x="1425" y="2333"/>
                  </a:lnTo>
                  <a:lnTo>
                    <a:pt x="1446" y="2341"/>
                  </a:lnTo>
                  <a:lnTo>
                    <a:pt x="1469" y="2349"/>
                  </a:lnTo>
                  <a:lnTo>
                    <a:pt x="1493" y="2355"/>
                  </a:lnTo>
                  <a:lnTo>
                    <a:pt x="1519" y="2361"/>
                  </a:lnTo>
                  <a:lnTo>
                    <a:pt x="1545" y="2368"/>
                  </a:lnTo>
                  <a:lnTo>
                    <a:pt x="1601" y="2378"/>
                  </a:lnTo>
                  <a:lnTo>
                    <a:pt x="1661" y="2386"/>
                  </a:lnTo>
                  <a:lnTo>
                    <a:pt x="1724" y="2393"/>
                  </a:lnTo>
                  <a:lnTo>
                    <a:pt x="1791" y="2398"/>
                  </a:lnTo>
                  <a:lnTo>
                    <a:pt x="1861" y="2402"/>
                  </a:lnTo>
                  <a:lnTo>
                    <a:pt x="1933" y="2404"/>
                  </a:lnTo>
                  <a:lnTo>
                    <a:pt x="2006" y="2405"/>
                  </a:lnTo>
                  <a:lnTo>
                    <a:pt x="2082" y="2404"/>
                  </a:lnTo>
                  <a:lnTo>
                    <a:pt x="2159" y="2403"/>
                  </a:lnTo>
                  <a:lnTo>
                    <a:pt x="2236" y="2401"/>
                  </a:lnTo>
                  <a:lnTo>
                    <a:pt x="2312" y="2397"/>
                  </a:lnTo>
                  <a:lnTo>
                    <a:pt x="2390" y="2393"/>
                  </a:lnTo>
                  <a:lnTo>
                    <a:pt x="2542" y="2383"/>
                  </a:lnTo>
                  <a:lnTo>
                    <a:pt x="2689" y="2370"/>
                  </a:lnTo>
                  <a:lnTo>
                    <a:pt x="2827" y="2357"/>
                  </a:lnTo>
                  <a:lnTo>
                    <a:pt x="2952" y="2343"/>
                  </a:lnTo>
                  <a:lnTo>
                    <a:pt x="3062" y="2331"/>
                  </a:lnTo>
                  <a:lnTo>
                    <a:pt x="3154" y="2319"/>
                  </a:lnTo>
                  <a:lnTo>
                    <a:pt x="3265" y="2306"/>
                  </a:lnTo>
                  <a:lnTo>
                    <a:pt x="3292" y="2301"/>
                  </a:lnTo>
                  <a:lnTo>
                    <a:pt x="3314" y="2297"/>
                  </a:lnTo>
                  <a:lnTo>
                    <a:pt x="3331" y="2291"/>
                  </a:lnTo>
                  <a:lnTo>
                    <a:pt x="3346" y="2284"/>
                  </a:lnTo>
                  <a:lnTo>
                    <a:pt x="3356" y="2277"/>
                  </a:lnTo>
                  <a:lnTo>
                    <a:pt x="3364" y="2269"/>
                  </a:lnTo>
                  <a:lnTo>
                    <a:pt x="3369" y="2262"/>
                  </a:lnTo>
                  <a:lnTo>
                    <a:pt x="3371" y="2252"/>
                  </a:lnTo>
                  <a:lnTo>
                    <a:pt x="3371" y="2245"/>
                  </a:lnTo>
                  <a:lnTo>
                    <a:pt x="3370" y="2236"/>
                  </a:lnTo>
                  <a:lnTo>
                    <a:pt x="3367" y="2225"/>
                  </a:lnTo>
                  <a:lnTo>
                    <a:pt x="3365" y="2216"/>
                  </a:lnTo>
                  <a:lnTo>
                    <a:pt x="3358" y="2197"/>
                  </a:lnTo>
                  <a:lnTo>
                    <a:pt x="3355" y="2188"/>
                  </a:lnTo>
                  <a:lnTo>
                    <a:pt x="3353" y="2179"/>
                  </a:lnTo>
                  <a:lnTo>
                    <a:pt x="3352" y="2168"/>
                  </a:lnTo>
                  <a:lnTo>
                    <a:pt x="3353" y="2154"/>
                  </a:lnTo>
                  <a:lnTo>
                    <a:pt x="3355" y="2138"/>
                  </a:lnTo>
                  <a:lnTo>
                    <a:pt x="3358" y="2120"/>
                  </a:lnTo>
                  <a:lnTo>
                    <a:pt x="3366" y="2080"/>
                  </a:lnTo>
                  <a:lnTo>
                    <a:pt x="3374" y="2034"/>
                  </a:lnTo>
                  <a:lnTo>
                    <a:pt x="3378" y="2011"/>
                  </a:lnTo>
                  <a:lnTo>
                    <a:pt x="3380" y="1988"/>
                  </a:lnTo>
                  <a:lnTo>
                    <a:pt x="3381" y="1964"/>
                  </a:lnTo>
                  <a:lnTo>
                    <a:pt x="3380" y="1943"/>
                  </a:lnTo>
                  <a:lnTo>
                    <a:pt x="3376" y="1921"/>
                  </a:lnTo>
                  <a:lnTo>
                    <a:pt x="3374" y="1911"/>
                  </a:lnTo>
                  <a:lnTo>
                    <a:pt x="3372" y="1901"/>
                  </a:lnTo>
                  <a:lnTo>
                    <a:pt x="3369" y="1892"/>
                  </a:lnTo>
                  <a:lnTo>
                    <a:pt x="3364" y="1884"/>
                  </a:lnTo>
                  <a:lnTo>
                    <a:pt x="3358" y="1875"/>
                  </a:lnTo>
                  <a:lnTo>
                    <a:pt x="3353" y="1868"/>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3" name="Freeform 15"/>
            <p:cNvSpPr>
              <a:spLocks/>
            </p:cNvSpPr>
            <p:nvPr/>
          </p:nvSpPr>
          <p:spPr bwMode="auto">
            <a:xfrm>
              <a:off x="3556000" y="6345238"/>
              <a:ext cx="542925" cy="512763"/>
            </a:xfrm>
            <a:custGeom>
              <a:avLst/>
              <a:gdLst>
                <a:gd name="T0" fmla="*/ 515699 w 2393"/>
                <a:gd name="T1" fmla="*/ 13607 h 2261"/>
                <a:gd name="T2" fmla="*/ 482802 w 2393"/>
                <a:gd name="T3" fmla="*/ 59418 h 2261"/>
                <a:gd name="T4" fmla="*/ 453080 w 2393"/>
                <a:gd name="T5" fmla="*/ 103868 h 2261"/>
                <a:gd name="T6" fmla="*/ 440602 w 2393"/>
                <a:gd name="T7" fmla="*/ 118836 h 2261"/>
                <a:gd name="T8" fmla="*/ 419048 w 2393"/>
                <a:gd name="T9" fmla="*/ 141288 h 2261"/>
                <a:gd name="T10" fmla="*/ 392730 w 2393"/>
                <a:gd name="T11" fmla="*/ 165100 h 2261"/>
                <a:gd name="T12" fmla="*/ 366866 w 2393"/>
                <a:gd name="T13" fmla="*/ 185964 h 2261"/>
                <a:gd name="T14" fmla="*/ 352119 w 2393"/>
                <a:gd name="T15" fmla="*/ 195263 h 2261"/>
                <a:gd name="T16" fmla="*/ 343043 w 2393"/>
                <a:gd name="T17" fmla="*/ 199118 h 2261"/>
                <a:gd name="T18" fmla="*/ 335102 w 2393"/>
                <a:gd name="T19" fmla="*/ 200479 h 2261"/>
                <a:gd name="T20" fmla="*/ 303339 w 2393"/>
                <a:gd name="T21" fmla="*/ 206602 h 2261"/>
                <a:gd name="T22" fmla="*/ 273391 w 2393"/>
                <a:gd name="T23" fmla="*/ 211138 h 2261"/>
                <a:gd name="T24" fmla="*/ 247980 w 2393"/>
                <a:gd name="T25" fmla="*/ 212725 h 2261"/>
                <a:gd name="T26" fmla="*/ 233687 w 2393"/>
                <a:gd name="T27" fmla="*/ 212045 h 2261"/>
                <a:gd name="T28" fmla="*/ 221208 w 2393"/>
                <a:gd name="T29" fmla="*/ 209097 h 2261"/>
                <a:gd name="T30" fmla="*/ 210545 w 2393"/>
                <a:gd name="T31" fmla="*/ 204334 h 2261"/>
                <a:gd name="T32" fmla="*/ 204873 w 2393"/>
                <a:gd name="T33" fmla="*/ 199798 h 2261"/>
                <a:gd name="T34" fmla="*/ 145430 w 2393"/>
                <a:gd name="T35" fmla="*/ 133804 h 2261"/>
                <a:gd name="T36" fmla="*/ 97785 w 2393"/>
                <a:gd name="T37" fmla="*/ 102054 h 2261"/>
                <a:gd name="T38" fmla="*/ 68291 w 2393"/>
                <a:gd name="T39" fmla="*/ 148998 h 2261"/>
                <a:gd name="T40" fmla="*/ 51048 w 2393"/>
                <a:gd name="T41" fmla="*/ 180068 h 2261"/>
                <a:gd name="T42" fmla="*/ 46510 w 2393"/>
                <a:gd name="T43" fmla="*/ 190727 h 2261"/>
                <a:gd name="T44" fmla="*/ 11344 w 2393"/>
                <a:gd name="T45" fmla="*/ 305254 h 2261"/>
                <a:gd name="T46" fmla="*/ 6580 w 2393"/>
                <a:gd name="T47" fmla="*/ 326345 h 2261"/>
                <a:gd name="T48" fmla="*/ 2723 w 2393"/>
                <a:gd name="T49" fmla="*/ 354466 h 2261"/>
                <a:gd name="T50" fmla="*/ 227 w 2393"/>
                <a:gd name="T51" fmla="*/ 385536 h 2261"/>
                <a:gd name="T52" fmla="*/ 908 w 2393"/>
                <a:gd name="T53" fmla="*/ 415699 h 2261"/>
                <a:gd name="T54" fmla="*/ 3630 w 2393"/>
                <a:gd name="T55" fmla="*/ 436563 h 2261"/>
                <a:gd name="T56" fmla="*/ 7033 w 2393"/>
                <a:gd name="T57" fmla="*/ 446542 h 2261"/>
                <a:gd name="T58" fmla="*/ 10437 w 2393"/>
                <a:gd name="T59" fmla="*/ 452211 h 2261"/>
                <a:gd name="T60" fmla="*/ 19058 w 2393"/>
                <a:gd name="T61" fmla="*/ 461283 h 2261"/>
                <a:gd name="T62" fmla="*/ 31536 w 2393"/>
                <a:gd name="T63" fmla="*/ 469900 h 2261"/>
                <a:gd name="T64" fmla="*/ 47191 w 2393"/>
                <a:gd name="T65" fmla="*/ 478518 h 2261"/>
                <a:gd name="T66" fmla="*/ 65568 w 2393"/>
                <a:gd name="T67" fmla="*/ 486002 h 2261"/>
                <a:gd name="T68" fmla="*/ 107541 w 2393"/>
                <a:gd name="T69" fmla="*/ 499836 h 2261"/>
                <a:gd name="T70" fmla="*/ 145884 w 2393"/>
                <a:gd name="T71" fmla="*/ 508000 h 2261"/>
                <a:gd name="T72" fmla="*/ 168799 w 2393"/>
                <a:gd name="T73" fmla="*/ 510949 h 2261"/>
                <a:gd name="T74" fmla="*/ 191487 w 2393"/>
                <a:gd name="T75" fmla="*/ 512536 h 2261"/>
                <a:gd name="T76" fmla="*/ 206234 w 2393"/>
                <a:gd name="T77" fmla="*/ 512536 h 2261"/>
                <a:gd name="T78" fmla="*/ 231418 w 2393"/>
                <a:gd name="T79" fmla="*/ 509588 h 2261"/>
                <a:gd name="T80" fmla="*/ 259324 w 2393"/>
                <a:gd name="T81" fmla="*/ 504372 h 2261"/>
                <a:gd name="T82" fmla="*/ 289499 w 2393"/>
                <a:gd name="T83" fmla="*/ 496661 h 2261"/>
                <a:gd name="T84" fmla="*/ 350303 w 2393"/>
                <a:gd name="T85" fmla="*/ 476931 h 2261"/>
                <a:gd name="T86" fmla="*/ 404982 w 2393"/>
                <a:gd name="T87" fmla="*/ 454479 h 2261"/>
                <a:gd name="T88" fmla="*/ 438787 w 2393"/>
                <a:gd name="T89" fmla="*/ 437697 h 2261"/>
                <a:gd name="T90" fmla="*/ 451946 w 2393"/>
                <a:gd name="T91" fmla="*/ 429079 h 2261"/>
                <a:gd name="T92" fmla="*/ 456937 w 2393"/>
                <a:gd name="T93" fmla="*/ 424543 h 2261"/>
                <a:gd name="T94" fmla="*/ 461021 w 2393"/>
                <a:gd name="T95" fmla="*/ 416379 h 2261"/>
                <a:gd name="T96" fmla="*/ 464197 w 2393"/>
                <a:gd name="T97" fmla="*/ 405493 h 2261"/>
                <a:gd name="T98" fmla="*/ 466693 w 2393"/>
                <a:gd name="T99" fmla="*/ 377825 h 2261"/>
                <a:gd name="T100" fmla="*/ 466466 w 2393"/>
                <a:gd name="T101" fmla="*/ 347890 h 2261"/>
                <a:gd name="T102" fmla="*/ 463971 w 2393"/>
                <a:gd name="T103" fmla="*/ 311831 h 2261"/>
                <a:gd name="T104" fmla="*/ 468508 w 2393"/>
                <a:gd name="T105" fmla="*/ 303893 h 2261"/>
                <a:gd name="T106" fmla="*/ 485751 w 2393"/>
                <a:gd name="T107" fmla="*/ 286657 h 2261"/>
                <a:gd name="T108" fmla="*/ 511162 w 2393"/>
                <a:gd name="T109" fmla="*/ 257856 h 2261"/>
                <a:gd name="T110" fmla="*/ 540656 w 2393"/>
                <a:gd name="T111" fmla="*/ 221797 h 2261"/>
                <a:gd name="T112" fmla="*/ 541791 w 2393"/>
                <a:gd name="T113" fmla="*/ 186872 h 2261"/>
                <a:gd name="T114" fmla="*/ 542925 w 2393"/>
                <a:gd name="T115" fmla="*/ 109311 h 2261"/>
                <a:gd name="T116" fmla="*/ 542471 w 2393"/>
                <a:gd name="T117" fmla="*/ 94343 h 2261"/>
                <a:gd name="T118" fmla="*/ 539295 w 2393"/>
                <a:gd name="T119" fmla="*/ 64180 h 2261"/>
                <a:gd name="T120" fmla="*/ 531581 w 2393"/>
                <a:gd name="T121" fmla="*/ 21998 h 2261"/>
                <a:gd name="T122" fmla="*/ 526136 w 2393"/>
                <a:gd name="T123" fmla="*/ 0 h 226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3" h="2261">
                  <a:moveTo>
                    <a:pt x="2319" y="0"/>
                  </a:moveTo>
                  <a:lnTo>
                    <a:pt x="2319" y="0"/>
                  </a:lnTo>
                  <a:lnTo>
                    <a:pt x="2273" y="60"/>
                  </a:lnTo>
                  <a:lnTo>
                    <a:pt x="2224" y="125"/>
                  </a:lnTo>
                  <a:lnTo>
                    <a:pt x="2176" y="194"/>
                  </a:lnTo>
                  <a:lnTo>
                    <a:pt x="2128" y="262"/>
                  </a:lnTo>
                  <a:lnTo>
                    <a:pt x="2046" y="382"/>
                  </a:lnTo>
                  <a:lnTo>
                    <a:pt x="1997" y="458"/>
                  </a:lnTo>
                  <a:lnTo>
                    <a:pt x="1984" y="475"/>
                  </a:lnTo>
                  <a:lnTo>
                    <a:pt x="1966" y="497"/>
                  </a:lnTo>
                  <a:lnTo>
                    <a:pt x="1942" y="524"/>
                  </a:lnTo>
                  <a:lnTo>
                    <a:pt x="1914" y="555"/>
                  </a:lnTo>
                  <a:lnTo>
                    <a:pt x="1881" y="588"/>
                  </a:lnTo>
                  <a:lnTo>
                    <a:pt x="1847" y="623"/>
                  </a:lnTo>
                  <a:lnTo>
                    <a:pt x="1809" y="658"/>
                  </a:lnTo>
                  <a:lnTo>
                    <a:pt x="1771" y="693"/>
                  </a:lnTo>
                  <a:lnTo>
                    <a:pt x="1731" y="728"/>
                  </a:lnTo>
                  <a:lnTo>
                    <a:pt x="1693" y="761"/>
                  </a:lnTo>
                  <a:lnTo>
                    <a:pt x="1655" y="791"/>
                  </a:lnTo>
                  <a:lnTo>
                    <a:pt x="1617" y="820"/>
                  </a:lnTo>
                  <a:lnTo>
                    <a:pt x="1583" y="842"/>
                  </a:lnTo>
                  <a:lnTo>
                    <a:pt x="1566" y="852"/>
                  </a:lnTo>
                  <a:lnTo>
                    <a:pt x="1552" y="861"/>
                  </a:lnTo>
                  <a:lnTo>
                    <a:pt x="1537" y="868"/>
                  </a:lnTo>
                  <a:lnTo>
                    <a:pt x="1525" y="874"/>
                  </a:lnTo>
                  <a:lnTo>
                    <a:pt x="1512" y="878"/>
                  </a:lnTo>
                  <a:lnTo>
                    <a:pt x="1501" y="881"/>
                  </a:lnTo>
                  <a:lnTo>
                    <a:pt x="1477" y="884"/>
                  </a:lnTo>
                  <a:lnTo>
                    <a:pt x="1449" y="890"/>
                  </a:lnTo>
                  <a:lnTo>
                    <a:pt x="1378" y="903"/>
                  </a:lnTo>
                  <a:lnTo>
                    <a:pt x="1337" y="911"/>
                  </a:lnTo>
                  <a:lnTo>
                    <a:pt x="1295" y="919"/>
                  </a:lnTo>
                  <a:lnTo>
                    <a:pt x="1250" y="926"/>
                  </a:lnTo>
                  <a:lnTo>
                    <a:pt x="1205" y="931"/>
                  </a:lnTo>
                  <a:lnTo>
                    <a:pt x="1159" y="936"/>
                  </a:lnTo>
                  <a:lnTo>
                    <a:pt x="1115" y="938"/>
                  </a:lnTo>
                  <a:lnTo>
                    <a:pt x="1093" y="938"/>
                  </a:lnTo>
                  <a:lnTo>
                    <a:pt x="1071" y="938"/>
                  </a:lnTo>
                  <a:lnTo>
                    <a:pt x="1051" y="937"/>
                  </a:lnTo>
                  <a:lnTo>
                    <a:pt x="1030" y="935"/>
                  </a:lnTo>
                  <a:lnTo>
                    <a:pt x="1011" y="931"/>
                  </a:lnTo>
                  <a:lnTo>
                    <a:pt x="992" y="927"/>
                  </a:lnTo>
                  <a:lnTo>
                    <a:pt x="975" y="922"/>
                  </a:lnTo>
                  <a:lnTo>
                    <a:pt x="958" y="917"/>
                  </a:lnTo>
                  <a:lnTo>
                    <a:pt x="942" y="909"/>
                  </a:lnTo>
                  <a:lnTo>
                    <a:pt x="928" y="901"/>
                  </a:lnTo>
                  <a:lnTo>
                    <a:pt x="915" y="891"/>
                  </a:lnTo>
                  <a:lnTo>
                    <a:pt x="903" y="881"/>
                  </a:lnTo>
                  <a:lnTo>
                    <a:pt x="851" y="824"/>
                  </a:lnTo>
                  <a:lnTo>
                    <a:pt x="786" y="752"/>
                  </a:lnTo>
                  <a:lnTo>
                    <a:pt x="641" y="590"/>
                  </a:lnTo>
                  <a:lnTo>
                    <a:pt x="468" y="394"/>
                  </a:lnTo>
                  <a:lnTo>
                    <a:pt x="431" y="450"/>
                  </a:lnTo>
                  <a:lnTo>
                    <a:pt x="393" y="510"/>
                  </a:lnTo>
                  <a:lnTo>
                    <a:pt x="347" y="581"/>
                  </a:lnTo>
                  <a:lnTo>
                    <a:pt x="301" y="657"/>
                  </a:lnTo>
                  <a:lnTo>
                    <a:pt x="259" y="730"/>
                  </a:lnTo>
                  <a:lnTo>
                    <a:pt x="240" y="764"/>
                  </a:lnTo>
                  <a:lnTo>
                    <a:pt x="225" y="794"/>
                  </a:lnTo>
                  <a:lnTo>
                    <a:pt x="213" y="821"/>
                  </a:lnTo>
                  <a:lnTo>
                    <a:pt x="205" y="841"/>
                  </a:lnTo>
                  <a:lnTo>
                    <a:pt x="131" y="1083"/>
                  </a:lnTo>
                  <a:lnTo>
                    <a:pt x="50" y="1346"/>
                  </a:lnTo>
                  <a:lnTo>
                    <a:pt x="42" y="1374"/>
                  </a:lnTo>
                  <a:lnTo>
                    <a:pt x="35" y="1404"/>
                  </a:lnTo>
                  <a:lnTo>
                    <a:pt x="29" y="1439"/>
                  </a:lnTo>
                  <a:lnTo>
                    <a:pt x="22" y="1478"/>
                  </a:lnTo>
                  <a:lnTo>
                    <a:pt x="16" y="1519"/>
                  </a:lnTo>
                  <a:lnTo>
                    <a:pt x="12" y="1563"/>
                  </a:lnTo>
                  <a:lnTo>
                    <a:pt x="7" y="1609"/>
                  </a:lnTo>
                  <a:lnTo>
                    <a:pt x="4" y="1654"/>
                  </a:lnTo>
                  <a:lnTo>
                    <a:pt x="1" y="1700"/>
                  </a:lnTo>
                  <a:lnTo>
                    <a:pt x="0" y="1745"/>
                  </a:lnTo>
                  <a:lnTo>
                    <a:pt x="1" y="1790"/>
                  </a:lnTo>
                  <a:lnTo>
                    <a:pt x="4" y="1833"/>
                  </a:lnTo>
                  <a:lnTo>
                    <a:pt x="7" y="1872"/>
                  </a:lnTo>
                  <a:lnTo>
                    <a:pt x="13" y="1908"/>
                  </a:lnTo>
                  <a:lnTo>
                    <a:pt x="16" y="1925"/>
                  </a:lnTo>
                  <a:lnTo>
                    <a:pt x="21" y="1941"/>
                  </a:lnTo>
                  <a:lnTo>
                    <a:pt x="25" y="1956"/>
                  </a:lnTo>
                  <a:lnTo>
                    <a:pt x="31" y="1969"/>
                  </a:lnTo>
                  <a:lnTo>
                    <a:pt x="38" y="1982"/>
                  </a:lnTo>
                  <a:lnTo>
                    <a:pt x="46" y="1994"/>
                  </a:lnTo>
                  <a:lnTo>
                    <a:pt x="57" y="2008"/>
                  </a:lnTo>
                  <a:lnTo>
                    <a:pt x="69" y="2020"/>
                  </a:lnTo>
                  <a:lnTo>
                    <a:pt x="84" y="2034"/>
                  </a:lnTo>
                  <a:lnTo>
                    <a:pt x="101" y="2046"/>
                  </a:lnTo>
                  <a:lnTo>
                    <a:pt x="119" y="2059"/>
                  </a:lnTo>
                  <a:lnTo>
                    <a:pt x="139" y="2072"/>
                  </a:lnTo>
                  <a:lnTo>
                    <a:pt x="161" y="2085"/>
                  </a:lnTo>
                  <a:lnTo>
                    <a:pt x="183" y="2097"/>
                  </a:lnTo>
                  <a:lnTo>
                    <a:pt x="208" y="2110"/>
                  </a:lnTo>
                  <a:lnTo>
                    <a:pt x="234" y="2121"/>
                  </a:lnTo>
                  <a:lnTo>
                    <a:pt x="260" y="2132"/>
                  </a:lnTo>
                  <a:lnTo>
                    <a:pt x="289" y="2143"/>
                  </a:lnTo>
                  <a:lnTo>
                    <a:pt x="347" y="2166"/>
                  </a:lnTo>
                  <a:lnTo>
                    <a:pt x="410" y="2185"/>
                  </a:lnTo>
                  <a:lnTo>
                    <a:pt x="474" y="2204"/>
                  </a:lnTo>
                  <a:lnTo>
                    <a:pt x="541" y="2220"/>
                  </a:lnTo>
                  <a:lnTo>
                    <a:pt x="609" y="2234"/>
                  </a:lnTo>
                  <a:lnTo>
                    <a:pt x="643" y="2240"/>
                  </a:lnTo>
                  <a:lnTo>
                    <a:pt x="676" y="2245"/>
                  </a:lnTo>
                  <a:lnTo>
                    <a:pt x="710" y="2250"/>
                  </a:lnTo>
                  <a:lnTo>
                    <a:pt x="744" y="2253"/>
                  </a:lnTo>
                  <a:lnTo>
                    <a:pt x="778" y="2256"/>
                  </a:lnTo>
                  <a:lnTo>
                    <a:pt x="811" y="2259"/>
                  </a:lnTo>
                  <a:lnTo>
                    <a:pt x="844" y="2260"/>
                  </a:lnTo>
                  <a:lnTo>
                    <a:pt x="877" y="2261"/>
                  </a:lnTo>
                  <a:lnTo>
                    <a:pt x="909" y="2260"/>
                  </a:lnTo>
                  <a:lnTo>
                    <a:pt x="944" y="2258"/>
                  </a:lnTo>
                  <a:lnTo>
                    <a:pt x="981" y="2253"/>
                  </a:lnTo>
                  <a:lnTo>
                    <a:pt x="1020" y="2247"/>
                  </a:lnTo>
                  <a:lnTo>
                    <a:pt x="1060" y="2241"/>
                  </a:lnTo>
                  <a:lnTo>
                    <a:pt x="1101" y="2233"/>
                  </a:lnTo>
                  <a:lnTo>
                    <a:pt x="1143" y="2224"/>
                  </a:lnTo>
                  <a:lnTo>
                    <a:pt x="1186" y="2214"/>
                  </a:lnTo>
                  <a:lnTo>
                    <a:pt x="1231" y="2202"/>
                  </a:lnTo>
                  <a:lnTo>
                    <a:pt x="1276" y="2190"/>
                  </a:lnTo>
                  <a:lnTo>
                    <a:pt x="1365" y="2163"/>
                  </a:lnTo>
                  <a:lnTo>
                    <a:pt x="1456" y="2133"/>
                  </a:lnTo>
                  <a:lnTo>
                    <a:pt x="1544" y="2103"/>
                  </a:lnTo>
                  <a:lnTo>
                    <a:pt x="1629" y="2070"/>
                  </a:lnTo>
                  <a:lnTo>
                    <a:pt x="1710" y="2037"/>
                  </a:lnTo>
                  <a:lnTo>
                    <a:pt x="1785" y="2004"/>
                  </a:lnTo>
                  <a:lnTo>
                    <a:pt x="1851" y="1974"/>
                  </a:lnTo>
                  <a:lnTo>
                    <a:pt x="1909" y="1943"/>
                  </a:lnTo>
                  <a:lnTo>
                    <a:pt x="1934" y="1930"/>
                  </a:lnTo>
                  <a:lnTo>
                    <a:pt x="1956" y="1916"/>
                  </a:lnTo>
                  <a:lnTo>
                    <a:pt x="1976" y="1904"/>
                  </a:lnTo>
                  <a:lnTo>
                    <a:pt x="1992" y="1892"/>
                  </a:lnTo>
                  <a:lnTo>
                    <a:pt x="2005" y="1881"/>
                  </a:lnTo>
                  <a:lnTo>
                    <a:pt x="2014" y="1872"/>
                  </a:lnTo>
                  <a:lnTo>
                    <a:pt x="2021" y="1862"/>
                  </a:lnTo>
                  <a:lnTo>
                    <a:pt x="2027" y="1849"/>
                  </a:lnTo>
                  <a:lnTo>
                    <a:pt x="2032" y="1836"/>
                  </a:lnTo>
                  <a:lnTo>
                    <a:pt x="2038" y="1821"/>
                  </a:lnTo>
                  <a:lnTo>
                    <a:pt x="2041" y="1805"/>
                  </a:lnTo>
                  <a:lnTo>
                    <a:pt x="2046" y="1788"/>
                  </a:lnTo>
                  <a:lnTo>
                    <a:pt x="2051" y="1750"/>
                  </a:lnTo>
                  <a:lnTo>
                    <a:pt x="2055" y="1709"/>
                  </a:lnTo>
                  <a:lnTo>
                    <a:pt x="2057" y="1666"/>
                  </a:lnTo>
                  <a:lnTo>
                    <a:pt x="2058" y="1622"/>
                  </a:lnTo>
                  <a:lnTo>
                    <a:pt x="2057" y="1577"/>
                  </a:lnTo>
                  <a:lnTo>
                    <a:pt x="2056" y="1534"/>
                  </a:lnTo>
                  <a:lnTo>
                    <a:pt x="2055" y="1493"/>
                  </a:lnTo>
                  <a:lnTo>
                    <a:pt x="2049" y="1423"/>
                  </a:lnTo>
                  <a:lnTo>
                    <a:pt x="2045" y="1375"/>
                  </a:lnTo>
                  <a:lnTo>
                    <a:pt x="2044" y="1357"/>
                  </a:lnTo>
                  <a:lnTo>
                    <a:pt x="2065" y="1340"/>
                  </a:lnTo>
                  <a:lnTo>
                    <a:pt x="2089" y="1318"/>
                  </a:lnTo>
                  <a:lnTo>
                    <a:pt x="2114" y="1292"/>
                  </a:lnTo>
                  <a:lnTo>
                    <a:pt x="2141" y="1264"/>
                  </a:lnTo>
                  <a:lnTo>
                    <a:pt x="2169" y="1234"/>
                  </a:lnTo>
                  <a:lnTo>
                    <a:pt x="2197" y="1203"/>
                  </a:lnTo>
                  <a:lnTo>
                    <a:pt x="2253" y="1137"/>
                  </a:lnTo>
                  <a:lnTo>
                    <a:pt x="2304" y="1076"/>
                  </a:lnTo>
                  <a:lnTo>
                    <a:pt x="2345" y="1025"/>
                  </a:lnTo>
                  <a:lnTo>
                    <a:pt x="2383" y="978"/>
                  </a:lnTo>
                  <a:lnTo>
                    <a:pt x="2385" y="935"/>
                  </a:lnTo>
                  <a:lnTo>
                    <a:pt x="2388" y="824"/>
                  </a:lnTo>
                  <a:lnTo>
                    <a:pt x="2392" y="666"/>
                  </a:lnTo>
                  <a:lnTo>
                    <a:pt x="2393" y="575"/>
                  </a:lnTo>
                  <a:lnTo>
                    <a:pt x="2393" y="482"/>
                  </a:lnTo>
                  <a:lnTo>
                    <a:pt x="2393" y="449"/>
                  </a:lnTo>
                  <a:lnTo>
                    <a:pt x="2391" y="416"/>
                  </a:lnTo>
                  <a:lnTo>
                    <a:pt x="2388" y="382"/>
                  </a:lnTo>
                  <a:lnTo>
                    <a:pt x="2385" y="349"/>
                  </a:lnTo>
                  <a:lnTo>
                    <a:pt x="2377" y="283"/>
                  </a:lnTo>
                  <a:lnTo>
                    <a:pt x="2367" y="217"/>
                  </a:lnTo>
                  <a:lnTo>
                    <a:pt x="2356" y="155"/>
                  </a:lnTo>
                  <a:lnTo>
                    <a:pt x="2343" y="97"/>
                  </a:lnTo>
                  <a:lnTo>
                    <a:pt x="2331" y="45"/>
                  </a:lnTo>
                  <a:lnTo>
                    <a:pt x="2319"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4" name="Freeform 89"/>
            <p:cNvSpPr>
              <a:spLocks/>
            </p:cNvSpPr>
            <p:nvPr/>
          </p:nvSpPr>
          <p:spPr bwMode="auto">
            <a:xfrm>
              <a:off x="2757487" y="1122363"/>
              <a:ext cx="2874962" cy="1385887"/>
            </a:xfrm>
            <a:custGeom>
              <a:avLst/>
              <a:gdLst/>
              <a:ahLst/>
              <a:cxnLst/>
              <a:rect l="0" t="0" r="r" b="b"/>
              <a:pathLst>
                <a:path w="2874962" h="1385887">
                  <a:moveTo>
                    <a:pt x="809334" y="588962"/>
                  </a:moveTo>
                  <a:lnTo>
                    <a:pt x="810241" y="589416"/>
                  </a:lnTo>
                  <a:lnTo>
                    <a:pt x="810694" y="590096"/>
                  </a:lnTo>
                  <a:lnTo>
                    <a:pt x="814320" y="591004"/>
                  </a:lnTo>
                  <a:lnTo>
                    <a:pt x="818853" y="591911"/>
                  </a:lnTo>
                  <a:lnTo>
                    <a:pt x="829959" y="593953"/>
                  </a:lnTo>
                  <a:lnTo>
                    <a:pt x="858289" y="598490"/>
                  </a:lnTo>
                  <a:lnTo>
                    <a:pt x="873927" y="601212"/>
                  </a:lnTo>
                  <a:lnTo>
                    <a:pt x="881859" y="602800"/>
                  </a:lnTo>
                  <a:lnTo>
                    <a:pt x="889792" y="604615"/>
                  </a:lnTo>
                  <a:lnTo>
                    <a:pt x="897271" y="606430"/>
                  </a:lnTo>
                  <a:lnTo>
                    <a:pt x="904750" y="608471"/>
                  </a:lnTo>
                  <a:lnTo>
                    <a:pt x="911549" y="610740"/>
                  </a:lnTo>
                  <a:lnTo>
                    <a:pt x="918348" y="613008"/>
                  </a:lnTo>
                  <a:lnTo>
                    <a:pt x="921295" y="614596"/>
                  </a:lnTo>
                  <a:lnTo>
                    <a:pt x="924694" y="616411"/>
                  </a:lnTo>
                  <a:lnTo>
                    <a:pt x="928094" y="618453"/>
                  </a:lnTo>
                  <a:lnTo>
                    <a:pt x="931267" y="620948"/>
                  </a:lnTo>
                  <a:lnTo>
                    <a:pt x="934893" y="623897"/>
                  </a:lnTo>
                  <a:lnTo>
                    <a:pt x="938519" y="626846"/>
                  </a:lnTo>
                  <a:lnTo>
                    <a:pt x="942146" y="630249"/>
                  </a:lnTo>
                  <a:lnTo>
                    <a:pt x="945772" y="633878"/>
                  </a:lnTo>
                  <a:lnTo>
                    <a:pt x="953251" y="641818"/>
                  </a:lnTo>
                  <a:lnTo>
                    <a:pt x="960277" y="650665"/>
                  </a:lnTo>
                  <a:lnTo>
                    <a:pt x="967756" y="659513"/>
                  </a:lnTo>
                  <a:lnTo>
                    <a:pt x="974782" y="669267"/>
                  </a:lnTo>
                  <a:lnTo>
                    <a:pt x="981581" y="679022"/>
                  </a:lnTo>
                  <a:lnTo>
                    <a:pt x="987927" y="688776"/>
                  </a:lnTo>
                  <a:lnTo>
                    <a:pt x="994046" y="698531"/>
                  </a:lnTo>
                  <a:lnTo>
                    <a:pt x="999486" y="707832"/>
                  </a:lnTo>
                  <a:lnTo>
                    <a:pt x="1004472" y="716679"/>
                  </a:lnTo>
                  <a:lnTo>
                    <a:pt x="1008551" y="724845"/>
                  </a:lnTo>
                  <a:lnTo>
                    <a:pt x="1011498" y="732331"/>
                  </a:lnTo>
                  <a:lnTo>
                    <a:pt x="1014217" y="738683"/>
                  </a:lnTo>
                  <a:lnTo>
                    <a:pt x="1026003" y="777248"/>
                  </a:lnTo>
                  <a:lnTo>
                    <a:pt x="1034162" y="804243"/>
                  </a:lnTo>
                  <a:lnTo>
                    <a:pt x="1042548" y="833053"/>
                  </a:lnTo>
                  <a:lnTo>
                    <a:pt x="1050480" y="861636"/>
                  </a:lnTo>
                  <a:lnTo>
                    <a:pt x="1054106" y="875247"/>
                  </a:lnTo>
                  <a:lnTo>
                    <a:pt x="1057279" y="887724"/>
                  </a:lnTo>
                  <a:lnTo>
                    <a:pt x="1059772" y="899066"/>
                  </a:lnTo>
                  <a:lnTo>
                    <a:pt x="1061812" y="908821"/>
                  </a:lnTo>
                  <a:lnTo>
                    <a:pt x="1063172" y="916761"/>
                  </a:lnTo>
                  <a:lnTo>
                    <a:pt x="1063625" y="919937"/>
                  </a:lnTo>
                  <a:lnTo>
                    <a:pt x="1063625" y="922432"/>
                  </a:lnTo>
                  <a:lnTo>
                    <a:pt x="1063625" y="924700"/>
                  </a:lnTo>
                  <a:lnTo>
                    <a:pt x="1063172" y="927196"/>
                  </a:lnTo>
                  <a:lnTo>
                    <a:pt x="1062039" y="932413"/>
                  </a:lnTo>
                  <a:lnTo>
                    <a:pt x="1060226" y="938085"/>
                  </a:lnTo>
                  <a:lnTo>
                    <a:pt x="1057959" y="943756"/>
                  </a:lnTo>
                  <a:lnTo>
                    <a:pt x="1055239" y="949654"/>
                  </a:lnTo>
                  <a:lnTo>
                    <a:pt x="1052067" y="955552"/>
                  </a:lnTo>
                  <a:lnTo>
                    <a:pt x="1048667" y="961450"/>
                  </a:lnTo>
                  <a:lnTo>
                    <a:pt x="1044814" y="967121"/>
                  </a:lnTo>
                  <a:lnTo>
                    <a:pt x="1041414" y="972566"/>
                  </a:lnTo>
                  <a:lnTo>
                    <a:pt x="1037561" y="978010"/>
                  </a:lnTo>
                  <a:lnTo>
                    <a:pt x="1030082" y="987992"/>
                  </a:lnTo>
                  <a:lnTo>
                    <a:pt x="1023510" y="995932"/>
                  </a:lnTo>
                  <a:lnTo>
                    <a:pt x="1018977" y="1001830"/>
                  </a:lnTo>
                  <a:lnTo>
                    <a:pt x="1016937" y="1004552"/>
                  </a:lnTo>
                  <a:lnTo>
                    <a:pt x="1014897" y="1007728"/>
                  </a:lnTo>
                  <a:lnTo>
                    <a:pt x="1012631" y="1011811"/>
                  </a:lnTo>
                  <a:lnTo>
                    <a:pt x="1010365" y="1016575"/>
                  </a:lnTo>
                  <a:lnTo>
                    <a:pt x="1005152" y="1027010"/>
                  </a:lnTo>
                  <a:lnTo>
                    <a:pt x="999486" y="1039033"/>
                  </a:lnTo>
                  <a:lnTo>
                    <a:pt x="993367" y="1051737"/>
                  </a:lnTo>
                  <a:lnTo>
                    <a:pt x="987021" y="1064213"/>
                  </a:lnTo>
                  <a:lnTo>
                    <a:pt x="983394" y="1070112"/>
                  </a:lnTo>
                  <a:lnTo>
                    <a:pt x="979995" y="1076010"/>
                  </a:lnTo>
                  <a:lnTo>
                    <a:pt x="976368" y="1081227"/>
                  </a:lnTo>
                  <a:lnTo>
                    <a:pt x="972516" y="1086218"/>
                  </a:lnTo>
                  <a:lnTo>
                    <a:pt x="968436" y="1090982"/>
                  </a:lnTo>
                  <a:lnTo>
                    <a:pt x="963677" y="1095972"/>
                  </a:lnTo>
                  <a:lnTo>
                    <a:pt x="958011" y="1101190"/>
                  </a:lnTo>
                  <a:lnTo>
                    <a:pt x="951891" y="1106181"/>
                  </a:lnTo>
                  <a:lnTo>
                    <a:pt x="945545" y="1111398"/>
                  </a:lnTo>
                  <a:lnTo>
                    <a:pt x="938746" y="1116616"/>
                  </a:lnTo>
                  <a:lnTo>
                    <a:pt x="925828" y="1126144"/>
                  </a:lnTo>
                  <a:lnTo>
                    <a:pt x="913136" y="1134537"/>
                  </a:lnTo>
                  <a:lnTo>
                    <a:pt x="902937" y="1141343"/>
                  </a:lnTo>
                  <a:lnTo>
                    <a:pt x="893418" y="1147241"/>
                  </a:lnTo>
                  <a:lnTo>
                    <a:pt x="892965" y="1153819"/>
                  </a:lnTo>
                  <a:lnTo>
                    <a:pt x="890925" y="1171514"/>
                  </a:lnTo>
                  <a:lnTo>
                    <a:pt x="889338" y="1183310"/>
                  </a:lnTo>
                  <a:lnTo>
                    <a:pt x="887299" y="1196921"/>
                  </a:lnTo>
                  <a:lnTo>
                    <a:pt x="885032" y="1211666"/>
                  </a:lnTo>
                  <a:lnTo>
                    <a:pt x="881859" y="1227319"/>
                  </a:lnTo>
                  <a:lnTo>
                    <a:pt x="878460" y="1243652"/>
                  </a:lnTo>
                  <a:lnTo>
                    <a:pt x="874380" y="1259985"/>
                  </a:lnTo>
                  <a:lnTo>
                    <a:pt x="872340" y="1268152"/>
                  </a:lnTo>
                  <a:lnTo>
                    <a:pt x="870074" y="1276318"/>
                  </a:lnTo>
                  <a:lnTo>
                    <a:pt x="867581" y="1284031"/>
                  </a:lnTo>
                  <a:lnTo>
                    <a:pt x="864635" y="1291744"/>
                  </a:lnTo>
                  <a:lnTo>
                    <a:pt x="861915" y="1299230"/>
                  </a:lnTo>
                  <a:lnTo>
                    <a:pt x="858742" y="1306263"/>
                  </a:lnTo>
                  <a:lnTo>
                    <a:pt x="855796" y="1313295"/>
                  </a:lnTo>
                  <a:lnTo>
                    <a:pt x="852396" y="1319647"/>
                  </a:lnTo>
                  <a:lnTo>
                    <a:pt x="848770" y="1325772"/>
                  </a:lnTo>
                  <a:lnTo>
                    <a:pt x="845370" y="1331443"/>
                  </a:lnTo>
                  <a:lnTo>
                    <a:pt x="841064" y="1336434"/>
                  </a:lnTo>
                  <a:lnTo>
                    <a:pt x="837211" y="1340971"/>
                  </a:lnTo>
                  <a:lnTo>
                    <a:pt x="832905" y="1344827"/>
                  </a:lnTo>
                  <a:lnTo>
                    <a:pt x="828372" y="1348684"/>
                  </a:lnTo>
                  <a:lnTo>
                    <a:pt x="823839" y="1352086"/>
                  </a:lnTo>
                  <a:lnTo>
                    <a:pt x="818853" y="1355036"/>
                  </a:lnTo>
                  <a:lnTo>
                    <a:pt x="813640" y="1357985"/>
                  </a:lnTo>
                  <a:lnTo>
                    <a:pt x="808654" y="1360480"/>
                  </a:lnTo>
                  <a:lnTo>
                    <a:pt x="803215" y="1362748"/>
                  </a:lnTo>
                  <a:lnTo>
                    <a:pt x="797776" y="1364790"/>
                  </a:lnTo>
                  <a:lnTo>
                    <a:pt x="792563" y="1366605"/>
                  </a:lnTo>
                  <a:lnTo>
                    <a:pt x="787123" y="1368420"/>
                  </a:lnTo>
                  <a:lnTo>
                    <a:pt x="781684" y="1369781"/>
                  </a:lnTo>
                  <a:lnTo>
                    <a:pt x="776245" y="1370915"/>
                  </a:lnTo>
                  <a:lnTo>
                    <a:pt x="771032" y="1372049"/>
                  </a:lnTo>
                  <a:lnTo>
                    <a:pt x="765593" y="1372730"/>
                  </a:lnTo>
                  <a:lnTo>
                    <a:pt x="755394" y="1374091"/>
                  </a:lnTo>
                  <a:lnTo>
                    <a:pt x="745422" y="1374771"/>
                  </a:lnTo>
                  <a:lnTo>
                    <a:pt x="736129" y="1375225"/>
                  </a:lnTo>
                  <a:lnTo>
                    <a:pt x="727970" y="1375225"/>
                  </a:lnTo>
                  <a:lnTo>
                    <a:pt x="720718" y="1374998"/>
                  </a:lnTo>
                  <a:lnTo>
                    <a:pt x="710519" y="1374318"/>
                  </a:lnTo>
                  <a:lnTo>
                    <a:pt x="706666" y="1374091"/>
                  </a:lnTo>
                  <a:lnTo>
                    <a:pt x="704400" y="1374998"/>
                  </a:lnTo>
                  <a:lnTo>
                    <a:pt x="697600" y="1377721"/>
                  </a:lnTo>
                  <a:lnTo>
                    <a:pt x="693294" y="1379082"/>
                  </a:lnTo>
                  <a:lnTo>
                    <a:pt x="687855" y="1380896"/>
                  </a:lnTo>
                  <a:lnTo>
                    <a:pt x="682189" y="1382484"/>
                  </a:lnTo>
                  <a:lnTo>
                    <a:pt x="676069" y="1383846"/>
                  </a:lnTo>
                  <a:lnTo>
                    <a:pt x="669497" y="1384753"/>
                  </a:lnTo>
                  <a:lnTo>
                    <a:pt x="662698" y="1385660"/>
                  </a:lnTo>
                  <a:lnTo>
                    <a:pt x="656125" y="1385887"/>
                  </a:lnTo>
                  <a:lnTo>
                    <a:pt x="652725" y="1385887"/>
                  </a:lnTo>
                  <a:lnTo>
                    <a:pt x="649553" y="1385433"/>
                  </a:lnTo>
                  <a:lnTo>
                    <a:pt x="646153" y="1384980"/>
                  </a:lnTo>
                  <a:lnTo>
                    <a:pt x="642980" y="1384299"/>
                  </a:lnTo>
                  <a:lnTo>
                    <a:pt x="639807" y="1383165"/>
                  </a:lnTo>
                  <a:lnTo>
                    <a:pt x="636634" y="1382258"/>
                  </a:lnTo>
                  <a:lnTo>
                    <a:pt x="633914" y="1380896"/>
                  </a:lnTo>
                  <a:lnTo>
                    <a:pt x="630968" y="1379535"/>
                  </a:lnTo>
                  <a:lnTo>
                    <a:pt x="628248" y="1377267"/>
                  </a:lnTo>
                  <a:lnTo>
                    <a:pt x="625529" y="1375225"/>
                  </a:lnTo>
                  <a:lnTo>
                    <a:pt x="620769" y="1370461"/>
                  </a:lnTo>
                  <a:lnTo>
                    <a:pt x="615783" y="1365017"/>
                  </a:lnTo>
                  <a:lnTo>
                    <a:pt x="611024" y="1359119"/>
                  </a:lnTo>
                  <a:lnTo>
                    <a:pt x="606491" y="1352994"/>
                  </a:lnTo>
                  <a:lnTo>
                    <a:pt x="601731" y="1346869"/>
                  </a:lnTo>
                  <a:lnTo>
                    <a:pt x="597199" y="1340517"/>
                  </a:lnTo>
                  <a:lnTo>
                    <a:pt x="589039" y="1328040"/>
                  </a:lnTo>
                  <a:lnTo>
                    <a:pt x="581334" y="1317152"/>
                  </a:lnTo>
                  <a:lnTo>
                    <a:pt x="577707" y="1312161"/>
                  </a:lnTo>
                  <a:lnTo>
                    <a:pt x="574534" y="1307851"/>
                  </a:lnTo>
                  <a:lnTo>
                    <a:pt x="571588" y="1304448"/>
                  </a:lnTo>
                  <a:lnTo>
                    <a:pt x="569095" y="1301726"/>
                  </a:lnTo>
                  <a:lnTo>
                    <a:pt x="567735" y="1301045"/>
                  </a:lnTo>
                  <a:lnTo>
                    <a:pt x="566375" y="1300138"/>
                  </a:lnTo>
                  <a:lnTo>
                    <a:pt x="565469" y="1299684"/>
                  </a:lnTo>
                  <a:lnTo>
                    <a:pt x="564336" y="1299457"/>
                  </a:lnTo>
                  <a:lnTo>
                    <a:pt x="562069" y="1299911"/>
                  </a:lnTo>
                  <a:lnTo>
                    <a:pt x="558443" y="1300365"/>
                  </a:lnTo>
                  <a:lnTo>
                    <a:pt x="548471" y="1303314"/>
                  </a:lnTo>
                  <a:lnTo>
                    <a:pt x="536459" y="1306943"/>
                  </a:lnTo>
                  <a:lnTo>
                    <a:pt x="523314" y="1311253"/>
                  </a:lnTo>
                  <a:lnTo>
                    <a:pt x="499743" y="1319193"/>
                  </a:lnTo>
                  <a:lnTo>
                    <a:pt x="489544" y="1322823"/>
                  </a:lnTo>
                  <a:lnTo>
                    <a:pt x="484785" y="1322142"/>
                  </a:lnTo>
                  <a:lnTo>
                    <a:pt x="479119" y="1321462"/>
                  </a:lnTo>
                  <a:lnTo>
                    <a:pt x="472546" y="1320554"/>
                  </a:lnTo>
                  <a:lnTo>
                    <a:pt x="465294" y="1318966"/>
                  </a:lnTo>
                  <a:lnTo>
                    <a:pt x="458041" y="1317152"/>
                  </a:lnTo>
                  <a:lnTo>
                    <a:pt x="454415" y="1316017"/>
                  </a:lnTo>
                  <a:lnTo>
                    <a:pt x="451015" y="1314656"/>
                  </a:lnTo>
                  <a:lnTo>
                    <a:pt x="448296" y="1313295"/>
                  </a:lnTo>
                  <a:lnTo>
                    <a:pt x="445576" y="1311707"/>
                  </a:lnTo>
                  <a:lnTo>
                    <a:pt x="433791" y="1303994"/>
                  </a:lnTo>
                  <a:lnTo>
                    <a:pt x="420645" y="1296281"/>
                  </a:lnTo>
                  <a:lnTo>
                    <a:pt x="405687" y="1287434"/>
                  </a:lnTo>
                  <a:lnTo>
                    <a:pt x="405914" y="1288795"/>
                  </a:lnTo>
                  <a:lnTo>
                    <a:pt x="405914" y="1293105"/>
                  </a:lnTo>
                  <a:lnTo>
                    <a:pt x="405460" y="1299004"/>
                  </a:lnTo>
                  <a:lnTo>
                    <a:pt x="405007" y="1302179"/>
                  </a:lnTo>
                  <a:lnTo>
                    <a:pt x="404554" y="1305809"/>
                  </a:lnTo>
                  <a:lnTo>
                    <a:pt x="403647" y="1309439"/>
                  </a:lnTo>
                  <a:lnTo>
                    <a:pt x="402514" y="1313295"/>
                  </a:lnTo>
                  <a:lnTo>
                    <a:pt x="401154" y="1316698"/>
                  </a:lnTo>
                  <a:lnTo>
                    <a:pt x="399341" y="1319874"/>
                  </a:lnTo>
                  <a:lnTo>
                    <a:pt x="397301" y="1323050"/>
                  </a:lnTo>
                  <a:lnTo>
                    <a:pt x="395942" y="1324184"/>
                  </a:lnTo>
                  <a:lnTo>
                    <a:pt x="394808" y="1325545"/>
                  </a:lnTo>
                  <a:lnTo>
                    <a:pt x="393222" y="1326906"/>
                  </a:lnTo>
                  <a:lnTo>
                    <a:pt x="391635" y="1327587"/>
                  </a:lnTo>
                  <a:lnTo>
                    <a:pt x="390049" y="1328721"/>
                  </a:lnTo>
                  <a:lnTo>
                    <a:pt x="388236" y="1329401"/>
                  </a:lnTo>
                  <a:lnTo>
                    <a:pt x="384383" y="1330536"/>
                  </a:lnTo>
                  <a:lnTo>
                    <a:pt x="380530" y="1331443"/>
                  </a:lnTo>
                  <a:lnTo>
                    <a:pt x="377130" y="1331897"/>
                  </a:lnTo>
                  <a:lnTo>
                    <a:pt x="373051" y="1332577"/>
                  </a:lnTo>
                  <a:lnTo>
                    <a:pt x="368745" y="1332350"/>
                  </a:lnTo>
                  <a:lnTo>
                    <a:pt x="364665" y="1331670"/>
                  </a:lnTo>
                  <a:lnTo>
                    <a:pt x="360359" y="1330763"/>
                  </a:lnTo>
                  <a:lnTo>
                    <a:pt x="355826" y="1328948"/>
                  </a:lnTo>
                  <a:lnTo>
                    <a:pt x="350840" y="1326906"/>
                  </a:lnTo>
                  <a:lnTo>
                    <a:pt x="345854" y="1323730"/>
                  </a:lnTo>
                  <a:lnTo>
                    <a:pt x="340188" y="1319874"/>
                  </a:lnTo>
                  <a:lnTo>
                    <a:pt x="334295" y="1315337"/>
                  </a:lnTo>
                  <a:lnTo>
                    <a:pt x="328176" y="1309892"/>
                  </a:lnTo>
                  <a:lnTo>
                    <a:pt x="321377" y="1303541"/>
                  </a:lnTo>
                  <a:lnTo>
                    <a:pt x="314351" y="1295828"/>
                  </a:lnTo>
                  <a:lnTo>
                    <a:pt x="306645" y="1287434"/>
                  </a:lnTo>
                  <a:lnTo>
                    <a:pt x="264717" y="1238888"/>
                  </a:lnTo>
                  <a:lnTo>
                    <a:pt x="262903" y="1237073"/>
                  </a:lnTo>
                  <a:lnTo>
                    <a:pt x="258371" y="1232310"/>
                  </a:lnTo>
                  <a:lnTo>
                    <a:pt x="251118" y="1225277"/>
                  </a:lnTo>
                  <a:lnTo>
                    <a:pt x="246812" y="1221194"/>
                  </a:lnTo>
                  <a:lnTo>
                    <a:pt x="242052" y="1217111"/>
                  </a:lnTo>
                  <a:lnTo>
                    <a:pt x="237066" y="1213027"/>
                  </a:lnTo>
                  <a:lnTo>
                    <a:pt x="231854" y="1208944"/>
                  </a:lnTo>
                  <a:lnTo>
                    <a:pt x="226414" y="1205087"/>
                  </a:lnTo>
                  <a:lnTo>
                    <a:pt x="220748" y="1201685"/>
                  </a:lnTo>
                  <a:lnTo>
                    <a:pt x="215082" y="1198509"/>
                  </a:lnTo>
                  <a:lnTo>
                    <a:pt x="209416" y="1196240"/>
                  </a:lnTo>
                  <a:lnTo>
                    <a:pt x="206696" y="1195333"/>
                  </a:lnTo>
                  <a:lnTo>
                    <a:pt x="203977" y="1194426"/>
                  </a:lnTo>
                  <a:lnTo>
                    <a:pt x="201257" y="1193972"/>
                  </a:lnTo>
                  <a:lnTo>
                    <a:pt x="198764" y="1193745"/>
                  </a:lnTo>
                  <a:lnTo>
                    <a:pt x="187205" y="1193064"/>
                  </a:lnTo>
                  <a:lnTo>
                    <a:pt x="173607" y="1192157"/>
                  </a:lnTo>
                  <a:lnTo>
                    <a:pt x="158875" y="1191023"/>
                  </a:lnTo>
                  <a:lnTo>
                    <a:pt x="151170" y="1190342"/>
                  </a:lnTo>
                  <a:lnTo>
                    <a:pt x="143690" y="1189435"/>
                  </a:lnTo>
                  <a:lnTo>
                    <a:pt x="135985" y="1188301"/>
                  </a:lnTo>
                  <a:lnTo>
                    <a:pt x="128279" y="1187166"/>
                  </a:lnTo>
                  <a:lnTo>
                    <a:pt x="121026" y="1185578"/>
                  </a:lnTo>
                  <a:lnTo>
                    <a:pt x="113774" y="1183537"/>
                  </a:lnTo>
                  <a:lnTo>
                    <a:pt x="107428" y="1181495"/>
                  </a:lnTo>
                  <a:lnTo>
                    <a:pt x="101309" y="1178773"/>
                  </a:lnTo>
                  <a:lnTo>
                    <a:pt x="98589" y="1177639"/>
                  </a:lnTo>
                  <a:lnTo>
                    <a:pt x="95643" y="1176051"/>
                  </a:lnTo>
                  <a:lnTo>
                    <a:pt x="93149" y="1174463"/>
                  </a:lnTo>
                  <a:lnTo>
                    <a:pt x="90883" y="1172648"/>
                  </a:lnTo>
                  <a:lnTo>
                    <a:pt x="85897" y="1168791"/>
                  </a:lnTo>
                  <a:lnTo>
                    <a:pt x="80458" y="1164254"/>
                  </a:lnTo>
                  <a:lnTo>
                    <a:pt x="68899" y="1153819"/>
                  </a:lnTo>
                  <a:lnTo>
                    <a:pt x="56434" y="1141796"/>
                  </a:lnTo>
                  <a:lnTo>
                    <a:pt x="43742" y="1129093"/>
                  </a:lnTo>
                  <a:lnTo>
                    <a:pt x="20398" y="1105954"/>
                  </a:lnTo>
                  <a:lnTo>
                    <a:pt x="11332" y="1097107"/>
                  </a:lnTo>
                  <a:lnTo>
                    <a:pt x="4986" y="1091209"/>
                  </a:lnTo>
                  <a:lnTo>
                    <a:pt x="2720" y="1089621"/>
                  </a:lnTo>
                  <a:lnTo>
                    <a:pt x="0" y="1088260"/>
                  </a:lnTo>
                  <a:lnTo>
                    <a:pt x="2720" y="1080320"/>
                  </a:lnTo>
                  <a:lnTo>
                    <a:pt x="4986" y="1073061"/>
                  </a:lnTo>
                  <a:lnTo>
                    <a:pt x="6119" y="1069885"/>
                  </a:lnTo>
                  <a:lnTo>
                    <a:pt x="7253" y="1067616"/>
                  </a:lnTo>
                  <a:lnTo>
                    <a:pt x="8386" y="1065801"/>
                  </a:lnTo>
                  <a:lnTo>
                    <a:pt x="9292" y="1064667"/>
                  </a:lnTo>
                  <a:lnTo>
                    <a:pt x="12692" y="1062172"/>
                  </a:lnTo>
                  <a:lnTo>
                    <a:pt x="18358" y="1057408"/>
                  </a:lnTo>
                  <a:lnTo>
                    <a:pt x="25611" y="1050829"/>
                  </a:lnTo>
                  <a:lnTo>
                    <a:pt x="33543" y="1043797"/>
                  </a:lnTo>
                  <a:lnTo>
                    <a:pt x="41249" y="1036311"/>
                  </a:lnTo>
                  <a:lnTo>
                    <a:pt x="48275" y="1029279"/>
                  </a:lnTo>
                  <a:lnTo>
                    <a:pt x="50994" y="1026329"/>
                  </a:lnTo>
                  <a:lnTo>
                    <a:pt x="53034" y="1023607"/>
                  </a:lnTo>
                  <a:lnTo>
                    <a:pt x="54621" y="1021566"/>
                  </a:lnTo>
                  <a:lnTo>
                    <a:pt x="55527" y="1020205"/>
                  </a:lnTo>
                  <a:lnTo>
                    <a:pt x="58700" y="1004552"/>
                  </a:lnTo>
                  <a:lnTo>
                    <a:pt x="64366" y="975515"/>
                  </a:lnTo>
                  <a:lnTo>
                    <a:pt x="67312" y="960089"/>
                  </a:lnTo>
                  <a:lnTo>
                    <a:pt x="69805" y="945798"/>
                  </a:lnTo>
                  <a:lnTo>
                    <a:pt x="71392" y="934455"/>
                  </a:lnTo>
                  <a:lnTo>
                    <a:pt x="71845" y="930372"/>
                  </a:lnTo>
                  <a:lnTo>
                    <a:pt x="72072" y="927650"/>
                  </a:lnTo>
                  <a:lnTo>
                    <a:pt x="72072" y="926288"/>
                  </a:lnTo>
                  <a:lnTo>
                    <a:pt x="72525" y="925154"/>
                  </a:lnTo>
                  <a:lnTo>
                    <a:pt x="73205" y="924020"/>
                  </a:lnTo>
                  <a:lnTo>
                    <a:pt x="73885" y="922659"/>
                  </a:lnTo>
                  <a:lnTo>
                    <a:pt x="76151" y="919937"/>
                  </a:lnTo>
                  <a:lnTo>
                    <a:pt x="79098" y="916988"/>
                  </a:lnTo>
                  <a:lnTo>
                    <a:pt x="82271" y="914265"/>
                  </a:lnTo>
                  <a:lnTo>
                    <a:pt x="86124" y="910863"/>
                  </a:lnTo>
                  <a:lnTo>
                    <a:pt x="94736" y="904511"/>
                  </a:lnTo>
                  <a:lnTo>
                    <a:pt x="102895" y="897705"/>
                  </a:lnTo>
                  <a:lnTo>
                    <a:pt x="106975" y="894303"/>
                  </a:lnTo>
                  <a:lnTo>
                    <a:pt x="110374" y="890900"/>
                  </a:lnTo>
                  <a:lnTo>
                    <a:pt x="113320" y="887497"/>
                  </a:lnTo>
                  <a:lnTo>
                    <a:pt x="115814" y="884094"/>
                  </a:lnTo>
                  <a:lnTo>
                    <a:pt x="116720" y="882733"/>
                  </a:lnTo>
                  <a:lnTo>
                    <a:pt x="117400" y="880918"/>
                  </a:lnTo>
                  <a:lnTo>
                    <a:pt x="117853" y="879330"/>
                  </a:lnTo>
                  <a:lnTo>
                    <a:pt x="118307" y="877742"/>
                  </a:lnTo>
                  <a:lnTo>
                    <a:pt x="118533" y="874113"/>
                  </a:lnTo>
                  <a:lnTo>
                    <a:pt x="118533" y="869803"/>
                  </a:lnTo>
                  <a:lnTo>
                    <a:pt x="117853" y="864358"/>
                  </a:lnTo>
                  <a:lnTo>
                    <a:pt x="117400" y="858914"/>
                  </a:lnTo>
                  <a:lnTo>
                    <a:pt x="115814" y="845983"/>
                  </a:lnTo>
                  <a:lnTo>
                    <a:pt x="113774" y="832599"/>
                  </a:lnTo>
                  <a:lnTo>
                    <a:pt x="110374" y="809914"/>
                  </a:lnTo>
                  <a:lnTo>
                    <a:pt x="108561" y="800160"/>
                  </a:lnTo>
                  <a:lnTo>
                    <a:pt x="124199" y="811275"/>
                  </a:lnTo>
                  <a:lnTo>
                    <a:pt x="160915" y="837817"/>
                  </a:lnTo>
                  <a:lnTo>
                    <a:pt x="203750" y="869122"/>
                  </a:lnTo>
                  <a:lnTo>
                    <a:pt x="222788" y="883187"/>
                  </a:lnTo>
                  <a:lnTo>
                    <a:pt x="237293" y="894529"/>
                  </a:lnTo>
                  <a:lnTo>
                    <a:pt x="240466" y="896571"/>
                  </a:lnTo>
                  <a:lnTo>
                    <a:pt x="243639" y="898613"/>
                  </a:lnTo>
                  <a:lnTo>
                    <a:pt x="247039" y="900201"/>
                  </a:lnTo>
                  <a:lnTo>
                    <a:pt x="250665" y="901562"/>
                  </a:lnTo>
                  <a:lnTo>
                    <a:pt x="254291" y="902696"/>
                  </a:lnTo>
                  <a:lnTo>
                    <a:pt x="258371" y="903603"/>
                  </a:lnTo>
                  <a:lnTo>
                    <a:pt x="262450" y="904511"/>
                  </a:lnTo>
                  <a:lnTo>
                    <a:pt x="266530" y="904965"/>
                  </a:lnTo>
                  <a:lnTo>
                    <a:pt x="271062" y="905191"/>
                  </a:lnTo>
                  <a:lnTo>
                    <a:pt x="275369" y="905418"/>
                  </a:lnTo>
                  <a:lnTo>
                    <a:pt x="279901" y="905191"/>
                  </a:lnTo>
                  <a:lnTo>
                    <a:pt x="284208" y="904965"/>
                  </a:lnTo>
                  <a:lnTo>
                    <a:pt x="288967" y="904511"/>
                  </a:lnTo>
                  <a:lnTo>
                    <a:pt x="293727" y="903603"/>
                  </a:lnTo>
                  <a:lnTo>
                    <a:pt x="298486" y="902923"/>
                  </a:lnTo>
                  <a:lnTo>
                    <a:pt x="303245" y="901789"/>
                  </a:lnTo>
                  <a:lnTo>
                    <a:pt x="312764" y="899293"/>
                  </a:lnTo>
                  <a:lnTo>
                    <a:pt x="322283" y="896344"/>
                  </a:lnTo>
                  <a:lnTo>
                    <a:pt x="331576" y="892715"/>
                  </a:lnTo>
                  <a:lnTo>
                    <a:pt x="340641" y="888631"/>
                  </a:lnTo>
                  <a:lnTo>
                    <a:pt x="349480" y="883867"/>
                  </a:lnTo>
                  <a:lnTo>
                    <a:pt x="357866" y="879104"/>
                  </a:lnTo>
                  <a:lnTo>
                    <a:pt x="365572" y="873886"/>
                  </a:lnTo>
                  <a:lnTo>
                    <a:pt x="369425" y="871164"/>
                  </a:lnTo>
                  <a:lnTo>
                    <a:pt x="372598" y="868215"/>
                  </a:lnTo>
                  <a:lnTo>
                    <a:pt x="376224" y="865719"/>
                  </a:lnTo>
                  <a:lnTo>
                    <a:pt x="380077" y="863451"/>
                  </a:lnTo>
                  <a:lnTo>
                    <a:pt x="384156" y="861636"/>
                  </a:lnTo>
                  <a:lnTo>
                    <a:pt x="388689" y="860048"/>
                  </a:lnTo>
                  <a:lnTo>
                    <a:pt x="392995" y="858914"/>
                  </a:lnTo>
                  <a:lnTo>
                    <a:pt x="397528" y="858006"/>
                  </a:lnTo>
                  <a:lnTo>
                    <a:pt x="402514" y="857553"/>
                  </a:lnTo>
                  <a:lnTo>
                    <a:pt x="407274" y="857326"/>
                  </a:lnTo>
                  <a:lnTo>
                    <a:pt x="412260" y="857326"/>
                  </a:lnTo>
                  <a:lnTo>
                    <a:pt x="417246" y="857553"/>
                  </a:lnTo>
                  <a:lnTo>
                    <a:pt x="422685" y="857780"/>
                  </a:lnTo>
                  <a:lnTo>
                    <a:pt x="427898" y="858460"/>
                  </a:lnTo>
                  <a:lnTo>
                    <a:pt x="433111" y="859368"/>
                  </a:lnTo>
                  <a:lnTo>
                    <a:pt x="438323" y="860275"/>
                  </a:lnTo>
                  <a:lnTo>
                    <a:pt x="448749" y="862997"/>
                  </a:lnTo>
                  <a:lnTo>
                    <a:pt x="458948" y="865946"/>
                  </a:lnTo>
                  <a:lnTo>
                    <a:pt x="468693" y="869349"/>
                  </a:lnTo>
                  <a:lnTo>
                    <a:pt x="478212" y="872752"/>
                  </a:lnTo>
                  <a:lnTo>
                    <a:pt x="486824" y="876155"/>
                  </a:lnTo>
                  <a:lnTo>
                    <a:pt x="494077" y="879557"/>
                  </a:lnTo>
                  <a:lnTo>
                    <a:pt x="500876" y="882960"/>
                  </a:lnTo>
                  <a:lnTo>
                    <a:pt x="506316" y="885455"/>
                  </a:lnTo>
                  <a:lnTo>
                    <a:pt x="509942" y="887724"/>
                  </a:lnTo>
                  <a:lnTo>
                    <a:pt x="513115" y="889766"/>
                  </a:lnTo>
                  <a:lnTo>
                    <a:pt x="516968" y="892488"/>
                  </a:lnTo>
                  <a:lnTo>
                    <a:pt x="524673" y="897932"/>
                  </a:lnTo>
                  <a:lnTo>
                    <a:pt x="532833" y="904738"/>
                  </a:lnTo>
                  <a:lnTo>
                    <a:pt x="540992" y="911316"/>
                  </a:lnTo>
                  <a:lnTo>
                    <a:pt x="554137" y="922659"/>
                  </a:lnTo>
                  <a:lnTo>
                    <a:pt x="559576" y="927650"/>
                  </a:lnTo>
                  <a:lnTo>
                    <a:pt x="543031" y="844622"/>
                  </a:lnTo>
                  <a:lnTo>
                    <a:pt x="559576" y="819896"/>
                  </a:lnTo>
                  <a:lnTo>
                    <a:pt x="552097" y="810595"/>
                  </a:lnTo>
                  <a:lnTo>
                    <a:pt x="544391" y="801067"/>
                  </a:lnTo>
                  <a:lnTo>
                    <a:pt x="535779" y="789725"/>
                  </a:lnTo>
                  <a:lnTo>
                    <a:pt x="526713" y="777928"/>
                  </a:lnTo>
                  <a:lnTo>
                    <a:pt x="522860" y="772030"/>
                  </a:lnTo>
                  <a:lnTo>
                    <a:pt x="519007" y="767040"/>
                  </a:lnTo>
                  <a:lnTo>
                    <a:pt x="516061" y="762049"/>
                  </a:lnTo>
                  <a:lnTo>
                    <a:pt x="513568" y="757739"/>
                  </a:lnTo>
                  <a:lnTo>
                    <a:pt x="512208" y="754336"/>
                  </a:lnTo>
                  <a:lnTo>
                    <a:pt x="511755" y="753202"/>
                  </a:lnTo>
                  <a:lnTo>
                    <a:pt x="511528" y="752067"/>
                  </a:lnTo>
                  <a:lnTo>
                    <a:pt x="511302" y="746169"/>
                  </a:lnTo>
                  <a:lnTo>
                    <a:pt x="511302" y="741632"/>
                  </a:lnTo>
                  <a:lnTo>
                    <a:pt x="511302" y="736415"/>
                  </a:lnTo>
                  <a:lnTo>
                    <a:pt x="511755" y="730290"/>
                  </a:lnTo>
                  <a:lnTo>
                    <a:pt x="512435" y="723938"/>
                  </a:lnTo>
                  <a:lnTo>
                    <a:pt x="513341" y="716679"/>
                  </a:lnTo>
                  <a:lnTo>
                    <a:pt x="515155" y="709646"/>
                  </a:lnTo>
                  <a:lnTo>
                    <a:pt x="516288" y="705790"/>
                  </a:lnTo>
                  <a:lnTo>
                    <a:pt x="517421" y="702160"/>
                  </a:lnTo>
                  <a:lnTo>
                    <a:pt x="518781" y="698304"/>
                  </a:lnTo>
                  <a:lnTo>
                    <a:pt x="520367" y="694447"/>
                  </a:lnTo>
                  <a:lnTo>
                    <a:pt x="522407" y="690591"/>
                  </a:lnTo>
                  <a:lnTo>
                    <a:pt x="524220" y="686961"/>
                  </a:lnTo>
                  <a:lnTo>
                    <a:pt x="526487" y="683105"/>
                  </a:lnTo>
                  <a:lnTo>
                    <a:pt x="528980" y="679475"/>
                  </a:lnTo>
                  <a:lnTo>
                    <a:pt x="531926" y="675846"/>
                  </a:lnTo>
                  <a:lnTo>
                    <a:pt x="534872" y="672670"/>
                  </a:lnTo>
                  <a:lnTo>
                    <a:pt x="538272" y="669040"/>
                  </a:lnTo>
                  <a:lnTo>
                    <a:pt x="541898" y="665864"/>
                  </a:lnTo>
                  <a:lnTo>
                    <a:pt x="545751" y="662915"/>
                  </a:lnTo>
                  <a:lnTo>
                    <a:pt x="550057" y="659739"/>
                  </a:lnTo>
                  <a:lnTo>
                    <a:pt x="554590" y="657244"/>
                  </a:lnTo>
                  <a:lnTo>
                    <a:pt x="559576" y="654295"/>
                  </a:lnTo>
                  <a:lnTo>
                    <a:pt x="579294" y="645221"/>
                  </a:lnTo>
                  <a:lnTo>
                    <a:pt x="588586" y="640911"/>
                  </a:lnTo>
                  <a:lnTo>
                    <a:pt x="597652" y="637054"/>
                  </a:lnTo>
                  <a:lnTo>
                    <a:pt x="606491" y="633878"/>
                  </a:lnTo>
                  <a:lnTo>
                    <a:pt x="614650" y="631156"/>
                  </a:lnTo>
                  <a:lnTo>
                    <a:pt x="618729" y="630022"/>
                  </a:lnTo>
                  <a:lnTo>
                    <a:pt x="622809" y="629115"/>
                  </a:lnTo>
                  <a:lnTo>
                    <a:pt x="626888" y="628434"/>
                  </a:lnTo>
                  <a:lnTo>
                    <a:pt x="630741" y="627980"/>
                  </a:lnTo>
                  <a:lnTo>
                    <a:pt x="634594" y="627527"/>
                  </a:lnTo>
                  <a:lnTo>
                    <a:pt x="638447" y="627527"/>
                  </a:lnTo>
                  <a:lnTo>
                    <a:pt x="642300" y="627527"/>
                  </a:lnTo>
                  <a:lnTo>
                    <a:pt x="646153" y="627980"/>
                  </a:lnTo>
                  <a:lnTo>
                    <a:pt x="649779" y="628434"/>
                  </a:lnTo>
                  <a:lnTo>
                    <a:pt x="653405" y="629568"/>
                  </a:lnTo>
                  <a:lnTo>
                    <a:pt x="657258" y="630476"/>
                  </a:lnTo>
                  <a:lnTo>
                    <a:pt x="660658" y="632064"/>
                  </a:lnTo>
                  <a:lnTo>
                    <a:pt x="664284" y="633652"/>
                  </a:lnTo>
                  <a:lnTo>
                    <a:pt x="667684" y="635693"/>
                  </a:lnTo>
                  <a:lnTo>
                    <a:pt x="671310" y="637962"/>
                  </a:lnTo>
                  <a:lnTo>
                    <a:pt x="674936" y="640457"/>
                  </a:lnTo>
                  <a:lnTo>
                    <a:pt x="678109" y="643633"/>
                  </a:lnTo>
                  <a:lnTo>
                    <a:pt x="681509" y="647036"/>
                  </a:lnTo>
                  <a:lnTo>
                    <a:pt x="685135" y="650665"/>
                  </a:lnTo>
                  <a:lnTo>
                    <a:pt x="688308" y="654295"/>
                  </a:lnTo>
                  <a:lnTo>
                    <a:pt x="695107" y="662688"/>
                  </a:lnTo>
                  <a:lnTo>
                    <a:pt x="701680" y="670401"/>
                  </a:lnTo>
                  <a:lnTo>
                    <a:pt x="713692" y="684239"/>
                  </a:lnTo>
                  <a:lnTo>
                    <a:pt x="734769" y="706924"/>
                  </a:lnTo>
                  <a:lnTo>
                    <a:pt x="742929" y="716225"/>
                  </a:lnTo>
                  <a:lnTo>
                    <a:pt x="746328" y="720308"/>
                  </a:lnTo>
                  <a:lnTo>
                    <a:pt x="749501" y="724392"/>
                  </a:lnTo>
                  <a:lnTo>
                    <a:pt x="751994" y="728021"/>
                  </a:lnTo>
                  <a:lnTo>
                    <a:pt x="753807" y="731424"/>
                  </a:lnTo>
                  <a:lnTo>
                    <a:pt x="755394" y="734373"/>
                  </a:lnTo>
                  <a:lnTo>
                    <a:pt x="756300" y="737322"/>
                  </a:lnTo>
                  <a:lnTo>
                    <a:pt x="756754" y="739591"/>
                  </a:lnTo>
                  <a:lnTo>
                    <a:pt x="757887" y="741405"/>
                  </a:lnTo>
                  <a:lnTo>
                    <a:pt x="758793" y="742086"/>
                  </a:lnTo>
                  <a:lnTo>
                    <a:pt x="759473" y="742313"/>
                  </a:lnTo>
                  <a:lnTo>
                    <a:pt x="759927" y="742313"/>
                  </a:lnTo>
                  <a:lnTo>
                    <a:pt x="761286" y="742086"/>
                  </a:lnTo>
                  <a:lnTo>
                    <a:pt x="762193" y="741179"/>
                  </a:lnTo>
                  <a:lnTo>
                    <a:pt x="763553" y="739364"/>
                  </a:lnTo>
                  <a:lnTo>
                    <a:pt x="764686" y="737095"/>
                  </a:lnTo>
                  <a:lnTo>
                    <a:pt x="765819" y="734146"/>
                  </a:lnTo>
                  <a:lnTo>
                    <a:pt x="766726" y="730743"/>
                  </a:lnTo>
                  <a:lnTo>
                    <a:pt x="767859" y="726887"/>
                  </a:lnTo>
                  <a:lnTo>
                    <a:pt x="768539" y="722577"/>
                  </a:lnTo>
                  <a:lnTo>
                    <a:pt x="769219" y="717813"/>
                  </a:lnTo>
                  <a:lnTo>
                    <a:pt x="769445" y="712595"/>
                  </a:lnTo>
                  <a:lnTo>
                    <a:pt x="769672" y="706924"/>
                  </a:lnTo>
                  <a:lnTo>
                    <a:pt x="769445" y="700799"/>
                  </a:lnTo>
                  <a:lnTo>
                    <a:pt x="769445" y="695582"/>
                  </a:lnTo>
                  <a:lnTo>
                    <a:pt x="769672" y="693540"/>
                  </a:lnTo>
                  <a:lnTo>
                    <a:pt x="769899" y="692406"/>
                  </a:lnTo>
                  <a:lnTo>
                    <a:pt x="770125" y="691272"/>
                  </a:lnTo>
                  <a:lnTo>
                    <a:pt x="770579" y="690591"/>
                  </a:lnTo>
                  <a:lnTo>
                    <a:pt x="771259" y="690364"/>
                  </a:lnTo>
                  <a:lnTo>
                    <a:pt x="771712" y="690364"/>
                  </a:lnTo>
                  <a:lnTo>
                    <a:pt x="772392" y="690591"/>
                  </a:lnTo>
                  <a:lnTo>
                    <a:pt x="773298" y="691045"/>
                  </a:lnTo>
                  <a:lnTo>
                    <a:pt x="775111" y="693086"/>
                  </a:lnTo>
                  <a:lnTo>
                    <a:pt x="776925" y="696035"/>
                  </a:lnTo>
                  <a:lnTo>
                    <a:pt x="778738" y="699211"/>
                  </a:lnTo>
                  <a:lnTo>
                    <a:pt x="782364" y="706697"/>
                  </a:lnTo>
                  <a:lnTo>
                    <a:pt x="785990" y="714410"/>
                  </a:lnTo>
                  <a:lnTo>
                    <a:pt x="789390" y="722350"/>
                  </a:lnTo>
                  <a:lnTo>
                    <a:pt x="788937" y="716906"/>
                  </a:lnTo>
                  <a:lnTo>
                    <a:pt x="788030" y="704656"/>
                  </a:lnTo>
                  <a:lnTo>
                    <a:pt x="787803" y="697850"/>
                  </a:lnTo>
                  <a:lnTo>
                    <a:pt x="787803" y="690818"/>
                  </a:lnTo>
                  <a:lnTo>
                    <a:pt x="788257" y="685147"/>
                  </a:lnTo>
                  <a:lnTo>
                    <a:pt x="788710" y="682878"/>
                  </a:lnTo>
                  <a:lnTo>
                    <a:pt x="789390" y="681063"/>
                  </a:lnTo>
                  <a:lnTo>
                    <a:pt x="790976" y="677661"/>
                  </a:lnTo>
                  <a:lnTo>
                    <a:pt x="793016" y="674711"/>
                  </a:lnTo>
                  <a:lnTo>
                    <a:pt x="794149" y="673124"/>
                  </a:lnTo>
                  <a:lnTo>
                    <a:pt x="795736" y="671762"/>
                  </a:lnTo>
                  <a:lnTo>
                    <a:pt x="797322" y="670855"/>
                  </a:lnTo>
                  <a:lnTo>
                    <a:pt x="798909" y="669721"/>
                  </a:lnTo>
                  <a:lnTo>
                    <a:pt x="800495" y="669267"/>
                  </a:lnTo>
                  <a:lnTo>
                    <a:pt x="801855" y="668813"/>
                  </a:lnTo>
                  <a:lnTo>
                    <a:pt x="803442" y="669040"/>
                  </a:lnTo>
                  <a:lnTo>
                    <a:pt x="805028" y="669267"/>
                  </a:lnTo>
                  <a:lnTo>
                    <a:pt x="806615" y="670401"/>
                  </a:lnTo>
                  <a:lnTo>
                    <a:pt x="808201" y="671536"/>
                  </a:lnTo>
                  <a:lnTo>
                    <a:pt x="809334" y="673577"/>
                  </a:lnTo>
                  <a:lnTo>
                    <a:pt x="810694" y="675846"/>
                  </a:lnTo>
                  <a:lnTo>
                    <a:pt x="812054" y="678341"/>
                  </a:lnTo>
                  <a:lnTo>
                    <a:pt x="812507" y="678795"/>
                  </a:lnTo>
                  <a:lnTo>
                    <a:pt x="812960" y="679022"/>
                  </a:lnTo>
                  <a:lnTo>
                    <a:pt x="813187" y="679022"/>
                  </a:lnTo>
                  <a:lnTo>
                    <a:pt x="813640" y="678795"/>
                  </a:lnTo>
                  <a:lnTo>
                    <a:pt x="814320" y="677434"/>
                  </a:lnTo>
                  <a:lnTo>
                    <a:pt x="814774" y="675165"/>
                  </a:lnTo>
                  <a:lnTo>
                    <a:pt x="815000" y="672443"/>
                  </a:lnTo>
                  <a:lnTo>
                    <a:pt x="815000" y="668813"/>
                  </a:lnTo>
                  <a:lnTo>
                    <a:pt x="815000" y="664503"/>
                  </a:lnTo>
                  <a:lnTo>
                    <a:pt x="814774" y="655202"/>
                  </a:lnTo>
                  <a:lnTo>
                    <a:pt x="813640" y="645221"/>
                  </a:lnTo>
                  <a:lnTo>
                    <a:pt x="812507" y="635693"/>
                  </a:lnTo>
                  <a:lnTo>
                    <a:pt x="811601" y="631383"/>
                  </a:lnTo>
                  <a:lnTo>
                    <a:pt x="810694" y="627527"/>
                  </a:lnTo>
                  <a:lnTo>
                    <a:pt x="809788" y="623443"/>
                  </a:lnTo>
                  <a:lnTo>
                    <a:pt x="809108" y="618679"/>
                  </a:lnTo>
                  <a:lnTo>
                    <a:pt x="808881" y="614142"/>
                  </a:lnTo>
                  <a:lnTo>
                    <a:pt x="808654" y="608925"/>
                  </a:lnTo>
                  <a:lnTo>
                    <a:pt x="808428" y="604161"/>
                  </a:lnTo>
                  <a:lnTo>
                    <a:pt x="808654" y="598943"/>
                  </a:lnTo>
                  <a:lnTo>
                    <a:pt x="808881" y="593953"/>
                  </a:lnTo>
                  <a:lnTo>
                    <a:pt x="809334" y="588962"/>
                  </a:lnTo>
                  <a:close/>
                  <a:moveTo>
                    <a:pt x="2747962" y="263525"/>
                  </a:moveTo>
                  <a:lnTo>
                    <a:pt x="2754278" y="263753"/>
                  </a:lnTo>
                  <a:lnTo>
                    <a:pt x="2761046" y="264208"/>
                  </a:lnTo>
                  <a:lnTo>
                    <a:pt x="2769167" y="265348"/>
                  </a:lnTo>
                  <a:lnTo>
                    <a:pt x="2773452" y="266031"/>
                  </a:lnTo>
                  <a:lnTo>
                    <a:pt x="2777513" y="267170"/>
                  </a:lnTo>
                  <a:lnTo>
                    <a:pt x="2782024" y="268309"/>
                  </a:lnTo>
                  <a:lnTo>
                    <a:pt x="2785859" y="269904"/>
                  </a:lnTo>
                  <a:lnTo>
                    <a:pt x="2789243" y="271727"/>
                  </a:lnTo>
                  <a:lnTo>
                    <a:pt x="2792627" y="273778"/>
                  </a:lnTo>
                  <a:lnTo>
                    <a:pt x="2794206" y="274917"/>
                  </a:lnTo>
                  <a:lnTo>
                    <a:pt x="2795559" y="276056"/>
                  </a:lnTo>
                  <a:lnTo>
                    <a:pt x="2796687" y="277423"/>
                  </a:lnTo>
                  <a:lnTo>
                    <a:pt x="2797589" y="279018"/>
                  </a:lnTo>
                  <a:lnTo>
                    <a:pt x="2802101" y="286536"/>
                  </a:lnTo>
                  <a:lnTo>
                    <a:pt x="2807515" y="296789"/>
                  </a:lnTo>
                  <a:lnTo>
                    <a:pt x="2813605" y="308864"/>
                  </a:lnTo>
                  <a:lnTo>
                    <a:pt x="2816538" y="315699"/>
                  </a:lnTo>
                  <a:lnTo>
                    <a:pt x="2819696" y="322762"/>
                  </a:lnTo>
                  <a:lnTo>
                    <a:pt x="2822403" y="329597"/>
                  </a:lnTo>
                  <a:lnTo>
                    <a:pt x="2825110" y="336888"/>
                  </a:lnTo>
                  <a:lnTo>
                    <a:pt x="2827365" y="344179"/>
                  </a:lnTo>
                  <a:lnTo>
                    <a:pt x="2829170" y="351014"/>
                  </a:lnTo>
                  <a:lnTo>
                    <a:pt x="2830749" y="358077"/>
                  </a:lnTo>
                  <a:lnTo>
                    <a:pt x="2831426" y="364456"/>
                  </a:lnTo>
                  <a:lnTo>
                    <a:pt x="2831651" y="367646"/>
                  </a:lnTo>
                  <a:lnTo>
                    <a:pt x="2831651" y="370608"/>
                  </a:lnTo>
                  <a:lnTo>
                    <a:pt x="2831651" y="373570"/>
                  </a:lnTo>
                  <a:lnTo>
                    <a:pt x="2831426" y="376304"/>
                  </a:lnTo>
                  <a:lnTo>
                    <a:pt x="2833230" y="377899"/>
                  </a:lnTo>
                  <a:lnTo>
                    <a:pt x="2837968" y="382000"/>
                  </a:lnTo>
                  <a:lnTo>
                    <a:pt x="2841351" y="385189"/>
                  </a:lnTo>
                  <a:lnTo>
                    <a:pt x="2845186" y="388607"/>
                  </a:lnTo>
                  <a:lnTo>
                    <a:pt x="2849021" y="392708"/>
                  </a:lnTo>
                  <a:lnTo>
                    <a:pt x="2853081" y="397493"/>
                  </a:lnTo>
                  <a:lnTo>
                    <a:pt x="2857367" y="402277"/>
                  </a:lnTo>
                  <a:lnTo>
                    <a:pt x="2861202" y="407745"/>
                  </a:lnTo>
                  <a:lnTo>
                    <a:pt x="2865037" y="413441"/>
                  </a:lnTo>
                  <a:lnTo>
                    <a:pt x="2868421" y="419365"/>
                  </a:lnTo>
                  <a:lnTo>
                    <a:pt x="2869774" y="422327"/>
                  </a:lnTo>
                  <a:lnTo>
                    <a:pt x="2871127" y="425516"/>
                  </a:lnTo>
                  <a:lnTo>
                    <a:pt x="2872255" y="428706"/>
                  </a:lnTo>
                  <a:lnTo>
                    <a:pt x="2873158" y="431896"/>
                  </a:lnTo>
                  <a:lnTo>
                    <a:pt x="2874060" y="435086"/>
                  </a:lnTo>
                  <a:lnTo>
                    <a:pt x="2874737" y="438503"/>
                  </a:lnTo>
                  <a:lnTo>
                    <a:pt x="2874962" y="441693"/>
                  </a:lnTo>
                  <a:lnTo>
                    <a:pt x="2874962" y="445110"/>
                  </a:lnTo>
                  <a:lnTo>
                    <a:pt x="2874737" y="451490"/>
                  </a:lnTo>
                  <a:lnTo>
                    <a:pt x="2874060" y="457869"/>
                  </a:lnTo>
                  <a:lnTo>
                    <a:pt x="2872706" y="464249"/>
                  </a:lnTo>
                  <a:lnTo>
                    <a:pt x="2870902" y="470172"/>
                  </a:lnTo>
                  <a:lnTo>
                    <a:pt x="2869097" y="475413"/>
                  </a:lnTo>
                  <a:lnTo>
                    <a:pt x="2866841" y="480881"/>
                  </a:lnTo>
                  <a:lnTo>
                    <a:pt x="2864586" y="485893"/>
                  </a:lnTo>
                  <a:lnTo>
                    <a:pt x="2862104" y="490450"/>
                  </a:lnTo>
                  <a:lnTo>
                    <a:pt x="2859397" y="494551"/>
                  </a:lnTo>
                  <a:lnTo>
                    <a:pt x="2857142" y="498196"/>
                  </a:lnTo>
                  <a:lnTo>
                    <a:pt x="2852856" y="504120"/>
                  </a:lnTo>
                  <a:lnTo>
                    <a:pt x="2849923" y="507993"/>
                  </a:lnTo>
                  <a:lnTo>
                    <a:pt x="2848795" y="509132"/>
                  </a:lnTo>
                  <a:lnTo>
                    <a:pt x="2847893" y="509132"/>
                  </a:lnTo>
                  <a:lnTo>
                    <a:pt x="2845637" y="509588"/>
                  </a:lnTo>
                  <a:lnTo>
                    <a:pt x="2841802" y="508904"/>
                  </a:lnTo>
                  <a:lnTo>
                    <a:pt x="2839772" y="508677"/>
                  </a:lnTo>
                  <a:lnTo>
                    <a:pt x="2837291" y="507993"/>
                  </a:lnTo>
                  <a:lnTo>
                    <a:pt x="2834584" y="507082"/>
                  </a:lnTo>
                  <a:lnTo>
                    <a:pt x="2831651" y="505943"/>
                  </a:lnTo>
                  <a:lnTo>
                    <a:pt x="2828719" y="504348"/>
                  </a:lnTo>
                  <a:lnTo>
                    <a:pt x="2825561" y="502297"/>
                  </a:lnTo>
                  <a:lnTo>
                    <a:pt x="2822177" y="499791"/>
                  </a:lnTo>
                  <a:lnTo>
                    <a:pt x="2819019" y="496829"/>
                  </a:lnTo>
                  <a:lnTo>
                    <a:pt x="2815635" y="493184"/>
                  </a:lnTo>
                  <a:lnTo>
                    <a:pt x="2812026" y="489311"/>
                  </a:lnTo>
                  <a:lnTo>
                    <a:pt x="2810447" y="487032"/>
                  </a:lnTo>
                  <a:lnTo>
                    <a:pt x="2809319" y="484526"/>
                  </a:lnTo>
                  <a:lnTo>
                    <a:pt x="2807966" y="482020"/>
                  </a:lnTo>
                  <a:lnTo>
                    <a:pt x="2806838" y="479058"/>
                  </a:lnTo>
                  <a:lnTo>
                    <a:pt x="2806161" y="476096"/>
                  </a:lnTo>
                  <a:lnTo>
                    <a:pt x="2805484" y="472906"/>
                  </a:lnTo>
                  <a:lnTo>
                    <a:pt x="2804808" y="469717"/>
                  </a:lnTo>
                  <a:lnTo>
                    <a:pt x="2804357" y="466527"/>
                  </a:lnTo>
                  <a:lnTo>
                    <a:pt x="2804131" y="459692"/>
                  </a:lnTo>
                  <a:lnTo>
                    <a:pt x="2804131" y="452857"/>
                  </a:lnTo>
                  <a:lnTo>
                    <a:pt x="2804582" y="445794"/>
                  </a:lnTo>
                  <a:lnTo>
                    <a:pt x="2805484" y="439187"/>
                  </a:lnTo>
                  <a:lnTo>
                    <a:pt x="2806161" y="432579"/>
                  </a:lnTo>
                  <a:lnTo>
                    <a:pt x="2807515" y="426200"/>
                  </a:lnTo>
                  <a:lnTo>
                    <a:pt x="2809545" y="415947"/>
                  </a:lnTo>
                  <a:lnTo>
                    <a:pt x="2811349" y="408884"/>
                  </a:lnTo>
                  <a:lnTo>
                    <a:pt x="2812026" y="406150"/>
                  </a:lnTo>
                  <a:lnTo>
                    <a:pt x="2811575" y="406378"/>
                  </a:lnTo>
                  <a:lnTo>
                    <a:pt x="2809545" y="407290"/>
                  </a:lnTo>
                  <a:lnTo>
                    <a:pt x="2805936" y="407745"/>
                  </a:lnTo>
                  <a:lnTo>
                    <a:pt x="2803905" y="407973"/>
                  </a:lnTo>
                  <a:lnTo>
                    <a:pt x="2801424" y="407973"/>
                  </a:lnTo>
                  <a:lnTo>
                    <a:pt x="2798492" y="407745"/>
                  </a:lnTo>
                  <a:lnTo>
                    <a:pt x="2795559" y="407062"/>
                  </a:lnTo>
                  <a:lnTo>
                    <a:pt x="2792175" y="406150"/>
                  </a:lnTo>
                  <a:lnTo>
                    <a:pt x="2788566" y="405011"/>
                  </a:lnTo>
                  <a:lnTo>
                    <a:pt x="2784506" y="403188"/>
                  </a:lnTo>
                  <a:lnTo>
                    <a:pt x="2780445" y="400682"/>
                  </a:lnTo>
                  <a:lnTo>
                    <a:pt x="2775708" y="397948"/>
                  </a:lnTo>
                  <a:lnTo>
                    <a:pt x="2770971" y="394531"/>
                  </a:lnTo>
                  <a:lnTo>
                    <a:pt x="2768715" y="392480"/>
                  </a:lnTo>
                  <a:lnTo>
                    <a:pt x="2766460" y="390202"/>
                  </a:lnTo>
                  <a:lnTo>
                    <a:pt x="2764655" y="387696"/>
                  </a:lnTo>
                  <a:lnTo>
                    <a:pt x="2762850" y="384506"/>
                  </a:lnTo>
                  <a:lnTo>
                    <a:pt x="2761271" y="381544"/>
                  </a:lnTo>
                  <a:lnTo>
                    <a:pt x="2759692" y="378126"/>
                  </a:lnTo>
                  <a:lnTo>
                    <a:pt x="2758790" y="374481"/>
                  </a:lnTo>
                  <a:lnTo>
                    <a:pt x="2757436" y="370608"/>
                  </a:lnTo>
                  <a:lnTo>
                    <a:pt x="2756760" y="366735"/>
                  </a:lnTo>
                  <a:lnTo>
                    <a:pt x="2755857" y="362634"/>
                  </a:lnTo>
                  <a:lnTo>
                    <a:pt x="2754730" y="354432"/>
                  </a:lnTo>
                  <a:lnTo>
                    <a:pt x="2754053" y="346002"/>
                  </a:lnTo>
                  <a:lnTo>
                    <a:pt x="2753602" y="337344"/>
                  </a:lnTo>
                  <a:lnTo>
                    <a:pt x="2753602" y="329142"/>
                  </a:lnTo>
                  <a:lnTo>
                    <a:pt x="2753827" y="321167"/>
                  </a:lnTo>
                  <a:lnTo>
                    <a:pt x="2754278" y="313877"/>
                  </a:lnTo>
                  <a:lnTo>
                    <a:pt x="2754955" y="307725"/>
                  </a:lnTo>
                  <a:lnTo>
                    <a:pt x="2755632" y="298612"/>
                  </a:lnTo>
                  <a:lnTo>
                    <a:pt x="2756083" y="294966"/>
                  </a:lnTo>
                  <a:lnTo>
                    <a:pt x="2747962" y="263525"/>
                  </a:lnTo>
                  <a:close/>
                  <a:moveTo>
                    <a:pt x="2679804" y="76200"/>
                  </a:moveTo>
                  <a:lnTo>
                    <a:pt x="2684293" y="76200"/>
                  </a:lnTo>
                  <a:lnTo>
                    <a:pt x="2689006" y="76889"/>
                  </a:lnTo>
                  <a:lnTo>
                    <a:pt x="2691699" y="77349"/>
                  </a:lnTo>
                  <a:lnTo>
                    <a:pt x="2693944" y="78267"/>
                  </a:lnTo>
                  <a:lnTo>
                    <a:pt x="2696413" y="79186"/>
                  </a:lnTo>
                  <a:lnTo>
                    <a:pt x="2698882" y="80335"/>
                  </a:lnTo>
                  <a:lnTo>
                    <a:pt x="2701350" y="81483"/>
                  </a:lnTo>
                  <a:lnTo>
                    <a:pt x="2703370" y="83321"/>
                  </a:lnTo>
                  <a:lnTo>
                    <a:pt x="2705166" y="85159"/>
                  </a:lnTo>
                  <a:lnTo>
                    <a:pt x="2706513" y="87456"/>
                  </a:lnTo>
                  <a:lnTo>
                    <a:pt x="2707859" y="89983"/>
                  </a:lnTo>
                  <a:lnTo>
                    <a:pt x="2708981" y="92510"/>
                  </a:lnTo>
                  <a:lnTo>
                    <a:pt x="2709879" y="95266"/>
                  </a:lnTo>
                  <a:lnTo>
                    <a:pt x="2710552" y="98253"/>
                  </a:lnTo>
                  <a:lnTo>
                    <a:pt x="2711226" y="101239"/>
                  </a:lnTo>
                  <a:lnTo>
                    <a:pt x="2711450" y="104455"/>
                  </a:lnTo>
                  <a:lnTo>
                    <a:pt x="2711450" y="107901"/>
                  </a:lnTo>
                  <a:lnTo>
                    <a:pt x="2711450" y="111117"/>
                  </a:lnTo>
                  <a:lnTo>
                    <a:pt x="2711226" y="118238"/>
                  </a:lnTo>
                  <a:lnTo>
                    <a:pt x="2710328" y="125129"/>
                  </a:lnTo>
                  <a:lnTo>
                    <a:pt x="2709206" y="132251"/>
                  </a:lnTo>
                  <a:lnTo>
                    <a:pt x="2707635" y="138912"/>
                  </a:lnTo>
                  <a:lnTo>
                    <a:pt x="2706064" y="145115"/>
                  </a:lnTo>
                  <a:lnTo>
                    <a:pt x="2704268" y="150858"/>
                  </a:lnTo>
                  <a:lnTo>
                    <a:pt x="2702697" y="155911"/>
                  </a:lnTo>
                  <a:lnTo>
                    <a:pt x="2701350" y="160046"/>
                  </a:lnTo>
                  <a:lnTo>
                    <a:pt x="2700004" y="163032"/>
                  </a:lnTo>
                  <a:lnTo>
                    <a:pt x="2698882" y="165100"/>
                  </a:lnTo>
                  <a:lnTo>
                    <a:pt x="2646362" y="89064"/>
                  </a:lnTo>
                  <a:lnTo>
                    <a:pt x="2647709" y="88375"/>
                  </a:lnTo>
                  <a:lnTo>
                    <a:pt x="2651076" y="86078"/>
                  </a:lnTo>
                  <a:lnTo>
                    <a:pt x="2656013" y="82862"/>
                  </a:lnTo>
                  <a:lnTo>
                    <a:pt x="2659380" y="81254"/>
                  </a:lnTo>
                  <a:lnTo>
                    <a:pt x="2662971" y="79646"/>
                  </a:lnTo>
                  <a:lnTo>
                    <a:pt x="2666786" y="78497"/>
                  </a:lnTo>
                  <a:lnTo>
                    <a:pt x="2670826" y="77119"/>
                  </a:lnTo>
                  <a:lnTo>
                    <a:pt x="2675091" y="76430"/>
                  </a:lnTo>
                  <a:lnTo>
                    <a:pt x="2679804" y="76200"/>
                  </a:lnTo>
                  <a:close/>
                  <a:moveTo>
                    <a:pt x="1966780" y="0"/>
                  </a:moveTo>
                  <a:lnTo>
                    <a:pt x="1969721" y="0"/>
                  </a:lnTo>
                  <a:lnTo>
                    <a:pt x="1972436" y="0"/>
                  </a:lnTo>
                  <a:lnTo>
                    <a:pt x="1978091" y="681"/>
                  </a:lnTo>
                  <a:lnTo>
                    <a:pt x="1983521" y="1589"/>
                  </a:lnTo>
                  <a:lnTo>
                    <a:pt x="1988725" y="3405"/>
                  </a:lnTo>
                  <a:lnTo>
                    <a:pt x="1994154" y="5448"/>
                  </a:lnTo>
                  <a:lnTo>
                    <a:pt x="1999131" y="8173"/>
                  </a:lnTo>
                  <a:lnTo>
                    <a:pt x="2003656" y="10670"/>
                  </a:lnTo>
                  <a:lnTo>
                    <a:pt x="2007502" y="13394"/>
                  </a:lnTo>
                  <a:lnTo>
                    <a:pt x="2011122" y="16573"/>
                  </a:lnTo>
                  <a:lnTo>
                    <a:pt x="2014063" y="19297"/>
                  </a:lnTo>
                  <a:lnTo>
                    <a:pt x="2016099" y="22248"/>
                  </a:lnTo>
                  <a:lnTo>
                    <a:pt x="2017230" y="23837"/>
                  </a:lnTo>
                  <a:lnTo>
                    <a:pt x="2017683" y="25654"/>
                  </a:lnTo>
                  <a:lnTo>
                    <a:pt x="2018361" y="27470"/>
                  </a:lnTo>
                  <a:lnTo>
                    <a:pt x="2018588" y="29513"/>
                  </a:lnTo>
                  <a:lnTo>
                    <a:pt x="2018814" y="31556"/>
                  </a:lnTo>
                  <a:lnTo>
                    <a:pt x="2018814" y="34053"/>
                  </a:lnTo>
                  <a:lnTo>
                    <a:pt x="2017909" y="39275"/>
                  </a:lnTo>
                  <a:lnTo>
                    <a:pt x="2017004" y="44723"/>
                  </a:lnTo>
                  <a:lnTo>
                    <a:pt x="2015420" y="51080"/>
                  </a:lnTo>
                  <a:lnTo>
                    <a:pt x="2013384" y="57437"/>
                  </a:lnTo>
                  <a:lnTo>
                    <a:pt x="2010896" y="64247"/>
                  </a:lnTo>
                  <a:lnTo>
                    <a:pt x="2007728" y="71285"/>
                  </a:lnTo>
                  <a:lnTo>
                    <a:pt x="2004787" y="78550"/>
                  </a:lnTo>
                  <a:lnTo>
                    <a:pt x="2001167" y="85588"/>
                  </a:lnTo>
                  <a:lnTo>
                    <a:pt x="1997548" y="92852"/>
                  </a:lnTo>
                  <a:lnTo>
                    <a:pt x="1993702" y="99890"/>
                  </a:lnTo>
                  <a:lnTo>
                    <a:pt x="1989856" y="106928"/>
                  </a:lnTo>
                  <a:lnTo>
                    <a:pt x="1985783" y="113511"/>
                  </a:lnTo>
                  <a:lnTo>
                    <a:pt x="1981711" y="120095"/>
                  </a:lnTo>
                  <a:lnTo>
                    <a:pt x="1977413" y="127133"/>
                  </a:lnTo>
                  <a:lnTo>
                    <a:pt x="1972209" y="136895"/>
                  </a:lnTo>
                  <a:lnTo>
                    <a:pt x="1966553" y="148473"/>
                  </a:lnTo>
                  <a:lnTo>
                    <a:pt x="1960445" y="161413"/>
                  </a:lnTo>
                  <a:lnTo>
                    <a:pt x="1954337" y="175262"/>
                  </a:lnTo>
                  <a:lnTo>
                    <a:pt x="1947550" y="190018"/>
                  </a:lnTo>
                  <a:lnTo>
                    <a:pt x="1934880" y="220212"/>
                  </a:lnTo>
                  <a:lnTo>
                    <a:pt x="1923116" y="248590"/>
                  </a:lnTo>
                  <a:lnTo>
                    <a:pt x="1913388" y="272428"/>
                  </a:lnTo>
                  <a:lnTo>
                    <a:pt x="1904112" y="295357"/>
                  </a:lnTo>
                  <a:lnTo>
                    <a:pt x="1910221" y="289227"/>
                  </a:lnTo>
                  <a:lnTo>
                    <a:pt x="1916329" y="282417"/>
                  </a:lnTo>
                  <a:lnTo>
                    <a:pt x="1922211" y="275379"/>
                  </a:lnTo>
                  <a:lnTo>
                    <a:pt x="1928093" y="268114"/>
                  </a:lnTo>
                  <a:lnTo>
                    <a:pt x="1933749" y="260395"/>
                  </a:lnTo>
                  <a:lnTo>
                    <a:pt x="1939405" y="252450"/>
                  </a:lnTo>
                  <a:lnTo>
                    <a:pt x="1945061" y="244277"/>
                  </a:lnTo>
                  <a:lnTo>
                    <a:pt x="1950491" y="236104"/>
                  </a:lnTo>
                  <a:lnTo>
                    <a:pt x="1955920" y="227477"/>
                  </a:lnTo>
                  <a:lnTo>
                    <a:pt x="1960897" y="219077"/>
                  </a:lnTo>
                  <a:lnTo>
                    <a:pt x="1971078" y="201823"/>
                  </a:lnTo>
                  <a:lnTo>
                    <a:pt x="1980580" y="184797"/>
                  </a:lnTo>
                  <a:lnTo>
                    <a:pt x="1989629" y="167997"/>
                  </a:lnTo>
                  <a:lnTo>
                    <a:pt x="2005692" y="137122"/>
                  </a:lnTo>
                  <a:lnTo>
                    <a:pt x="2012932" y="123500"/>
                  </a:lnTo>
                  <a:lnTo>
                    <a:pt x="2019266" y="111695"/>
                  </a:lnTo>
                  <a:lnTo>
                    <a:pt x="2024922" y="101706"/>
                  </a:lnTo>
                  <a:lnTo>
                    <a:pt x="2027411" y="97620"/>
                  </a:lnTo>
                  <a:lnTo>
                    <a:pt x="2030126" y="93987"/>
                  </a:lnTo>
                  <a:lnTo>
                    <a:pt x="2032388" y="91263"/>
                  </a:lnTo>
                  <a:lnTo>
                    <a:pt x="2034424" y="88993"/>
                  </a:lnTo>
                  <a:lnTo>
                    <a:pt x="2036234" y="87404"/>
                  </a:lnTo>
                  <a:lnTo>
                    <a:pt x="2036913" y="87177"/>
                  </a:lnTo>
                  <a:lnTo>
                    <a:pt x="2037591" y="86950"/>
                  </a:lnTo>
                  <a:lnTo>
                    <a:pt x="2040985" y="86496"/>
                  </a:lnTo>
                  <a:lnTo>
                    <a:pt x="2044605" y="86496"/>
                  </a:lnTo>
                  <a:lnTo>
                    <a:pt x="2048225" y="86950"/>
                  </a:lnTo>
                  <a:lnTo>
                    <a:pt x="2052071" y="87858"/>
                  </a:lnTo>
                  <a:lnTo>
                    <a:pt x="2055917" y="88993"/>
                  </a:lnTo>
                  <a:lnTo>
                    <a:pt x="2059763" y="90809"/>
                  </a:lnTo>
                  <a:lnTo>
                    <a:pt x="2063835" y="92625"/>
                  </a:lnTo>
                  <a:lnTo>
                    <a:pt x="2067455" y="94896"/>
                  </a:lnTo>
                  <a:lnTo>
                    <a:pt x="2071301" y="97393"/>
                  </a:lnTo>
                  <a:lnTo>
                    <a:pt x="2074468" y="100344"/>
                  </a:lnTo>
                  <a:lnTo>
                    <a:pt x="2077635" y="103295"/>
                  </a:lnTo>
                  <a:lnTo>
                    <a:pt x="2080350" y="106701"/>
                  </a:lnTo>
                  <a:lnTo>
                    <a:pt x="2083065" y="110106"/>
                  </a:lnTo>
                  <a:lnTo>
                    <a:pt x="2084649" y="113965"/>
                  </a:lnTo>
                  <a:lnTo>
                    <a:pt x="2086232" y="117598"/>
                  </a:lnTo>
                  <a:lnTo>
                    <a:pt x="2087363" y="121457"/>
                  </a:lnTo>
                  <a:lnTo>
                    <a:pt x="2087590" y="125998"/>
                  </a:lnTo>
                  <a:lnTo>
                    <a:pt x="2087363" y="130765"/>
                  </a:lnTo>
                  <a:lnTo>
                    <a:pt x="2086911" y="135987"/>
                  </a:lnTo>
                  <a:lnTo>
                    <a:pt x="2085780" y="141662"/>
                  </a:lnTo>
                  <a:lnTo>
                    <a:pt x="2084422" y="147111"/>
                  </a:lnTo>
                  <a:lnTo>
                    <a:pt x="2083065" y="153013"/>
                  </a:lnTo>
                  <a:lnTo>
                    <a:pt x="2081255" y="158689"/>
                  </a:lnTo>
                  <a:lnTo>
                    <a:pt x="2079445" y="164365"/>
                  </a:lnTo>
                  <a:lnTo>
                    <a:pt x="2075825" y="174581"/>
                  </a:lnTo>
                  <a:lnTo>
                    <a:pt x="2072432" y="183207"/>
                  </a:lnTo>
                  <a:lnTo>
                    <a:pt x="2069265" y="191153"/>
                  </a:lnTo>
                  <a:lnTo>
                    <a:pt x="2072658" y="191834"/>
                  </a:lnTo>
                  <a:lnTo>
                    <a:pt x="2076278" y="192969"/>
                  </a:lnTo>
                  <a:lnTo>
                    <a:pt x="2079445" y="194105"/>
                  </a:lnTo>
                  <a:lnTo>
                    <a:pt x="2082160" y="195694"/>
                  </a:lnTo>
                  <a:lnTo>
                    <a:pt x="2084649" y="197510"/>
                  </a:lnTo>
                  <a:lnTo>
                    <a:pt x="2087137" y="199553"/>
                  </a:lnTo>
                  <a:lnTo>
                    <a:pt x="2089173" y="201823"/>
                  </a:lnTo>
                  <a:lnTo>
                    <a:pt x="2090983" y="204094"/>
                  </a:lnTo>
                  <a:lnTo>
                    <a:pt x="2092341" y="206818"/>
                  </a:lnTo>
                  <a:lnTo>
                    <a:pt x="2093698" y="209542"/>
                  </a:lnTo>
                  <a:lnTo>
                    <a:pt x="2095055" y="212493"/>
                  </a:lnTo>
                  <a:lnTo>
                    <a:pt x="2095960" y="215218"/>
                  </a:lnTo>
                  <a:lnTo>
                    <a:pt x="2096865" y="218396"/>
                  </a:lnTo>
                  <a:lnTo>
                    <a:pt x="2097318" y="221347"/>
                  </a:lnTo>
                  <a:lnTo>
                    <a:pt x="2097997" y="227704"/>
                  </a:lnTo>
                  <a:lnTo>
                    <a:pt x="2098675" y="234515"/>
                  </a:lnTo>
                  <a:lnTo>
                    <a:pt x="2098223" y="240871"/>
                  </a:lnTo>
                  <a:lnTo>
                    <a:pt x="2097770" y="247228"/>
                  </a:lnTo>
                  <a:lnTo>
                    <a:pt x="2097318" y="253585"/>
                  </a:lnTo>
                  <a:lnTo>
                    <a:pt x="2096187" y="259033"/>
                  </a:lnTo>
                  <a:lnTo>
                    <a:pt x="2095508" y="264255"/>
                  </a:lnTo>
                  <a:lnTo>
                    <a:pt x="2093924" y="272201"/>
                  </a:lnTo>
                  <a:lnTo>
                    <a:pt x="2092793" y="276514"/>
                  </a:lnTo>
                  <a:lnTo>
                    <a:pt x="2090078" y="283779"/>
                  </a:lnTo>
                  <a:lnTo>
                    <a:pt x="2086458" y="293087"/>
                  </a:lnTo>
                  <a:lnTo>
                    <a:pt x="2082160" y="303984"/>
                  </a:lnTo>
                  <a:lnTo>
                    <a:pt x="2071527" y="330545"/>
                  </a:lnTo>
                  <a:lnTo>
                    <a:pt x="2059084" y="360285"/>
                  </a:lnTo>
                  <a:lnTo>
                    <a:pt x="2034877" y="418176"/>
                  </a:lnTo>
                  <a:lnTo>
                    <a:pt x="2025375" y="441106"/>
                  </a:lnTo>
                  <a:lnTo>
                    <a:pt x="2019493" y="456089"/>
                  </a:lnTo>
                  <a:lnTo>
                    <a:pt x="2017683" y="461311"/>
                  </a:lnTo>
                  <a:lnTo>
                    <a:pt x="2015873" y="467894"/>
                  </a:lnTo>
                  <a:lnTo>
                    <a:pt x="2014515" y="474932"/>
                  </a:lnTo>
                  <a:lnTo>
                    <a:pt x="2012706" y="482651"/>
                  </a:lnTo>
                  <a:lnTo>
                    <a:pt x="2011122" y="491051"/>
                  </a:lnTo>
                  <a:lnTo>
                    <a:pt x="2009764" y="499905"/>
                  </a:lnTo>
                  <a:lnTo>
                    <a:pt x="2008633" y="509440"/>
                  </a:lnTo>
                  <a:lnTo>
                    <a:pt x="2007502" y="518975"/>
                  </a:lnTo>
                  <a:lnTo>
                    <a:pt x="2006371" y="528282"/>
                  </a:lnTo>
                  <a:lnTo>
                    <a:pt x="2005692" y="538044"/>
                  </a:lnTo>
                  <a:lnTo>
                    <a:pt x="2005240" y="547806"/>
                  </a:lnTo>
                  <a:lnTo>
                    <a:pt x="2005014" y="557341"/>
                  </a:lnTo>
                  <a:lnTo>
                    <a:pt x="2005014" y="566649"/>
                  </a:lnTo>
                  <a:lnTo>
                    <a:pt x="2005240" y="575503"/>
                  </a:lnTo>
                  <a:lnTo>
                    <a:pt x="2005692" y="583903"/>
                  </a:lnTo>
                  <a:lnTo>
                    <a:pt x="2006371" y="591395"/>
                  </a:lnTo>
                  <a:lnTo>
                    <a:pt x="2008633" y="610011"/>
                  </a:lnTo>
                  <a:lnTo>
                    <a:pt x="2009764" y="627719"/>
                  </a:lnTo>
                  <a:lnTo>
                    <a:pt x="2010217" y="636573"/>
                  </a:lnTo>
                  <a:lnTo>
                    <a:pt x="2010669" y="645427"/>
                  </a:lnTo>
                  <a:lnTo>
                    <a:pt x="2010896" y="653372"/>
                  </a:lnTo>
                  <a:lnTo>
                    <a:pt x="2010669" y="661091"/>
                  </a:lnTo>
                  <a:lnTo>
                    <a:pt x="2009764" y="667902"/>
                  </a:lnTo>
                  <a:lnTo>
                    <a:pt x="2009086" y="674258"/>
                  </a:lnTo>
                  <a:lnTo>
                    <a:pt x="2007955" y="679480"/>
                  </a:lnTo>
                  <a:lnTo>
                    <a:pt x="2006371" y="684474"/>
                  </a:lnTo>
                  <a:lnTo>
                    <a:pt x="2005240" y="688107"/>
                  </a:lnTo>
                  <a:lnTo>
                    <a:pt x="2003882" y="692420"/>
                  </a:lnTo>
                  <a:lnTo>
                    <a:pt x="2002977" y="697869"/>
                  </a:lnTo>
                  <a:lnTo>
                    <a:pt x="2001846" y="703998"/>
                  </a:lnTo>
                  <a:lnTo>
                    <a:pt x="1999810" y="718074"/>
                  </a:lnTo>
                  <a:lnTo>
                    <a:pt x="1998000" y="734192"/>
                  </a:lnTo>
                  <a:lnTo>
                    <a:pt x="1996417" y="751673"/>
                  </a:lnTo>
                  <a:lnTo>
                    <a:pt x="1995059" y="769608"/>
                  </a:lnTo>
                  <a:lnTo>
                    <a:pt x="1993928" y="787770"/>
                  </a:lnTo>
                  <a:lnTo>
                    <a:pt x="1993249" y="805024"/>
                  </a:lnTo>
                  <a:lnTo>
                    <a:pt x="1993023" y="814332"/>
                  </a:lnTo>
                  <a:lnTo>
                    <a:pt x="1992344" y="821369"/>
                  </a:lnTo>
                  <a:lnTo>
                    <a:pt x="1991892" y="828180"/>
                  </a:lnTo>
                  <a:lnTo>
                    <a:pt x="1991213" y="834310"/>
                  </a:lnTo>
                  <a:lnTo>
                    <a:pt x="1990082" y="840212"/>
                  </a:lnTo>
                  <a:lnTo>
                    <a:pt x="1988498" y="845661"/>
                  </a:lnTo>
                  <a:lnTo>
                    <a:pt x="1987820" y="847931"/>
                  </a:lnTo>
                  <a:lnTo>
                    <a:pt x="1986688" y="850201"/>
                  </a:lnTo>
                  <a:lnTo>
                    <a:pt x="1985783" y="852471"/>
                  </a:lnTo>
                  <a:lnTo>
                    <a:pt x="1984426" y="854515"/>
                  </a:lnTo>
                  <a:lnTo>
                    <a:pt x="1983295" y="856558"/>
                  </a:lnTo>
                  <a:lnTo>
                    <a:pt x="1981711" y="858374"/>
                  </a:lnTo>
                  <a:lnTo>
                    <a:pt x="1979901" y="859963"/>
                  </a:lnTo>
                  <a:lnTo>
                    <a:pt x="1978091" y="861552"/>
                  </a:lnTo>
                  <a:lnTo>
                    <a:pt x="1976055" y="863142"/>
                  </a:lnTo>
                  <a:lnTo>
                    <a:pt x="1974019" y="864277"/>
                  </a:lnTo>
                  <a:lnTo>
                    <a:pt x="1971757" y="865412"/>
                  </a:lnTo>
                  <a:lnTo>
                    <a:pt x="1969042" y="866093"/>
                  </a:lnTo>
                  <a:lnTo>
                    <a:pt x="1966327" y="867001"/>
                  </a:lnTo>
                  <a:lnTo>
                    <a:pt x="1963160" y="867682"/>
                  </a:lnTo>
                  <a:lnTo>
                    <a:pt x="1959993" y="867909"/>
                  </a:lnTo>
                  <a:lnTo>
                    <a:pt x="1956599" y="868363"/>
                  </a:lnTo>
                  <a:lnTo>
                    <a:pt x="1952979" y="868363"/>
                  </a:lnTo>
                  <a:lnTo>
                    <a:pt x="1948907" y="868363"/>
                  </a:lnTo>
                  <a:lnTo>
                    <a:pt x="1944835" y="868136"/>
                  </a:lnTo>
                  <a:lnTo>
                    <a:pt x="1940310" y="867682"/>
                  </a:lnTo>
                  <a:lnTo>
                    <a:pt x="1930582" y="866320"/>
                  </a:lnTo>
                  <a:lnTo>
                    <a:pt x="1924926" y="865185"/>
                  </a:lnTo>
                  <a:lnTo>
                    <a:pt x="1918591" y="863596"/>
                  </a:lnTo>
                  <a:lnTo>
                    <a:pt x="1912030" y="861552"/>
                  </a:lnTo>
                  <a:lnTo>
                    <a:pt x="1905243" y="859055"/>
                  </a:lnTo>
                  <a:lnTo>
                    <a:pt x="1898004" y="856104"/>
                  </a:lnTo>
                  <a:lnTo>
                    <a:pt x="1890538" y="853153"/>
                  </a:lnTo>
                  <a:lnTo>
                    <a:pt x="1883072" y="849747"/>
                  </a:lnTo>
                  <a:lnTo>
                    <a:pt x="1875154" y="845888"/>
                  </a:lnTo>
                  <a:lnTo>
                    <a:pt x="1859317" y="837942"/>
                  </a:lnTo>
                  <a:lnTo>
                    <a:pt x="1843255" y="828861"/>
                  </a:lnTo>
                  <a:lnTo>
                    <a:pt x="1827418" y="820007"/>
                  </a:lnTo>
                  <a:lnTo>
                    <a:pt x="1811808" y="810472"/>
                  </a:lnTo>
                  <a:lnTo>
                    <a:pt x="1796876" y="801164"/>
                  </a:lnTo>
                  <a:lnTo>
                    <a:pt x="1782850" y="792537"/>
                  </a:lnTo>
                  <a:lnTo>
                    <a:pt x="1759321" y="777100"/>
                  </a:lnTo>
                  <a:lnTo>
                    <a:pt x="1743485" y="766203"/>
                  </a:lnTo>
                  <a:lnTo>
                    <a:pt x="1737602" y="762116"/>
                  </a:lnTo>
                  <a:lnTo>
                    <a:pt x="1738960" y="745771"/>
                  </a:lnTo>
                  <a:lnTo>
                    <a:pt x="1740091" y="728290"/>
                  </a:lnTo>
                  <a:lnTo>
                    <a:pt x="1741222" y="706950"/>
                  </a:lnTo>
                  <a:lnTo>
                    <a:pt x="1741675" y="695599"/>
                  </a:lnTo>
                  <a:lnTo>
                    <a:pt x="1741901" y="684247"/>
                  </a:lnTo>
                  <a:lnTo>
                    <a:pt x="1741901" y="672669"/>
                  </a:lnTo>
                  <a:lnTo>
                    <a:pt x="1741675" y="661545"/>
                  </a:lnTo>
                  <a:lnTo>
                    <a:pt x="1741222" y="650875"/>
                  </a:lnTo>
                  <a:lnTo>
                    <a:pt x="1740544" y="641113"/>
                  </a:lnTo>
                  <a:lnTo>
                    <a:pt x="1739186" y="632259"/>
                  </a:lnTo>
                  <a:lnTo>
                    <a:pt x="1738281" y="628173"/>
                  </a:lnTo>
                  <a:lnTo>
                    <a:pt x="1737602" y="624540"/>
                  </a:lnTo>
                  <a:lnTo>
                    <a:pt x="1735340" y="617730"/>
                  </a:lnTo>
                  <a:lnTo>
                    <a:pt x="1732852" y="610011"/>
                  </a:lnTo>
                  <a:lnTo>
                    <a:pt x="1729684" y="601838"/>
                  </a:lnTo>
                  <a:lnTo>
                    <a:pt x="1726064" y="593665"/>
                  </a:lnTo>
                  <a:lnTo>
                    <a:pt x="1722218" y="584811"/>
                  </a:lnTo>
                  <a:lnTo>
                    <a:pt x="1717920" y="576184"/>
                  </a:lnTo>
                  <a:lnTo>
                    <a:pt x="1713621" y="567330"/>
                  </a:lnTo>
                  <a:lnTo>
                    <a:pt x="1708871" y="558477"/>
                  </a:lnTo>
                  <a:lnTo>
                    <a:pt x="1704120" y="549850"/>
                  </a:lnTo>
                  <a:lnTo>
                    <a:pt x="1699142" y="541450"/>
                  </a:lnTo>
                  <a:lnTo>
                    <a:pt x="1694391" y="533504"/>
                  </a:lnTo>
                  <a:lnTo>
                    <a:pt x="1689640" y="526012"/>
                  </a:lnTo>
                  <a:lnTo>
                    <a:pt x="1684663" y="519202"/>
                  </a:lnTo>
                  <a:lnTo>
                    <a:pt x="1680139" y="512618"/>
                  </a:lnTo>
                  <a:lnTo>
                    <a:pt x="1675614" y="507169"/>
                  </a:lnTo>
                  <a:lnTo>
                    <a:pt x="1671542" y="502175"/>
                  </a:lnTo>
                  <a:lnTo>
                    <a:pt x="1669505" y="499905"/>
                  </a:lnTo>
                  <a:lnTo>
                    <a:pt x="1667469" y="497407"/>
                  </a:lnTo>
                  <a:lnTo>
                    <a:pt x="1665433" y="494456"/>
                  </a:lnTo>
                  <a:lnTo>
                    <a:pt x="1663623" y="491505"/>
                  </a:lnTo>
                  <a:lnTo>
                    <a:pt x="1659777" y="484467"/>
                  </a:lnTo>
                  <a:lnTo>
                    <a:pt x="1656384" y="476748"/>
                  </a:lnTo>
                  <a:lnTo>
                    <a:pt x="1652990" y="468348"/>
                  </a:lnTo>
                  <a:lnTo>
                    <a:pt x="1649597" y="459494"/>
                  </a:lnTo>
                  <a:lnTo>
                    <a:pt x="1646656" y="450641"/>
                  </a:lnTo>
                  <a:lnTo>
                    <a:pt x="1643715" y="441560"/>
                  </a:lnTo>
                  <a:lnTo>
                    <a:pt x="1641226" y="432706"/>
                  </a:lnTo>
                  <a:lnTo>
                    <a:pt x="1638964" y="423852"/>
                  </a:lnTo>
                  <a:lnTo>
                    <a:pt x="1636927" y="415452"/>
                  </a:lnTo>
                  <a:lnTo>
                    <a:pt x="1635118" y="407506"/>
                  </a:lnTo>
                  <a:lnTo>
                    <a:pt x="1633760" y="400241"/>
                  </a:lnTo>
                  <a:lnTo>
                    <a:pt x="1632629" y="394112"/>
                  </a:lnTo>
                  <a:lnTo>
                    <a:pt x="1632176" y="388663"/>
                  </a:lnTo>
                  <a:lnTo>
                    <a:pt x="1631950" y="384577"/>
                  </a:lnTo>
                  <a:lnTo>
                    <a:pt x="1631950" y="382761"/>
                  </a:lnTo>
                  <a:lnTo>
                    <a:pt x="1632403" y="380718"/>
                  </a:lnTo>
                  <a:lnTo>
                    <a:pt x="1633986" y="375723"/>
                  </a:lnTo>
                  <a:lnTo>
                    <a:pt x="1636022" y="369820"/>
                  </a:lnTo>
                  <a:lnTo>
                    <a:pt x="1639190" y="362783"/>
                  </a:lnTo>
                  <a:lnTo>
                    <a:pt x="1642810" y="355745"/>
                  </a:lnTo>
                  <a:lnTo>
                    <a:pt x="1646656" y="348026"/>
                  </a:lnTo>
                  <a:lnTo>
                    <a:pt x="1655253" y="331681"/>
                  </a:lnTo>
                  <a:lnTo>
                    <a:pt x="1664528" y="316016"/>
                  </a:lnTo>
                  <a:lnTo>
                    <a:pt x="1672673" y="301941"/>
                  </a:lnTo>
                  <a:lnTo>
                    <a:pt x="1679007" y="290589"/>
                  </a:lnTo>
                  <a:lnTo>
                    <a:pt x="1682627" y="283779"/>
                  </a:lnTo>
                  <a:lnTo>
                    <a:pt x="1684663" y="279465"/>
                  </a:lnTo>
                  <a:lnTo>
                    <a:pt x="1686699" y="274017"/>
                  </a:lnTo>
                  <a:lnTo>
                    <a:pt x="1688736" y="267660"/>
                  </a:lnTo>
                  <a:lnTo>
                    <a:pt x="1689640" y="263801"/>
                  </a:lnTo>
                  <a:lnTo>
                    <a:pt x="1690319" y="259941"/>
                  </a:lnTo>
                  <a:lnTo>
                    <a:pt x="1690772" y="255855"/>
                  </a:lnTo>
                  <a:lnTo>
                    <a:pt x="1690998" y="251087"/>
                  </a:lnTo>
                  <a:lnTo>
                    <a:pt x="1690998" y="246320"/>
                  </a:lnTo>
                  <a:lnTo>
                    <a:pt x="1690998" y="241098"/>
                  </a:lnTo>
                  <a:lnTo>
                    <a:pt x="1690545" y="235877"/>
                  </a:lnTo>
                  <a:lnTo>
                    <a:pt x="1689867" y="230201"/>
                  </a:lnTo>
                  <a:lnTo>
                    <a:pt x="1688509" y="224072"/>
                  </a:lnTo>
                  <a:lnTo>
                    <a:pt x="1686926" y="217488"/>
                  </a:lnTo>
                  <a:lnTo>
                    <a:pt x="1687378" y="195240"/>
                  </a:lnTo>
                  <a:lnTo>
                    <a:pt x="1687831" y="169132"/>
                  </a:lnTo>
                  <a:lnTo>
                    <a:pt x="1687831" y="155738"/>
                  </a:lnTo>
                  <a:lnTo>
                    <a:pt x="1687378" y="143478"/>
                  </a:lnTo>
                  <a:lnTo>
                    <a:pt x="1687152" y="132127"/>
                  </a:lnTo>
                  <a:lnTo>
                    <a:pt x="1686473" y="122592"/>
                  </a:lnTo>
                  <a:lnTo>
                    <a:pt x="1685794" y="117598"/>
                  </a:lnTo>
                  <a:lnTo>
                    <a:pt x="1684437" y="112603"/>
                  </a:lnTo>
                  <a:lnTo>
                    <a:pt x="1687831" y="114420"/>
                  </a:lnTo>
                  <a:lnTo>
                    <a:pt x="1690772" y="116463"/>
                  </a:lnTo>
                  <a:lnTo>
                    <a:pt x="1693713" y="118733"/>
                  </a:lnTo>
                  <a:lnTo>
                    <a:pt x="1696428" y="121457"/>
                  </a:lnTo>
                  <a:lnTo>
                    <a:pt x="1698916" y="124409"/>
                  </a:lnTo>
                  <a:lnTo>
                    <a:pt x="1701405" y="127814"/>
                  </a:lnTo>
                  <a:lnTo>
                    <a:pt x="1703667" y="130992"/>
                  </a:lnTo>
                  <a:lnTo>
                    <a:pt x="1705703" y="134625"/>
                  </a:lnTo>
                  <a:lnTo>
                    <a:pt x="1707513" y="138257"/>
                  </a:lnTo>
                  <a:lnTo>
                    <a:pt x="1709323" y="142116"/>
                  </a:lnTo>
                  <a:lnTo>
                    <a:pt x="1710680" y="145976"/>
                  </a:lnTo>
                  <a:lnTo>
                    <a:pt x="1712264" y="150062"/>
                  </a:lnTo>
                  <a:lnTo>
                    <a:pt x="1714753" y="158235"/>
                  </a:lnTo>
                  <a:lnTo>
                    <a:pt x="1716789" y="166408"/>
                  </a:lnTo>
                  <a:lnTo>
                    <a:pt x="1718599" y="174354"/>
                  </a:lnTo>
                  <a:lnTo>
                    <a:pt x="1719956" y="181845"/>
                  </a:lnTo>
                  <a:lnTo>
                    <a:pt x="1721087" y="189110"/>
                  </a:lnTo>
                  <a:lnTo>
                    <a:pt x="1721766" y="195240"/>
                  </a:lnTo>
                  <a:lnTo>
                    <a:pt x="1722445" y="204094"/>
                  </a:lnTo>
                  <a:lnTo>
                    <a:pt x="1722671" y="207499"/>
                  </a:lnTo>
                  <a:lnTo>
                    <a:pt x="1724481" y="204775"/>
                  </a:lnTo>
                  <a:lnTo>
                    <a:pt x="1727648" y="200461"/>
                  </a:lnTo>
                  <a:lnTo>
                    <a:pt x="1731720" y="194786"/>
                  </a:lnTo>
                  <a:lnTo>
                    <a:pt x="1736924" y="188202"/>
                  </a:lnTo>
                  <a:lnTo>
                    <a:pt x="1742806" y="181164"/>
                  </a:lnTo>
                  <a:lnTo>
                    <a:pt x="1749141" y="173218"/>
                  </a:lnTo>
                  <a:lnTo>
                    <a:pt x="1756380" y="165273"/>
                  </a:lnTo>
                  <a:lnTo>
                    <a:pt x="1763620" y="156873"/>
                  </a:lnTo>
                  <a:lnTo>
                    <a:pt x="1771312" y="148927"/>
                  </a:lnTo>
                  <a:lnTo>
                    <a:pt x="1779230" y="141208"/>
                  </a:lnTo>
                  <a:lnTo>
                    <a:pt x="1787601" y="134171"/>
                  </a:lnTo>
                  <a:lnTo>
                    <a:pt x="1791447" y="130765"/>
                  </a:lnTo>
                  <a:lnTo>
                    <a:pt x="1795066" y="127814"/>
                  </a:lnTo>
                  <a:lnTo>
                    <a:pt x="1799365" y="124863"/>
                  </a:lnTo>
                  <a:lnTo>
                    <a:pt x="1802758" y="122592"/>
                  </a:lnTo>
                  <a:lnTo>
                    <a:pt x="1806604" y="120322"/>
                  </a:lnTo>
                  <a:lnTo>
                    <a:pt x="1810224" y="118506"/>
                  </a:lnTo>
                  <a:lnTo>
                    <a:pt x="1813844" y="116917"/>
                  </a:lnTo>
                  <a:lnTo>
                    <a:pt x="1817238" y="116009"/>
                  </a:lnTo>
                  <a:lnTo>
                    <a:pt x="1820179" y="115101"/>
                  </a:lnTo>
                  <a:lnTo>
                    <a:pt x="1823346" y="114874"/>
                  </a:lnTo>
                  <a:lnTo>
                    <a:pt x="1826061" y="115101"/>
                  </a:lnTo>
                  <a:lnTo>
                    <a:pt x="1829002" y="115328"/>
                  </a:lnTo>
                  <a:lnTo>
                    <a:pt x="1831490" y="116009"/>
                  </a:lnTo>
                  <a:lnTo>
                    <a:pt x="1833979" y="116690"/>
                  </a:lnTo>
                  <a:lnTo>
                    <a:pt x="1836694" y="117598"/>
                  </a:lnTo>
                  <a:lnTo>
                    <a:pt x="1838956" y="118960"/>
                  </a:lnTo>
                  <a:lnTo>
                    <a:pt x="1840992" y="120322"/>
                  </a:lnTo>
                  <a:lnTo>
                    <a:pt x="1843028" y="121457"/>
                  </a:lnTo>
                  <a:lnTo>
                    <a:pt x="1845065" y="123273"/>
                  </a:lnTo>
                  <a:lnTo>
                    <a:pt x="1846875" y="124863"/>
                  </a:lnTo>
                  <a:lnTo>
                    <a:pt x="1850494" y="128495"/>
                  </a:lnTo>
                  <a:lnTo>
                    <a:pt x="1853209" y="132354"/>
                  </a:lnTo>
                  <a:lnTo>
                    <a:pt x="1856150" y="136441"/>
                  </a:lnTo>
                  <a:lnTo>
                    <a:pt x="1858413" y="140527"/>
                  </a:lnTo>
                  <a:lnTo>
                    <a:pt x="1860222" y="144387"/>
                  </a:lnTo>
                  <a:lnTo>
                    <a:pt x="1861580" y="148019"/>
                  </a:lnTo>
                  <a:lnTo>
                    <a:pt x="1862937" y="151424"/>
                  </a:lnTo>
                  <a:lnTo>
                    <a:pt x="1864747" y="156192"/>
                  </a:lnTo>
                  <a:lnTo>
                    <a:pt x="1865200" y="158008"/>
                  </a:lnTo>
                  <a:lnTo>
                    <a:pt x="1874249" y="138938"/>
                  </a:lnTo>
                  <a:lnTo>
                    <a:pt x="1883977" y="118960"/>
                  </a:lnTo>
                  <a:lnTo>
                    <a:pt x="1895741" y="95123"/>
                  </a:lnTo>
                  <a:lnTo>
                    <a:pt x="1908184" y="69923"/>
                  </a:lnTo>
                  <a:lnTo>
                    <a:pt x="1914745" y="57891"/>
                  </a:lnTo>
                  <a:lnTo>
                    <a:pt x="1921080" y="46313"/>
                  </a:lnTo>
                  <a:lnTo>
                    <a:pt x="1926962" y="35643"/>
                  </a:lnTo>
                  <a:lnTo>
                    <a:pt x="1932618" y="26108"/>
                  </a:lnTo>
                  <a:lnTo>
                    <a:pt x="1937595" y="18389"/>
                  </a:lnTo>
                  <a:lnTo>
                    <a:pt x="1939858" y="14983"/>
                  </a:lnTo>
                  <a:lnTo>
                    <a:pt x="1942120" y="12259"/>
                  </a:lnTo>
                  <a:lnTo>
                    <a:pt x="1944156" y="9989"/>
                  </a:lnTo>
                  <a:lnTo>
                    <a:pt x="1946418" y="7946"/>
                  </a:lnTo>
                  <a:lnTo>
                    <a:pt x="1948681" y="6130"/>
                  </a:lnTo>
                  <a:lnTo>
                    <a:pt x="1950943" y="4540"/>
                  </a:lnTo>
                  <a:lnTo>
                    <a:pt x="1953432" y="3178"/>
                  </a:lnTo>
                  <a:lnTo>
                    <a:pt x="1956147" y="2270"/>
                  </a:lnTo>
                  <a:lnTo>
                    <a:pt x="1958635" y="1135"/>
                  </a:lnTo>
                  <a:lnTo>
                    <a:pt x="1961350" y="681"/>
                  </a:lnTo>
                  <a:lnTo>
                    <a:pt x="1964065" y="227"/>
                  </a:lnTo>
                  <a:lnTo>
                    <a:pt x="1966780" y="0"/>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5" name="Freeform 17"/>
            <p:cNvSpPr>
              <a:spLocks/>
            </p:cNvSpPr>
            <p:nvPr/>
          </p:nvSpPr>
          <p:spPr bwMode="auto">
            <a:xfrm>
              <a:off x="2486025" y="1344613"/>
              <a:ext cx="1087438" cy="896938"/>
            </a:xfrm>
            <a:custGeom>
              <a:avLst/>
              <a:gdLst>
                <a:gd name="T0" fmla="*/ 1081084 w 4792"/>
                <a:gd name="T1" fmla="*/ 376238 h 3955"/>
                <a:gd name="T2" fmla="*/ 1071326 w 4792"/>
                <a:gd name="T3" fmla="*/ 354013 h 3955"/>
                <a:gd name="T4" fmla="*/ 1055214 w 4792"/>
                <a:gd name="T5" fmla="*/ 335643 h 3955"/>
                <a:gd name="T6" fmla="*/ 957862 w 4792"/>
                <a:gd name="T7" fmla="*/ 242661 h 3955"/>
                <a:gd name="T8" fmla="*/ 835321 w 4792"/>
                <a:gd name="T9" fmla="*/ 121104 h 3955"/>
                <a:gd name="T10" fmla="*/ 784262 w 4792"/>
                <a:gd name="T11" fmla="*/ 80055 h 3955"/>
                <a:gd name="T12" fmla="*/ 706199 w 4792"/>
                <a:gd name="T13" fmla="*/ 49893 h 3955"/>
                <a:gd name="T14" fmla="*/ 592962 w 4792"/>
                <a:gd name="T15" fmla="*/ 22905 h 3955"/>
                <a:gd name="T16" fmla="*/ 423674 w 4792"/>
                <a:gd name="T17" fmla="*/ 2268 h 3955"/>
                <a:gd name="T18" fmla="*/ 400528 w 4792"/>
                <a:gd name="T19" fmla="*/ 1134 h 3955"/>
                <a:gd name="T20" fmla="*/ 359000 w 4792"/>
                <a:gd name="T21" fmla="*/ 22905 h 3955"/>
                <a:gd name="T22" fmla="*/ 311572 w 4792"/>
                <a:gd name="T23" fmla="*/ 53295 h 3955"/>
                <a:gd name="T24" fmla="*/ 222162 w 4792"/>
                <a:gd name="T25" fmla="*/ 84591 h 3955"/>
                <a:gd name="T26" fmla="*/ 159530 w 4792"/>
                <a:gd name="T27" fmla="*/ 128588 h 3955"/>
                <a:gd name="T28" fmla="*/ 74886 w 4792"/>
                <a:gd name="T29" fmla="*/ 204561 h 3955"/>
                <a:gd name="T30" fmla="*/ 52647 w 4792"/>
                <a:gd name="T31" fmla="*/ 243568 h 3955"/>
                <a:gd name="T32" fmla="*/ 16566 w 4792"/>
                <a:gd name="T33" fmla="*/ 383268 h 3955"/>
                <a:gd name="T34" fmla="*/ 227 w 4792"/>
                <a:gd name="T35" fmla="*/ 507547 h 3955"/>
                <a:gd name="T36" fmla="*/ 5446 w 4792"/>
                <a:gd name="T37" fmla="*/ 562882 h 3955"/>
                <a:gd name="T38" fmla="*/ 33812 w 4792"/>
                <a:gd name="T39" fmla="*/ 645433 h 3955"/>
                <a:gd name="T40" fmla="*/ 92133 w 4792"/>
                <a:gd name="T41" fmla="*/ 772433 h 3955"/>
                <a:gd name="T42" fmla="*/ 106656 w 4792"/>
                <a:gd name="T43" fmla="*/ 780597 h 3955"/>
                <a:gd name="T44" fmla="*/ 140468 w 4792"/>
                <a:gd name="T45" fmla="*/ 793524 h 3955"/>
                <a:gd name="T46" fmla="*/ 178819 w 4792"/>
                <a:gd name="T47" fmla="*/ 829129 h 3955"/>
                <a:gd name="T48" fmla="*/ 243494 w 4792"/>
                <a:gd name="T49" fmla="*/ 891495 h 3955"/>
                <a:gd name="T50" fmla="*/ 239636 w 4792"/>
                <a:gd name="T51" fmla="*/ 875847 h 3955"/>
                <a:gd name="T52" fmla="*/ 238728 w 4792"/>
                <a:gd name="T53" fmla="*/ 862693 h 3955"/>
                <a:gd name="T54" fmla="*/ 252798 w 4792"/>
                <a:gd name="T55" fmla="*/ 864734 h 3955"/>
                <a:gd name="T56" fmla="*/ 274129 w 4792"/>
                <a:gd name="T57" fmla="*/ 857477 h 3955"/>
                <a:gd name="T58" fmla="*/ 289787 w 4792"/>
                <a:gd name="T59" fmla="*/ 834572 h 3955"/>
                <a:gd name="T60" fmla="*/ 327003 w 4792"/>
                <a:gd name="T61" fmla="*/ 797379 h 3955"/>
                <a:gd name="T62" fmla="*/ 343569 w 4792"/>
                <a:gd name="T63" fmla="*/ 704850 h 3955"/>
                <a:gd name="T64" fmla="*/ 353780 w 4792"/>
                <a:gd name="T65" fmla="*/ 691470 h 3955"/>
                <a:gd name="T66" fmla="*/ 388273 w 4792"/>
                <a:gd name="T67" fmla="*/ 659947 h 3955"/>
                <a:gd name="T68" fmla="*/ 388954 w 4792"/>
                <a:gd name="T69" fmla="*/ 636134 h 3955"/>
                <a:gd name="T70" fmla="*/ 475414 w 4792"/>
                <a:gd name="T71" fmla="*/ 646340 h 3955"/>
                <a:gd name="T72" fmla="*/ 526019 w 4792"/>
                <a:gd name="T73" fmla="*/ 679904 h 3955"/>
                <a:gd name="T74" fmla="*/ 560739 w 4792"/>
                <a:gd name="T75" fmla="*/ 681718 h 3955"/>
                <a:gd name="T76" fmla="*/ 621328 w 4792"/>
                <a:gd name="T77" fmla="*/ 661081 h 3955"/>
                <a:gd name="T78" fmla="*/ 656048 w 4792"/>
                <a:gd name="T79" fmla="*/ 638856 h 3955"/>
                <a:gd name="T80" fmla="*/ 694626 w 4792"/>
                <a:gd name="T81" fmla="*/ 635000 h 3955"/>
                <a:gd name="T82" fmla="*/ 758847 w 4792"/>
                <a:gd name="T83" fmla="*/ 653370 h 3955"/>
                <a:gd name="T84" fmla="*/ 796743 w 4792"/>
                <a:gd name="T85" fmla="*/ 675141 h 3955"/>
                <a:gd name="T86" fmla="*/ 824202 w 4792"/>
                <a:gd name="T87" fmla="*/ 587829 h 3955"/>
                <a:gd name="T88" fmla="*/ 784262 w 4792"/>
                <a:gd name="T89" fmla="*/ 531586 h 3955"/>
                <a:gd name="T90" fmla="*/ 784489 w 4792"/>
                <a:gd name="T91" fmla="*/ 501197 h 3955"/>
                <a:gd name="T92" fmla="*/ 796290 w 4792"/>
                <a:gd name="T93" fmla="*/ 464231 h 3955"/>
                <a:gd name="T94" fmla="*/ 822159 w 4792"/>
                <a:gd name="T95" fmla="*/ 437016 h 3955"/>
                <a:gd name="T96" fmla="*/ 886834 w 4792"/>
                <a:gd name="T97" fmla="*/ 408441 h 3955"/>
                <a:gd name="T98" fmla="*/ 918377 w 4792"/>
                <a:gd name="T99" fmla="*/ 405266 h 3955"/>
                <a:gd name="T100" fmla="*/ 947197 w 4792"/>
                <a:gd name="T101" fmla="*/ 417740 h 3955"/>
                <a:gd name="T102" fmla="*/ 986001 w 4792"/>
                <a:gd name="T103" fmla="*/ 461509 h 3955"/>
                <a:gd name="T104" fmla="*/ 1028664 w 4792"/>
                <a:gd name="T105" fmla="*/ 514577 h 3955"/>
                <a:gd name="T106" fmla="*/ 1034564 w 4792"/>
                <a:gd name="T107" fmla="*/ 518432 h 3955"/>
                <a:gd name="T108" fmla="*/ 1041826 w 4792"/>
                <a:gd name="T109" fmla="*/ 489857 h 3955"/>
                <a:gd name="T110" fmla="*/ 1042960 w 4792"/>
                <a:gd name="T111" fmla="*/ 467859 h 3955"/>
                <a:gd name="T112" fmla="*/ 1054760 w 4792"/>
                <a:gd name="T113" fmla="*/ 483961 h 3955"/>
                <a:gd name="T114" fmla="*/ 1060661 w 4792"/>
                <a:gd name="T115" fmla="*/ 462416 h 3955"/>
                <a:gd name="T116" fmla="*/ 1069738 w 4792"/>
                <a:gd name="T117" fmla="*/ 448129 h 3955"/>
                <a:gd name="T118" fmla="*/ 1081765 w 4792"/>
                <a:gd name="T119" fmla="*/ 450850 h 3955"/>
                <a:gd name="T120" fmla="*/ 1086757 w 4792"/>
                <a:gd name="T121" fmla="*/ 454706 h 3955"/>
                <a:gd name="T122" fmla="*/ 1084034 w 4792"/>
                <a:gd name="T123" fmla="*/ 408668 h 395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792" h="3955">
                  <a:moveTo>
                    <a:pt x="4773" y="1785"/>
                  </a:moveTo>
                  <a:lnTo>
                    <a:pt x="4773" y="1785"/>
                  </a:lnTo>
                  <a:lnTo>
                    <a:pt x="4769" y="1767"/>
                  </a:lnTo>
                  <a:lnTo>
                    <a:pt x="4766" y="1746"/>
                  </a:lnTo>
                  <a:lnTo>
                    <a:pt x="4765" y="1726"/>
                  </a:lnTo>
                  <a:lnTo>
                    <a:pt x="4764" y="1703"/>
                  </a:lnTo>
                  <a:lnTo>
                    <a:pt x="4763" y="1682"/>
                  </a:lnTo>
                  <a:lnTo>
                    <a:pt x="4764" y="1659"/>
                  </a:lnTo>
                  <a:lnTo>
                    <a:pt x="4765" y="1637"/>
                  </a:lnTo>
                  <a:lnTo>
                    <a:pt x="4767" y="1615"/>
                  </a:lnTo>
                  <a:lnTo>
                    <a:pt x="4757" y="1608"/>
                  </a:lnTo>
                  <a:lnTo>
                    <a:pt x="4748" y="1600"/>
                  </a:lnTo>
                  <a:lnTo>
                    <a:pt x="4738" y="1589"/>
                  </a:lnTo>
                  <a:lnTo>
                    <a:pt x="4729" y="1576"/>
                  </a:lnTo>
                  <a:lnTo>
                    <a:pt x="4721" y="1561"/>
                  </a:lnTo>
                  <a:lnTo>
                    <a:pt x="4712" y="1545"/>
                  </a:lnTo>
                  <a:lnTo>
                    <a:pt x="4704" y="1527"/>
                  </a:lnTo>
                  <a:lnTo>
                    <a:pt x="4696" y="1509"/>
                  </a:lnTo>
                  <a:lnTo>
                    <a:pt x="4693" y="1510"/>
                  </a:lnTo>
                  <a:lnTo>
                    <a:pt x="4673" y="1498"/>
                  </a:lnTo>
                  <a:lnTo>
                    <a:pt x="4650" y="1480"/>
                  </a:lnTo>
                  <a:lnTo>
                    <a:pt x="4621" y="1457"/>
                  </a:lnTo>
                  <a:lnTo>
                    <a:pt x="4590" y="1429"/>
                  </a:lnTo>
                  <a:lnTo>
                    <a:pt x="4555" y="1397"/>
                  </a:lnTo>
                  <a:lnTo>
                    <a:pt x="4517" y="1363"/>
                  </a:lnTo>
                  <a:lnTo>
                    <a:pt x="4438" y="1288"/>
                  </a:lnTo>
                  <a:lnTo>
                    <a:pt x="4359" y="1212"/>
                  </a:lnTo>
                  <a:lnTo>
                    <a:pt x="4284" y="1137"/>
                  </a:lnTo>
                  <a:lnTo>
                    <a:pt x="4221" y="1070"/>
                  </a:lnTo>
                  <a:lnTo>
                    <a:pt x="4172" y="1019"/>
                  </a:lnTo>
                  <a:lnTo>
                    <a:pt x="4123" y="966"/>
                  </a:lnTo>
                  <a:lnTo>
                    <a:pt x="4053" y="894"/>
                  </a:lnTo>
                  <a:lnTo>
                    <a:pt x="3968" y="809"/>
                  </a:lnTo>
                  <a:lnTo>
                    <a:pt x="3874" y="716"/>
                  </a:lnTo>
                  <a:lnTo>
                    <a:pt x="3777" y="624"/>
                  </a:lnTo>
                  <a:lnTo>
                    <a:pt x="3681" y="534"/>
                  </a:lnTo>
                  <a:lnTo>
                    <a:pt x="3635" y="493"/>
                  </a:lnTo>
                  <a:lnTo>
                    <a:pt x="3592" y="455"/>
                  </a:lnTo>
                  <a:lnTo>
                    <a:pt x="3553" y="421"/>
                  </a:lnTo>
                  <a:lnTo>
                    <a:pt x="3517" y="392"/>
                  </a:lnTo>
                  <a:lnTo>
                    <a:pt x="3499" y="379"/>
                  </a:lnTo>
                  <a:lnTo>
                    <a:pt x="3478" y="366"/>
                  </a:lnTo>
                  <a:lnTo>
                    <a:pt x="3456" y="353"/>
                  </a:lnTo>
                  <a:lnTo>
                    <a:pt x="3432" y="340"/>
                  </a:lnTo>
                  <a:lnTo>
                    <a:pt x="3405" y="327"/>
                  </a:lnTo>
                  <a:lnTo>
                    <a:pt x="3378" y="314"/>
                  </a:lnTo>
                  <a:lnTo>
                    <a:pt x="3347" y="301"/>
                  </a:lnTo>
                  <a:lnTo>
                    <a:pt x="3316" y="289"/>
                  </a:lnTo>
                  <a:lnTo>
                    <a:pt x="3252" y="265"/>
                  </a:lnTo>
                  <a:lnTo>
                    <a:pt x="3183" y="242"/>
                  </a:lnTo>
                  <a:lnTo>
                    <a:pt x="3112" y="220"/>
                  </a:lnTo>
                  <a:lnTo>
                    <a:pt x="3041" y="199"/>
                  </a:lnTo>
                  <a:lnTo>
                    <a:pt x="2968" y="179"/>
                  </a:lnTo>
                  <a:lnTo>
                    <a:pt x="2898" y="161"/>
                  </a:lnTo>
                  <a:lnTo>
                    <a:pt x="2831" y="145"/>
                  </a:lnTo>
                  <a:lnTo>
                    <a:pt x="2767" y="131"/>
                  </a:lnTo>
                  <a:lnTo>
                    <a:pt x="2709" y="118"/>
                  </a:lnTo>
                  <a:lnTo>
                    <a:pt x="2657" y="108"/>
                  </a:lnTo>
                  <a:lnTo>
                    <a:pt x="2613" y="101"/>
                  </a:lnTo>
                  <a:lnTo>
                    <a:pt x="2578" y="96"/>
                  </a:lnTo>
                  <a:lnTo>
                    <a:pt x="2413" y="78"/>
                  </a:lnTo>
                  <a:lnTo>
                    <a:pt x="2196" y="54"/>
                  </a:lnTo>
                  <a:lnTo>
                    <a:pt x="2086" y="40"/>
                  </a:lnTo>
                  <a:lnTo>
                    <a:pt x="1986" y="28"/>
                  </a:lnTo>
                  <a:lnTo>
                    <a:pt x="1901" y="15"/>
                  </a:lnTo>
                  <a:lnTo>
                    <a:pt x="1867" y="10"/>
                  </a:lnTo>
                  <a:lnTo>
                    <a:pt x="1840" y="4"/>
                  </a:lnTo>
                  <a:lnTo>
                    <a:pt x="1827" y="2"/>
                  </a:lnTo>
                  <a:lnTo>
                    <a:pt x="1815" y="1"/>
                  </a:lnTo>
                  <a:lnTo>
                    <a:pt x="1804" y="0"/>
                  </a:lnTo>
                  <a:lnTo>
                    <a:pt x="1790" y="1"/>
                  </a:lnTo>
                  <a:lnTo>
                    <a:pt x="1778" y="3"/>
                  </a:lnTo>
                  <a:lnTo>
                    <a:pt x="1765" y="5"/>
                  </a:lnTo>
                  <a:lnTo>
                    <a:pt x="1752" y="9"/>
                  </a:lnTo>
                  <a:lnTo>
                    <a:pt x="1739" y="13"/>
                  </a:lnTo>
                  <a:lnTo>
                    <a:pt x="1713" y="23"/>
                  </a:lnTo>
                  <a:lnTo>
                    <a:pt x="1686" y="36"/>
                  </a:lnTo>
                  <a:lnTo>
                    <a:pt x="1660" y="50"/>
                  </a:lnTo>
                  <a:lnTo>
                    <a:pt x="1634" y="66"/>
                  </a:lnTo>
                  <a:lnTo>
                    <a:pt x="1608" y="83"/>
                  </a:lnTo>
                  <a:lnTo>
                    <a:pt x="1582" y="101"/>
                  </a:lnTo>
                  <a:lnTo>
                    <a:pt x="1532" y="136"/>
                  </a:lnTo>
                  <a:lnTo>
                    <a:pt x="1487" y="170"/>
                  </a:lnTo>
                  <a:lnTo>
                    <a:pt x="1465" y="185"/>
                  </a:lnTo>
                  <a:lnTo>
                    <a:pt x="1446" y="197"/>
                  </a:lnTo>
                  <a:lnTo>
                    <a:pt x="1425" y="210"/>
                  </a:lnTo>
                  <a:lnTo>
                    <a:pt x="1400" y="222"/>
                  </a:lnTo>
                  <a:lnTo>
                    <a:pt x="1373" y="235"/>
                  </a:lnTo>
                  <a:lnTo>
                    <a:pt x="1343" y="247"/>
                  </a:lnTo>
                  <a:lnTo>
                    <a:pt x="1279" y="272"/>
                  </a:lnTo>
                  <a:lnTo>
                    <a:pt x="1211" y="297"/>
                  </a:lnTo>
                  <a:lnTo>
                    <a:pt x="1142" y="320"/>
                  </a:lnTo>
                  <a:lnTo>
                    <a:pt x="1079" y="340"/>
                  </a:lnTo>
                  <a:lnTo>
                    <a:pt x="1023" y="358"/>
                  </a:lnTo>
                  <a:lnTo>
                    <a:pt x="979" y="373"/>
                  </a:lnTo>
                  <a:lnTo>
                    <a:pt x="969" y="377"/>
                  </a:lnTo>
                  <a:lnTo>
                    <a:pt x="957" y="383"/>
                  </a:lnTo>
                  <a:lnTo>
                    <a:pt x="927" y="401"/>
                  </a:lnTo>
                  <a:lnTo>
                    <a:pt x="891" y="425"/>
                  </a:lnTo>
                  <a:lnTo>
                    <a:pt x="849" y="454"/>
                  </a:lnTo>
                  <a:lnTo>
                    <a:pt x="804" y="488"/>
                  </a:lnTo>
                  <a:lnTo>
                    <a:pt x="754" y="526"/>
                  </a:lnTo>
                  <a:lnTo>
                    <a:pt x="703" y="567"/>
                  </a:lnTo>
                  <a:lnTo>
                    <a:pt x="650" y="610"/>
                  </a:lnTo>
                  <a:lnTo>
                    <a:pt x="597" y="655"/>
                  </a:lnTo>
                  <a:lnTo>
                    <a:pt x="545" y="699"/>
                  </a:lnTo>
                  <a:lnTo>
                    <a:pt x="494" y="745"/>
                  </a:lnTo>
                  <a:lnTo>
                    <a:pt x="447" y="788"/>
                  </a:lnTo>
                  <a:lnTo>
                    <a:pt x="403" y="829"/>
                  </a:lnTo>
                  <a:lnTo>
                    <a:pt x="363" y="868"/>
                  </a:lnTo>
                  <a:lnTo>
                    <a:pt x="330" y="902"/>
                  </a:lnTo>
                  <a:lnTo>
                    <a:pt x="303" y="932"/>
                  </a:lnTo>
                  <a:lnTo>
                    <a:pt x="292" y="947"/>
                  </a:lnTo>
                  <a:lnTo>
                    <a:pt x="280" y="966"/>
                  </a:lnTo>
                  <a:lnTo>
                    <a:pt x="268" y="989"/>
                  </a:lnTo>
                  <a:lnTo>
                    <a:pt x="257" y="1015"/>
                  </a:lnTo>
                  <a:lnTo>
                    <a:pt x="244" y="1043"/>
                  </a:lnTo>
                  <a:lnTo>
                    <a:pt x="232" y="1074"/>
                  </a:lnTo>
                  <a:lnTo>
                    <a:pt x="219" y="1108"/>
                  </a:lnTo>
                  <a:lnTo>
                    <a:pt x="208" y="1144"/>
                  </a:lnTo>
                  <a:lnTo>
                    <a:pt x="183" y="1223"/>
                  </a:lnTo>
                  <a:lnTo>
                    <a:pt x="159" y="1308"/>
                  </a:lnTo>
                  <a:lnTo>
                    <a:pt x="137" y="1399"/>
                  </a:lnTo>
                  <a:lnTo>
                    <a:pt x="114" y="1494"/>
                  </a:lnTo>
                  <a:lnTo>
                    <a:pt x="94" y="1591"/>
                  </a:lnTo>
                  <a:lnTo>
                    <a:pt x="73" y="1690"/>
                  </a:lnTo>
                  <a:lnTo>
                    <a:pt x="57" y="1787"/>
                  </a:lnTo>
                  <a:lnTo>
                    <a:pt x="41" y="1881"/>
                  </a:lnTo>
                  <a:lnTo>
                    <a:pt x="27" y="1972"/>
                  </a:lnTo>
                  <a:lnTo>
                    <a:pt x="16" y="2057"/>
                  </a:lnTo>
                  <a:lnTo>
                    <a:pt x="7" y="2136"/>
                  </a:lnTo>
                  <a:lnTo>
                    <a:pt x="2" y="2205"/>
                  </a:lnTo>
                  <a:lnTo>
                    <a:pt x="1" y="2238"/>
                  </a:lnTo>
                  <a:lnTo>
                    <a:pt x="0" y="2270"/>
                  </a:lnTo>
                  <a:lnTo>
                    <a:pt x="1" y="2301"/>
                  </a:lnTo>
                  <a:lnTo>
                    <a:pt x="3" y="2332"/>
                  </a:lnTo>
                  <a:lnTo>
                    <a:pt x="6" y="2364"/>
                  </a:lnTo>
                  <a:lnTo>
                    <a:pt x="9" y="2393"/>
                  </a:lnTo>
                  <a:lnTo>
                    <a:pt x="14" y="2424"/>
                  </a:lnTo>
                  <a:lnTo>
                    <a:pt x="18" y="2453"/>
                  </a:lnTo>
                  <a:lnTo>
                    <a:pt x="24" y="2482"/>
                  </a:lnTo>
                  <a:lnTo>
                    <a:pt x="29" y="2511"/>
                  </a:lnTo>
                  <a:lnTo>
                    <a:pt x="44" y="2566"/>
                  </a:lnTo>
                  <a:lnTo>
                    <a:pt x="60" y="2620"/>
                  </a:lnTo>
                  <a:lnTo>
                    <a:pt x="77" y="2671"/>
                  </a:lnTo>
                  <a:lnTo>
                    <a:pt x="95" y="2719"/>
                  </a:lnTo>
                  <a:lnTo>
                    <a:pt x="113" y="2765"/>
                  </a:lnTo>
                  <a:lnTo>
                    <a:pt x="131" y="2807"/>
                  </a:lnTo>
                  <a:lnTo>
                    <a:pt x="149" y="2846"/>
                  </a:lnTo>
                  <a:lnTo>
                    <a:pt x="181" y="2915"/>
                  </a:lnTo>
                  <a:lnTo>
                    <a:pt x="206" y="2968"/>
                  </a:lnTo>
                  <a:lnTo>
                    <a:pt x="258" y="3083"/>
                  </a:lnTo>
                  <a:lnTo>
                    <a:pt x="320" y="3218"/>
                  </a:lnTo>
                  <a:lnTo>
                    <a:pt x="375" y="3338"/>
                  </a:lnTo>
                  <a:lnTo>
                    <a:pt x="395" y="3381"/>
                  </a:lnTo>
                  <a:lnTo>
                    <a:pt x="406" y="3406"/>
                  </a:lnTo>
                  <a:lnTo>
                    <a:pt x="409" y="3413"/>
                  </a:lnTo>
                  <a:lnTo>
                    <a:pt x="414" y="3418"/>
                  </a:lnTo>
                  <a:lnTo>
                    <a:pt x="420" y="3423"/>
                  </a:lnTo>
                  <a:lnTo>
                    <a:pt x="427" y="3427"/>
                  </a:lnTo>
                  <a:lnTo>
                    <a:pt x="436" y="3432"/>
                  </a:lnTo>
                  <a:lnTo>
                    <a:pt x="447" y="3435"/>
                  </a:lnTo>
                  <a:lnTo>
                    <a:pt x="470" y="3442"/>
                  </a:lnTo>
                  <a:lnTo>
                    <a:pt x="498" y="3449"/>
                  </a:lnTo>
                  <a:lnTo>
                    <a:pt x="528" y="3458"/>
                  </a:lnTo>
                  <a:lnTo>
                    <a:pt x="545" y="3465"/>
                  </a:lnTo>
                  <a:lnTo>
                    <a:pt x="563" y="3472"/>
                  </a:lnTo>
                  <a:lnTo>
                    <a:pt x="581" y="3479"/>
                  </a:lnTo>
                  <a:lnTo>
                    <a:pt x="600" y="3488"/>
                  </a:lnTo>
                  <a:lnTo>
                    <a:pt x="619" y="3499"/>
                  </a:lnTo>
                  <a:lnTo>
                    <a:pt x="637" y="3510"/>
                  </a:lnTo>
                  <a:lnTo>
                    <a:pt x="654" y="3522"/>
                  </a:lnTo>
                  <a:lnTo>
                    <a:pt x="671" y="3535"/>
                  </a:lnTo>
                  <a:lnTo>
                    <a:pt x="686" y="3548"/>
                  </a:lnTo>
                  <a:lnTo>
                    <a:pt x="701" y="3563"/>
                  </a:lnTo>
                  <a:lnTo>
                    <a:pt x="732" y="3593"/>
                  </a:lnTo>
                  <a:lnTo>
                    <a:pt x="760" y="3624"/>
                  </a:lnTo>
                  <a:lnTo>
                    <a:pt x="788" y="3656"/>
                  </a:lnTo>
                  <a:lnTo>
                    <a:pt x="818" y="3689"/>
                  </a:lnTo>
                  <a:lnTo>
                    <a:pt x="848" y="3721"/>
                  </a:lnTo>
                  <a:lnTo>
                    <a:pt x="882" y="3756"/>
                  </a:lnTo>
                  <a:lnTo>
                    <a:pt x="923" y="3795"/>
                  </a:lnTo>
                  <a:lnTo>
                    <a:pt x="965" y="3834"/>
                  </a:lnTo>
                  <a:lnTo>
                    <a:pt x="1005" y="3872"/>
                  </a:lnTo>
                  <a:lnTo>
                    <a:pt x="1073" y="3931"/>
                  </a:lnTo>
                  <a:lnTo>
                    <a:pt x="1100" y="3955"/>
                  </a:lnTo>
                  <a:lnTo>
                    <a:pt x="1096" y="3951"/>
                  </a:lnTo>
                  <a:lnTo>
                    <a:pt x="1090" y="3943"/>
                  </a:lnTo>
                  <a:lnTo>
                    <a:pt x="1084" y="3933"/>
                  </a:lnTo>
                  <a:lnTo>
                    <a:pt x="1079" y="3920"/>
                  </a:lnTo>
                  <a:lnTo>
                    <a:pt x="1066" y="3892"/>
                  </a:lnTo>
                  <a:lnTo>
                    <a:pt x="1056" y="3862"/>
                  </a:lnTo>
                  <a:lnTo>
                    <a:pt x="1048" y="3833"/>
                  </a:lnTo>
                  <a:lnTo>
                    <a:pt x="1046" y="3821"/>
                  </a:lnTo>
                  <a:lnTo>
                    <a:pt x="1044" y="3812"/>
                  </a:lnTo>
                  <a:lnTo>
                    <a:pt x="1044" y="3804"/>
                  </a:lnTo>
                  <a:lnTo>
                    <a:pt x="1045" y="3801"/>
                  </a:lnTo>
                  <a:lnTo>
                    <a:pt x="1046" y="3799"/>
                  </a:lnTo>
                  <a:lnTo>
                    <a:pt x="1047" y="3801"/>
                  </a:lnTo>
                  <a:lnTo>
                    <a:pt x="1052" y="3804"/>
                  </a:lnTo>
                  <a:lnTo>
                    <a:pt x="1057" y="3810"/>
                  </a:lnTo>
                  <a:lnTo>
                    <a:pt x="1063" y="3813"/>
                  </a:lnTo>
                  <a:lnTo>
                    <a:pt x="1070" y="3815"/>
                  </a:lnTo>
                  <a:lnTo>
                    <a:pt x="1078" y="3815"/>
                  </a:lnTo>
                  <a:lnTo>
                    <a:pt x="1086" y="3815"/>
                  </a:lnTo>
                  <a:lnTo>
                    <a:pt x="1095" y="3815"/>
                  </a:lnTo>
                  <a:lnTo>
                    <a:pt x="1114" y="3813"/>
                  </a:lnTo>
                  <a:lnTo>
                    <a:pt x="1134" y="3810"/>
                  </a:lnTo>
                  <a:lnTo>
                    <a:pt x="1154" y="3808"/>
                  </a:lnTo>
                  <a:lnTo>
                    <a:pt x="1165" y="3808"/>
                  </a:lnTo>
                  <a:lnTo>
                    <a:pt x="1176" y="3811"/>
                  </a:lnTo>
                  <a:lnTo>
                    <a:pt x="1186" y="3813"/>
                  </a:lnTo>
                  <a:lnTo>
                    <a:pt x="1196" y="3816"/>
                  </a:lnTo>
                  <a:lnTo>
                    <a:pt x="1208" y="3781"/>
                  </a:lnTo>
                  <a:lnTo>
                    <a:pt x="1218" y="3749"/>
                  </a:lnTo>
                  <a:lnTo>
                    <a:pt x="1223" y="3735"/>
                  </a:lnTo>
                  <a:lnTo>
                    <a:pt x="1228" y="3725"/>
                  </a:lnTo>
                  <a:lnTo>
                    <a:pt x="1233" y="3717"/>
                  </a:lnTo>
                  <a:lnTo>
                    <a:pt x="1237" y="3712"/>
                  </a:lnTo>
                  <a:lnTo>
                    <a:pt x="1252" y="3701"/>
                  </a:lnTo>
                  <a:lnTo>
                    <a:pt x="1277" y="3680"/>
                  </a:lnTo>
                  <a:lnTo>
                    <a:pt x="1309" y="3651"/>
                  </a:lnTo>
                  <a:lnTo>
                    <a:pt x="1344" y="3620"/>
                  </a:lnTo>
                  <a:lnTo>
                    <a:pt x="1378" y="3587"/>
                  </a:lnTo>
                  <a:lnTo>
                    <a:pt x="1409" y="3556"/>
                  </a:lnTo>
                  <a:lnTo>
                    <a:pt x="1421" y="3543"/>
                  </a:lnTo>
                  <a:lnTo>
                    <a:pt x="1430" y="3531"/>
                  </a:lnTo>
                  <a:lnTo>
                    <a:pt x="1437" y="3522"/>
                  </a:lnTo>
                  <a:lnTo>
                    <a:pt x="1441" y="3516"/>
                  </a:lnTo>
                  <a:lnTo>
                    <a:pt x="1455" y="3447"/>
                  </a:lnTo>
                  <a:lnTo>
                    <a:pt x="1480" y="3319"/>
                  </a:lnTo>
                  <a:lnTo>
                    <a:pt x="1493" y="3251"/>
                  </a:lnTo>
                  <a:lnTo>
                    <a:pt x="1504" y="3188"/>
                  </a:lnTo>
                  <a:lnTo>
                    <a:pt x="1511" y="3138"/>
                  </a:lnTo>
                  <a:lnTo>
                    <a:pt x="1513" y="3120"/>
                  </a:lnTo>
                  <a:lnTo>
                    <a:pt x="1514" y="3108"/>
                  </a:lnTo>
                  <a:lnTo>
                    <a:pt x="1514" y="3102"/>
                  </a:lnTo>
                  <a:lnTo>
                    <a:pt x="1516" y="3097"/>
                  </a:lnTo>
                  <a:lnTo>
                    <a:pt x="1519" y="3092"/>
                  </a:lnTo>
                  <a:lnTo>
                    <a:pt x="1522" y="3086"/>
                  </a:lnTo>
                  <a:lnTo>
                    <a:pt x="1532" y="3074"/>
                  </a:lnTo>
                  <a:lnTo>
                    <a:pt x="1545" y="3061"/>
                  </a:lnTo>
                  <a:lnTo>
                    <a:pt x="1559" y="3049"/>
                  </a:lnTo>
                  <a:lnTo>
                    <a:pt x="1576" y="3034"/>
                  </a:lnTo>
                  <a:lnTo>
                    <a:pt x="1614" y="3006"/>
                  </a:lnTo>
                  <a:lnTo>
                    <a:pt x="1650" y="2976"/>
                  </a:lnTo>
                  <a:lnTo>
                    <a:pt x="1668" y="2961"/>
                  </a:lnTo>
                  <a:lnTo>
                    <a:pt x="1683" y="2946"/>
                  </a:lnTo>
                  <a:lnTo>
                    <a:pt x="1696" y="2931"/>
                  </a:lnTo>
                  <a:lnTo>
                    <a:pt x="1707" y="2916"/>
                  </a:lnTo>
                  <a:lnTo>
                    <a:pt x="1711" y="2910"/>
                  </a:lnTo>
                  <a:lnTo>
                    <a:pt x="1714" y="2902"/>
                  </a:lnTo>
                  <a:lnTo>
                    <a:pt x="1716" y="2895"/>
                  </a:lnTo>
                  <a:lnTo>
                    <a:pt x="1718" y="2888"/>
                  </a:lnTo>
                  <a:lnTo>
                    <a:pt x="1719" y="2872"/>
                  </a:lnTo>
                  <a:lnTo>
                    <a:pt x="1719" y="2853"/>
                  </a:lnTo>
                  <a:lnTo>
                    <a:pt x="1716" y="2829"/>
                  </a:lnTo>
                  <a:lnTo>
                    <a:pt x="1714" y="2805"/>
                  </a:lnTo>
                  <a:lnTo>
                    <a:pt x="1707" y="2748"/>
                  </a:lnTo>
                  <a:lnTo>
                    <a:pt x="1698" y="2689"/>
                  </a:lnTo>
                  <a:lnTo>
                    <a:pt x="1683" y="2589"/>
                  </a:lnTo>
                  <a:lnTo>
                    <a:pt x="1675" y="2546"/>
                  </a:lnTo>
                  <a:lnTo>
                    <a:pt x="1744" y="2595"/>
                  </a:lnTo>
                  <a:lnTo>
                    <a:pt x="1906" y="2712"/>
                  </a:lnTo>
                  <a:lnTo>
                    <a:pt x="2095" y="2850"/>
                  </a:lnTo>
                  <a:lnTo>
                    <a:pt x="2179" y="2912"/>
                  </a:lnTo>
                  <a:lnTo>
                    <a:pt x="2243" y="2962"/>
                  </a:lnTo>
                  <a:lnTo>
                    <a:pt x="2257" y="2971"/>
                  </a:lnTo>
                  <a:lnTo>
                    <a:pt x="2271" y="2980"/>
                  </a:lnTo>
                  <a:lnTo>
                    <a:pt x="2286" y="2987"/>
                  </a:lnTo>
                  <a:lnTo>
                    <a:pt x="2302" y="2993"/>
                  </a:lnTo>
                  <a:lnTo>
                    <a:pt x="2318" y="2998"/>
                  </a:lnTo>
                  <a:lnTo>
                    <a:pt x="2336" y="3002"/>
                  </a:lnTo>
                  <a:lnTo>
                    <a:pt x="2354" y="3006"/>
                  </a:lnTo>
                  <a:lnTo>
                    <a:pt x="2372" y="3008"/>
                  </a:lnTo>
                  <a:lnTo>
                    <a:pt x="2392" y="3009"/>
                  </a:lnTo>
                  <a:lnTo>
                    <a:pt x="2411" y="3010"/>
                  </a:lnTo>
                  <a:lnTo>
                    <a:pt x="2431" y="3009"/>
                  </a:lnTo>
                  <a:lnTo>
                    <a:pt x="2450" y="3008"/>
                  </a:lnTo>
                  <a:lnTo>
                    <a:pt x="2471" y="3006"/>
                  </a:lnTo>
                  <a:lnTo>
                    <a:pt x="2492" y="3002"/>
                  </a:lnTo>
                  <a:lnTo>
                    <a:pt x="2513" y="2999"/>
                  </a:lnTo>
                  <a:lnTo>
                    <a:pt x="2534" y="2994"/>
                  </a:lnTo>
                  <a:lnTo>
                    <a:pt x="2576" y="2983"/>
                  </a:lnTo>
                  <a:lnTo>
                    <a:pt x="2618" y="2970"/>
                  </a:lnTo>
                  <a:lnTo>
                    <a:pt x="2659" y="2954"/>
                  </a:lnTo>
                  <a:lnTo>
                    <a:pt x="2699" y="2936"/>
                  </a:lnTo>
                  <a:lnTo>
                    <a:pt x="2738" y="2915"/>
                  </a:lnTo>
                  <a:lnTo>
                    <a:pt x="2775" y="2894"/>
                  </a:lnTo>
                  <a:lnTo>
                    <a:pt x="2809" y="2871"/>
                  </a:lnTo>
                  <a:lnTo>
                    <a:pt x="2826" y="2859"/>
                  </a:lnTo>
                  <a:lnTo>
                    <a:pt x="2840" y="2846"/>
                  </a:lnTo>
                  <a:lnTo>
                    <a:pt x="2856" y="2835"/>
                  </a:lnTo>
                  <a:lnTo>
                    <a:pt x="2873" y="2825"/>
                  </a:lnTo>
                  <a:lnTo>
                    <a:pt x="2891" y="2817"/>
                  </a:lnTo>
                  <a:lnTo>
                    <a:pt x="2911" y="2810"/>
                  </a:lnTo>
                  <a:lnTo>
                    <a:pt x="2930" y="2805"/>
                  </a:lnTo>
                  <a:lnTo>
                    <a:pt x="2950" y="2801"/>
                  </a:lnTo>
                  <a:lnTo>
                    <a:pt x="2972" y="2799"/>
                  </a:lnTo>
                  <a:lnTo>
                    <a:pt x="2993" y="2798"/>
                  </a:lnTo>
                  <a:lnTo>
                    <a:pt x="3015" y="2798"/>
                  </a:lnTo>
                  <a:lnTo>
                    <a:pt x="3037" y="2799"/>
                  </a:lnTo>
                  <a:lnTo>
                    <a:pt x="3061" y="2800"/>
                  </a:lnTo>
                  <a:lnTo>
                    <a:pt x="3084" y="2803"/>
                  </a:lnTo>
                  <a:lnTo>
                    <a:pt x="3107" y="2807"/>
                  </a:lnTo>
                  <a:lnTo>
                    <a:pt x="3130" y="2811"/>
                  </a:lnTo>
                  <a:lnTo>
                    <a:pt x="3176" y="2823"/>
                  </a:lnTo>
                  <a:lnTo>
                    <a:pt x="3221" y="2836"/>
                  </a:lnTo>
                  <a:lnTo>
                    <a:pt x="3264" y="2851"/>
                  </a:lnTo>
                  <a:lnTo>
                    <a:pt x="3306" y="2866"/>
                  </a:lnTo>
                  <a:lnTo>
                    <a:pt x="3344" y="2881"/>
                  </a:lnTo>
                  <a:lnTo>
                    <a:pt x="3376" y="2896"/>
                  </a:lnTo>
                  <a:lnTo>
                    <a:pt x="3406" y="2911"/>
                  </a:lnTo>
                  <a:lnTo>
                    <a:pt x="3430" y="2922"/>
                  </a:lnTo>
                  <a:lnTo>
                    <a:pt x="3446" y="2932"/>
                  </a:lnTo>
                  <a:lnTo>
                    <a:pt x="3460" y="2941"/>
                  </a:lnTo>
                  <a:lnTo>
                    <a:pt x="3477" y="2953"/>
                  </a:lnTo>
                  <a:lnTo>
                    <a:pt x="3511" y="2977"/>
                  </a:lnTo>
                  <a:lnTo>
                    <a:pt x="3547" y="3007"/>
                  </a:lnTo>
                  <a:lnTo>
                    <a:pt x="3583" y="3036"/>
                  </a:lnTo>
                  <a:lnTo>
                    <a:pt x="3641" y="3086"/>
                  </a:lnTo>
                  <a:lnTo>
                    <a:pt x="3665" y="3108"/>
                  </a:lnTo>
                  <a:lnTo>
                    <a:pt x="3592" y="2742"/>
                  </a:lnTo>
                  <a:lnTo>
                    <a:pt x="3665" y="2633"/>
                  </a:lnTo>
                  <a:lnTo>
                    <a:pt x="3632" y="2592"/>
                  </a:lnTo>
                  <a:lnTo>
                    <a:pt x="3598" y="2550"/>
                  </a:lnTo>
                  <a:lnTo>
                    <a:pt x="3560" y="2500"/>
                  </a:lnTo>
                  <a:lnTo>
                    <a:pt x="3520" y="2448"/>
                  </a:lnTo>
                  <a:lnTo>
                    <a:pt x="3503" y="2422"/>
                  </a:lnTo>
                  <a:lnTo>
                    <a:pt x="3486" y="2400"/>
                  </a:lnTo>
                  <a:lnTo>
                    <a:pt x="3473" y="2378"/>
                  </a:lnTo>
                  <a:lnTo>
                    <a:pt x="3462" y="2359"/>
                  </a:lnTo>
                  <a:lnTo>
                    <a:pt x="3456" y="2344"/>
                  </a:lnTo>
                  <a:lnTo>
                    <a:pt x="3454" y="2339"/>
                  </a:lnTo>
                  <a:lnTo>
                    <a:pt x="3453" y="2334"/>
                  </a:lnTo>
                  <a:lnTo>
                    <a:pt x="3452" y="2308"/>
                  </a:lnTo>
                  <a:lnTo>
                    <a:pt x="3452" y="2288"/>
                  </a:lnTo>
                  <a:lnTo>
                    <a:pt x="3452" y="2265"/>
                  </a:lnTo>
                  <a:lnTo>
                    <a:pt x="3454" y="2238"/>
                  </a:lnTo>
                  <a:lnTo>
                    <a:pt x="3457" y="2210"/>
                  </a:lnTo>
                  <a:lnTo>
                    <a:pt x="3461" y="2178"/>
                  </a:lnTo>
                  <a:lnTo>
                    <a:pt x="3469" y="2147"/>
                  </a:lnTo>
                  <a:lnTo>
                    <a:pt x="3474" y="2130"/>
                  </a:lnTo>
                  <a:lnTo>
                    <a:pt x="3479" y="2114"/>
                  </a:lnTo>
                  <a:lnTo>
                    <a:pt x="3485" y="2097"/>
                  </a:lnTo>
                  <a:lnTo>
                    <a:pt x="3492" y="2080"/>
                  </a:lnTo>
                  <a:lnTo>
                    <a:pt x="3501" y="2063"/>
                  </a:lnTo>
                  <a:lnTo>
                    <a:pt x="3509" y="2047"/>
                  </a:lnTo>
                  <a:lnTo>
                    <a:pt x="3519" y="2030"/>
                  </a:lnTo>
                  <a:lnTo>
                    <a:pt x="3530" y="2014"/>
                  </a:lnTo>
                  <a:lnTo>
                    <a:pt x="3543" y="1998"/>
                  </a:lnTo>
                  <a:lnTo>
                    <a:pt x="3556" y="1984"/>
                  </a:lnTo>
                  <a:lnTo>
                    <a:pt x="3571" y="1968"/>
                  </a:lnTo>
                  <a:lnTo>
                    <a:pt x="3587" y="1954"/>
                  </a:lnTo>
                  <a:lnTo>
                    <a:pt x="3604" y="1941"/>
                  </a:lnTo>
                  <a:lnTo>
                    <a:pt x="3623" y="1927"/>
                  </a:lnTo>
                  <a:lnTo>
                    <a:pt x="3643" y="1916"/>
                  </a:lnTo>
                  <a:lnTo>
                    <a:pt x="3665" y="1903"/>
                  </a:lnTo>
                  <a:lnTo>
                    <a:pt x="3752" y="1863"/>
                  </a:lnTo>
                  <a:lnTo>
                    <a:pt x="3793" y="1844"/>
                  </a:lnTo>
                  <a:lnTo>
                    <a:pt x="3833" y="1827"/>
                  </a:lnTo>
                  <a:lnTo>
                    <a:pt x="3872" y="1813"/>
                  </a:lnTo>
                  <a:lnTo>
                    <a:pt x="3908" y="1801"/>
                  </a:lnTo>
                  <a:lnTo>
                    <a:pt x="3926" y="1796"/>
                  </a:lnTo>
                  <a:lnTo>
                    <a:pt x="3944" y="1792"/>
                  </a:lnTo>
                  <a:lnTo>
                    <a:pt x="3962" y="1789"/>
                  </a:lnTo>
                  <a:lnTo>
                    <a:pt x="3979" y="1787"/>
                  </a:lnTo>
                  <a:lnTo>
                    <a:pt x="3996" y="1785"/>
                  </a:lnTo>
                  <a:lnTo>
                    <a:pt x="4013" y="1785"/>
                  </a:lnTo>
                  <a:lnTo>
                    <a:pt x="4030" y="1785"/>
                  </a:lnTo>
                  <a:lnTo>
                    <a:pt x="4047" y="1787"/>
                  </a:lnTo>
                  <a:lnTo>
                    <a:pt x="4063" y="1789"/>
                  </a:lnTo>
                  <a:lnTo>
                    <a:pt x="4079" y="1794"/>
                  </a:lnTo>
                  <a:lnTo>
                    <a:pt x="4096" y="1798"/>
                  </a:lnTo>
                  <a:lnTo>
                    <a:pt x="4111" y="1805"/>
                  </a:lnTo>
                  <a:lnTo>
                    <a:pt x="4127" y="1812"/>
                  </a:lnTo>
                  <a:lnTo>
                    <a:pt x="4142" y="1821"/>
                  </a:lnTo>
                  <a:lnTo>
                    <a:pt x="4158" y="1831"/>
                  </a:lnTo>
                  <a:lnTo>
                    <a:pt x="4174" y="1842"/>
                  </a:lnTo>
                  <a:lnTo>
                    <a:pt x="4188" y="1856"/>
                  </a:lnTo>
                  <a:lnTo>
                    <a:pt x="4203" y="1871"/>
                  </a:lnTo>
                  <a:lnTo>
                    <a:pt x="4219" y="1887"/>
                  </a:lnTo>
                  <a:lnTo>
                    <a:pt x="4233" y="1903"/>
                  </a:lnTo>
                  <a:lnTo>
                    <a:pt x="4263" y="1940"/>
                  </a:lnTo>
                  <a:lnTo>
                    <a:pt x="4292" y="1974"/>
                  </a:lnTo>
                  <a:lnTo>
                    <a:pt x="4345" y="2035"/>
                  </a:lnTo>
                  <a:lnTo>
                    <a:pt x="4438" y="2135"/>
                  </a:lnTo>
                  <a:lnTo>
                    <a:pt x="4474" y="2176"/>
                  </a:lnTo>
                  <a:lnTo>
                    <a:pt x="4489" y="2194"/>
                  </a:lnTo>
                  <a:lnTo>
                    <a:pt x="4503" y="2212"/>
                  </a:lnTo>
                  <a:lnTo>
                    <a:pt x="4514" y="2228"/>
                  </a:lnTo>
                  <a:lnTo>
                    <a:pt x="4522" y="2243"/>
                  </a:lnTo>
                  <a:lnTo>
                    <a:pt x="4529" y="2256"/>
                  </a:lnTo>
                  <a:lnTo>
                    <a:pt x="4533" y="2269"/>
                  </a:lnTo>
                  <a:lnTo>
                    <a:pt x="4535" y="2279"/>
                  </a:lnTo>
                  <a:lnTo>
                    <a:pt x="4540" y="2287"/>
                  </a:lnTo>
                  <a:lnTo>
                    <a:pt x="4544" y="2290"/>
                  </a:lnTo>
                  <a:lnTo>
                    <a:pt x="4547" y="2291"/>
                  </a:lnTo>
                  <a:lnTo>
                    <a:pt x="4549" y="2291"/>
                  </a:lnTo>
                  <a:lnTo>
                    <a:pt x="4555" y="2290"/>
                  </a:lnTo>
                  <a:lnTo>
                    <a:pt x="4559" y="2286"/>
                  </a:lnTo>
                  <a:lnTo>
                    <a:pt x="4565" y="2278"/>
                  </a:lnTo>
                  <a:lnTo>
                    <a:pt x="4570" y="2268"/>
                  </a:lnTo>
                  <a:lnTo>
                    <a:pt x="4575" y="2255"/>
                  </a:lnTo>
                  <a:lnTo>
                    <a:pt x="4579" y="2240"/>
                  </a:lnTo>
                  <a:lnTo>
                    <a:pt x="4584" y="2223"/>
                  </a:lnTo>
                  <a:lnTo>
                    <a:pt x="4587" y="2204"/>
                  </a:lnTo>
                  <a:lnTo>
                    <a:pt x="4590" y="2183"/>
                  </a:lnTo>
                  <a:lnTo>
                    <a:pt x="4591" y="2160"/>
                  </a:lnTo>
                  <a:lnTo>
                    <a:pt x="4592" y="2135"/>
                  </a:lnTo>
                  <a:lnTo>
                    <a:pt x="4591" y="2108"/>
                  </a:lnTo>
                  <a:lnTo>
                    <a:pt x="4591" y="2085"/>
                  </a:lnTo>
                  <a:lnTo>
                    <a:pt x="4592" y="2076"/>
                  </a:lnTo>
                  <a:lnTo>
                    <a:pt x="4593" y="2071"/>
                  </a:lnTo>
                  <a:lnTo>
                    <a:pt x="4594" y="2066"/>
                  </a:lnTo>
                  <a:lnTo>
                    <a:pt x="4596" y="2063"/>
                  </a:lnTo>
                  <a:lnTo>
                    <a:pt x="4599" y="2062"/>
                  </a:lnTo>
                  <a:lnTo>
                    <a:pt x="4601" y="2062"/>
                  </a:lnTo>
                  <a:lnTo>
                    <a:pt x="4604" y="2063"/>
                  </a:lnTo>
                  <a:lnTo>
                    <a:pt x="4608" y="2065"/>
                  </a:lnTo>
                  <a:lnTo>
                    <a:pt x="4616" y="2074"/>
                  </a:lnTo>
                  <a:lnTo>
                    <a:pt x="4624" y="2087"/>
                  </a:lnTo>
                  <a:lnTo>
                    <a:pt x="4632" y="2101"/>
                  </a:lnTo>
                  <a:lnTo>
                    <a:pt x="4648" y="2134"/>
                  </a:lnTo>
                  <a:lnTo>
                    <a:pt x="4664" y="2168"/>
                  </a:lnTo>
                  <a:lnTo>
                    <a:pt x="4679" y="2203"/>
                  </a:lnTo>
                  <a:lnTo>
                    <a:pt x="4677" y="2179"/>
                  </a:lnTo>
                  <a:lnTo>
                    <a:pt x="4673" y="2125"/>
                  </a:lnTo>
                  <a:lnTo>
                    <a:pt x="4672" y="2095"/>
                  </a:lnTo>
                  <a:lnTo>
                    <a:pt x="4672" y="2064"/>
                  </a:lnTo>
                  <a:lnTo>
                    <a:pt x="4674" y="2039"/>
                  </a:lnTo>
                  <a:lnTo>
                    <a:pt x="4676" y="2029"/>
                  </a:lnTo>
                  <a:lnTo>
                    <a:pt x="4679" y="2021"/>
                  </a:lnTo>
                  <a:lnTo>
                    <a:pt x="4686" y="2006"/>
                  </a:lnTo>
                  <a:lnTo>
                    <a:pt x="4695" y="1993"/>
                  </a:lnTo>
                  <a:lnTo>
                    <a:pt x="4700" y="1986"/>
                  </a:lnTo>
                  <a:lnTo>
                    <a:pt x="4707" y="1980"/>
                  </a:lnTo>
                  <a:lnTo>
                    <a:pt x="4714" y="1976"/>
                  </a:lnTo>
                  <a:lnTo>
                    <a:pt x="4721" y="1971"/>
                  </a:lnTo>
                  <a:lnTo>
                    <a:pt x="4728" y="1969"/>
                  </a:lnTo>
                  <a:lnTo>
                    <a:pt x="4734" y="1967"/>
                  </a:lnTo>
                  <a:lnTo>
                    <a:pt x="4741" y="1968"/>
                  </a:lnTo>
                  <a:lnTo>
                    <a:pt x="4748" y="1969"/>
                  </a:lnTo>
                  <a:lnTo>
                    <a:pt x="4755" y="1974"/>
                  </a:lnTo>
                  <a:lnTo>
                    <a:pt x="4762" y="1979"/>
                  </a:lnTo>
                  <a:lnTo>
                    <a:pt x="4767" y="1988"/>
                  </a:lnTo>
                  <a:lnTo>
                    <a:pt x="4773" y="1998"/>
                  </a:lnTo>
                  <a:lnTo>
                    <a:pt x="4779" y="2009"/>
                  </a:lnTo>
                  <a:lnTo>
                    <a:pt x="4781" y="2011"/>
                  </a:lnTo>
                  <a:lnTo>
                    <a:pt x="4783" y="2012"/>
                  </a:lnTo>
                  <a:lnTo>
                    <a:pt x="4784" y="2012"/>
                  </a:lnTo>
                  <a:lnTo>
                    <a:pt x="4786" y="2011"/>
                  </a:lnTo>
                  <a:lnTo>
                    <a:pt x="4789" y="2005"/>
                  </a:lnTo>
                  <a:lnTo>
                    <a:pt x="4791" y="1995"/>
                  </a:lnTo>
                  <a:lnTo>
                    <a:pt x="4792" y="1983"/>
                  </a:lnTo>
                  <a:lnTo>
                    <a:pt x="4792" y="1967"/>
                  </a:lnTo>
                  <a:lnTo>
                    <a:pt x="4792" y="1948"/>
                  </a:lnTo>
                  <a:lnTo>
                    <a:pt x="4791" y="1907"/>
                  </a:lnTo>
                  <a:lnTo>
                    <a:pt x="4786" y="1863"/>
                  </a:lnTo>
                  <a:lnTo>
                    <a:pt x="4781" y="1821"/>
                  </a:lnTo>
                  <a:lnTo>
                    <a:pt x="4777" y="1802"/>
                  </a:lnTo>
                  <a:lnTo>
                    <a:pt x="4773" y="1785"/>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6" name="Freeform 18"/>
            <p:cNvSpPr>
              <a:spLocks/>
            </p:cNvSpPr>
            <p:nvPr/>
          </p:nvSpPr>
          <p:spPr bwMode="auto">
            <a:xfrm>
              <a:off x="4829175" y="2287588"/>
              <a:ext cx="187325" cy="350838"/>
            </a:xfrm>
            <a:custGeom>
              <a:avLst/>
              <a:gdLst>
                <a:gd name="T0" fmla="*/ 177632 w 831"/>
                <a:gd name="T1" fmla="*/ 216861 h 1545"/>
                <a:gd name="T2" fmla="*/ 168840 w 831"/>
                <a:gd name="T3" fmla="*/ 180982 h 1545"/>
                <a:gd name="T4" fmla="*/ 155541 w 831"/>
                <a:gd name="T5" fmla="*/ 134658 h 1545"/>
                <a:gd name="T6" fmla="*/ 148102 w 831"/>
                <a:gd name="T7" fmla="*/ 111269 h 1545"/>
                <a:gd name="T8" fmla="*/ 140437 w 831"/>
                <a:gd name="T9" fmla="*/ 89469 h 1545"/>
                <a:gd name="T10" fmla="*/ 132548 w 831"/>
                <a:gd name="T11" fmla="*/ 70849 h 1545"/>
                <a:gd name="T12" fmla="*/ 124883 w 831"/>
                <a:gd name="T13" fmla="*/ 56089 h 1545"/>
                <a:gd name="T14" fmla="*/ 123080 w 831"/>
                <a:gd name="T15" fmla="*/ 53364 h 1545"/>
                <a:gd name="T16" fmla="*/ 118346 w 831"/>
                <a:gd name="T17" fmla="*/ 47687 h 1545"/>
                <a:gd name="T18" fmla="*/ 112711 w 831"/>
                <a:gd name="T19" fmla="*/ 42010 h 1545"/>
                <a:gd name="T20" fmla="*/ 102792 w 831"/>
                <a:gd name="T21" fmla="*/ 34062 h 1545"/>
                <a:gd name="T22" fmla="*/ 88365 w 831"/>
                <a:gd name="T23" fmla="*/ 24525 h 1545"/>
                <a:gd name="T24" fmla="*/ 73262 w 831"/>
                <a:gd name="T25" fmla="*/ 16350 h 1545"/>
                <a:gd name="T26" fmla="*/ 59286 w 831"/>
                <a:gd name="T27" fmla="*/ 9310 h 1545"/>
                <a:gd name="T28" fmla="*/ 39223 w 831"/>
                <a:gd name="T29" fmla="*/ 1135 h 1545"/>
                <a:gd name="T30" fmla="*/ 36293 w 831"/>
                <a:gd name="T31" fmla="*/ 0 h 1545"/>
                <a:gd name="T32" fmla="*/ 32010 w 831"/>
                <a:gd name="T33" fmla="*/ 25660 h 1545"/>
                <a:gd name="T34" fmla="*/ 26600 w 831"/>
                <a:gd name="T35" fmla="*/ 50866 h 1545"/>
                <a:gd name="T36" fmla="*/ 20513 w 831"/>
                <a:gd name="T37" fmla="*/ 74936 h 1545"/>
                <a:gd name="T38" fmla="*/ 9017 w 831"/>
                <a:gd name="T39" fmla="*/ 115129 h 1545"/>
                <a:gd name="T40" fmla="*/ 0 w 831"/>
                <a:gd name="T41" fmla="*/ 142379 h 1545"/>
                <a:gd name="T42" fmla="*/ 6763 w 831"/>
                <a:gd name="T43" fmla="*/ 146693 h 1545"/>
                <a:gd name="T44" fmla="*/ 18935 w 831"/>
                <a:gd name="T45" fmla="*/ 156004 h 1545"/>
                <a:gd name="T46" fmla="*/ 30206 w 831"/>
                <a:gd name="T47" fmla="*/ 165995 h 1545"/>
                <a:gd name="T48" fmla="*/ 40350 w 831"/>
                <a:gd name="T49" fmla="*/ 175987 h 1545"/>
                <a:gd name="T50" fmla="*/ 49593 w 831"/>
                <a:gd name="T51" fmla="*/ 186659 h 1545"/>
                <a:gd name="T52" fmla="*/ 57933 w 831"/>
                <a:gd name="T53" fmla="*/ 196878 h 1545"/>
                <a:gd name="T54" fmla="*/ 68979 w 831"/>
                <a:gd name="T55" fmla="*/ 211865 h 1545"/>
                <a:gd name="T56" fmla="*/ 80701 w 831"/>
                <a:gd name="T57" fmla="*/ 230940 h 1545"/>
                <a:gd name="T58" fmla="*/ 88816 w 831"/>
                <a:gd name="T59" fmla="*/ 247063 h 1545"/>
                <a:gd name="T60" fmla="*/ 95804 w 831"/>
                <a:gd name="T61" fmla="*/ 262958 h 1545"/>
                <a:gd name="T62" fmla="*/ 97157 w 831"/>
                <a:gd name="T63" fmla="*/ 266364 h 1545"/>
                <a:gd name="T64" fmla="*/ 104821 w 831"/>
                <a:gd name="T65" fmla="*/ 273177 h 1545"/>
                <a:gd name="T66" fmla="*/ 131646 w 831"/>
                <a:gd name="T67" fmla="*/ 297474 h 1545"/>
                <a:gd name="T68" fmla="*/ 175152 w 831"/>
                <a:gd name="T69" fmla="*/ 339030 h 1545"/>
                <a:gd name="T70" fmla="*/ 187325 w 831"/>
                <a:gd name="T71" fmla="*/ 350838 h 1545"/>
                <a:gd name="T72" fmla="*/ 186649 w 831"/>
                <a:gd name="T73" fmla="*/ 313597 h 1545"/>
                <a:gd name="T74" fmla="*/ 184395 w 831"/>
                <a:gd name="T75" fmla="*/ 272496 h 1545"/>
                <a:gd name="T76" fmla="*/ 181464 w 831"/>
                <a:gd name="T77" fmla="*/ 241840 h 1545"/>
                <a:gd name="T78" fmla="*/ 178984 w 831"/>
                <a:gd name="T79" fmla="*/ 224355 h 1545"/>
                <a:gd name="T80" fmla="*/ 177632 w 831"/>
                <a:gd name="T81" fmla="*/ 216861 h 154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831" h="1545">
                  <a:moveTo>
                    <a:pt x="788" y="955"/>
                  </a:moveTo>
                  <a:lnTo>
                    <a:pt x="788" y="955"/>
                  </a:lnTo>
                  <a:lnTo>
                    <a:pt x="771" y="884"/>
                  </a:lnTo>
                  <a:lnTo>
                    <a:pt x="749" y="797"/>
                  </a:lnTo>
                  <a:lnTo>
                    <a:pt x="722" y="697"/>
                  </a:lnTo>
                  <a:lnTo>
                    <a:pt x="690" y="593"/>
                  </a:lnTo>
                  <a:lnTo>
                    <a:pt x="674" y="541"/>
                  </a:lnTo>
                  <a:lnTo>
                    <a:pt x="657" y="490"/>
                  </a:lnTo>
                  <a:lnTo>
                    <a:pt x="640" y="441"/>
                  </a:lnTo>
                  <a:lnTo>
                    <a:pt x="623" y="394"/>
                  </a:lnTo>
                  <a:lnTo>
                    <a:pt x="605" y="350"/>
                  </a:lnTo>
                  <a:lnTo>
                    <a:pt x="588" y="312"/>
                  </a:lnTo>
                  <a:lnTo>
                    <a:pt x="571" y="277"/>
                  </a:lnTo>
                  <a:lnTo>
                    <a:pt x="554" y="247"/>
                  </a:lnTo>
                  <a:lnTo>
                    <a:pt x="546" y="235"/>
                  </a:lnTo>
                  <a:lnTo>
                    <a:pt x="536" y="222"/>
                  </a:lnTo>
                  <a:lnTo>
                    <a:pt x="525" y="210"/>
                  </a:lnTo>
                  <a:lnTo>
                    <a:pt x="513" y="197"/>
                  </a:lnTo>
                  <a:lnTo>
                    <a:pt x="500" y="185"/>
                  </a:lnTo>
                  <a:lnTo>
                    <a:pt x="485" y="174"/>
                  </a:lnTo>
                  <a:lnTo>
                    <a:pt x="456" y="150"/>
                  </a:lnTo>
                  <a:lnTo>
                    <a:pt x="424" y="129"/>
                  </a:lnTo>
                  <a:lnTo>
                    <a:pt x="392" y="108"/>
                  </a:lnTo>
                  <a:lnTo>
                    <a:pt x="359" y="89"/>
                  </a:lnTo>
                  <a:lnTo>
                    <a:pt x="325" y="72"/>
                  </a:lnTo>
                  <a:lnTo>
                    <a:pt x="293" y="56"/>
                  </a:lnTo>
                  <a:lnTo>
                    <a:pt x="263" y="41"/>
                  </a:lnTo>
                  <a:lnTo>
                    <a:pt x="211" y="19"/>
                  </a:lnTo>
                  <a:lnTo>
                    <a:pt x="174" y="5"/>
                  </a:lnTo>
                  <a:lnTo>
                    <a:pt x="161" y="0"/>
                  </a:lnTo>
                  <a:lnTo>
                    <a:pt x="152" y="56"/>
                  </a:lnTo>
                  <a:lnTo>
                    <a:pt x="142" y="113"/>
                  </a:lnTo>
                  <a:lnTo>
                    <a:pt x="130" y="169"/>
                  </a:lnTo>
                  <a:lnTo>
                    <a:pt x="118" y="224"/>
                  </a:lnTo>
                  <a:lnTo>
                    <a:pt x="104" y="278"/>
                  </a:lnTo>
                  <a:lnTo>
                    <a:pt x="91" y="330"/>
                  </a:lnTo>
                  <a:lnTo>
                    <a:pt x="65" y="426"/>
                  </a:lnTo>
                  <a:lnTo>
                    <a:pt x="40" y="507"/>
                  </a:lnTo>
                  <a:lnTo>
                    <a:pt x="20" y="571"/>
                  </a:lnTo>
                  <a:lnTo>
                    <a:pt x="0" y="627"/>
                  </a:lnTo>
                  <a:lnTo>
                    <a:pt x="30" y="646"/>
                  </a:lnTo>
                  <a:lnTo>
                    <a:pt x="57" y="667"/>
                  </a:lnTo>
                  <a:lnTo>
                    <a:pt x="84" y="687"/>
                  </a:lnTo>
                  <a:lnTo>
                    <a:pt x="109" y="709"/>
                  </a:lnTo>
                  <a:lnTo>
                    <a:pt x="134" y="731"/>
                  </a:lnTo>
                  <a:lnTo>
                    <a:pt x="156" y="753"/>
                  </a:lnTo>
                  <a:lnTo>
                    <a:pt x="179" y="775"/>
                  </a:lnTo>
                  <a:lnTo>
                    <a:pt x="200" y="798"/>
                  </a:lnTo>
                  <a:lnTo>
                    <a:pt x="220" y="822"/>
                  </a:lnTo>
                  <a:lnTo>
                    <a:pt x="239" y="844"/>
                  </a:lnTo>
                  <a:lnTo>
                    <a:pt x="257" y="867"/>
                  </a:lnTo>
                  <a:lnTo>
                    <a:pt x="274" y="889"/>
                  </a:lnTo>
                  <a:lnTo>
                    <a:pt x="306" y="933"/>
                  </a:lnTo>
                  <a:lnTo>
                    <a:pt x="333" y="976"/>
                  </a:lnTo>
                  <a:lnTo>
                    <a:pt x="358" y="1017"/>
                  </a:lnTo>
                  <a:lnTo>
                    <a:pt x="377" y="1054"/>
                  </a:lnTo>
                  <a:lnTo>
                    <a:pt x="394" y="1088"/>
                  </a:lnTo>
                  <a:lnTo>
                    <a:pt x="407" y="1117"/>
                  </a:lnTo>
                  <a:lnTo>
                    <a:pt x="425" y="1158"/>
                  </a:lnTo>
                  <a:lnTo>
                    <a:pt x="431" y="1173"/>
                  </a:lnTo>
                  <a:lnTo>
                    <a:pt x="445" y="1184"/>
                  </a:lnTo>
                  <a:lnTo>
                    <a:pt x="465" y="1203"/>
                  </a:lnTo>
                  <a:lnTo>
                    <a:pt x="518" y="1250"/>
                  </a:lnTo>
                  <a:lnTo>
                    <a:pt x="584" y="1310"/>
                  </a:lnTo>
                  <a:lnTo>
                    <a:pt x="653" y="1376"/>
                  </a:lnTo>
                  <a:lnTo>
                    <a:pt x="777" y="1493"/>
                  </a:lnTo>
                  <a:lnTo>
                    <a:pt x="831" y="1545"/>
                  </a:lnTo>
                  <a:lnTo>
                    <a:pt x="830" y="1457"/>
                  </a:lnTo>
                  <a:lnTo>
                    <a:pt x="828" y="1381"/>
                  </a:lnTo>
                  <a:lnTo>
                    <a:pt x="823" y="1294"/>
                  </a:lnTo>
                  <a:lnTo>
                    <a:pt x="818" y="1200"/>
                  </a:lnTo>
                  <a:lnTo>
                    <a:pt x="810" y="1109"/>
                  </a:lnTo>
                  <a:lnTo>
                    <a:pt x="805" y="1065"/>
                  </a:lnTo>
                  <a:lnTo>
                    <a:pt x="801" y="1025"/>
                  </a:lnTo>
                  <a:lnTo>
                    <a:pt x="794" y="988"/>
                  </a:lnTo>
                  <a:lnTo>
                    <a:pt x="788" y="955"/>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67" name="Group 92"/>
          <p:cNvGrpSpPr>
            <a:grpSpLocks/>
          </p:cNvGrpSpPr>
          <p:nvPr/>
        </p:nvGrpSpPr>
        <p:grpSpPr bwMode="auto">
          <a:xfrm>
            <a:off x="2016125" y="4456113"/>
            <a:ext cx="1196975" cy="2379662"/>
            <a:chOff x="2847974" y="0"/>
            <a:chExt cx="3448051" cy="6858000"/>
          </a:xfrm>
        </p:grpSpPr>
        <p:sp>
          <p:nvSpPr>
            <p:cNvPr id="68" name="Freeform 6"/>
            <p:cNvSpPr>
              <a:spLocks/>
            </p:cNvSpPr>
            <p:nvPr/>
          </p:nvSpPr>
          <p:spPr bwMode="auto">
            <a:xfrm>
              <a:off x="5583238" y="1233488"/>
              <a:ext cx="382588" cy="565150"/>
            </a:xfrm>
            <a:custGeom>
              <a:avLst/>
              <a:gdLst>
                <a:gd name="T0" fmla="*/ 238891 w 1688"/>
                <a:gd name="T1" fmla="*/ 202438 h 2493"/>
                <a:gd name="T2" fmla="*/ 231638 w 1688"/>
                <a:gd name="T3" fmla="*/ 190650 h 2493"/>
                <a:gd name="T4" fmla="*/ 222119 w 1688"/>
                <a:gd name="T5" fmla="*/ 177955 h 2493"/>
                <a:gd name="T6" fmla="*/ 211239 w 1688"/>
                <a:gd name="T7" fmla="*/ 165034 h 2493"/>
                <a:gd name="T8" fmla="*/ 199680 w 1688"/>
                <a:gd name="T9" fmla="*/ 152792 h 2493"/>
                <a:gd name="T10" fmla="*/ 180415 w 1688"/>
                <a:gd name="T11" fmla="*/ 133297 h 2493"/>
                <a:gd name="T12" fmla="*/ 171802 w 1688"/>
                <a:gd name="T13" fmla="*/ 125362 h 2493"/>
                <a:gd name="T14" fmla="*/ 168855 w 1688"/>
                <a:gd name="T15" fmla="*/ 126042 h 2493"/>
                <a:gd name="T16" fmla="*/ 165682 w 1688"/>
                <a:gd name="T17" fmla="*/ 125589 h 2493"/>
                <a:gd name="T18" fmla="*/ 162509 w 1688"/>
                <a:gd name="T19" fmla="*/ 124002 h 2493"/>
                <a:gd name="T20" fmla="*/ 158883 w 1688"/>
                <a:gd name="T21" fmla="*/ 121508 h 2493"/>
                <a:gd name="T22" fmla="*/ 151403 w 1688"/>
                <a:gd name="T23" fmla="*/ 113574 h 2493"/>
                <a:gd name="T24" fmla="*/ 142791 w 1688"/>
                <a:gd name="T25" fmla="*/ 104053 h 2493"/>
                <a:gd name="T26" fmla="*/ 129418 w 1688"/>
                <a:gd name="T27" fmla="*/ 87958 h 2493"/>
                <a:gd name="T28" fmla="*/ 119672 w 1688"/>
                <a:gd name="T29" fmla="*/ 77303 h 2493"/>
                <a:gd name="T30" fmla="*/ 109699 w 1688"/>
                <a:gd name="T31" fmla="*/ 69142 h 2493"/>
                <a:gd name="T32" fmla="*/ 104940 w 1688"/>
                <a:gd name="T33" fmla="*/ 65741 h 2493"/>
                <a:gd name="T34" fmla="*/ 102447 w 1688"/>
                <a:gd name="T35" fmla="*/ 64608 h 2493"/>
                <a:gd name="T36" fmla="*/ 96100 w 1688"/>
                <a:gd name="T37" fmla="*/ 59621 h 2493"/>
                <a:gd name="T38" fmla="*/ 89074 w 1688"/>
                <a:gd name="T39" fmla="*/ 52140 h 2493"/>
                <a:gd name="T40" fmla="*/ 83181 w 1688"/>
                <a:gd name="T41" fmla="*/ 43525 h 2493"/>
                <a:gd name="T42" fmla="*/ 78648 w 1688"/>
                <a:gd name="T43" fmla="*/ 34911 h 2493"/>
                <a:gd name="T44" fmla="*/ 74342 w 1688"/>
                <a:gd name="T45" fmla="*/ 33778 h 2493"/>
                <a:gd name="T46" fmla="*/ 65049 w 1688"/>
                <a:gd name="T47" fmla="*/ 30830 h 2493"/>
                <a:gd name="T48" fmla="*/ 60063 w 1688"/>
                <a:gd name="T49" fmla="*/ 28564 h 2493"/>
                <a:gd name="T50" fmla="*/ 33318 w 1688"/>
                <a:gd name="T51" fmla="*/ 15189 h 2493"/>
                <a:gd name="T52" fmla="*/ 0 w 1688"/>
                <a:gd name="T53" fmla="*/ 0 h 2493"/>
                <a:gd name="T54" fmla="*/ 680 w 1688"/>
                <a:gd name="T55" fmla="*/ 6347 h 2493"/>
                <a:gd name="T56" fmla="*/ 3400 w 1688"/>
                <a:gd name="T57" fmla="*/ 19496 h 2493"/>
                <a:gd name="T58" fmla="*/ 7026 w 1688"/>
                <a:gd name="T59" fmla="*/ 32417 h 2493"/>
                <a:gd name="T60" fmla="*/ 10653 w 1688"/>
                <a:gd name="T61" fmla="*/ 41258 h 2493"/>
                <a:gd name="T62" fmla="*/ 13599 w 1688"/>
                <a:gd name="T63" fmla="*/ 46246 h 2493"/>
                <a:gd name="T64" fmla="*/ 15412 w 1688"/>
                <a:gd name="T65" fmla="*/ 48513 h 2493"/>
                <a:gd name="T66" fmla="*/ 39437 w 1688"/>
                <a:gd name="T67" fmla="*/ 78210 h 2493"/>
                <a:gd name="T68" fmla="*/ 98593 w 1688"/>
                <a:gd name="T69" fmla="*/ 148712 h 2493"/>
                <a:gd name="T70" fmla="*/ 135764 w 1688"/>
                <a:gd name="T71" fmla="*/ 192237 h 2493"/>
                <a:gd name="T72" fmla="*/ 149363 w 1688"/>
                <a:gd name="T73" fmla="*/ 207426 h 2493"/>
                <a:gd name="T74" fmla="*/ 163869 w 1688"/>
                <a:gd name="T75" fmla="*/ 223521 h 2493"/>
                <a:gd name="T76" fmla="*/ 204893 w 1688"/>
                <a:gd name="T77" fmla="*/ 272034 h 2493"/>
                <a:gd name="T78" fmla="*/ 250450 w 1688"/>
                <a:gd name="T79" fmla="*/ 327121 h 2493"/>
                <a:gd name="T80" fmla="*/ 284901 w 1688"/>
                <a:gd name="T81" fmla="*/ 370193 h 2493"/>
                <a:gd name="T82" fmla="*/ 293514 w 1688"/>
                <a:gd name="T83" fmla="*/ 381301 h 2493"/>
                <a:gd name="T84" fmla="*/ 298727 w 1688"/>
                <a:gd name="T85" fmla="*/ 390595 h 2493"/>
                <a:gd name="T86" fmla="*/ 317539 w 1688"/>
                <a:gd name="T87" fmla="*/ 430040 h 2493"/>
                <a:gd name="T88" fmla="*/ 342697 w 1688"/>
                <a:gd name="T89" fmla="*/ 485127 h 2493"/>
                <a:gd name="T90" fmla="*/ 363323 w 1688"/>
                <a:gd name="T91" fmla="*/ 527745 h 2493"/>
                <a:gd name="T92" fmla="*/ 376695 w 1688"/>
                <a:gd name="T93" fmla="*/ 553589 h 2493"/>
                <a:gd name="T94" fmla="*/ 382588 w 1688"/>
                <a:gd name="T95" fmla="*/ 565150 h 2493"/>
                <a:gd name="T96" fmla="*/ 373069 w 1688"/>
                <a:gd name="T97" fmla="*/ 526385 h 2493"/>
                <a:gd name="T98" fmla="*/ 363549 w 1688"/>
                <a:gd name="T99" fmla="*/ 493288 h 2493"/>
                <a:gd name="T100" fmla="*/ 354257 w 1688"/>
                <a:gd name="T101" fmla="*/ 464951 h 2493"/>
                <a:gd name="T102" fmla="*/ 345870 w 1688"/>
                <a:gd name="T103" fmla="*/ 441601 h 2493"/>
                <a:gd name="T104" fmla="*/ 331818 w 1688"/>
                <a:gd name="T105" fmla="*/ 406010 h 2493"/>
                <a:gd name="T106" fmla="*/ 324792 w 1688"/>
                <a:gd name="T107" fmla="*/ 386741 h 2493"/>
                <a:gd name="T108" fmla="*/ 323432 w 1688"/>
                <a:gd name="T109" fmla="*/ 381301 h 2493"/>
                <a:gd name="T110" fmla="*/ 317539 w 1688"/>
                <a:gd name="T111" fmla="*/ 364072 h 2493"/>
                <a:gd name="T112" fmla="*/ 308020 w 1688"/>
                <a:gd name="T113" fmla="*/ 341629 h 2493"/>
                <a:gd name="T114" fmla="*/ 296007 w 1688"/>
                <a:gd name="T115" fmla="*/ 316239 h 2493"/>
                <a:gd name="T116" fmla="*/ 269489 w 1688"/>
                <a:gd name="T117" fmla="*/ 262286 h 2493"/>
                <a:gd name="T118" fmla="*/ 238891 w 1688"/>
                <a:gd name="T119" fmla="*/ 202438 h 249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688" h="2493">
                  <a:moveTo>
                    <a:pt x="1054" y="893"/>
                  </a:moveTo>
                  <a:lnTo>
                    <a:pt x="1054" y="893"/>
                  </a:lnTo>
                  <a:lnTo>
                    <a:pt x="1039" y="867"/>
                  </a:lnTo>
                  <a:lnTo>
                    <a:pt x="1022" y="841"/>
                  </a:lnTo>
                  <a:lnTo>
                    <a:pt x="1003" y="813"/>
                  </a:lnTo>
                  <a:lnTo>
                    <a:pt x="980" y="785"/>
                  </a:lnTo>
                  <a:lnTo>
                    <a:pt x="957" y="756"/>
                  </a:lnTo>
                  <a:lnTo>
                    <a:pt x="932" y="728"/>
                  </a:lnTo>
                  <a:lnTo>
                    <a:pt x="906" y="700"/>
                  </a:lnTo>
                  <a:lnTo>
                    <a:pt x="881" y="674"/>
                  </a:lnTo>
                  <a:lnTo>
                    <a:pt x="834" y="626"/>
                  </a:lnTo>
                  <a:lnTo>
                    <a:pt x="796" y="588"/>
                  </a:lnTo>
                  <a:lnTo>
                    <a:pt x="758" y="553"/>
                  </a:lnTo>
                  <a:lnTo>
                    <a:pt x="752" y="556"/>
                  </a:lnTo>
                  <a:lnTo>
                    <a:pt x="745" y="556"/>
                  </a:lnTo>
                  <a:lnTo>
                    <a:pt x="739" y="556"/>
                  </a:lnTo>
                  <a:lnTo>
                    <a:pt x="731" y="554"/>
                  </a:lnTo>
                  <a:lnTo>
                    <a:pt x="725" y="551"/>
                  </a:lnTo>
                  <a:lnTo>
                    <a:pt x="717" y="547"/>
                  </a:lnTo>
                  <a:lnTo>
                    <a:pt x="709" y="541"/>
                  </a:lnTo>
                  <a:lnTo>
                    <a:pt x="701" y="536"/>
                  </a:lnTo>
                  <a:lnTo>
                    <a:pt x="685" y="520"/>
                  </a:lnTo>
                  <a:lnTo>
                    <a:pt x="668" y="501"/>
                  </a:lnTo>
                  <a:lnTo>
                    <a:pt x="650" y="481"/>
                  </a:lnTo>
                  <a:lnTo>
                    <a:pt x="630" y="459"/>
                  </a:lnTo>
                  <a:lnTo>
                    <a:pt x="592" y="411"/>
                  </a:lnTo>
                  <a:lnTo>
                    <a:pt x="571" y="388"/>
                  </a:lnTo>
                  <a:lnTo>
                    <a:pt x="550" y="364"/>
                  </a:lnTo>
                  <a:lnTo>
                    <a:pt x="528" y="341"/>
                  </a:lnTo>
                  <a:lnTo>
                    <a:pt x="507" y="322"/>
                  </a:lnTo>
                  <a:lnTo>
                    <a:pt x="484" y="305"/>
                  </a:lnTo>
                  <a:lnTo>
                    <a:pt x="474" y="297"/>
                  </a:lnTo>
                  <a:lnTo>
                    <a:pt x="463" y="290"/>
                  </a:lnTo>
                  <a:lnTo>
                    <a:pt x="452" y="285"/>
                  </a:lnTo>
                  <a:lnTo>
                    <a:pt x="442" y="278"/>
                  </a:lnTo>
                  <a:lnTo>
                    <a:pt x="424" y="263"/>
                  </a:lnTo>
                  <a:lnTo>
                    <a:pt x="408" y="247"/>
                  </a:lnTo>
                  <a:lnTo>
                    <a:pt x="393" y="230"/>
                  </a:lnTo>
                  <a:lnTo>
                    <a:pt x="379" y="212"/>
                  </a:lnTo>
                  <a:lnTo>
                    <a:pt x="367" y="192"/>
                  </a:lnTo>
                  <a:lnTo>
                    <a:pt x="357" y="173"/>
                  </a:lnTo>
                  <a:lnTo>
                    <a:pt x="347" y="154"/>
                  </a:lnTo>
                  <a:lnTo>
                    <a:pt x="328" y="149"/>
                  </a:lnTo>
                  <a:lnTo>
                    <a:pt x="307" y="144"/>
                  </a:lnTo>
                  <a:lnTo>
                    <a:pt x="287" y="136"/>
                  </a:lnTo>
                  <a:lnTo>
                    <a:pt x="265" y="126"/>
                  </a:lnTo>
                  <a:lnTo>
                    <a:pt x="212" y="98"/>
                  </a:lnTo>
                  <a:lnTo>
                    <a:pt x="147" y="67"/>
                  </a:lnTo>
                  <a:lnTo>
                    <a:pt x="75" y="33"/>
                  </a:lnTo>
                  <a:lnTo>
                    <a:pt x="0" y="0"/>
                  </a:lnTo>
                  <a:lnTo>
                    <a:pt x="3" y="28"/>
                  </a:lnTo>
                  <a:lnTo>
                    <a:pt x="9" y="57"/>
                  </a:lnTo>
                  <a:lnTo>
                    <a:pt x="15" y="86"/>
                  </a:lnTo>
                  <a:lnTo>
                    <a:pt x="23" y="115"/>
                  </a:lnTo>
                  <a:lnTo>
                    <a:pt x="31" y="143"/>
                  </a:lnTo>
                  <a:lnTo>
                    <a:pt x="42" y="169"/>
                  </a:lnTo>
                  <a:lnTo>
                    <a:pt x="47" y="182"/>
                  </a:lnTo>
                  <a:lnTo>
                    <a:pt x="54" y="192"/>
                  </a:lnTo>
                  <a:lnTo>
                    <a:pt x="60" y="204"/>
                  </a:lnTo>
                  <a:lnTo>
                    <a:pt x="68" y="214"/>
                  </a:lnTo>
                  <a:lnTo>
                    <a:pt x="110" y="266"/>
                  </a:lnTo>
                  <a:lnTo>
                    <a:pt x="174" y="345"/>
                  </a:lnTo>
                  <a:lnTo>
                    <a:pt x="344" y="548"/>
                  </a:lnTo>
                  <a:lnTo>
                    <a:pt x="435" y="656"/>
                  </a:lnTo>
                  <a:lnTo>
                    <a:pt x="523" y="759"/>
                  </a:lnTo>
                  <a:lnTo>
                    <a:pt x="599" y="848"/>
                  </a:lnTo>
                  <a:lnTo>
                    <a:pt x="659" y="915"/>
                  </a:lnTo>
                  <a:lnTo>
                    <a:pt x="688" y="946"/>
                  </a:lnTo>
                  <a:lnTo>
                    <a:pt x="723" y="986"/>
                  </a:lnTo>
                  <a:lnTo>
                    <a:pt x="806" y="1084"/>
                  </a:lnTo>
                  <a:lnTo>
                    <a:pt x="904" y="1200"/>
                  </a:lnTo>
                  <a:lnTo>
                    <a:pt x="1006" y="1323"/>
                  </a:lnTo>
                  <a:lnTo>
                    <a:pt x="1105" y="1443"/>
                  </a:lnTo>
                  <a:lnTo>
                    <a:pt x="1190" y="1549"/>
                  </a:lnTo>
                  <a:lnTo>
                    <a:pt x="1257" y="1633"/>
                  </a:lnTo>
                  <a:lnTo>
                    <a:pt x="1295" y="1682"/>
                  </a:lnTo>
                  <a:lnTo>
                    <a:pt x="1304" y="1698"/>
                  </a:lnTo>
                  <a:lnTo>
                    <a:pt x="1318" y="1723"/>
                  </a:lnTo>
                  <a:lnTo>
                    <a:pt x="1355" y="1798"/>
                  </a:lnTo>
                  <a:lnTo>
                    <a:pt x="1401" y="1897"/>
                  </a:lnTo>
                  <a:lnTo>
                    <a:pt x="1455" y="2014"/>
                  </a:lnTo>
                  <a:lnTo>
                    <a:pt x="1512" y="2140"/>
                  </a:lnTo>
                  <a:lnTo>
                    <a:pt x="1574" y="2266"/>
                  </a:lnTo>
                  <a:lnTo>
                    <a:pt x="1603" y="2328"/>
                  </a:lnTo>
                  <a:lnTo>
                    <a:pt x="1633" y="2386"/>
                  </a:lnTo>
                  <a:lnTo>
                    <a:pt x="1662" y="2442"/>
                  </a:lnTo>
                  <a:lnTo>
                    <a:pt x="1688" y="2493"/>
                  </a:lnTo>
                  <a:lnTo>
                    <a:pt x="1667" y="2404"/>
                  </a:lnTo>
                  <a:lnTo>
                    <a:pt x="1646" y="2322"/>
                  </a:lnTo>
                  <a:lnTo>
                    <a:pt x="1624" y="2246"/>
                  </a:lnTo>
                  <a:lnTo>
                    <a:pt x="1604" y="2176"/>
                  </a:lnTo>
                  <a:lnTo>
                    <a:pt x="1583" y="2112"/>
                  </a:lnTo>
                  <a:lnTo>
                    <a:pt x="1563" y="2051"/>
                  </a:lnTo>
                  <a:lnTo>
                    <a:pt x="1545" y="1998"/>
                  </a:lnTo>
                  <a:lnTo>
                    <a:pt x="1526" y="1948"/>
                  </a:lnTo>
                  <a:lnTo>
                    <a:pt x="1493" y="1861"/>
                  </a:lnTo>
                  <a:lnTo>
                    <a:pt x="1464" y="1791"/>
                  </a:lnTo>
                  <a:lnTo>
                    <a:pt x="1442" y="1732"/>
                  </a:lnTo>
                  <a:lnTo>
                    <a:pt x="1433" y="1706"/>
                  </a:lnTo>
                  <a:lnTo>
                    <a:pt x="1427" y="1682"/>
                  </a:lnTo>
                  <a:lnTo>
                    <a:pt x="1416" y="1647"/>
                  </a:lnTo>
                  <a:lnTo>
                    <a:pt x="1401" y="1606"/>
                  </a:lnTo>
                  <a:lnTo>
                    <a:pt x="1382" y="1559"/>
                  </a:lnTo>
                  <a:lnTo>
                    <a:pt x="1359" y="1507"/>
                  </a:lnTo>
                  <a:lnTo>
                    <a:pt x="1333" y="1453"/>
                  </a:lnTo>
                  <a:lnTo>
                    <a:pt x="1306" y="1395"/>
                  </a:lnTo>
                  <a:lnTo>
                    <a:pt x="1248" y="1275"/>
                  </a:lnTo>
                  <a:lnTo>
                    <a:pt x="1189" y="1157"/>
                  </a:lnTo>
                  <a:lnTo>
                    <a:pt x="1134" y="1049"/>
                  </a:lnTo>
                  <a:lnTo>
                    <a:pt x="1054" y="893"/>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9" name="Freeform 7"/>
            <p:cNvSpPr>
              <a:spLocks/>
            </p:cNvSpPr>
            <p:nvPr/>
          </p:nvSpPr>
          <p:spPr bwMode="auto">
            <a:xfrm>
              <a:off x="5111750" y="0"/>
              <a:ext cx="661988" cy="685800"/>
            </a:xfrm>
            <a:custGeom>
              <a:avLst/>
              <a:gdLst>
                <a:gd name="T0" fmla="*/ 91590 w 2920"/>
                <a:gd name="T1" fmla="*/ 567684 h 3025"/>
                <a:gd name="T2" fmla="*/ 116301 w 2920"/>
                <a:gd name="T3" fmla="*/ 575392 h 3025"/>
                <a:gd name="T4" fmla="*/ 155295 w 2920"/>
                <a:gd name="T5" fmla="*/ 598516 h 3025"/>
                <a:gd name="T6" fmla="*/ 190208 w 2920"/>
                <a:gd name="T7" fmla="*/ 617560 h 3025"/>
                <a:gd name="T8" fmla="*/ 211292 w 2920"/>
                <a:gd name="T9" fmla="*/ 625268 h 3025"/>
                <a:gd name="T10" fmla="*/ 217413 w 2920"/>
                <a:gd name="T11" fmla="*/ 620734 h 3025"/>
                <a:gd name="T12" fmla="*/ 209932 w 2920"/>
                <a:gd name="T13" fmla="*/ 564736 h 3025"/>
                <a:gd name="T14" fmla="*/ 212879 w 2920"/>
                <a:gd name="T15" fmla="*/ 515767 h 3025"/>
                <a:gd name="T16" fmla="*/ 227842 w 2920"/>
                <a:gd name="T17" fmla="*/ 479947 h 3025"/>
                <a:gd name="T18" fmla="*/ 236003 w 2920"/>
                <a:gd name="T19" fmla="*/ 447527 h 3025"/>
                <a:gd name="T20" fmla="*/ 230562 w 2920"/>
                <a:gd name="T21" fmla="*/ 426443 h 3025"/>
                <a:gd name="T22" fmla="*/ 206078 w 2920"/>
                <a:gd name="T23" fmla="*/ 402412 h 3025"/>
                <a:gd name="T24" fmla="*/ 177513 w 2920"/>
                <a:gd name="T25" fmla="*/ 377473 h 3025"/>
                <a:gd name="T26" fmla="*/ 175019 w 2920"/>
                <a:gd name="T27" fmla="*/ 365004 h 3025"/>
                <a:gd name="T28" fmla="*/ 204718 w 2920"/>
                <a:gd name="T29" fmla="*/ 320342 h 3025"/>
                <a:gd name="T30" fmla="*/ 239857 w 2920"/>
                <a:gd name="T31" fmla="*/ 268199 h 3025"/>
                <a:gd name="T32" fmla="*/ 261168 w 2920"/>
                <a:gd name="T33" fmla="*/ 238273 h 3025"/>
                <a:gd name="T34" fmla="*/ 301522 w 2920"/>
                <a:gd name="T35" fmla="*/ 204947 h 3025"/>
                <a:gd name="T36" fmla="*/ 328500 w 2920"/>
                <a:gd name="T37" fmla="*/ 194745 h 3025"/>
                <a:gd name="T38" fmla="*/ 460671 w 2920"/>
                <a:gd name="T39" fmla="*/ 196105 h 3025"/>
                <a:gd name="T40" fmla="*/ 509413 w 2920"/>
                <a:gd name="T41" fmla="*/ 200639 h 3025"/>
                <a:gd name="T42" fmla="*/ 573345 w 2920"/>
                <a:gd name="T43" fmla="*/ 217189 h 3025"/>
                <a:gd name="T44" fmla="*/ 641131 w 2920"/>
                <a:gd name="T45" fmla="*/ 255956 h 3025"/>
                <a:gd name="T46" fmla="*/ 659041 w 2920"/>
                <a:gd name="T47" fmla="*/ 238046 h 3025"/>
                <a:gd name="T48" fmla="*/ 659494 w 2920"/>
                <a:gd name="T49" fmla="*/ 223310 h 3025"/>
                <a:gd name="T50" fmla="*/ 653600 w 2920"/>
                <a:gd name="T51" fmla="*/ 205627 h 3025"/>
                <a:gd name="T52" fmla="*/ 642945 w 2920"/>
                <a:gd name="T53" fmla="*/ 129452 h 3025"/>
                <a:gd name="T54" fmla="*/ 627982 w 2920"/>
                <a:gd name="T55" fmla="*/ 85923 h 3025"/>
                <a:gd name="T56" fmla="*/ 604404 w 2920"/>
                <a:gd name="T57" fmla="*/ 51010 h 3025"/>
                <a:gd name="T58" fmla="*/ 566997 w 2920"/>
                <a:gd name="T59" fmla="*/ 23805 h 3025"/>
                <a:gd name="T60" fmla="*/ 514854 w 2920"/>
                <a:gd name="T61" fmla="*/ 4308 h 3025"/>
                <a:gd name="T62" fmla="*/ 494677 w 2920"/>
                <a:gd name="T63" fmla="*/ 2947 h 3025"/>
                <a:gd name="T64" fmla="*/ 496944 w 2920"/>
                <a:gd name="T65" fmla="*/ 17230 h 3025"/>
                <a:gd name="T66" fmla="*/ 483115 w 2920"/>
                <a:gd name="T67" fmla="*/ 24485 h 3025"/>
                <a:gd name="T68" fmla="*/ 435733 w 2920"/>
                <a:gd name="T69" fmla="*/ 12242 h 3025"/>
                <a:gd name="T70" fmla="*/ 399687 w 2920"/>
                <a:gd name="T71" fmla="*/ 26979 h 3025"/>
                <a:gd name="T72" fmla="*/ 362733 w 2920"/>
                <a:gd name="T73" fmla="*/ 47836 h 3025"/>
                <a:gd name="T74" fmla="*/ 339836 w 2920"/>
                <a:gd name="T75" fmla="*/ 50103 h 3025"/>
                <a:gd name="T76" fmla="*/ 295628 w 2920"/>
                <a:gd name="T77" fmla="*/ 46702 h 3025"/>
                <a:gd name="T78" fmla="*/ 253460 w 2920"/>
                <a:gd name="T79" fmla="*/ 73908 h 3025"/>
                <a:gd name="T80" fmla="*/ 220587 w 2920"/>
                <a:gd name="T81" fmla="*/ 90911 h 3025"/>
                <a:gd name="T82" fmla="*/ 166177 w 2920"/>
                <a:gd name="T83" fmla="*/ 122877 h 3025"/>
                <a:gd name="T84" fmla="*/ 138065 w 2920"/>
                <a:gd name="T85" fmla="*/ 145548 h 3025"/>
                <a:gd name="T86" fmla="*/ 110407 w 2920"/>
                <a:gd name="T87" fmla="*/ 155750 h 3025"/>
                <a:gd name="T88" fmla="*/ 77988 w 2920"/>
                <a:gd name="T89" fmla="*/ 177968 h 3025"/>
                <a:gd name="T90" fmla="*/ 55770 w 2920"/>
                <a:gd name="T91" fmla="*/ 199279 h 3025"/>
                <a:gd name="T92" fmla="*/ 26525 w 2920"/>
                <a:gd name="T93" fmla="*/ 227618 h 3025"/>
                <a:gd name="T94" fmla="*/ 5214 w 2920"/>
                <a:gd name="T95" fmla="*/ 264118 h 3025"/>
                <a:gd name="T96" fmla="*/ 0 w 2920"/>
                <a:gd name="T97" fmla="*/ 292910 h 3025"/>
                <a:gd name="T98" fmla="*/ 6801 w 2920"/>
                <a:gd name="T99" fmla="*/ 353215 h 3025"/>
                <a:gd name="T100" fmla="*/ 6348 w 2920"/>
                <a:gd name="T101" fmla="*/ 384955 h 3025"/>
                <a:gd name="T102" fmla="*/ 3627 w 2920"/>
                <a:gd name="T103" fmla="*/ 497630 h 3025"/>
                <a:gd name="T104" fmla="*/ 11335 w 2920"/>
                <a:gd name="T105" fmla="*/ 576525 h 3025"/>
                <a:gd name="T106" fmla="*/ 29245 w 2920"/>
                <a:gd name="T107" fmla="*/ 650887 h 3025"/>
                <a:gd name="T108" fmla="*/ 42621 w 2920"/>
                <a:gd name="T109" fmla="*/ 671291 h 3025"/>
                <a:gd name="T110" fmla="*/ 42168 w 2920"/>
                <a:gd name="T111" fmla="*/ 630029 h 3025"/>
                <a:gd name="T112" fmla="*/ 50783 w 2920"/>
                <a:gd name="T113" fmla="*/ 602597 h 3025"/>
                <a:gd name="T114" fmla="*/ 70053 w 2920"/>
                <a:gd name="T115" fmla="*/ 579473 h 302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920" h="3025">
                  <a:moveTo>
                    <a:pt x="357" y="2519"/>
                  </a:moveTo>
                  <a:lnTo>
                    <a:pt x="357" y="2519"/>
                  </a:lnTo>
                  <a:lnTo>
                    <a:pt x="366" y="2514"/>
                  </a:lnTo>
                  <a:lnTo>
                    <a:pt x="374" y="2510"/>
                  </a:lnTo>
                  <a:lnTo>
                    <a:pt x="384" y="2508"/>
                  </a:lnTo>
                  <a:lnTo>
                    <a:pt x="395" y="2505"/>
                  </a:lnTo>
                  <a:lnTo>
                    <a:pt x="404" y="2504"/>
                  </a:lnTo>
                  <a:lnTo>
                    <a:pt x="416" y="2505"/>
                  </a:lnTo>
                  <a:lnTo>
                    <a:pt x="427" y="2506"/>
                  </a:lnTo>
                  <a:lnTo>
                    <a:pt x="439" y="2509"/>
                  </a:lnTo>
                  <a:lnTo>
                    <a:pt x="450" y="2512"/>
                  </a:lnTo>
                  <a:lnTo>
                    <a:pt x="463" y="2516"/>
                  </a:lnTo>
                  <a:lnTo>
                    <a:pt x="488" y="2526"/>
                  </a:lnTo>
                  <a:lnTo>
                    <a:pt x="513" y="2538"/>
                  </a:lnTo>
                  <a:lnTo>
                    <a:pt x="537" y="2552"/>
                  </a:lnTo>
                  <a:lnTo>
                    <a:pt x="562" y="2566"/>
                  </a:lnTo>
                  <a:lnTo>
                    <a:pt x="586" y="2579"/>
                  </a:lnTo>
                  <a:lnTo>
                    <a:pt x="627" y="2607"/>
                  </a:lnTo>
                  <a:lnTo>
                    <a:pt x="662" y="2629"/>
                  </a:lnTo>
                  <a:lnTo>
                    <a:pt x="676" y="2636"/>
                  </a:lnTo>
                  <a:lnTo>
                    <a:pt x="685" y="2640"/>
                  </a:lnTo>
                  <a:lnTo>
                    <a:pt x="694" y="2643"/>
                  </a:lnTo>
                  <a:lnTo>
                    <a:pt x="706" y="2647"/>
                  </a:lnTo>
                  <a:lnTo>
                    <a:pt x="732" y="2660"/>
                  </a:lnTo>
                  <a:lnTo>
                    <a:pt x="759" y="2676"/>
                  </a:lnTo>
                  <a:lnTo>
                    <a:pt x="790" y="2693"/>
                  </a:lnTo>
                  <a:lnTo>
                    <a:pt x="839" y="2724"/>
                  </a:lnTo>
                  <a:lnTo>
                    <a:pt x="860" y="2738"/>
                  </a:lnTo>
                  <a:lnTo>
                    <a:pt x="878" y="2745"/>
                  </a:lnTo>
                  <a:lnTo>
                    <a:pt x="895" y="2750"/>
                  </a:lnTo>
                  <a:lnTo>
                    <a:pt x="914" y="2756"/>
                  </a:lnTo>
                  <a:lnTo>
                    <a:pt x="924" y="2757"/>
                  </a:lnTo>
                  <a:lnTo>
                    <a:pt x="932" y="2758"/>
                  </a:lnTo>
                  <a:lnTo>
                    <a:pt x="941" y="2758"/>
                  </a:lnTo>
                  <a:lnTo>
                    <a:pt x="948" y="2758"/>
                  </a:lnTo>
                  <a:lnTo>
                    <a:pt x="954" y="2754"/>
                  </a:lnTo>
                  <a:lnTo>
                    <a:pt x="958" y="2751"/>
                  </a:lnTo>
                  <a:lnTo>
                    <a:pt x="959" y="2749"/>
                  </a:lnTo>
                  <a:lnTo>
                    <a:pt x="960" y="2746"/>
                  </a:lnTo>
                  <a:lnTo>
                    <a:pt x="959" y="2738"/>
                  </a:lnTo>
                  <a:lnTo>
                    <a:pt x="953" y="2710"/>
                  </a:lnTo>
                  <a:lnTo>
                    <a:pt x="945" y="2663"/>
                  </a:lnTo>
                  <a:lnTo>
                    <a:pt x="937" y="2601"/>
                  </a:lnTo>
                  <a:lnTo>
                    <a:pt x="932" y="2566"/>
                  </a:lnTo>
                  <a:lnTo>
                    <a:pt x="929" y="2529"/>
                  </a:lnTo>
                  <a:lnTo>
                    <a:pt x="926" y="2491"/>
                  </a:lnTo>
                  <a:lnTo>
                    <a:pt x="925" y="2453"/>
                  </a:lnTo>
                  <a:lnTo>
                    <a:pt x="924" y="2414"/>
                  </a:lnTo>
                  <a:lnTo>
                    <a:pt x="925" y="2377"/>
                  </a:lnTo>
                  <a:lnTo>
                    <a:pt x="928" y="2340"/>
                  </a:lnTo>
                  <a:lnTo>
                    <a:pt x="932" y="2306"/>
                  </a:lnTo>
                  <a:lnTo>
                    <a:pt x="935" y="2290"/>
                  </a:lnTo>
                  <a:lnTo>
                    <a:pt x="939" y="2275"/>
                  </a:lnTo>
                  <a:lnTo>
                    <a:pt x="943" y="2260"/>
                  </a:lnTo>
                  <a:lnTo>
                    <a:pt x="948" y="2246"/>
                  </a:lnTo>
                  <a:lnTo>
                    <a:pt x="958" y="2220"/>
                  </a:lnTo>
                  <a:lnTo>
                    <a:pt x="969" y="2196"/>
                  </a:lnTo>
                  <a:lnTo>
                    <a:pt x="988" y="2154"/>
                  </a:lnTo>
                  <a:lnTo>
                    <a:pt x="1005" y="2117"/>
                  </a:lnTo>
                  <a:lnTo>
                    <a:pt x="1020" y="2082"/>
                  </a:lnTo>
                  <a:lnTo>
                    <a:pt x="1027" y="2065"/>
                  </a:lnTo>
                  <a:lnTo>
                    <a:pt x="1032" y="2049"/>
                  </a:lnTo>
                  <a:lnTo>
                    <a:pt x="1036" y="2031"/>
                  </a:lnTo>
                  <a:lnTo>
                    <a:pt x="1039" y="2013"/>
                  </a:lnTo>
                  <a:lnTo>
                    <a:pt x="1041" y="1993"/>
                  </a:lnTo>
                  <a:lnTo>
                    <a:pt x="1041" y="1974"/>
                  </a:lnTo>
                  <a:lnTo>
                    <a:pt x="1039" y="1952"/>
                  </a:lnTo>
                  <a:lnTo>
                    <a:pt x="1035" y="1928"/>
                  </a:lnTo>
                  <a:lnTo>
                    <a:pt x="1033" y="1916"/>
                  </a:lnTo>
                  <a:lnTo>
                    <a:pt x="1029" y="1904"/>
                  </a:lnTo>
                  <a:lnTo>
                    <a:pt x="1023" y="1892"/>
                  </a:lnTo>
                  <a:lnTo>
                    <a:pt x="1017" y="1881"/>
                  </a:lnTo>
                  <a:lnTo>
                    <a:pt x="1010" y="1869"/>
                  </a:lnTo>
                  <a:lnTo>
                    <a:pt x="1001" y="1858"/>
                  </a:lnTo>
                  <a:lnTo>
                    <a:pt x="991" y="1847"/>
                  </a:lnTo>
                  <a:lnTo>
                    <a:pt x="981" y="1837"/>
                  </a:lnTo>
                  <a:lnTo>
                    <a:pt x="958" y="1816"/>
                  </a:lnTo>
                  <a:lnTo>
                    <a:pt x="934" y="1796"/>
                  </a:lnTo>
                  <a:lnTo>
                    <a:pt x="909" y="1775"/>
                  </a:lnTo>
                  <a:lnTo>
                    <a:pt x="884" y="1757"/>
                  </a:lnTo>
                  <a:lnTo>
                    <a:pt x="859" y="1738"/>
                  </a:lnTo>
                  <a:lnTo>
                    <a:pt x="836" y="1720"/>
                  </a:lnTo>
                  <a:lnTo>
                    <a:pt x="815" y="1701"/>
                  </a:lnTo>
                  <a:lnTo>
                    <a:pt x="797" y="1683"/>
                  </a:lnTo>
                  <a:lnTo>
                    <a:pt x="790" y="1673"/>
                  </a:lnTo>
                  <a:lnTo>
                    <a:pt x="783" y="1665"/>
                  </a:lnTo>
                  <a:lnTo>
                    <a:pt x="778" y="1656"/>
                  </a:lnTo>
                  <a:lnTo>
                    <a:pt x="773" y="1647"/>
                  </a:lnTo>
                  <a:lnTo>
                    <a:pt x="771" y="1638"/>
                  </a:lnTo>
                  <a:lnTo>
                    <a:pt x="770" y="1628"/>
                  </a:lnTo>
                  <a:lnTo>
                    <a:pt x="770" y="1620"/>
                  </a:lnTo>
                  <a:lnTo>
                    <a:pt x="772" y="1610"/>
                  </a:lnTo>
                  <a:lnTo>
                    <a:pt x="781" y="1591"/>
                  </a:lnTo>
                  <a:lnTo>
                    <a:pt x="792" y="1569"/>
                  </a:lnTo>
                  <a:lnTo>
                    <a:pt x="806" y="1547"/>
                  </a:lnTo>
                  <a:lnTo>
                    <a:pt x="822" y="1522"/>
                  </a:lnTo>
                  <a:lnTo>
                    <a:pt x="840" y="1496"/>
                  </a:lnTo>
                  <a:lnTo>
                    <a:pt x="860" y="1470"/>
                  </a:lnTo>
                  <a:lnTo>
                    <a:pt x="903" y="1413"/>
                  </a:lnTo>
                  <a:lnTo>
                    <a:pt x="947" y="1355"/>
                  </a:lnTo>
                  <a:lnTo>
                    <a:pt x="969" y="1326"/>
                  </a:lnTo>
                  <a:lnTo>
                    <a:pt x="990" y="1296"/>
                  </a:lnTo>
                  <a:lnTo>
                    <a:pt x="1010" y="1267"/>
                  </a:lnTo>
                  <a:lnTo>
                    <a:pt x="1028" y="1239"/>
                  </a:lnTo>
                  <a:lnTo>
                    <a:pt x="1044" y="1210"/>
                  </a:lnTo>
                  <a:lnTo>
                    <a:pt x="1058" y="1183"/>
                  </a:lnTo>
                  <a:lnTo>
                    <a:pt x="1064" y="1170"/>
                  </a:lnTo>
                  <a:lnTo>
                    <a:pt x="1072" y="1156"/>
                  </a:lnTo>
                  <a:lnTo>
                    <a:pt x="1088" y="1129"/>
                  </a:lnTo>
                  <a:lnTo>
                    <a:pt x="1108" y="1102"/>
                  </a:lnTo>
                  <a:lnTo>
                    <a:pt x="1130" y="1077"/>
                  </a:lnTo>
                  <a:lnTo>
                    <a:pt x="1152" y="1051"/>
                  </a:lnTo>
                  <a:lnTo>
                    <a:pt x="1177" y="1026"/>
                  </a:lnTo>
                  <a:lnTo>
                    <a:pt x="1203" y="1002"/>
                  </a:lnTo>
                  <a:lnTo>
                    <a:pt x="1228" y="979"/>
                  </a:lnTo>
                  <a:lnTo>
                    <a:pt x="1255" y="958"/>
                  </a:lnTo>
                  <a:lnTo>
                    <a:pt x="1281" y="938"/>
                  </a:lnTo>
                  <a:lnTo>
                    <a:pt x="1306" y="920"/>
                  </a:lnTo>
                  <a:lnTo>
                    <a:pt x="1330" y="904"/>
                  </a:lnTo>
                  <a:lnTo>
                    <a:pt x="1353" y="891"/>
                  </a:lnTo>
                  <a:lnTo>
                    <a:pt x="1373" y="879"/>
                  </a:lnTo>
                  <a:lnTo>
                    <a:pt x="1393" y="871"/>
                  </a:lnTo>
                  <a:lnTo>
                    <a:pt x="1408" y="865"/>
                  </a:lnTo>
                  <a:lnTo>
                    <a:pt x="1426" y="862"/>
                  </a:lnTo>
                  <a:lnTo>
                    <a:pt x="1449" y="859"/>
                  </a:lnTo>
                  <a:lnTo>
                    <a:pt x="1476" y="858"/>
                  </a:lnTo>
                  <a:lnTo>
                    <a:pt x="1509" y="857"/>
                  </a:lnTo>
                  <a:lnTo>
                    <a:pt x="1585" y="856"/>
                  </a:lnTo>
                  <a:lnTo>
                    <a:pt x="1671" y="857"/>
                  </a:lnTo>
                  <a:lnTo>
                    <a:pt x="1857" y="862"/>
                  </a:lnTo>
                  <a:lnTo>
                    <a:pt x="1949" y="864"/>
                  </a:lnTo>
                  <a:lnTo>
                    <a:pt x="2032" y="865"/>
                  </a:lnTo>
                  <a:lnTo>
                    <a:pt x="2071" y="866"/>
                  </a:lnTo>
                  <a:lnTo>
                    <a:pt x="2109" y="867"/>
                  </a:lnTo>
                  <a:lnTo>
                    <a:pt x="2145" y="871"/>
                  </a:lnTo>
                  <a:lnTo>
                    <a:pt x="2180" y="875"/>
                  </a:lnTo>
                  <a:lnTo>
                    <a:pt x="2215" y="879"/>
                  </a:lnTo>
                  <a:lnTo>
                    <a:pt x="2247" y="885"/>
                  </a:lnTo>
                  <a:lnTo>
                    <a:pt x="2279" y="890"/>
                  </a:lnTo>
                  <a:lnTo>
                    <a:pt x="2310" y="896"/>
                  </a:lnTo>
                  <a:lnTo>
                    <a:pt x="2368" y="910"/>
                  </a:lnTo>
                  <a:lnTo>
                    <a:pt x="2422" y="925"/>
                  </a:lnTo>
                  <a:lnTo>
                    <a:pt x="2514" y="953"/>
                  </a:lnTo>
                  <a:lnTo>
                    <a:pt x="2529" y="958"/>
                  </a:lnTo>
                  <a:lnTo>
                    <a:pt x="2545" y="964"/>
                  </a:lnTo>
                  <a:lnTo>
                    <a:pt x="2581" y="981"/>
                  </a:lnTo>
                  <a:lnTo>
                    <a:pt x="2622" y="1003"/>
                  </a:lnTo>
                  <a:lnTo>
                    <a:pt x="2663" y="1026"/>
                  </a:lnTo>
                  <a:lnTo>
                    <a:pt x="2707" y="1052"/>
                  </a:lnTo>
                  <a:lnTo>
                    <a:pt x="2750" y="1079"/>
                  </a:lnTo>
                  <a:lnTo>
                    <a:pt x="2828" y="1129"/>
                  </a:lnTo>
                  <a:lnTo>
                    <a:pt x="2846" y="1114"/>
                  </a:lnTo>
                  <a:lnTo>
                    <a:pt x="2865" y="1098"/>
                  </a:lnTo>
                  <a:lnTo>
                    <a:pt x="2883" y="1079"/>
                  </a:lnTo>
                  <a:lnTo>
                    <a:pt x="2892" y="1069"/>
                  </a:lnTo>
                  <a:lnTo>
                    <a:pt x="2900" y="1059"/>
                  </a:lnTo>
                  <a:lnTo>
                    <a:pt x="2907" y="1050"/>
                  </a:lnTo>
                  <a:lnTo>
                    <a:pt x="2912" y="1039"/>
                  </a:lnTo>
                  <a:lnTo>
                    <a:pt x="2917" y="1029"/>
                  </a:lnTo>
                  <a:lnTo>
                    <a:pt x="2919" y="1020"/>
                  </a:lnTo>
                  <a:lnTo>
                    <a:pt x="2920" y="1011"/>
                  </a:lnTo>
                  <a:lnTo>
                    <a:pt x="2919" y="1002"/>
                  </a:lnTo>
                  <a:lnTo>
                    <a:pt x="2915" y="994"/>
                  </a:lnTo>
                  <a:lnTo>
                    <a:pt x="2909" y="985"/>
                  </a:lnTo>
                  <a:lnTo>
                    <a:pt x="2904" y="980"/>
                  </a:lnTo>
                  <a:lnTo>
                    <a:pt x="2900" y="973"/>
                  </a:lnTo>
                  <a:lnTo>
                    <a:pt x="2896" y="965"/>
                  </a:lnTo>
                  <a:lnTo>
                    <a:pt x="2893" y="955"/>
                  </a:lnTo>
                  <a:lnTo>
                    <a:pt x="2888" y="933"/>
                  </a:lnTo>
                  <a:lnTo>
                    <a:pt x="2883" y="907"/>
                  </a:lnTo>
                  <a:lnTo>
                    <a:pt x="2880" y="876"/>
                  </a:lnTo>
                  <a:lnTo>
                    <a:pt x="2877" y="842"/>
                  </a:lnTo>
                  <a:lnTo>
                    <a:pt x="2870" y="762"/>
                  </a:lnTo>
                  <a:lnTo>
                    <a:pt x="2864" y="718"/>
                  </a:lnTo>
                  <a:lnTo>
                    <a:pt x="2857" y="672"/>
                  </a:lnTo>
                  <a:lnTo>
                    <a:pt x="2848" y="623"/>
                  </a:lnTo>
                  <a:lnTo>
                    <a:pt x="2836" y="571"/>
                  </a:lnTo>
                  <a:lnTo>
                    <a:pt x="2830" y="545"/>
                  </a:lnTo>
                  <a:lnTo>
                    <a:pt x="2822" y="518"/>
                  </a:lnTo>
                  <a:lnTo>
                    <a:pt x="2814" y="491"/>
                  </a:lnTo>
                  <a:lnTo>
                    <a:pt x="2804" y="464"/>
                  </a:lnTo>
                  <a:lnTo>
                    <a:pt x="2793" y="436"/>
                  </a:lnTo>
                  <a:lnTo>
                    <a:pt x="2782" y="408"/>
                  </a:lnTo>
                  <a:lnTo>
                    <a:pt x="2770" y="379"/>
                  </a:lnTo>
                  <a:lnTo>
                    <a:pt x="2756" y="350"/>
                  </a:lnTo>
                  <a:lnTo>
                    <a:pt x="2741" y="322"/>
                  </a:lnTo>
                  <a:lnTo>
                    <a:pt x="2724" y="296"/>
                  </a:lnTo>
                  <a:lnTo>
                    <a:pt x="2705" y="271"/>
                  </a:lnTo>
                  <a:lnTo>
                    <a:pt x="2686" y="247"/>
                  </a:lnTo>
                  <a:lnTo>
                    <a:pt x="2666" y="225"/>
                  </a:lnTo>
                  <a:lnTo>
                    <a:pt x="2644" y="204"/>
                  </a:lnTo>
                  <a:lnTo>
                    <a:pt x="2622" y="185"/>
                  </a:lnTo>
                  <a:lnTo>
                    <a:pt x="2598" y="166"/>
                  </a:lnTo>
                  <a:lnTo>
                    <a:pt x="2574" y="149"/>
                  </a:lnTo>
                  <a:lnTo>
                    <a:pt x="2551" y="133"/>
                  </a:lnTo>
                  <a:lnTo>
                    <a:pt x="2526" y="118"/>
                  </a:lnTo>
                  <a:lnTo>
                    <a:pt x="2501" y="105"/>
                  </a:lnTo>
                  <a:lnTo>
                    <a:pt x="2476" y="92"/>
                  </a:lnTo>
                  <a:lnTo>
                    <a:pt x="2451" y="81"/>
                  </a:lnTo>
                  <a:lnTo>
                    <a:pt x="2426" y="70"/>
                  </a:lnTo>
                  <a:lnTo>
                    <a:pt x="2403" y="60"/>
                  </a:lnTo>
                  <a:lnTo>
                    <a:pt x="2355" y="43"/>
                  </a:lnTo>
                  <a:lnTo>
                    <a:pt x="2310" y="30"/>
                  </a:lnTo>
                  <a:lnTo>
                    <a:pt x="2271" y="19"/>
                  </a:lnTo>
                  <a:lnTo>
                    <a:pt x="2235" y="12"/>
                  </a:lnTo>
                  <a:lnTo>
                    <a:pt x="2205" y="6"/>
                  </a:lnTo>
                  <a:lnTo>
                    <a:pt x="2183" y="2"/>
                  </a:lnTo>
                  <a:lnTo>
                    <a:pt x="2164" y="0"/>
                  </a:lnTo>
                  <a:lnTo>
                    <a:pt x="2176" y="9"/>
                  </a:lnTo>
                  <a:lnTo>
                    <a:pt x="2182" y="13"/>
                  </a:lnTo>
                  <a:lnTo>
                    <a:pt x="2186" y="17"/>
                  </a:lnTo>
                  <a:lnTo>
                    <a:pt x="2192" y="27"/>
                  </a:lnTo>
                  <a:lnTo>
                    <a:pt x="2197" y="38"/>
                  </a:lnTo>
                  <a:lnTo>
                    <a:pt x="2198" y="47"/>
                  </a:lnTo>
                  <a:lnTo>
                    <a:pt x="2198" y="57"/>
                  </a:lnTo>
                  <a:lnTo>
                    <a:pt x="2196" y="67"/>
                  </a:lnTo>
                  <a:lnTo>
                    <a:pt x="2192" y="76"/>
                  </a:lnTo>
                  <a:lnTo>
                    <a:pt x="2189" y="86"/>
                  </a:lnTo>
                  <a:lnTo>
                    <a:pt x="2184" y="93"/>
                  </a:lnTo>
                  <a:lnTo>
                    <a:pt x="2175" y="107"/>
                  </a:lnTo>
                  <a:lnTo>
                    <a:pt x="2168" y="117"/>
                  </a:lnTo>
                  <a:lnTo>
                    <a:pt x="2164" y="120"/>
                  </a:lnTo>
                  <a:lnTo>
                    <a:pt x="2131" y="108"/>
                  </a:lnTo>
                  <a:lnTo>
                    <a:pt x="2096" y="97"/>
                  </a:lnTo>
                  <a:lnTo>
                    <a:pt x="2055" y="84"/>
                  </a:lnTo>
                  <a:lnTo>
                    <a:pt x="2011" y="71"/>
                  </a:lnTo>
                  <a:lnTo>
                    <a:pt x="1970" y="60"/>
                  </a:lnTo>
                  <a:lnTo>
                    <a:pt x="1952" y="57"/>
                  </a:lnTo>
                  <a:lnTo>
                    <a:pt x="1936" y="55"/>
                  </a:lnTo>
                  <a:lnTo>
                    <a:pt x="1922" y="54"/>
                  </a:lnTo>
                  <a:lnTo>
                    <a:pt x="1912" y="55"/>
                  </a:lnTo>
                  <a:lnTo>
                    <a:pt x="1901" y="58"/>
                  </a:lnTo>
                  <a:lnTo>
                    <a:pt x="1889" y="62"/>
                  </a:lnTo>
                  <a:lnTo>
                    <a:pt x="1853" y="77"/>
                  </a:lnTo>
                  <a:lnTo>
                    <a:pt x="1810" y="97"/>
                  </a:lnTo>
                  <a:lnTo>
                    <a:pt x="1763" y="119"/>
                  </a:lnTo>
                  <a:lnTo>
                    <a:pt x="1715" y="143"/>
                  </a:lnTo>
                  <a:lnTo>
                    <a:pt x="1671" y="167"/>
                  </a:lnTo>
                  <a:lnTo>
                    <a:pt x="1632" y="189"/>
                  </a:lnTo>
                  <a:lnTo>
                    <a:pt x="1617" y="200"/>
                  </a:lnTo>
                  <a:lnTo>
                    <a:pt x="1605" y="208"/>
                  </a:lnTo>
                  <a:lnTo>
                    <a:pt x="1600" y="211"/>
                  </a:lnTo>
                  <a:lnTo>
                    <a:pt x="1593" y="215"/>
                  </a:lnTo>
                  <a:lnTo>
                    <a:pt x="1586" y="218"/>
                  </a:lnTo>
                  <a:lnTo>
                    <a:pt x="1578" y="220"/>
                  </a:lnTo>
                  <a:lnTo>
                    <a:pt x="1561" y="222"/>
                  </a:lnTo>
                  <a:lnTo>
                    <a:pt x="1542" y="223"/>
                  </a:lnTo>
                  <a:lnTo>
                    <a:pt x="1520" y="223"/>
                  </a:lnTo>
                  <a:lnTo>
                    <a:pt x="1499" y="221"/>
                  </a:lnTo>
                  <a:lnTo>
                    <a:pt x="1452" y="216"/>
                  </a:lnTo>
                  <a:lnTo>
                    <a:pt x="1406" y="210"/>
                  </a:lnTo>
                  <a:lnTo>
                    <a:pt x="1362" y="205"/>
                  </a:lnTo>
                  <a:lnTo>
                    <a:pt x="1342" y="204"/>
                  </a:lnTo>
                  <a:lnTo>
                    <a:pt x="1325" y="204"/>
                  </a:lnTo>
                  <a:lnTo>
                    <a:pt x="1310" y="205"/>
                  </a:lnTo>
                  <a:lnTo>
                    <a:pt x="1304" y="206"/>
                  </a:lnTo>
                  <a:lnTo>
                    <a:pt x="1298" y="208"/>
                  </a:lnTo>
                  <a:lnTo>
                    <a:pt x="1288" y="214"/>
                  </a:lnTo>
                  <a:lnTo>
                    <a:pt x="1274" y="221"/>
                  </a:lnTo>
                  <a:lnTo>
                    <a:pt x="1241" y="242"/>
                  </a:lnTo>
                  <a:lnTo>
                    <a:pt x="1162" y="297"/>
                  </a:lnTo>
                  <a:lnTo>
                    <a:pt x="1118" y="326"/>
                  </a:lnTo>
                  <a:lnTo>
                    <a:pt x="1074" y="354"/>
                  </a:lnTo>
                  <a:lnTo>
                    <a:pt x="1052" y="367"/>
                  </a:lnTo>
                  <a:lnTo>
                    <a:pt x="1031" y="378"/>
                  </a:lnTo>
                  <a:lnTo>
                    <a:pt x="1011" y="388"/>
                  </a:lnTo>
                  <a:lnTo>
                    <a:pt x="992" y="394"/>
                  </a:lnTo>
                  <a:lnTo>
                    <a:pt x="973" y="401"/>
                  </a:lnTo>
                  <a:lnTo>
                    <a:pt x="952" y="410"/>
                  </a:lnTo>
                  <a:lnTo>
                    <a:pt x="930" y="421"/>
                  </a:lnTo>
                  <a:lnTo>
                    <a:pt x="907" y="433"/>
                  </a:lnTo>
                  <a:lnTo>
                    <a:pt x="860" y="459"/>
                  </a:lnTo>
                  <a:lnTo>
                    <a:pt x="814" y="487"/>
                  </a:lnTo>
                  <a:lnTo>
                    <a:pt x="770" y="515"/>
                  </a:lnTo>
                  <a:lnTo>
                    <a:pt x="733" y="542"/>
                  </a:lnTo>
                  <a:lnTo>
                    <a:pt x="704" y="565"/>
                  </a:lnTo>
                  <a:lnTo>
                    <a:pt x="685" y="581"/>
                  </a:lnTo>
                  <a:lnTo>
                    <a:pt x="661" y="605"/>
                  </a:lnTo>
                  <a:lnTo>
                    <a:pt x="647" y="617"/>
                  </a:lnTo>
                  <a:lnTo>
                    <a:pt x="631" y="630"/>
                  </a:lnTo>
                  <a:lnTo>
                    <a:pt x="609" y="642"/>
                  </a:lnTo>
                  <a:lnTo>
                    <a:pt x="597" y="648"/>
                  </a:lnTo>
                  <a:lnTo>
                    <a:pt x="583" y="655"/>
                  </a:lnTo>
                  <a:lnTo>
                    <a:pt x="568" y="660"/>
                  </a:lnTo>
                  <a:lnTo>
                    <a:pt x="551" y="667"/>
                  </a:lnTo>
                  <a:lnTo>
                    <a:pt x="510" y="679"/>
                  </a:lnTo>
                  <a:lnTo>
                    <a:pt x="487" y="687"/>
                  </a:lnTo>
                  <a:lnTo>
                    <a:pt x="465" y="697"/>
                  </a:lnTo>
                  <a:lnTo>
                    <a:pt x="443" y="708"/>
                  </a:lnTo>
                  <a:lnTo>
                    <a:pt x="421" y="722"/>
                  </a:lnTo>
                  <a:lnTo>
                    <a:pt x="401" y="736"/>
                  </a:lnTo>
                  <a:lnTo>
                    <a:pt x="381" y="752"/>
                  </a:lnTo>
                  <a:lnTo>
                    <a:pt x="362" y="769"/>
                  </a:lnTo>
                  <a:lnTo>
                    <a:pt x="344" y="785"/>
                  </a:lnTo>
                  <a:lnTo>
                    <a:pt x="313" y="815"/>
                  </a:lnTo>
                  <a:lnTo>
                    <a:pt x="289" y="841"/>
                  </a:lnTo>
                  <a:lnTo>
                    <a:pt x="274" y="859"/>
                  </a:lnTo>
                  <a:lnTo>
                    <a:pt x="269" y="865"/>
                  </a:lnTo>
                  <a:lnTo>
                    <a:pt x="264" y="868"/>
                  </a:lnTo>
                  <a:lnTo>
                    <a:pt x="246" y="879"/>
                  </a:lnTo>
                  <a:lnTo>
                    <a:pt x="222" y="896"/>
                  </a:lnTo>
                  <a:lnTo>
                    <a:pt x="207" y="908"/>
                  </a:lnTo>
                  <a:lnTo>
                    <a:pt x="191" y="923"/>
                  </a:lnTo>
                  <a:lnTo>
                    <a:pt x="173" y="939"/>
                  </a:lnTo>
                  <a:lnTo>
                    <a:pt x="155" y="959"/>
                  </a:lnTo>
                  <a:lnTo>
                    <a:pt x="136" y="980"/>
                  </a:lnTo>
                  <a:lnTo>
                    <a:pt x="117" y="1004"/>
                  </a:lnTo>
                  <a:lnTo>
                    <a:pt x="97" y="1031"/>
                  </a:lnTo>
                  <a:lnTo>
                    <a:pt x="77" y="1061"/>
                  </a:lnTo>
                  <a:lnTo>
                    <a:pt x="58" y="1093"/>
                  </a:lnTo>
                  <a:lnTo>
                    <a:pt x="39" y="1128"/>
                  </a:lnTo>
                  <a:lnTo>
                    <a:pt x="31" y="1146"/>
                  </a:lnTo>
                  <a:lnTo>
                    <a:pt x="23" y="1165"/>
                  </a:lnTo>
                  <a:lnTo>
                    <a:pt x="17" y="1183"/>
                  </a:lnTo>
                  <a:lnTo>
                    <a:pt x="11" y="1201"/>
                  </a:lnTo>
                  <a:lnTo>
                    <a:pt x="7" y="1219"/>
                  </a:lnTo>
                  <a:lnTo>
                    <a:pt x="4" y="1238"/>
                  </a:lnTo>
                  <a:lnTo>
                    <a:pt x="2" y="1256"/>
                  </a:lnTo>
                  <a:lnTo>
                    <a:pt x="1" y="1274"/>
                  </a:lnTo>
                  <a:lnTo>
                    <a:pt x="0" y="1292"/>
                  </a:lnTo>
                  <a:lnTo>
                    <a:pt x="0" y="1311"/>
                  </a:lnTo>
                  <a:lnTo>
                    <a:pt x="1" y="1346"/>
                  </a:lnTo>
                  <a:lnTo>
                    <a:pt x="4" y="1382"/>
                  </a:lnTo>
                  <a:lnTo>
                    <a:pt x="9" y="1417"/>
                  </a:lnTo>
                  <a:lnTo>
                    <a:pt x="20" y="1488"/>
                  </a:lnTo>
                  <a:lnTo>
                    <a:pt x="25" y="1523"/>
                  </a:lnTo>
                  <a:lnTo>
                    <a:pt x="30" y="1558"/>
                  </a:lnTo>
                  <a:lnTo>
                    <a:pt x="33" y="1593"/>
                  </a:lnTo>
                  <a:lnTo>
                    <a:pt x="34" y="1628"/>
                  </a:lnTo>
                  <a:lnTo>
                    <a:pt x="34" y="1646"/>
                  </a:lnTo>
                  <a:lnTo>
                    <a:pt x="33" y="1663"/>
                  </a:lnTo>
                  <a:lnTo>
                    <a:pt x="31" y="1680"/>
                  </a:lnTo>
                  <a:lnTo>
                    <a:pt x="28" y="1698"/>
                  </a:lnTo>
                  <a:lnTo>
                    <a:pt x="22" y="1738"/>
                  </a:lnTo>
                  <a:lnTo>
                    <a:pt x="18" y="1792"/>
                  </a:lnTo>
                  <a:lnTo>
                    <a:pt x="14" y="1856"/>
                  </a:lnTo>
                  <a:lnTo>
                    <a:pt x="11" y="1930"/>
                  </a:lnTo>
                  <a:lnTo>
                    <a:pt x="10" y="2012"/>
                  </a:lnTo>
                  <a:lnTo>
                    <a:pt x="12" y="2101"/>
                  </a:lnTo>
                  <a:lnTo>
                    <a:pt x="16" y="2195"/>
                  </a:lnTo>
                  <a:lnTo>
                    <a:pt x="18" y="2243"/>
                  </a:lnTo>
                  <a:lnTo>
                    <a:pt x="22" y="2293"/>
                  </a:lnTo>
                  <a:lnTo>
                    <a:pt x="25" y="2342"/>
                  </a:lnTo>
                  <a:lnTo>
                    <a:pt x="31" y="2393"/>
                  </a:lnTo>
                  <a:lnTo>
                    <a:pt x="36" y="2443"/>
                  </a:lnTo>
                  <a:lnTo>
                    <a:pt x="43" y="2493"/>
                  </a:lnTo>
                  <a:lnTo>
                    <a:pt x="50" y="2543"/>
                  </a:lnTo>
                  <a:lnTo>
                    <a:pt x="59" y="2592"/>
                  </a:lnTo>
                  <a:lnTo>
                    <a:pt x="67" y="2642"/>
                  </a:lnTo>
                  <a:lnTo>
                    <a:pt x="78" y="2690"/>
                  </a:lnTo>
                  <a:lnTo>
                    <a:pt x="89" y="2737"/>
                  </a:lnTo>
                  <a:lnTo>
                    <a:pt x="102" y="2783"/>
                  </a:lnTo>
                  <a:lnTo>
                    <a:pt x="114" y="2827"/>
                  </a:lnTo>
                  <a:lnTo>
                    <a:pt x="129" y="2871"/>
                  </a:lnTo>
                  <a:lnTo>
                    <a:pt x="144" y="2912"/>
                  </a:lnTo>
                  <a:lnTo>
                    <a:pt x="162" y="2952"/>
                  </a:lnTo>
                  <a:lnTo>
                    <a:pt x="180" y="2990"/>
                  </a:lnTo>
                  <a:lnTo>
                    <a:pt x="199" y="3025"/>
                  </a:lnTo>
                  <a:lnTo>
                    <a:pt x="193" y="2992"/>
                  </a:lnTo>
                  <a:lnTo>
                    <a:pt x="188" y="2961"/>
                  </a:lnTo>
                  <a:lnTo>
                    <a:pt x="185" y="2931"/>
                  </a:lnTo>
                  <a:lnTo>
                    <a:pt x="183" y="2902"/>
                  </a:lnTo>
                  <a:lnTo>
                    <a:pt x="182" y="2875"/>
                  </a:lnTo>
                  <a:lnTo>
                    <a:pt x="181" y="2849"/>
                  </a:lnTo>
                  <a:lnTo>
                    <a:pt x="182" y="2824"/>
                  </a:lnTo>
                  <a:lnTo>
                    <a:pt x="184" y="2802"/>
                  </a:lnTo>
                  <a:lnTo>
                    <a:pt x="186" y="2779"/>
                  </a:lnTo>
                  <a:lnTo>
                    <a:pt x="190" y="2759"/>
                  </a:lnTo>
                  <a:lnTo>
                    <a:pt x="194" y="2739"/>
                  </a:lnTo>
                  <a:lnTo>
                    <a:pt x="199" y="2721"/>
                  </a:lnTo>
                  <a:lnTo>
                    <a:pt x="205" y="2704"/>
                  </a:lnTo>
                  <a:lnTo>
                    <a:pt x="210" y="2688"/>
                  </a:lnTo>
                  <a:lnTo>
                    <a:pt x="216" y="2672"/>
                  </a:lnTo>
                  <a:lnTo>
                    <a:pt x="224" y="2658"/>
                  </a:lnTo>
                  <a:lnTo>
                    <a:pt x="231" y="2644"/>
                  </a:lnTo>
                  <a:lnTo>
                    <a:pt x="239" y="2632"/>
                  </a:lnTo>
                  <a:lnTo>
                    <a:pt x="248" y="2620"/>
                  </a:lnTo>
                  <a:lnTo>
                    <a:pt x="256" y="2608"/>
                  </a:lnTo>
                  <a:lnTo>
                    <a:pt x="273" y="2589"/>
                  </a:lnTo>
                  <a:lnTo>
                    <a:pt x="290" y="2571"/>
                  </a:lnTo>
                  <a:lnTo>
                    <a:pt x="309" y="2556"/>
                  </a:lnTo>
                  <a:lnTo>
                    <a:pt x="326" y="2543"/>
                  </a:lnTo>
                  <a:lnTo>
                    <a:pt x="357" y="251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0" name="Freeform 8"/>
            <p:cNvSpPr>
              <a:spLocks/>
            </p:cNvSpPr>
            <p:nvPr/>
          </p:nvSpPr>
          <p:spPr bwMode="auto">
            <a:xfrm>
              <a:off x="5889625" y="1441450"/>
              <a:ext cx="233363" cy="560388"/>
            </a:xfrm>
            <a:custGeom>
              <a:avLst/>
              <a:gdLst>
                <a:gd name="T0" fmla="*/ 172417 w 1030"/>
                <a:gd name="T1" fmla="*/ 525958 h 2474"/>
                <a:gd name="T2" fmla="*/ 174003 w 1030"/>
                <a:gd name="T3" fmla="*/ 542494 h 2474"/>
                <a:gd name="T4" fmla="*/ 174682 w 1030"/>
                <a:gd name="T5" fmla="*/ 560388 h 2474"/>
                <a:gd name="T6" fmla="*/ 184651 w 1030"/>
                <a:gd name="T7" fmla="*/ 538869 h 2474"/>
                <a:gd name="T8" fmla="*/ 194620 w 1030"/>
                <a:gd name="T9" fmla="*/ 516218 h 2474"/>
                <a:gd name="T10" fmla="*/ 203456 w 1030"/>
                <a:gd name="T11" fmla="*/ 494473 h 2474"/>
                <a:gd name="T12" fmla="*/ 209574 w 1030"/>
                <a:gd name="T13" fmla="*/ 476352 h 2474"/>
                <a:gd name="T14" fmla="*/ 211613 w 1030"/>
                <a:gd name="T15" fmla="*/ 468198 h 2474"/>
                <a:gd name="T16" fmla="*/ 215917 w 1030"/>
                <a:gd name="T17" fmla="*/ 448265 h 2474"/>
                <a:gd name="T18" fmla="*/ 220449 w 1030"/>
                <a:gd name="T19" fmla="*/ 423802 h 2474"/>
                <a:gd name="T20" fmla="*/ 225207 w 1030"/>
                <a:gd name="T21" fmla="*/ 396847 h 2474"/>
                <a:gd name="T22" fmla="*/ 229058 w 1030"/>
                <a:gd name="T23" fmla="*/ 369439 h 2474"/>
                <a:gd name="T24" fmla="*/ 232004 w 1030"/>
                <a:gd name="T25" fmla="*/ 343617 h 2474"/>
                <a:gd name="T26" fmla="*/ 233363 w 1030"/>
                <a:gd name="T27" fmla="*/ 320966 h 2474"/>
                <a:gd name="T28" fmla="*/ 233136 w 1030"/>
                <a:gd name="T29" fmla="*/ 307375 h 2474"/>
                <a:gd name="T30" fmla="*/ 232457 w 1030"/>
                <a:gd name="T31" fmla="*/ 300127 h 2474"/>
                <a:gd name="T32" fmla="*/ 232004 w 1030"/>
                <a:gd name="T33" fmla="*/ 297635 h 2474"/>
                <a:gd name="T34" fmla="*/ 229738 w 1030"/>
                <a:gd name="T35" fmla="*/ 291520 h 2474"/>
                <a:gd name="T36" fmla="*/ 221128 w 1030"/>
                <a:gd name="T37" fmla="*/ 274305 h 2474"/>
                <a:gd name="T38" fmla="*/ 208214 w 1030"/>
                <a:gd name="T39" fmla="*/ 251880 h 2474"/>
                <a:gd name="T40" fmla="*/ 192355 w 1030"/>
                <a:gd name="T41" fmla="*/ 226284 h 2474"/>
                <a:gd name="T42" fmla="*/ 175136 w 1030"/>
                <a:gd name="T43" fmla="*/ 199783 h 2474"/>
                <a:gd name="T44" fmla="*/ 157463 w 1030"/>
                <a:gd name="T45" fmla="*/ 174640 h 2474"/>
                <a:gd name="T46" fmla="*/ 141151 w 1030"/>
                <a:gd name="T47" fmla="*/ 152215 h 2474"/>
                <a:gd name="T48" fmla="*/ 127783 w 1030"/>
                <a:gd name="T49" fmla="*/ 135001 h 2474"/>
                <a:gd name="T50" fmla="*/ 122799 w 1030"/>
                <a:gd name="T51" fmla="*/ 128885 h 2474"/>
                <a:gd name="T52" fmla="*/ 70462 w 1030"/>
                <a:gd name="T53" fmla="*/ 73390 h 2474"/>
                <a:gd name="T54" fmla="*/ 0 w 1030"/>
                <a:gd name="T55" fmla="*/ 0 h 2474"/>
                <a:gd name="T56" fmla="*/ 21977 w 1030"/>
                <a:gd name="T57" fmla="*/ 47567 h 2474"/>
                <a:gd name="T58" fmla="*/ 58001 w 1030"/>
                <a:gd name="T59" fmla="*/ 128432 h 2474"/>
                <a:gd name="T60" fmla="*/ 82923 w 1030"/>
                <a:gd name="T61" fmla="*/ 182568 h 2474"/>
                <a:gd name="T62" fmla="*/ 95384 w 1030"/>
                <a:gd name="T63" fmla="*/ 208164 h 2474"/>
                <a:gd name="T64" fmla="*/ 104220 w 1030"/>
                <a:gd name="T65" fmla="*/ 227190 h 2474"/>
                <a:gd name="T66" fmla="*/ 112603 w 1030"/>
                <a:gd name="T67" fmla="*/ 247576 h 2474"/>
                <a:gd name="T68" fmla="*/ 120080 w 1030"/>
                <a:gd name="T69" fmla="*/ 268415 h 2474"/>
                <a:gd name="T70" fmla="*/ 126877 w 1030"/>
                <a:gd name="T71" fmla="*/ 289934 h 2474"/>
                <a:gd name="T72" fmla="*/ 133221 w 1030"/>
                <a:gd name="T73" fmla="*/ 311906 h 2474"/>
                <a:gd name="T74" fmla="*/ 144096 w 1030"/>
                <a:gd name="T75" fmla="*/ 356075 h 2474"/>
                <a:gd name="T76" fmla="*/ 152932 w 1030"/>
                <a:gd name="T77" fmla="*/ 400018 h 2474"/>
                <a:gd name="T78" fmla="*/ 159956 w 1030"/>
                <a:gd name="T79" fmla="*/ 441243 h 2474"/>
                <a:gd name="T80" fmla="*/ 168112 w 1030"/>
                <a:gd name="T81" fmla="*/ 496285 h 2474"/>
                <a:gd name="T82" fmla="*/ 172417 w 1030"/>
                <a:gd name="T83" fmla="*/ 525958 h 247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030" h="2474">
                  <a:moveTo>
                    <a:pt x="761" y="2322"/>
                  </a:moveTo>
                  <a:lnTo>
                    <a:pt x="761" y="2322"/>
                  </a:lnTo>
                  <a:lnTo>
                    <a:pt x="765" y="2357"/>
                  </a:lnTo>
                  <a:lnTo>
                    <a:pt x="768" y="2395"/>
                  </a:lnTo>
                  <a:lnTo>
                    <a:pt x="770" y="2433"/>
                  </a:lnTo>
                  <a:lnTo>
                    <a:pt x="771" y="2474"/>
                  </a:lnTo>
                  <a:lnTo>
                    <a:pt x="815" y="2379"/>
                  </a:lnTo>
                  <a:lnTo>
                    <a:pt x="838" y="2329"/>
                  </a:lnTo>
                  <a:lnTo>
                    <a:pt x="859" y="2279"/>
                  </a:lnTo>
                  <a:lnTo>
                    <a:pt x="880" y="2230"/>
                  </a:lnTo>
                  <a:lnTo>
                    <a:pt x="898" y="2183"/>
                  </a:lnTo>
                  <a:lnTo>
                    <a:pt x="913" y="2140"/>
                  </a:lnTo>
                  <a:lnTo>
                    <a:pt x="925" y="2103"/>
                  </a:lnTo>
                  <a:lnTo>
                    <a:pt x="934" y="2067"/>
                  </a:lnTo>
                  <a:lnTo>
                    <a:pt x="943" y="2026"/>
                  </a:lnTo>
                  <a:lnTo>
                    <a:pt x="953" y="1979"/>
                  </a:lnTo>
                  <a:lnTo>
                    <a:pt x="964" y="1927"/>
                  </a:lnTo>
                  <a:lnTo>
                    <a:pt x="973" y="1871"/>
                  </a:lnTo>
                  <a:lnTo>
                    <a:pt x="984" y="1812"/>
                  </a:lnTo>
                  <a:lnTo>
                    <a:pt x="994" y="1752"/>
                  </a:lnTo>
                  <a:lnTo>
                    <a:pt x="1002" y="1692"/>
                  </a:lnTo>
                  <a:lnTo>
                    <a:pt x="1011" y="1631"/>
                  </a:lnTo>
                  <a:lnTo>
                    <a:pt x="1018" y="1572"/>
                  </a:lnTo>
                  <a:lnTo>
                    <a:pt x="1024" y="1517"/>
                  </a:lnTo>
                  <a:lnTo>
                    <a:pt x="1028" y="1465"/>
                  </a:lnTo>
                  <a:lnTo>
                    <a:pt x="1030" y="1417"/>
                  </a:lnTo>
                  <a:lnTo>
                    <a:pt x="1030" y="1375"/>
                  </a:lnTo>
                  <a:lnTo>
                    <a:pt x="1029" y="1357"/>
                  </a:lnTo>
                  <a:lnTo>
                    <a:pt x="1028" y="1341"/>
                  </a:lnTo>
                  <a:lnTo>
                    <a:pt x="1026" y="1325"/>
                  </a:lnTo>
                  <a:lnTo>
                    <a:pt x="1024" y="1314"/>
                  </a:lnTo>
                  <a:lnTo>
                    <a:pt x="1019" y="1301"/>
                  </a:lnTo>
                  <a:lnTo>
                    <a:pt x="1014" y="1287"/>
                  </a:lnTo>
                  <a:lnTo>
                    <a:pt x="998" y="1251"/>
                  </a:lnTo>
                  <a:lnTo>
                    <a:pt x="976" y="1211"/>
                  </a:lnTo>
                  <a:lnTo>
                    <a:pt x="950" y="1163"/>
                  </a:lnTo>
                  <a:lnTo>
                    <a:pt x="919" y="1112"/>
                  </a:lnTo>
                  <a:lnTo>
                    <a:pt x="885" y="1057"/>
                  </a:lnTo>
                  <a:lnTo>
                    <a:pt x="849" y="999"/>
                  </a:lnTo>
                  <a:lnTo>
                    <a:pt x="811" y="941"/>
                  </a:lnTo>
                  <a:lnTo>
                    <a:pt x="773" y="882"/>
                  </a:lnTo>
                  <a:lnTo>
                    <a:pt x="733" y="825"/>
                  </a:lnTo>
                  <a:lnTo>
                    <a:pt x="695" y="771"/>
                  </a:lnTo>
                  <a:lnTo>
                    <a:pt x="658" y="719"/>
                  </a:lnTo>
                  <a:lnTo>
                    <a:pt x="623" y="672"/>
                  </a:lnTo>
                  <a:lnTo>
                    <a:pt x="592" y="630"/>
                  </a:lnTo>
                  <a:lnTo>
                    <a:pt x="564" y="596"/>
                  </a:lnTo>
                  <a:lnTo>
                    <a:pt x="542" y="569"/>
                  </a:lnTo>
                  <a:lnTo>
                    <a:pt x="451" y="471"/>
                  </a:lnTo>
                  <a:lnTo>
                    <a:pt x="311" y="324"/>
                  </a:lnTo>
                  <a:lnTo>
                    <a:pt x="0" y="0"/>
                  </a:lnTo>
                  <a:lnTo>
                    <a:pt x="47" y="101"/>
                  </a:lnTo>
                  <a:lnTo>
                    <a:pt x="97" y="210"/>
                  </a:lnTo>
                  <a:lnTo>
                    <a:pt x="202" y="445"/>
                  </a:lnTo>
                  <a:lnTo>
                    <a:pt x="256" y="567"/>
                  </a:lnTo>
                  <a:lnTo>
                    <a:pt x="311" y="688"/>
                  </a:lnTo>
                  <a:lnTo>
                    <a:pt x="366" y="806"/>
                  </a:lnTo>
                  <a:lnTo>
                    <a:pt x="421" y="919"/>
                  </a:lnTo>
                  <a:lnTo>
                    <a:pt x="441" y="961"/>
                  </a:lnTo>
                  <a:lnTo>
                    <a:pt x="460" y="1003"/>
                  </a:lnTo>
                  <a:lnTo>
                    <a:pt x="478" y="1047"/>
                  </a:lnTo>
                  <a:lnTo>
                    <a:pt x="497" y="1093"/>
                  </a:lnTo>
                  <a:lnTo>
                    <a:pt x="514" y="1139"/>
                  </a:lnTo>
                  <a:lnTo>
                    <a:pt x="530" y="1185"/>
                  </a:lnTo>
                  <a:lnTo>
                    <a:pt x="545" y="1232"/>
                  </a:lnTo>
                  <a:lnTo>
                    <a:pt x="560" y="1280"/>
                  </a:lnTo>
                  <a:lnTo>
                    <a:pt x="574" y="1329"/>
                  </a:lnTo>
                  <a:lnTo>
                    <a:pt x="588" y="1377"/>
                  </a:lnTo>
                  <a:lnTo>
                    <a:pt x="613" y="1475"/>
                  </a:lnTo>
                  <a:lnTo>
                    <a:pt x="636" y="1572"/>
                  </a:lnTo>
                  <a:lnTo>
                    <a:pt x="657" y="1670"/>
                  </a:lnTo>
                  <a:lnTo>
                    <a:pt x="675" y="1766"/>
                  </a:lnTo>
                  <a:lnTo>
                    <a:pt x="691" y="1859"/>
                  </a:lnTo>
                  <a:lnTo>
                    <a:pt x="706" y="1948"/>
                  </a:lnTo>
                  <a:lnTo>
                    <a:pt x="720" y="2035"/>
                  </a:lnTo>
                  <a:lnTo>
                    <a:pt x="742" y="2191"/>
                  </a:lnTo>
                  <a:lnTo>
                    <a:pt x="761" y="2322"/>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1" name="Freeform 9"/>
            <p:cNvSpPr>
              <a:spLocks/>
            </p:cNvSpPr>
            <p:nvPr/>
          </p:nvSpPr>
          <p:spPr bwMode="auto">
            <a:xfrm>
              <a:off x="5661025" y="1235075"/>
              <a:ext cx="403225" cy="915988"/>
            </a:xfrm>
            <a:custGeom>
              <a:avLst/>
              <a:gdLst>
                <a:gd name="T0" fmla="*/ 95143 w 1780"/>
                <a:gd name="T1" fmla="*/ 7252 h 4042"/>
                <a:gd name="T2" fmla="*/ 65920 w 1780"/>
                <a:gd name="T3" fmla="*/ 0 h 4042"/>
                <a:gd name="T4" fmla="*/ 57765 w 1780"/>
                <a:gd name="T5" fmla="*/ 4986 h 4042"/>
                <a:gd name="T6" fmla="*/ 48251 w 1780"/>
                <a:gd name="T7" fmla="*/ 13824 h 4042"/>
                <a:gd name="T8" fmla="*/ 44853 w 1780"/>
                <a:gd name="T9" fmla="*/ 18809 h 4042"/>
                <a:gd name="T10" fmla="*/ 38284 w 1780"/>
                <a:gd name="T11" fmla="*/ 25381 h 4042"/>
                <a:gd name="T12" fmla="*/ 27184 w 1780"/>
                <a:gd name="T13" fmla="*/ 31273 h 4042"/>
                <a:gd name="T14" fmla="*/ 12912 w 1780"/>
                <a:gd name="T15" fmla="*/ 34219 h 4042"/>
                <a:gd name="T16" fmla="*/ 0 w 1780"/>
                <a:gd name="T17" fmla="*/ 33539 h 4042"/>
                <a:gd name="T18" fmla="*/ 10420 w 1780"/>
                <a:gd name="T19" fmla="*/ 50762 h 4042"/>
                <a:gd name="T20" fmla="*/ 23786 w 1780"/>
                <a:gd name="T21" fmla="*/ 63226 h 4042"/>
                <a:gd name="T22" fmla="*/ 31035 w 1780"/>
                <a:gd name="T23" fmla="*/ 67759 h 4042"/>
                <a:gd name="T24" fmla="*/ 50743 w 1780"/>
                <a:gd name="T25" fmla="*/ 86568 h 4042"/>
                <a:gd name="T26" fmla="*/ 72716 w 1780"/>
                <a:gd name="T27" fmla="*/ 112176 h 4042"/>
                <a:gd name="T28" fmla="*/ 83816 w 1780"/>
                <a:gd name="T29" fmla="*/ 122600 h 4042"/>
                <a:gd name="T30" fmla="*/ 90159 w 1780"/>
                <a:gd name="T31" fmla="*/ 124640 h 4042"/>
                <a:gd name="T32" fmla="*/ 101712 w 1780"/>
                <a:gd name="T33" fmla="*/ 131891 h 4042"/>
                <a:gd name="T34" fmla="*/ 132521 w 1780"/>
                <a:gd name="T35" fmla="*/ 163618 h 4042"/>
                <a:gd name="T36" fmla="*/ 152908 w 1780"/>
                <a:gd name="T37" fmla="*/ 189226 h 4042"/>
                <a:gd name="T38" fmla="*/ 178280 w 1780"/>
                <a:gd name="T39" fmla="*/ 236362 h 4042"/>
                <a:gd name="T40" fmla="*/ 223359 w 1780"/>
                <a:gd name="T41" fmla="*/ 327916 h 4042"/>
                <a:gd name="T42" fmla="*/ 242162 w 1780"/>
                <a:gd name="T43" fmla="*/ 371879 h 4042"/>
                <a:gd name="T44" fmla="*/ 248051 w 1780"/>
                <a:gd name="T45" fmla="*/ 391142 h 4042"/>
                <a:gd name="T46" fmla="*/ 271384 w 1780"/>
                <a:gd name="T47" fmla="*/ 451422 h 4042"/>
                <a:gd name="T48" fmla="*/ 289280 w 1780"/>
                <a:gd name="T49" fmla="*/ 507623 h 4042"/>
                <a:gd name="T50" fmla="*/ 303778 w 1780"/>
                <a:gd name="T51" fmla="*/ 563598 h 4042"/>
                <a:gd name="T52" fmla="*/ 319182 w 1780"/>
                <a:gd name="T53" fmla="*/ 588299 h 4042"/>
                <a:gd name="T54" fmla="*/ 326204 w 1780"/>
                <a:gd name="T55" fmla="*/ 596457 h 4042"/>
                <a:gd name="T56" fmla="*/ 316464 w 1780"/>
                <a:gd name="T57" fmla="*/ 584447 h 4042"/>
                <a:gd name="T58" fmla="*/ 303778 w 1780"/>
                <a:gd name="T59" fmla="*/ 563598 h 4042"/>
                <a:gd name="T60" fmla="*/ 318049 w 1780"/>
                <a:gd name="T61" fmla="*/ 630677 h 4042"/>
                <a:gd name="T62" fmla="*/ 331415 w 1780"/>
                <a:gd name="T63" fmla="*/ 712485 h 4042"/>
                <a:gd name="T64" fmla="*/ 358145 w 1780"/>
                <a:gd name="T65" fmla="*/ 799280 h 4042"/>
                <a:gd name="T66" fmla="*/ 381252 w 1780"/>
                <a:gd name="T67" fmla="*/ 882449 h 4042"/>
                <a:gd name="T68" fmla="*/ 388500 w 1780"/>
                <a:gd name="T69" fmla="*/ 915988 h 4042"/>
                <a:gd name="T70" fmla="*/ 396203 w 1780"/>
                <a:gd name="T71" fmla="*/ 866585 h 4042"/>
                <a:gd name="T72" fmla="*/ 401413 w 1780"/>
                <a:gd name="T73" fmla="*/ 818542 h 4042"/>
                <a:gd name="T74" fmla="*/ 403225 w 1780"/>
                <a:gd name="T75" fmla="*/ 766874 h 4042"/>
                <a:gd name="T76" fmla="*/ 385782 w 1780"/>
                <a:gd name="T77" fmla="*/ 801999 h 4042"/>
                <a:gd name="T78" fmla="*/ 402998 w 1780"/>
                <a:gd name="T79" fmla="*/ 757582 h 4042"/>
                <a:gd name="T80" fmla="*/ 400960 w 1780"/>
                <a:gd name="T81" fmla="*/ 732428 h 4042"/>
                <a:gd name="T82" fmla="*/ 385103 w 1780"/>
                <a:gd name="T83" fmla="*/ 627504 h 4042"/>
                <a:gd name="T84" fmla="*/ 367433 w 1780"/>
                <a:gd name="T85" fmla="*/ 540483 h 4042"/>
                <a:gd name="T86" fmla="*/ 352029 w 1780"/>
                <a:gd name="T87" fmla="*/ 485415 h 4042"/>
                <a:gd name="T88" fmla="*/ 336851 w 1780"/>
                <a:gd name="T89" fmla="*/ 443490 h 4042"/>
                <a:gd name="T90" fmla="*/ 323939 w 1780"/>
                <a:gd name="T91" fmla="*/ 414483 h 4042"/>
                <a:gd name="T92" fmla="*/ 274329 w 1780"/>
                <a:gd name="T93" fmla="*/ 307067 h 4042"/>
                <a:gd name="T94" fmla="*/ 228570 w 1780"/>
                <a:gd name="T95" fmla="*/ 206222 h 4042"/>
                <a:gd name="T96" fmla="*/ 228570 w 1780"/>
                <a:gd name="T97" fmla="*/ 206222 h 4042"/>
                <a:gd name="T98" fmla="*/ 208861 w 1780"/>
                <a:gd name="T99" fmla="*/ 168150 h 4042"/>
                <a:gd name="T100" fmla="*/ 192325 w 1780"/>
                <a:gd name="T101" fmla="*/ 143902 h 4042"/>
                <a:gd name="T102" fmla="*/ 176241 w 1780"/>
                <a:gd name="T103" fmla="*/ 124186 h 4042"/>
                <a:gd name="T104" fmla="*/ 153814 w 1780"/>
                <a:gd name="T105" fmla="*/ 89741 h 4042"/>
                <a:gd name="T106" fmla="*/ 153814 w 1780"/>
                <a:gd name="T107" fmla="*/ 25608 h 4042"/>
                <a:gd name="T108" fmla="*/ 136598 w 1780"/>
                <a:gd name="T109" fmla="*/ 13370 h 404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780" h="4042">
                  <a:moveTo>
                    <a:pt x="488" y="44"/>
                  </a:moveTo>
                  <a:lnTo>
                    <a:pt x="488" y="44"/>
                  </a:lnTo>
                  <a:lnTo>
                    <a:pt x="454" y="38"/>
                  </a:lnTo>
                  <a:lnTo>
                    <a:pt x="420" y="32"/>
                  </a:lnTo>
                  <a:lnTo>
                    <a:pt x="387" y="25"/>
                  </a:lnTo>
                  <a:lnTo>
                    <a:pt x="356" y="18"/>
                  </a:lnTo>
                  <a:lnTo>
                    <a:pt x="309" y="5"/>
                  </a:lnTo>
                  <a:lnTo>
                    <a:pt x="291" y="0"/>
                  </a:lnTo>
                  <a:lnTo>
                    <a:pt x="280" y="6"/>
                  </a:lnTo>
                  <a:lnTo>
                    <a:pt x="268" y="12"/>
                  </a:lnTo>
                  <a:lnTo>
                    <a:pt x="255" y="22"/>
                  </a:lnTo>
                  <a:lnTo>
                    <a:pt x="240" y="33"/>
                  </a:lnTo>
                  <a:lnTo>
                    <a:pt x="226" y="46"/>
                  </a:lnTo>
                  <a:lnTo>
                    <a:pt x="219" y="53"/>
                  </a:lnTo>
                  <a:lnTo>
                    <a:pt x="213" y="61"/>
                  </a:lnTo>
                  <a:lnTo>
                    <a:pt x="207" y="68"/>
                  </a:lnTo>
                  <a:lnTo>
                    <a:pt x="203" y="77"/>
                  </a:lnTo>
                  <a:lnTo>
                    <a:pt x="198" y="83"/>
                  </a:lnTo>
                  <a:lnTo>
                    <a:pt x="193" y="90"/>
                  </a:lnTo>
                  <a:lnTo>
                    <a:pt x="187" y="97"/>
                  </a:lnTo>
                  <a:lnTo>
                    <a:pt x="179" y="105"/>
                  </a:lnTo>
                  <a:lnTo>
                    <a:pt x="169" y="112"/>
                  </a:lnTo>
                  <a:lnTo>
                    <a:pt x="159" y="119"/>
                  </a:lnTo>
                  <a:lnTo>
                    <a:pt x="147" y="126"/>
                  </a:lnTo>
                  <a:lnTo>
                    <a:pt x="134" y="132"/>
                  </a:lnTo>
                  <a:lnTo>
                    <a:pt x="120" y="138"/>
                  </a:lnTo>
                  <a:lnTo>
                    <a:pt x="106" y="142"/>
                  </a:lnTo>
                  <a:lnTo>
                    <a:pt x="90" y="147"/>
                  </a:lnTo>
                  <a:lnTo>
                    <a:pt x="74" y="150"/>
                  </a:lnTo>
                  <a:lnTo>
                    <a:pt x="57" y="151"/>
                  </a:lnTo>
                  <a:lnTo>
                    <a:pt x="39" y="152"/>
                  </a:lnTo>
                  <a:lnTo>
                    <a:pt x="19" y="151"/>
                  </a:lnTo>
                  <a:lnTo>
                    <a:pt x="0" y="148"/>
                  </a:lnTo>
                  <a:lnTo>
                    <a:pt x="10" y="167"/>
                  </a:lnTo>
                  <a:lnTo>
                    <a:pt x="20" y="186"/>
                  </a:lnTo>
                  <a:lnTo>
                    <a:pt x="32" y="206"/>
                  </a:lnTo>
                  <a:lnTo>
                    <a:pt x="46" y="224"/>
                  </a:lnTo>
                  <a:lnTo>
                    <a:pt x="61" y="241"/>
                  </a:lnTo>
                  <a:lnTo>
                    <a:pt x="77" y="257"/>
                  </a:lnTo>
                  <a:lnTo>
                    <a:pt x="95" y="272"/>
                  </a:lnTo>
                  <a:lnTo>
                    <a:pt x="105" y="279"/>
                  </a:lnTo>
                  <a:lnTo>
                    <a:pt x="116" y="284"/>
                  </a:lnTo>
                  <a:lnTo>
                    <a:pt x="127" y="291"/>
                  </a:lnTo>
                  <a:lnTo>
                    <a:pt x="137" y="299"/>
                  </a:lnTo>
                  <a:lnTo>
                    <a:pt x="160" y="316"/>
                  </a:lnTo>
                  <a:lnTo>
                    <a:pt x="181" y="335"/>
                  </a:lnTo>
                  <a:lnTo>
                    <a:pt x="203" y="358"/>
                  </a:lnTo>
                  <a:lnTo>
                    <a:pt x="224" y="382"/>
                  </a:lnTo>
                  <a:lnTo>
                    <a:pt x="245" y="405"/>
                  </a:lnTo>
                  <a:lnTo>
                    <a:pt x="283" y="453"/>
                  </a:lnTo>
                  <a:lnTo>
                    <a:pt x="303" y="475"/>
                  </a:lnTo>
                  <a:lnTo>
                    <a:pt x="321" y="495"/>
                  </a:lnTo>
                  <a:lnTo>
                    <a:pt x="338" y="514"/>
                  </a:lnTo>
                  <a:lnTo>
                    <a:pt x="354" y="530"/>
                  </a:lnTo>
                  <a:lnTo>
                    <a:pt x="362" y="535"/>
                  </a:lnTo>
                  <a:lnTo>
                    <a:pt x="370" y="541"/>
                  </a:lnTo>
                  <a:lnTo>
                    <a:pt x="378" y="545"/>
                  </a:lnTo>
                  <a:lnTo>
                    <a:pt x="384" y="548"/>
                  </a:lnTo>
                  <a:lnTo>
                    <a:pt x="392" y="550"/>
                  </a:lnTo>
                  <a:lnTo>
                    <a:pt x="398" y="550"/>
                  </a:lnTo>
                  <a:lnTo>
                    <a:pt x="405" y="550"/>
                  </a:lnTo>
                  <a:lnTo>
                    <a:pt x="411" y="547"/>
                  </a:lnTo>
                  <a:lnTo>
                    <a:pt x="449" y="582"/>
                  </a:lnTo>
                  <a:lnTo>
                    <a:pt x="487" y="620"/>
                  </a:lnTo>
                  <a:lnTo>
                    <a:pt x="534" y="668"/>
                  </a:lnTo>
                  <a:lnTo>
                    <a:pt x="559" y="694"/>
                  </a:lnTo>
                  <a:lnTo>
                    <a:pt x="585" y="722"/>
                  </a:lnTo>
                  <a:lnTo>
                    <a:pt x="610" y="750"/>
                  </a:lnTo>
                  <a:lnTo>
                    <a:pt x="633" y="779"/>
                  </a:lnTo>
                  <a:lnTo>
                    <a:pt x="656" y="807"/>
                  </a:lnTo>
                  <a:lnTo>
                    <a:pt x="675" y="835"/>
                  </a:lnTo>
                  <a:lnTo>
                    <a:pt x="692" y="861"/>
                  </a:lnTo>
                  <a:lnTo>
                    <a:pt x="707" y="887"/>
                  </a:lnTo>
                  <a:lnTo>
                    <a:pt x="787" y="1043"/>
                  </a:lnTo>
                  <a:lnTo>
                    <a:pt x="842" y="1151"/>
                  </a:lnTo>
                  <a:lnTo>
                    <a:pt x="901" y="1269"/>
                  </a:lnTo>
                  <a:lnTo>
                    <a:pt x="959" y="1389"/>
                  </a:lnTo>
                  <a:lnTo>
                    <a:pt x="986" y="1447"/>
                  </a:lnTo>
                  <a:lnTo>
                    <a:pt x="1012" y="1501"/>
                  </a:lnTo>
                  <a:lnTo>
                    <a:pt x="1035" y="1553"/>
                  </a:lnTo>
                  <a:lnTo>
                    <a:pt x="1054" y="1600"/>
                  </a:lnTo>
                  <a:lnTo>
                    <a:pt x="1069" y="1641"/>
                  </a:lnTo>
                  <a:lnTo>
                    <a:pt x="1080" y="1676"/>
                  </a:lnTo>
                  <a:lnTo>
                    <a:pt x="1086" y="1700"/>
                  </a:lnTo>
                  <a:lnTo>
                    <a:pt x="1095" y="1726"/>
                  </a:lnTo>
                  <a:lnTo>
                    <a:pt x="1117" y="1785"/>
                  </a:lnTo>
                  <a:lnTo>
                    <a:pt x="1146" y="1855"/>
                  </a:lnTo>
                  <a:lnTo>
                    <a:pt x="1179" y="1942"/>
                  </a:lnTo>
                  <a:lnTo>
                    <a:pt x="1198" y="1992"/>
                  </a:lnTo>
                  <a:lnTo>
                    <a:pt x="1216" y="2045"/>
                  </a:lnTo>
                  <a:lnTo>
                    <a:pt x="1236" y="2106"/>
                  </a:lnTo>
                  <a:lnTo>
                    <a:pt x="1257" y="2170"/>
                  </a:lnTo>
                  <a:lnTo>
                    <a:pt x="1277" y="2240"/>
                  </a:lnTo>
                  <a:lnTo>
                    <a:pt x="1299" y="2316"/>
                  </a:lnTo>
                  <a:lnTo>
                    <a:pt x="1320" y="2398"/>
                  </a:lnTo>
                  <a:lnTo>
                    <a:pt x="1341" y="2487"/>
                  </a:lnTo>
                  <a:lnTo>
                    <a:pt x="1370" y="2537"/>
                  </a:lnTo>
                  <a:lnTo>
                    <a:pt x="1384" y="2560"/>
                  </a:lnTo>
                  <a:lnTo>
                    <a:pt x="1397" y="2579"/>
                  </a:lnTo>
                  <a:lnTo>
                    <a:pt x="1409" y="2596"/>
                  </a:lnTo>
                  <a:lnTo>
                    <a:pt x="1421" y="2611"/>
                  </a:lnTo>
                  <a:lnTo>
                    <a:pt x="1432" y="2623"/>
                  </a:lnTo>
                  <a:lnTo>
                    <a:pt x="1440" y="2632"/>
                  </a:lnTo>
                  <a:lnTo>
                    <a:pt x="1432" y="2623"/>
                  </a:lnTo>
                  <a:lnTo>
                    <a:pt x="1421" y="2611"/>
                  </a:lnTo>
                  <a:lnTo>
                    <a:pt x="1409" y="2596"/>
                  </a:lnTo>
                  <a:lnTo>
                    <a:pt x="1397" y="2579"/>
                  </a:lnTo>
                  <a:lnTo>
                    <a:pt x="1384" y="2560"/>
                  </a:lnTo>
                  <a:lnTo>
                    <a:pt x="1370" y="2537"/>
                  </a:lnTo>
                  <a:lnTo>
                    <a:pt x="1341" y="2487"/>
                  </a:lnTo>
                  <a:lnTo>
                    <a:pt x="1358" y="2555"/>
                  </a:lnTo>
                  <a:lnTo>
                    <a:pt x="1373" y="2627"/>
                  </a:lnTo>
                  <a:lnTo>
                    <a:pt x="1389" y="2702"/>
                  </a:lnTo>
                  <a:lnTo>
                    <a:pt x="1404" y="2783"/>
                  </a:lnTo>
                  <a:lnTo>
                    <a:pt x="1419" y="2867"/>
                  </a:lnTo>
                  <a:lnTo>
                    <a:pt x="1434" y="2955"/>
                  </a:lnTo>
                  <a:lnTo>
                    <a:pt x="1449" y="3047"/>
                  </a:lnTo>
                  <a:lnTo>
                    <a:pt x="1463" y="3144"/>
                  </a:lnTo>
                  <a:lnTo>
                    <a:pt x="1499" y="3260"/>
                  </a:lnTo>
                  <a:lnTo>
                    <a:pt x="1537" y="3382"/>
                  </a:lnTo>
                  <a:lnTo>
                    <a:pt x="1581" y="3527"/>
                  </a:lnTo>
                  <a:lnTo>
                    <a:pt x="1625" y="3680"/>
                  </a:lnTo>
                  <a:lnTo>
                    <a:pt x="1646" y="3757"/>
                  </a:lnTo>
                  <a:lnTo>
                    <a:pt x="1666" y="3827"/>
                  </a:lnTo>
                  <a:lnTo>
                    <a:pt x="1683" y="3894"/>
                  </a:lnTo>
                  <a:lnTo>
                    <a:pt x="1698" y="3953"/>
                  </a:lnTo>
                  <a:lnTo>
                    <a:pt x="1709" y="4003"/>
                  </a:lnTo>
                  <a:lnTo>
                    <a:pt x="1712" y="4024"/>
                  </a:lnTo>
                  <a:lnTo>
                    <a:pt x="1715" y="4042"/>
                  </a:lnTo>
                  <a:lnTo>
                    <a:pt x="1726" y="3981"/>
                  </a:lnTo>
                  <a:lnTo>
                    <a:pt x="1736" y="3912"/>
                  </a:lnTo>
                  <a:lnTo>
                    <a:pt x="1749" y="3824"/>
                  </a:lnTo>
                  <a:lnTo>
                    <a:pt x="1756" y="3775"/>
                  </a:lnTo>
                  <a:lnTo>
                    <a:pt x="1761" y="3722"/>
                  </a:lnTo>
                  <a:lnTo>
                    <a:pt x="1768" y="3667"/>
                  </a:lnTo>
                  <a:lnTo>
                    <a:pt x="1772" y="3612"/>
                  </a:lnTo>
                  <a:lnTo>
                    <a:pt x="1776" y="3555"/>
                  </a:lnTo>
                  <a:lnTo>
                    <a:pt x="1778" y="3497"/>
                  </a:lnTo>
                  <a:lnTo>
                    <a:pt x="1780" y="3440"/>
                  </a:lnTo>
                  <a:lnTo>
                    <a:pt x="1780" y="3384"/>
                  </a:lnTo>
                  <a:lnTo>
                    <a:pt x="1726" y="3494"/>
                  </a:lnTo>
                  <a:lnTo>
                    <a:pt x="1703" y="3539"/>
                  </a:lnTo>
                  <a:lnTo>
                    <a:pt x="1726" y="3494"/>
                  </a:lnTo>
                  <a:lnTo>
                    <a:pt x="1780" y="3384"/>
                  </a:lnTo>
                  <a:lnTo>
                    <a:pt x="1779" y="3343"/>
                  </a:lnTo>
                  <a:lnTo>
                    <a:pt x="1777" y="3305"/>
                  </a:lnTo>
                  <a:lnTo>
                    <a:pt x="1774" y="3267"/>
                  </a:lnTo>
                  <a:lnTo>
                    <a:pt x="1770" y="3232"/>
                  </a:lnTo>
                  <a:lnTo>
                    <a:pt x="1751" y="3101"/>
                  </a:lnTo>
                  <a:lnTo>
                    <a:pt x="1729" y="2945"/>
                  </a:lnTo>
                  <a:lnTo>
                    <a:pt x="1715" y="2858"/>
                  </a:lnTo>
                  <a:lnTo>
                    <a:pt x="1700" y="2769"/>
                  </a:lnTo>
                  <a:lnTo>
                    <a:pt x="1684" y="2676"/>
                  </a:lnTo>
                  <a:lnTo>
                    <a:pt x="1666" y="2580"/>
                  </a:lnTo>
                  <a:lnTo>
                    <a:pt x="1645" y="2482"/>
                  </a:lnTo>
                  <a:lnTo>
                    <a:pt x="1622" y="2385"/>
                  </a:lnTo>
                  <a:lnTo>
                    <a:pt x="1597" y="2287"/>
                  </a:lnTo>
                  <a:lnTo>
                    <a:pt x="1583" y="2239"/>
                  </a:lnTo>
                  <a:lnTo>
                    <a:pt x="1569" y="2190"/>
                  </a:lnTo>
                  <a:lnTo>
                    <a:pt x="1554" y="2142"/>
                  </a:lnTo>
                  <a:lnTo>
                    <a:pt x="1539" y="2095"/>
                  </a:lnTo>
                  <a:lnTo>
                    <a:pt x="1523" y="2049"/>
                  </a:lnTo>
                  <a:lnTo>
                    <a:pt x="1506" y="2003"/>
                  </a:lnTo>
                  <a:lnTo>
                    <a:pt x="1487" y="1957"/>
                  </a:lnTo>
                  <a:lnTo>
                    <a:pt x="1469" y="1913"/>
                  </a:lnTo>
                  <a:lnTo>
                    <a:pt x="1450" y="1871"/>
                  </a:lnTo>
                  <a:lnTo>
                    <a:pt x="1430" y="1829"/>
                  </a:lnTo>
                  <a:lnTo>
                    <a:pt x="1375" y="1716"/>
                  </a:lnTo>
                  <a:lnTo>
                    <a:pt x="1320" y="1598"/>
                  </a:lnTo>
                  <a:lnTo>
                    <a:pt x="1265" y="1477"/>
                  </a:lnTo>
                  <a:lnTo>
                    <a:pt x="1211" y="1355"/>
                  </a:lnTo>
                  <a:lnTo>
                    <a:pt x="1106" y="1120"/>
                  </a:lnTo>
                  <a:lnTo>
                    <a:pt x="1056" y="1011"/>
                  </a:lnTo>
                  <a:lnTo>
                    <a:pt x="1009" y="910"/>
                  </a:lnTo>
                  <a:lnTo>
                    <a:pt x="849" y="744"/>
                  </a:lnTo>
                  <a:lnTo>
                    <a:pt x="1009" y="910"/>
                  </a:lnTo>
                  <a:lnTo>
                    <a:pt x="986" y="863"/>
                  </a:lnTo>
                  <a:lnTo>
                    <a:pt x="964" y="820"/>
                  </a:lnTo>
                  <a:lnTo>
                    <a:pt x="943" y="779"/>
                  </a:lnTo>
                  <a:lnTo>
                    <a:pt x="922" y="742"/>
                  </a:lnTo>
                  <a:lnTo>
                    <a:pt x="903" y="709"/>
                  </a:lnTo>
                  <a:lnTo>
                    <a:pt x="884" y="680"/>
                  </a:lnTo>
                  <a:lnTo>
                    <a:pt x="866" y="655"/>
                  </a:lnTo>
                  <a:lnTo>
                    <a:pt x="849" y="635"/>
                  </a:lnTo>
                  <a:lnTo>
                    <a:pt x="825" y="607"/>
                  </a:lnTo>
                  <a:lnTo>
                    <a:pt x="802" y="578"/>
                  </a:lnTo>
                  <a:lnTo>
                    <a:pt x="778" y="548"/>
                  </a:lnTo>
                  <a:lnTo>
                    <a:pt x="757" y="517"/>
                  </a:lnTo>
                  <a:lnTo>
                    <a:pt x="735" y="486"/>
                  </a:lnTo>
                  <a:lnTo>
                    <a:pt x="715" y="455"/>
                  </a:lnTo>
                  <a:lnTo>
                    <a:pt x="679" y="396"/>
                  </a:lnTo>
                  <a:lnTo>
                    <a:pt x="650" y="343"/>
                  </a:lnTo>
                  <a:lnTo>
                    <a:pt x="628" y="301"/>
                  </a:lnTo>
                  <a:lnTo>
                    <a:pt x="608" y="263"/>
                  </a:lnTo>
                  <a:lnTo>
                    <a:pt x="679" y="113"/>
                  </a:lnTo>
                  <a:lnTo>
                    <a:pt x="652" y="65"/>
                  </a:lnTo>
                  <a:lnTo>
                    <a:pt x="603" y="59"/>
                  </a:lnTo>
                  <a:lnTo>
                    <a:pt x="488" y="4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2" name="Freeform 10"/>
            <p:cNvSpPr>
              <a:spLocks/>
            </p:cNvSpPr>
            <p:nvPr/>
          </p:nvSpPr>
          <p:spPr bwMode="auto">
            <a:xfrm>
              <a:off x="5200650" y="757238"/>
              <a:ext cx="52388" cy="90488"/>
            </a:xfrm>
            <a:custGeom>
              <a:avLst/>
              <a:gdLst>
                <a:gd name="T0" fmla="*/ 42967 w 228"/>
                <a:gd name="T1" fmla="*/ 22450 h 395"/>
                <a:gd name="T2" fmla="*/ 42967 w 228"/>
                <a:gd name="T3" fmla="*/ 22450 h 395"/>
                <a:gd name="T4" fmla="*/ 40899 w 228"/>
                <a:gd name="T5" fmla="*/ 22221 h 395"/>
                <a:gd name="T6" fmla="*/ 39061 w 228"/>
                <a:gd name="T7" fmla="*/ 21763 h 395"/>
                <a:gd name="T8" fmla="*/ 34236 w 228"/>
                <a:gd name="T9" fmla="*/ 20159 h 395"/>
                <a:gd name="T10" fmla="*/ 29411 w 228"/>
                <a:gd name="T11" fmla="*/ 17869 h 395"/>
                <a:gd name="T12" fmla="*/ 23667 w 228"/>
                <a:gd name="T13" fmla="*/ 14890 h 395"/>
                <a:gd name="T14" fmla="*/ 18152 w 228"/>
                <a:gd name="T15" fmla="*/ 11454 h 395"/>
                <a:gd name="T16" fmla="*/ 12178 w 228"/>
                <a:gd name="T17" fmla="*/ 7789 h 395"/>
                <a:gd name="T18" fmla="*/ 0 w 228"/>
                <a:gd name="T19" fmla="*/ 0 h 395"/>
                <a:gd name="T20" fmla="*/ 0 w 228"/>
                <a:gd name="T21" fmla="*/ 0 h 395"/>
                <a:gd name="T22" fmla="*/ 7123 w 228"/>
                <a:gd name="T23" fmla="*/ 14203 h 395"/>
                <a:gd name="T24" fmla="*/ 13786 w 228"/>
                <a:gd name="T25" fmla="*/ 27719 h 395"/>
                <a:gd name="T26" fmla="*/ 19531 w 228"/>
                <a:gd name="T27" fmla="*/ 40777 h 395"/>
                <a:gd name="T28" fmla="*/ 24815 w 228"/>
                <a:gd name="T29" fmla="*/ 52918 h 395"/>
                <a:gd name="T30" fmla="*/ 29411 w 228"/>
                <a:gd name="T31" fmla="*/ 64143 h 395"/>
                <a:gd name="T32" fmla="*/ 33087 w 228"/>
                <a:gd name="T33" fmla="*/ 74223 h 395"/>
                <a:gd name="T34" fmla="*/ 39061 w 228"/>
                <a:gd name="T35" fmla="*/ 90488 h 395"/>
                <a:gd name="T36" fmla="*/ 39061 w 228"/>
                <a:gd name="T37" fmla="*/ 90488 h 395"/>
                <a:gd name="T38" fmla="*/ 42048 w 228"/>
                <a:gd name="T39" fmla="*/ 85677 h 395"/>
                <a:gd name="T40" fmla="*/ 44346 w 228"/>
                <a:gd name="T41" fmla="*/ 80866 h 395"/>
                <a:gd name="T42" fmla="*/ 46873 w 228"/>
                <a:gd name="T43" fmla="*/ 75598 h 395"/>
                <a:gd name="T44" fmla="*/ 48712 w 228"/>
                <a:gd name="T45" fmla="*/ 70329 h 395"/>
                <a:gd name="T46" fmla="*/ 50090 w 228"/>
                <a:gd name="T47" fmla="*/ 64831 h 395"/>
                <a:gd name="T48" fmla="*/ 51469 w 228"/>
                <a:gd name="T49" fmla="*/ 59104 h 395"/>
                <a:gd name="T50" fmla="*/ 52158 w 228"/>
                <a:gd name="T51" fmla="*/ 53835 h 395"/>
                <a:gd name="T52" fmla="*/ 52388 w 228"/>
                <a:gd name="T53" fmla="*/ 48337 h 395"/>
                <a:gd name="T54" fmla="*/ 52388 w 228"/>
                <a:gd name="T55" fmla="*/ 43526 h 395"/>
                <a:gd name="T56" fmla="*/ 52158 w 228"/>
                <a:gd name="T57" fmla="*/ 38715 h 395"/>
                <a:gd name="T58" fmla="*/ 51469 w 228"/>
                <a:gd name="T59" fmla="*/ 34363 h 395"/>
                <a:gd name="T60" fmla="*/ 50320 w 228"/>
                <a:gd name="T61" fmla="*/ 30697 h 395"/>
                <a:gd name="T62" fmla="*/ 49171 w 228"/>
                <a:gd name="T63" fmla="*/ 27490 h 395"/>
                <a:gd name="T64" fmla="*/ 48252 w 228"/>
                <a:gd name="T65" fmla="*/ 26116 h 395"/>
                <a:gd name="T66" fmla="*/ 47333 w 228"/>
                <a:gd name="T67" fmla="*/ 24970 h 395"/>
                <a:gd name="T68" fmla="*/ 46414 w 228"/>
                <a:gd name="T69" fmla="*/ 24283 h 395"/>
                <a:gd name="T70" fmla="*/ 45495 w 228"/>
                <a:gd name="T71" fmla="*/ 23596 h 395"/>
                <a:gd name="T72" fmla="*/ 44116 w 228"/>
                <a:gd name="T73" fmla="*/ 22908 h 395"/>
                <a:gd name="T74" fmla="*/ 42967 w 228"/>
                <a:gd name="T75" fmla="*/ 22450 h 395"/>
                <a:gd name="T76" fmla="*/ 42967 w 228"/>
                <a:gd name="T77" fmla="*/ 22450 h 39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8" h="395">
                  <a:moveTo>
                    <a:pt x="187" y="98"/>
                  </a:moveTo>
                  <a:lnTo>
                    <a:pt x="187" y="98"/>
                  </a:lnTo>
                  <a:lnTo>
                    <a:pt x="178" y="97"/>
                  </a:lnTo>
                  <a:lnTo>
                    <a:pt x="170" y="95"/>
                  </a:lnTo>
                  <a:lnTo>
                    <a:pt x="149" y="88"/>
                  </a:lnTo>
                  <a:lnTo>
                    <a:pt x="128" y="78"/>
                  </a:lnTo>
                  <a:lnTo>
                    <a:pt x="103" y="65"/>
                  </a:lnTo>
                  <a:lnTo>
                    <a:pt x="79" y="50"/>
                  </a:lnTo>
                  <a:lnTo>
                    <a:pt x="53" y="34"/>
                  </a:lnTo>
                  <a:lnTo>
                    <a:pt x="0" y="0"/>
                  </a:lnTo>
                  <a:lnTo>
                    <a:pt x="31" y="62"/>
                  </a:lnTo>
                  <a:lnTo>
                    <a:pt x="60" y="121"/>
                  </a:lnTo>
                  <a:lnTo>
                    <a:pt x="85" y="178"/>
                  </a:lnTo>
                  <a:lnTo>
                    <a:pt x="108" y="231"/>
                  </a:lnTo>
                  <a:lnTo>
                    <a:pt x="128" y="280"/>
                  </a:lnTo>
                  <a:lnTo>
                    <a:pt x="144" y="324"/>
                  </a:lnTo>
                  <a:lnTo>
                    <a:pt x="170" y="395"/>
                  </a:lnTo>
                  <a:lnTo>
                    <a:pt x="183" y="374"/>
                  </a:lnTo>
                  <a:lnTo>
                    <a:pt x="193" y="353"/>
                  </a:lnTo>
                  <a:lnTo>
                    <a:pt x="204" y="330"/>
                  </a:lnTo>
                  <a:lnTo>
                    <a:pt x="212" y="307"/>
                  </a:lnTo>
                  <a:lnTo>
                    <a:pt x="218" y="283"/>
                  </a:lnTo>
                  <a:lnTo>
                    <a:pt x="224" y="258"/>
                  </a:lnTo>
                  <a:lnTo>
                    <a:pt x="227" y="235"/>
                  </a:lnTo>
                  <a:lnTo>
                    <a:pt x="228" y="211"/>
                  </a:lnTo>
                  <a:lnTo>
                    <a:pt x="228" y="190"/>
                  </a:lnTo>
                  <a:lnTo>
                    <a:pt x="227" y="169"/>
                  </a:lnTo>
                  <a:lnTo>
                    <a:pt x="224" y="150"/>
                  </a:lnTo>
                  <a:lnTo>
                    <a:pt x="219" y="134"/>
                  </a:lnTo>
                  <a:lnTo>
                    <a:pt x="214" y="120"/>
                  </a:lnTo>
                  <a:lnTo>
                    <a:pt x="210" y="114"/>
                  </a:lnTo>
                  <a:lnTo>
                    <a:pt x="206" y="109"/>
                  </a:lnTo>
                  <a:lnTo>
                    <a:pt x="202" y="106"/>
                  </a:lnTo>
                  <a:lnTo>
                    <a:pt x="198" y="103"/>
                  </a:lnTo>
                  <a:lnTo>
                    <a:pt x="192" y="100"/>
                  </a:lnTo>
                  <a:lnTo>
                    <a:pt x="18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3" name="Freeform 98"/>
            <p:cNvSpPr>
              <a:spLocks/>
            </p:cNvSpPr>
            <p:nvPr/>
          </p:nvSpPr>
          <p:spPr bwMode="auto">
            <a:xfrm>
              <a:off x="4733925" y="6122988"/>
              <a:ext cx="1562100" cy="735012"/>
            </a:xfrm>
            <a:custGeom>
              <a:avLst/>
              <a:gdLst/>
              <a:ahLst/>
              <a:cxnLst/>
              <a:rect l="0" t="0" r="r" b="b"/>
              <a:pathLst>
                <a:path w="1562100" h="735012">
                  <a:moveTo>
                    <a:pt x="54024" y="290512"/>
                  </a:moveTo>
                  <a:lnTo>
                    <a:pt x="67190" y="298664"/>
                  </a:lnTo>
                  <a:lnTo>
                    <a:pt x="75588" y="303872"/>
                  </a:lnTo>
                  <a:lnTo>
                    <a:pt x="85122" y="309307"/>
                  </a:lnTo>
                  <a:lnTo>
                    <a:pt x="95790" y="315194"/>
                  </a:lnTo>
                  <a:lnTo>
                    <a:pt x="107140" y="321308"/>
                  </a:lnTo>
                  <a:lnTo>
                    <a:pt x="119851" y="327648"/>
                  </a:lnTo>
                  <a:lnTo>
                    <a:pt x="133244" y="333989"/>
                  </a:lnTo>
                  <a:lnTo>
                    <a:pt x="147317" y="340102"/>
                  </a:lnTo>
                  <a:lnTo>
                    <a:pt x="162526" y="345990"/>
                  </a:lnTo>
                  <a:lnTo>
                    <a:pt x="178188" y="352104"/>
                  </a:lnTo>
                  <a:lnTo>
                    <a:pt x="194531" y="357538"/>
                  </a:lnTo>
                  <a:lnTo>
                    <a:pt x="202930" y="360255"/>
                  </a:lnTo>
                  <a:lnTo>
                    <a:pt x="211556" y="362520"/>
                  </a:lnTo>
                  <a:lnTo>
                    <a:pt x="220181" y="365011"/>
                  </a:lnTo>
                  <a:lnTo>
                    <a:pt x="229034" y="367275"/>
                  </a:lnTo>
                  <a:lnTo>
                    <a:pt x="238114" y="369540"/>
                  </a:lnTo>
                  <a:lnTo>
                    <a:pt x="246966" y="371351"/>
                  </a:lnTo>
                  <a:lnTo>
                    <a:pt x="256273" y="373163"/>
                  </a:lnTo>
                  <a:lnTo>
                    <a:pt x="265580" y="374521"/>
                  </a:lnTo>
                  <a:lnTo>
                    <a:pt x="287598" y="377465"/>
                  </a:lnTo>
                  <a:lnTo>
                    <a:pt x="308027" y="379956"/>
                  </a:lnTo>
                  <a:lnTo>
                    <a:pt x="326413" y="381314"/>
                  </a:lnTo>
                  <a:lnTo>
                    <a:pt x="343211" y="382220"/>
                  </a:lnTo>
                  <a:lnTo>
                    <a:pt x="358192" y="382899"/>
                  </a:lnTo>
                  <a:lnTo>
                    <a:pt x="371584" y="382673"/>
                  </a:lnTo>
                  <a:lnTo>
                    <a:pt x="383388" y="382220"/>
                  </a:lnTo>
                  <a:lnTo>
                    <a:pt x="393603" y="381314"/>
                  </a:lnTo>
                  <a:lnTo>
                    <a:pt x="402682" y="380409"/>
                  </a:lnTo>
                  <a:lnTo>
                    <a:pt x="410173" y="379503"/>
                  </a:lnTo>
                  <a:lnTo>
                    <a:pt x="416302" y="378144"/>
                  </a:lnTo>
                  <a:lnTo>
                    <a:pt x="421522" y="377238"/>
                  </a:lnTo>
                  <a:lnTo>
                    <a:pt x="425154" y="376106"/>
                  </a:lnTo>
                  <a:lnTo>
                    <a:pt x="427878" y="375200"/>
                  </a:lnTo>
                  <a:lnTo>
                    <a:pt x="429694" y="374521"/>
                  </a:lnTo>
                  <a:lnTo>
                    <a:pt x="429694" y="369992"/>
                  </a:lnTo>
                  <a:lnTo>
                    <a:pt x="429921" y="365011"/>
                  </a:lnTo>
                  <a:lnTo>
                    <a:pt x="430602" y="359123"/>
                  </a:lnTo>
                  <a:lnTo>
                    <a:pt x="431510" y="355727"/>
                  </a:lnTo>
                  <a:lnTo>
                    <a:pt x="432191" y="352330"/>
                  </a:lnTo>
                  <a:lnTo>
                    <a:pt x="433099" y="348934"/>
                  </a:lnTo>
                  <a:lnTo>
                    <a:pt x="434461" y="345537"/>
                  </a:lnTo>
                  <a:lnTo>
                    <a:pt x="435823" y="342140"/>
                  </a:lnTo>
                  <a:lnTo>
                    <a:pt x="437639" y="338970"/>
                  </a:lnTo>
                  <a:lnTo>
                    <a:pt x="439682" y="335800"/>
                  </a:lnTo>
                  <a:lnTo>
                    <a:pt x="442179" y="333083"/>
                  </a:lnTo>
                  <a:lnTo>
                    <a:pt x="443087" y="331951"/>
                  </a:lnTo>
                  <a:lnTo>
                    <a:pt x="444676" y="331045"/>
                  </a:lnTo>
                  <a:lnTo>
                    <a:pt x="447853" y="329007"/>
                  </a:lnTo>
                  <a:lnTo>
                    <a:pt x="451485" y="327422"/>
                  </a:lnTo>
                  <a:lnTo>
                    <a:pt x="455798" y="325610"/>
                  </a:lnTo>
                  <a:lnTo>
                    <a:pt x="460792" y="324252"/>
                  </a:lnTo>
                  <a:lnTo>
                    <a:pt x="466013" y="322667"/>
                  </a:lnTo>
                  <a:lnTo>
                    <a:pt x="471687" y="321534"/>
                  </a:lnTo>
                  <a:lnTo>
                    <a:pt x="477589" y="320402"/>
                  </a:lnTo>
                  <a:lnTo>
                    <a:pt x="489393" y="318138"/>
                  </a:lnTo>
                  <a:lnTo>
                    <a:pt x="501423" y="316100"/>
                  </a:lnTo>
                  <a:lnTo>
                    <a:pt x="512546" y="314515"/>
                  </a:lnTo>
                  <a:lnTo>
                    <a:pt x="522533" y="312703"/>
                  </a:lnTo>
                  <a:lnTo>
                    <a:pt x="530932" y="311118"/>
                  </a:lnTo>
                  <a:lnTo>
                    <a:pt x="534110" y="310212"/>
                  </a:lnTo>
                  <a:lnTo>
                    <a:pt x="535926" y="309307"/>
                  </a:lnTo>
                  <a:lnTo>
                    <a:pt x="536834" y="308854"/>
                  </a:lnTo>
                  <a:lnTo>
                    <a:pt x="538196" y="308854"/>
                  </a:lnTo>
                  <a:lnTo>
                    <a:pt x="539331" y="308854"/>
                  </a:lnTo>
                  <a:lnTo>
                    <a:pt x="541147" y="309307"/>
                  </a:lnTo>
                  <a:lnTo>
                    <a:pt x="544552" y="310892"/>
                  </a:lnTo>
                  <a:lnTo>
                    <a:pt x="548637" y="313156"/>
                  </a:lnTo>
                  <a:lnTo>
                    <a:pt x="553404" y="315873"/>
                  </a:lnTo>
                  <a:lnTo>
                    <a:pt x="558625" y="319270"/>
                  </a:lnTo>
                  <a:lnTo>
                    <a:pt x="570655" y="327648"/>
                  </a:lnTo>
                  <a:lnTo>
                    <a:pt x="568386" y="327422"/>
                  </a:lnTo>
                  <a:lnTo>
                    <a:pt x="574741" y="333536"/>
                  </a:lnTo>
                  <a:lnTo>
                    <a:pt x="591766" y="349613"/>
                  </a:lnTo>
                  <a:lnTo>
                    <a:pt x="616735" y="372483"/>
                  </a:lnTo>
                  <a:lnTo>
                    <a:pt x="631489" y="386070"/>
                  </a:lnTo>
                  <a:lnTo>
                    <a:pt x="647378" y="399882"/>
                  </a:lnTo>
                  <a:lnTo>
                    <a:pt x="663722" y="414148"/>
                  </a:lnTo>
                  <a:lnTo>
                    <a:pt x="680292" y="428187"/>
                  </a:lnTo>
                  <a:lnTo>
                    <a:pt x="696862" y="442000"/>
                  </a:lnTo>
                  <a:lnTo>
                    <a:pt x="712979" y="454907"/>
                  </a:lnTo>
                  <a:lnTo>
                    <a:pt x="728414" y="466682"/>
                  </a:lnTo>
                  <a:lnTo>
                    <a:pt x="735905" y="472116"/>
                  </a:lnTo>
                  <a:lnTo>
                    <a:pt x="742942" y="476872"/>
                  </a:lnTo>
                  <a:lnTo>
                    <a:pt x="749524" y="481174"/>
                  </a:lnTo>
                  <a:lnTo>
                    <a:pt x="755880" y="485023"/>
                  </a:lnTo>
                  <a:lnTo>
                    <a:pt x="761782" y="488194"/>
                  </a:lnTo>
                  <a:lnTo>
                    <a:pt x="767230" y="490911"/>
                  </a:lnTo>
                  <a:lnTo>
                    <a:pt x="777671" y="495666"/>
                  </a:lnTo>
                  <a:lnTo>
                    <a:pt x="788567" y="499968"/>
                  </a:lnTo>
                  <a:lnTo>
                    <a:pt x="800143" y="504271"/>
                  </a:lnTo>
                  <a:lnTo>
                    <a:pt x="811493" y="508120"/>
                  </a:lnTo>
                  <a:lnTo>
                    <a:pt x="823296" y="512196"/>
                  </a:lnTo>
                  <a:lnTo>
                    <a:pt x="835100" y="515819"/>
                  </a:lnTo>
                  <a:lnTo>
                    <a:pt x="846903" y="519442"/>
                  </a:lnTo>
                  <a:lnTo>
                    <a:pt x="858480" y="522839"/>
                  </a:lnTo>
                  <a:lnTo>
                    <a:pt x="881406" y="528953"/>
                  </a:lnTo>
                  <a:lnTo>
                    <a:pt x="902970" y="534161"/>
                  </a:lnTo>
                  <a:lnTo>
                    <a:pt x="938608" y="543218"/>
                  </a:lnTo>
                  <a:lnTo>
                    <a:pt x="945872" y="545256"/>
                  </a:lnTo>
                  <a:lnTo>
                    <a:pt x="952454" y="547068"/>
                  </a:lnTo>
                  <a:lnTo>
                    <a:pt x="958810" y="549332"/>
                  </a:lnTo>
                  <a:lnTo>
                    <a:pt x="964485" y="551823"/>
                  </a:lnTo>
                  <a:lnTo>
                    <a:pt x="969706" y="554314"/>
                  </a:lnTo>
                  <a:lnTo>
                    <a:pt x="974245" y="557258"/>
                  </a:lnTo>
                  <a:lnTo>
                    <a:pt x="976515" y="559069"/>
                  </a:lnTo>
                  <a:lnTo>
                    <a:pt x="978558" y="560654"/>
                  </a:lnTo>
                  <a:lnTo>
                    <a:pt x="980601" y="562692"/>
                  </a:lnTo>
                  <a:lnTo>
                    <a:pt x="982190" y="564730"/>
                  </a:lnTo>
                  <a:lnTo>
                    <a:pt x="984006" y="566542"/>
                  </a:lnTo>
                  <a:lnTo>
                    <a:pt x="985368" y="569032"/>
                  </a:lnTo>
                  <a:lnTo>
                    <a:pt x="986957" y="571070"/>
                  </a:lnTo>
                  <a:lnTo>
                    <a:pt x="988319" y="573788"/>
                  </a:lnTo>
                  <a:lnTo>
                    <a:pt x="989681" y="576505"/>
                  </a:lnTo>
                  <a:lnTo>
                    <a:pt x="990816" y="579222"/>
                  </a:lnTo>
                  <a:lnTo>
                    <a:pt x="991724" y="582166"/>
                  </a:lnTo>
                  <a:lnTo>
                    <a:pt x="992405" y="585336"/>
                  </a:lnTo>
                  <a:lnTo>
                    <a:pt x="993994" y="592356"/>
                  </a:lnTo>
                  <a:lnTo>
                    <a:pt x="995129" y="599828"/>
                  </a:lnTo>
                  <a:lnTo>
                    <a:pt x="995583" y="608433"/>
                  </a:lnTo>
                  <a:lnTo>
                    <a:pt x="995810" y="617717"/>
                  </a:lnTo>
                  <a:lnTo>
                    <a:pt x="997852" y="619981"/>
                  </a:lnTo>
                  <a:lnTo>
                    <a:pt x="999668" y="623151"/>
                  </a:lnTo>
                  <a:lnTo>
                    <a:pt x="1001257" y="626774"/>
                  </a:lnTo>
                  <a:lnTo>
                    <a:pt x="1001938" y="629039"/>
                  </a:lnTo>
                  <a:lnTo>
                    <a:pt x="1002392" y="631530"/>
                  </a:lnTo>
                  <a:lnTo>
                    <a:pt x="1003073" y="633794"/>
                  </a:lnTo>
                  <a:lnTo>
                    <a:pt x="1003300" y="636285"/>
                  </a:lnTo>
                  <a:lnTo>
                    <a:pt x="1003300" y="639002"/>
                  </a:lnTo>
                  <a:lnTo>
                    <a:pt x="1002846" y="641946"/>
                  </a:lnTo>
                  <a:lnTo>
                    <a:pt x="1001938" y="644663"/>
                  </a:lnTo>
                  <a:lnTo>
                    <a:pt x="1000803" y="647154"/>
                  </a:lnTo>
                  <a:lnTo>
                    <a:pt x="999895" y="648965"/>
                  </a:lnTo>
                  <a:lnTo>
                    <a:pt x="998079" y="651003"/>
                  </a:lnTo>
                  <a:lnTo>
                    <a:pt x="995583" y="653041"/>
                  </a:lnTo>
                  <a:lnTo>
                    <a:pt x="992178" y="655759"/>
                  </a:lnTo>
                  <a:lnTo>
                    <a:pt x="988319" y="658702"/>
                  </a:lnTo>
                  <a:lnTo>
                    <a:pt x="983779" y="661872"/>
                  </a:lnTo>
                  <a:lnTo>
                    <a:pt x="978558" y="665043"/>
                  </a:lnTo>
                  <a:lnTo>
                    <a:pt x="972429" y="668666"/>
                  </a:lnTo>
                  <a:lnTo>
                    <a:pt x="965847" y="672289"/>
                  </a:lnTo>
                  <a:lnTo>
                    <a:pt x="958583" y="676138"/>
                  </a:lnTo>
                  <a:lnTo>
                    <a:pt x="950638" y="679988"/>
                  </a:lnTo>
                  <a:lnTo>
                    <a:pt x="942013" y="684063"/>
                  </a:lnTo>
                  <a:lnTo>
                    <a:pt x="932933" y="688139"/>
                  </a:lnTo>
                  <a:lnTo>
                    <a:pt x="922945" y="691989"/>
                  </a:lnTo>
                  <a:lnTo>
                    <a:pt x="912277" y="696065"/>
                  </a:lnTo>
                  <a:lnTo>
                    <a:pt x="901154" y="699914"/>
                  </a:lnTo>
                  <a:lnTo>
                    <a:pt x="889351" y="703990"/>
                  </a:lnTo>
                  <a:lnTo>
                    <a:pt x="877093" y="707840"/>
                  </a:lnTo>
                  <a:lnTo>
                    <a:pt x="863928" y="711463"/>
                  </a:lnTo>
                  <a:lnTo>
                    <a:pt x="850308" y="715086"/>
                  </a:lnTo>
                  <a:lnTo>
                    <a:pt x="836008" y="718256"/>
                  </a:lnTo>
                  <a:lnTo>
                    <a:pt x="821480" y="721426"/>
                  </a:lnTo>
                  <a:lnTo>
                    <a:pt x="805818" y="724370"/>
                  </a:lnTo>
                  <a:lnTo>
                    <a:pt x="790156" y="727087"/>
                  </a:lnTo>
                  <a:lnTo>
                    <a:pt x="773585" y="729125"/>
                  </a:lnTo>
                  <a:lnTo>
                    <a:pt x="756334" y="731163"/>
                  </a:lnTo>
                  <a:lnTo>
                    <a:pt x="738856" y="732748"/>
                  </a:lnTo>
                  <a:lnTo>
                    <a:pt x="720923" y="733880"/>
                  </a:lnTo>
                  <a:lnTo>
                    <a:pt x="702083" y="734786"/>
                  </a:lnTo>
                  <a:lnTo>
                    <a:pt x="682789" y="735012"/>
                  </a:lnTo>
                  <a:lnTo>
                    <a:pt x="663041" y="734786"/>
                  </a:lnTo>
                  <a:lnTo>
                    <a:pt x="642839" y="734333"/>
                  </a:lnTo>
                  <a:lnTo>
                    <a:pt x="622409" y="732974"/>
                  </a:lnTo>
                  <a:lnTo>
                    <a:pt x="602434" y="731389"/>
                  </a:lnTo>
                  <a:lnTo>
                    <a:pt x="582686" y="729125"/>
                  </a:lnTo>
                  <a:lnTo>
                    <a:pt x="563392" y="726408"/>
                  </a:lnTo>
                  <a:lnTo>
                    <a:pt x="544552" y="723237"/>
                  </a:lnTo>
                  <a:lnTo>
                    <a:pt x="525938" y="719841"/>
                  </a:lnTo>
                  <a:lnTo>
                    <a:pt x="508006" y="715991"/>
                  </a:lnTo>
                  <a:lnTo>
                    <a:pt x="490074" y="712142"/>
                  </a:lnTo>
                  <a:lnTo>
                    <a:pt x="472822" y="707840"/>
                  </a:lnTo>
                  <a:lnTo>
                    <a:pt x="456252" y="703084"/>
                  </a:lnTo>
                  <a:lnTo>
                    <a:pt x="439909" y="698329"/>
                  </a:lnTo>
                  <a:lnTo>
                    <a:pt x="424473" y="693347"/>
                  </a:lnTo>
                  <a:lnTo>
                    <a:pt x="409038" y="688366"/>
                  </a:lnTo>
                  <a:lnTo>
                    <a:pt x="394511" y="683158"/>
                  </a:lnTo>
                  <a:lnTo>
                    <a:pt x="380210" y="678176"/>
                  </a:lnTo>
                  <a:lnTo>
                    <a:pt x="366818" y="672741"/>
                  </a:lnTo>
                  <a:lnTo>
                    <a:pt x="353879" y="667760"/>
                  </a:lnTo>
                  <a:lnTo>
                    <a:pt x="341849" y="662325"/>
                  </a:lnTo>
                  <a:lnTo>
                    <a:pt x="330272" y="657117"/>
                  </a:lnTo>
                  <a:lnTo>
                    <a:pt x="319377" y="652362"/>
                  </a:lnTo>
                  <a:lnTo>
                    <a:pt x="299628" y="642852"/>
                  </a:lnTo>
                  <a:lnTo>
                    <a:pt x="282831" y="634473"/>
                  </a:lnTo>
                  <a:lnTo>
                    <a:pt x="268985" y="627001"/>
                  </a:lnTo>
                  <a:lnTo>
                    <a:pt x="258543" y="621340"/>
                  </a:lnTo>
                  <a:lnTo>
                    <a:pt x="247420" y="615226"/>
                  </a:lnTo>
                  <a:lnTo>
                    <a:pt x="246512" y="614773"/>
                  </a:lnTo>
                  <a:lnTo>
                    <a:pt x="245604" y="614547"/>
                  </a:lnTo>
                  <a:lnTo>
                    <a:pt x="244243" y="614773"/>
                  </a:lnTo>
                  <a:lnTo>
                    <a:pt x="243108" y="614773"/>
                  </a:lnTo>
                  <a:lnTo>
                    <a:pt x="240611" y="615679"/>
                  </a:lnTo>
                  <a:lnTo>
                    <a:pt x="238114" y="616811"/>
                  </a:lnTo>
                  <a:lnTo>
                    <a:pt x="235163" y="618623"/>
                  </a:lnTo>
                  <a:lnTo>
                    <a:pt x="232212" y="620660"/>
                  </a:lnTo>
                  <a:lnTo>
                    <a:pt x="229261" y="623151"/>
                  </a:lnTo>
                  <a:lnTo>
                    <a:pt x="226310" y="625642"/>
                  </a:lnTo>
                  <a:lnTo>
                    <a:pt x="221089" y="630624"/>
                  </a:lnTo>
                  <a:lnTo>
                    <a:pt x="216777" y="635379"/>
                  </a:lnTo>
                  <a:lnTo>
                    <a:pt x="212691" y="639908"/>
                  </a:lnTo>
                  <a:lnTo>
                    <a:pt x="204065" y="638323"/>
                  </a:lnTo>
                  <a:lnTo>
                    <a:pt x="181593" y="633568"/>
                  </a:lnTo>
                  <a:lnTo>
                    <a:pt x="166385" y="630397"/>
                  </a:lnTo>
                  <a:lnTo>
                    <a:pt x="149360" y="626548"/>
                  </a:lnTo>
                  <a:lnTo>
                    <a:pt x="130974" y="622246"/>
                  </a:lnTo>
                  <a:lnTo>
                    <a:pt x="112134" y="617717"/>
                  </a:lnTo>
                  <a:lnTo>
                    <a:pt x="93067" y="612509"/>
                  </a:lnTo>
                  <a:lnTo>
                    <a:pt x="74226" y="607074"/>
                  </a:lnTo>
                  <a:lnTo>
                    <a:pt x="65374" y="604583"/>
                  </a:lnTo>
                  <a:lnTo>
                    <a:pt x="56748" y="601640"/>
                  </a:lnTo>
                  <a:lnTo>
                    <a:pt x="48576" y="598922"/>
                  </a:lnTo>
                  <a:lnTo>
                    <a:pt x="40632" y="595979"/>
                  </a:lnTo>
                  <a:lnTo>
                    <a:pt x="33368" y="593035"/>
                  </a:lnTo>
                  <a:lnTo>
                    <a:pt x="26785" y="590091"/>
                  </a:lnTo>
                  <a:lnTo>
                    <a:pt x="20883" y="587147"/>
                  </a:lnTo>
                  <a:lnTo>
                    <a:pt x="15890" y="584204"/>
                  </a:lnTo>
                  <a:lnTo>
                    <a:pt x="11350" y="581487"/>
                  </a:lnTo>
                  <a:lnTo>
                    <a:pt x="7718" y="578543"/>
                  </a:lnTo>
                  <a:lnTo>
                    <a:pt x="6583" y="577184"/>
                  </a:lnTo>
                  <a:lnTo>
                    <a:pt x="5448" y="575826"/>
                  </a:lnTo>
                  <a:lnTo>
                    <a:pt x="4313" y="574240"/>
                  </a:lnTo>
                  <a:lnTo>
                    <a:pt x="3859" y="572882"/>
                  </a:lnTo>
                  <a:lnTo>
                    <a:pt x="2951" y="569712"/>
                  </a:lnTo>
                  <a:lnTo>
                    <a:pt x="2270" y="566089"/>
                  </a:lnTo>
                  <a:lnTo>
                    <a:pt x="1589" y="561786"/>
                  </a:lnTo>
                  <a:lnTo>
                    <a:pt x="908" y="556578"/>
                  </a:lnTo>
                  <a:lnTo>
                    <a:pt x="227" y="545256"/>
                  </a:lnTo>
                  <a:lnTo>
                    <a:pt x="0" y="532123"/>
                  </a:lnTo>
                  <a:lnTo>
                    <a:pt x="0" y="517404"/>
                  </a:lnTo>
                  <a:lnTo>
                    <a:pt x="454" y="501554"/>
                  </a:lnTo>
                  <a:lnTo>
                    <a:pt x="1135" y="485476"/>
                  </a:lnTo>
                  <a:lnTo>
                    <a:pt x="2497" y="468946"/>
                  </a:lnTo>
                  <a:lnTo>
                    <a:pt x="3859" y="452190"/>
                  </a:lnTo>
                  <a:lnTo>
                    <a:pt x="5675" y="435886"/>
                  </a:lnTo>
                  <a:lnTo>
                    <a:pt x="7491" y="420035"/>
                  </a:lnTo>
                  <a:lnTo>
                    <a:pt x="9761" y="405317"/>
                  </a:lnTo>
                  <a:lnTo>
                    <a:pt x="12485" y="392183"/>
                  </a:lnTo>
                  <a:lnTo>
                    <a:pt x="13620" y="386296"/>
                  </a:lnTo>
                  <a:lnTo>
                    <a:pt x="14982" y="380861"/>
                  </a:lnTo>
                  <a:lnTo>
                    <a:pt x="16571" y="375653"/>
                  </a:lnTo>
                  <a:lnTo>
                    <a:pt x="17933" y="371351"/>
                  </a:lnTo>
                  <a:lnTo>
                    <a:pt x="19748" y="367728"/>
                  </a:lnTo>
                  <a:lnTo>
                    <a:pt x="21110" y="364558"/>
                  </a:lnTo>
                  <a:lnTo>
                    <a:pt x="26785" y="355047"/>
                  </a:lnTo>
                  <a:lnTo>
                    <a:pt x="32006" y="345537"/>
                  </a:lnTo>
                  <a:lnTo>
                    <a:pt x="36773" y="335800"/>
                  </a:lnTo>
                  <a:lnTo>
                    <a:pt x="41313" y="326516"/>
                  </a:lnTo>
                  <a:lnTo>
                    <a:pt x="45625" y="317006"/>
                  </a:lnTo>
                  <a:lnTo>
                    <a:pt x="49257" y="307722"/>
                  </a:lnTo>
                  <a:lnTo>
                    <a:pt x="51981" y="298664"/>
                  </a:lnTo>
                  <a:lnTo>
                    <a:pt x="53116" y="294588"/>
                  </a:lnTo>
                  <a:lnTo>
                    <a:pt x="54024" y="290512"/>
                  </a:lnTo>
                  <a:close/>
                  <a:moveTo>
                    <a:pt x="1053530" y="0"/>
                  </a:moveTo>
                  <a:lnTo>
                    <a:pt x="1055344" y="4303"/>
                  </a:lnTo>
                  <a:lnTo>
                    <a:pt x="1057384" y="5209"/>
                  </a:lnTo>
                  <a:lnTo>
                    <a:pt x="1062146" y="7475"/>
                  </a:lnTo>
                  <a:lnTo>
                    <a:pt x="1069628" y="11552"/>
                  </a:lnTo>
                  <a:lnTo>
                    <a:pt x="1073936" y="13817"/>
                  </a:lnTo>
                  <a:lnTo>
                    <a:pt x="1078244" y="16535"/>
                  </a:lnTo>
                  <a:lnTo>
                    <a:pt x="1083232" y="19480"/>
                  </a:lnTo>
                  <a:lnTo>
                    <a:pt x="1087994" y="22877"/>
                  </a:lnTo>
                  <a:lnTo>
                    <a:pt x="1092755" y="26501"/>
                  </a:lnTo>
                  <a:lnTo>
                    <a:pt x="1097290" y="30579"/>
                  </a:lnTo>
                  <a:lnTo>
                    <a:pt x="1101598" y="34882"/>
                  </a:lnTo>
                  <a:lnTo>
                    <a:pt x="1105906" y="39413"/>
                  </a:lnTo>
                  <a:lnTo>
                    <a:pt x="1109534" y="43943"/>
                  </a:lnTo>
                  <a:lnTo>
                    <a:pt x="1111121" y="46434"/>
                  </a:lnTo>
                  <a:lnTo>
                    <a:pt x="1112708" y="49153"/>
                  </a:lnTo>
                  <a:lnTo>
                    <a:pt x="1115882" y="54815"/>
                  </a:lnTo>
                  <a:lnTo>
                    <a:pt x="1119510" y="60705"/>
                  </a:lnTo>
                  <a:lnTo>
                    <a:pt x="1129033" y="75201"/>
                  </a:lnTo>
                  <a:lnTo>
                    <a:pt x="1139690" y="91284"/>
                  </a:lnTo>
                  <a:lnTo>
                    <a:pt x="1151253" y="107819"/>
                  </a:lnTo>
                  <a:lnTo>
                    <a:pt x="1163270" y="123675"/>
                  </a:lnTo>
                  <a:lnTo>
                    <a:pt x="1174380" y="138851"/>
                  </a:lnTo>
                  <a:lnTo>
                    <a:pt x="1184130" y="151309"/>
                  </a:lnTo>
                  <a:lnTo>
                    <a:pt x="1192066" y="160822"/>
                  </a:lnTo>
                  <a:lnTo>
                    <a:pt x="1193880" y="162408"/>
                  </a:lnTo>
                  <a:lnTo>
                    <a:pt x="1196147" y="164220"/>
                  </a:lnTo>
                  <a:lnTo>
                    <a:pt x="1198868" y="165579"/>
                  </a:lnTo>
                  <a:lnTo>
                    <a:pt x="1201589" y="166712"/>
                  </a:lnTo>
                  <a:lnTo>
                    <a:pt x="1205217" y="168071"/>
                  </a:lnTo>
                  <a:lnTo>
                    <a:pt x="1208844" y="168977"/>
                  </a:lnTo>
                  <a:lnTo>
                    <a:pt x="1212926" y="169883"/>
                  </a:lnTo>
                  <a:lnTo>
                    <a:pt x="1217007" y="170789"/>
                  </a:lnTo>
                  <a:lnTo>
                    <a:pt x="1226530" y="172148"/>
                  </a:lnTo>
                  <a:lnTo>
                    <a:pt x="1237186" y="172827"/>
                  </a:lnTo>
                  <a:lnTo>
                    <a:pt x="1248523" y="173507"/>
                  </a:lnTo>
                  <a:lnTo>
                    <a:pt x="1260540" y="174186"/>
                  </a:lnTo>
                  <a:lnTo>
                    <a:pt x="1286615" y="174639"/>
                  </a:lnTo>
                  <a:lnTo>
                    <a:pt x="1313823" y="175092"/>
                  </a:lnTo>
                  <a:lnTo>
                    <a:pt x="1327654" y="175545"/>
                  </a:lnTo>
                  <a:lnTo>
                    <a:pt x="1341712" y="175999"/>
                  </a:lnTo>
                  <a:lnTo>
                    <a:pt x="1355090" y="177131"/>
                  </a:lnTo>
                  <a:lnTo>
                    <a:pt x="1368467" y="178037"/>
                  </a:lnTo>
                  <a:lnTo>
                    <a:pt x="1381618" y="179623"/>
                  </a:lnTo>
                  <a:lnTo>
                    <a:pt x="1394768" y="181435"/>
                  </a:lnTo>
                  <a:lnTo>
                    <a:pt x="1407466" y="183247"/>
                  </a:lnTo>
                  <a:lnTo>
                    <a:pt x="1420390" y="185512"/>
                  </a:lnTo>
                  <a:lnTo>
                    <a:pt x="1433087" y="187777"/>
                  </a:lnTo>
                  <a:lnTo>
                    <a:pt x="1445558" y="190495"/>
                  </a:lnTo>
                  <a:lnTo>
                    <a:pt x="1457348" y="192987"/>
                  </a:lnTo>
                  <a:lnTo>
                    <a:pt x="1468911" y="195705"/>
                  </a:lnTo>
                  <a:lnTo>
                    <a:pt x="1479795" y="198650"/>
                  </a:lnTo>
                  <a:lnTo>
                    <a:pt x="1489998" y="201821"/>
                  </a:lnTo>
                  <a:lnTo>
                    <a:pt x="1499521" y="205218"/>
                  </a:lnTo>
                  <a:lnTo>
                    <a:pt x="1508137" y="208390"/>
                  </a:lnTo>
                  <a:lnTo>
                    <a:pt x="1515846" y="212014"/>
                  </a:lnTo>
                  <a:lnTo>
                    <a:pt x="1522421" y="215411"/>
                  </a:lnTo>
                  <a:lnTo>
                    <a:pt x="1525369" y="217450"/>
                  </a:lnTo>
                  <a:lnTo>
                    <a:pt x="1528090" y="219036"/>
                  </a:lnTo>
                  <a:lnTo>
                    <a:pt x="1530130" y="221074"/>
                  </a:lnTo>
                  <a:lnTo>
                    <a:pt x="1532171" y="222660"/>
                  </a:lnTo>
                  <a:lnTo>
                    <a:pt x="1535799" y="226963"/>
                  </a:lnTo>
                  <a:lnTo>
                    <a:pt x="1539200" y="231267"/>
                  </a:lnTo>
                  <a:lnTo>
                    <a:pt x="1542374" y="235797"/>
                  </a:lnTo>
                  <a:lnTo>
                    <a:pt x="1545322" y="241007"/>
                  </a:lnTo>
                  <a:lnTo>
                    <a:pt x="1548043" y="246217"/>
                  </a:lnTo>
                  <a:lnTo>
                    <a:pt x="1550310" y="251653"/>
                  </a:lnTo>
                  <a:lnTo>
                    <a:pt x="1552577" y="257089"/>
                  </a:lnTo>
                  <a:lnTo>
                    <a:pt x="1554618" y="262299"/>
                  </a:lnTo>
                  <a:lnTo>
                    <a:pt x="1556432" y="267735"/>
                  </a:lnTo>
                  <a:lnTo>
                    <a:pt x="1558019" y="272719"/>
                  </a:lnTo>
                  <a:lnTo>
                    <a:pt x="1560060" y="282005"/>
                  </a:lnTo>
                  <a:lnTo>
                    <a:pt x="1561647" y="289707"/>
                  </a:lnTo>
                  <a:lnTo>
                    <a:pt x="1561873" y="292425"/>
                  </a:lnTo>
                  <a:lnTo>
                    <a:pt x="1562100" y="294691"/>
                  </a:lnTo>
                  <a:lnTo>
                    <a:pt x="1562100" y="295144"/>
                  </a:lnTo>
                  <a:lnTo>
                    <a:pt x="1561647" y="295823"/>
                  </a:lnTo>
                  <a:lnTo>
                    <a:pt x="1560286" y="297409"/>
                  </a:lnTo>
                  <a:lnTo>
                    <a:pt x="1558246" y="299221"/>
                  </a:lnTo>
                  <a:lnTo>
                    <a:pt x="1555525" y="301486"/>
                  </a:lnTo>
                  <a:lnTo>
                    <a:pt x="1551670" y="303977"/>
                  </a:lnTo>
                  <a:lnTo>
                    <a:pt x="1547362" y="306696"/>
                  </a:lnTo>
                  <a:lnTo>
                    <a:pt x="1542147" y="309640"/>
                  </a:lnTo>
                  <a:lnTo>
                    <a:pt x="1536025" y="312811"/>
                  </a:lnTo>
                  <a:lnTo>
                    <a:pt x="1529450" y="316209"/>
                  </a:lnTo>
                  <a:lnTo>
                    <a:pt x="1521968" y="319607"/>
                  </a:lnTo>
                  <a:lnTo>
                    <a:pt x="1513805" y="323231"/>
                  </a:lnTo>
                  <a:lnTo>
                    <a:pt x="1505189" y="326855"/>
                  </a:lnTo>
                  <a:lnTo>
                    <a:pt x="1495893" y="330479"/>
                  </a:lnTo>
                  <a:lnTo>
                    <a:pt x="1485917" y="334103"/>
                  </a:lnTo>
                  <a:lnTo>
                    <a:pt x="1475260" y="337954"/>
                  </a:lnTo>
                  <a:lnTo>
                    <a:pt x="1463923" y="341578"/>
                  </a:lnTo>
                  <a:lnTo>
                    <a:pt x="1452133" y="345202"/>
                  </a:lnTo>
                  <a:lnTo>
                    <a:pt x="1439662" y="348600"/>
                  </a:lnTo>
                  <a:lnTo>
                    <a:pt x="1426738" y="351998"/>
                  </a:lnTo>
                  <a:lnTo>
                    <a:pt x="1413361" y="355395"/>
                  </a:lnTo>
                  <a:lnTo>
                    <a:pt x="1399530" y="358340"/>
                  </a:lnTo>
                  <a:lnTo>
                    <a:pt x="1385019" y="361285"/>
                  </a:lnTo>
                  <a:lnTo>
                    <a:pt x="1370054" y="364003"/>
                  </a:lnTo>
                  <a:lnTo>
                    <a:pt x="1354409" y="366268"/>
                  </a:lnTo>
                  <a:lnTo>
                    <a:pt x="1338764" y="368307"/>
                  </a:lnTo>
                  <a:lnTo>
                    <a:pt x="1322439" y="370119"/>
                  </a:lnTo>
                  <a:lnTo>
                    <a:pt x="1305888" y="371251"/>
                  </a:lnTo>
                  <a:lnTo>
                    <a:pt x="1288882" y="372157"/>
                  </a:lnTo>
                  <a:lnTo>
                    <a:pt x="1271197" y="372837"/>
                  </a:lnTo>
                  <a:lnTo>
                    <a:pt x="1253511" y="373063"/>
                  </a:lnTo>
                  <a:lnTo>
                    <a:pt x="1235373" y="372610"/>
                  </a:lnTo>
                  <a:lnTo>
                    <a:pt x="1216780" y="371704"/>
                  </a:lnTo>
                  <a:lnTo>
                    <a:pt x="1198641" y="370345"/>
                  </a:lnTo>
                  <a:lnTo>
                    <a:pt x="1180275" y="368533"/>
                  </a:lnTo>
                  <a:lnTo>
                    <a:pt x="1162590" y="366947"/>
                  </a:lnTo>
                  <a:lnTo>
                    <a:pt x="1145131" y="364682"/>
                  </a:lnTo>
                  <a:lnTo>
                    <a:pt x="1128126" y="362191"/>
                  </a:lnTo>
                  <a:lnTo>
                    <a:pt x="1111574" y="359699"/>
                  </a:lnTo>
                  <a:lnTo>
                    <a:pt x="1095249" y="356981"/>
                  </a:lnTo>
                  <a:lnTo>
                    <a:pt x="1079604" y="354036"/>
                  </a:lnTo>
                  <a:lnTo>
                    <a:pt x="1063960" y="350865"/>
                  </a:lnTo>
                  <a:lnTo>
                    <a:pt x="1048541" y="347694"/>
                  </a:lnTo>
                  <a:lnTo>
                    <a:pt x="1033804" y="344523"/>
                  </a:lnTo>
                  <a:lnTo>
                    <a:pt x="1019292" y="341125"/>
                  </a:lnTo>
                  <a:lnTo>
                    <a:pt x="991404" y="334330"/>
                  </a:lnTo>
                  <a:lnTo>
                    <a:pt x="964649" y="327308"/>
                  </a:lnTo>
                  <a:lnTo>
                    <a:pt x="915900" y="314170"/>
                  </a:lnTo>
                  <a:lnTo>
                    <a:pt x="893680" y="308055"/>
                  </a:lnTo>
                  <a:lnTo>
                    <a:pt x="872367" y="303071"/>
                  </a:lnTo>
                  <a:lnTo>
                    <a:pt x="862391" y="300580"/>
                  </a:lnTo>
                  <a:lnTo>
                    <a:pt x="852868" y="298541"/>
                  </a:lnTo>
                  <a:lnTo>
                    <a:pt x="843571" y="296729"/>
                  </a:lnTo>
                  <a:lnTo>
                    <a:pt x="834729" y="295144"/>
                  </a:lnTo>
                  <a:lnTo>
                    <a:pt x="825886" y="294011"/>
                  </a:lnTo>
                  <a:lnTo>
                    <a:pt x="817723" y="293105"/>
                  </a:lnTo>
                  <a:lnTo>
                    <a:pt x="809561" y="292425"/>
                  </a:lnTo>
                  <a:lnTo>
                    <a:pt x="802079" y="292199"/>
                  </a:lnTo>
                  <a:lnTo>
                    <a:pt x="797317" y="339540"/>
                  </a:lnTo>
                  <a:lnTo>
                    <a:pt x="775097" y="338407"/>
                  </a:lnTo>
                  <a:lnTo>
                    <a:pt x="719320" y="336142"/>
                  </a:lnTo>
                  <a:lnTo>
                    <a:pt x="683949" y="334330"/>
                  </a:lnTo>
                  <a:lnTo>
                    <a:pt x="645857" y="332065"/>
                  </a:lnTo>
                  <a:lnTo>
                    <a:pt x="607765" y="329800"/>
                  </a:lnTo>
                  <a:lnTo>
                    <a:pt x="571034" y="327308"/>
                  </a:lnTo>
                  <a:lnTo>
                    <a:pt x="559017" y="318927"/>
                  </a:lnTo>
                  <a:lnTo>
                    <a:pt x="553802" y="315530"/>
                  </a:lnTo>
                  <a:lnTo>
                    <a:pt x="549040" y="312811"/>
                  </a:lnTo>
                  <a:lnTo>
                    <a:pt x="544959" y="310546"/>
                  </a:lnTo>
                  <a:lnTo>
                    <a:pt x="541558" y="308961"/>
                  </a:lnTo>
                  <a:lnTo>
                    <a:pt x="539744" y="308508"/>
                  </a:lnTo>
                  <a:lnTo>
                    <a:pt x="538610" y="308508"/>
                  </a:lnTo>
                  <a:lnTo>
                    <a:pt x="537250" y="308508"/>
                  </a:lnTo>
                  <a:lnTo>
                    <a:pt x="536343" y="308961"/>
                  </a:lnTo>
                  <a:lnTo>
                    <a:pt x="534529" y="309867"/>
                  </a:lnTo>
                  <a:lnTo>
                    <a:pt x="531355" y="310773"/>
                  </a:lnTo>
                  <a:lnTo>
                    <a:pt x="522966" y="312358"/>
                  </a:lnTo>
                  <a:lnTo>
                    <a:pt x="520018" y="285630"/>
                  </a:lnTo>
                  <a:lnTo>
                    <a:pt x="516844" y="252106"/>
                  </a:lnTo>
                  <a:lnTo>
                    <a:pt x="513669" y="215411"/>
                  </a:lnTo>
                  <a:lnTo>
                    <a:pt x="512309" y="197064"/>
                  </a:lnTo>
                  <a:lnTo>
                    <a:pt x="511175" y="178717"/>
                  </a:lnTo>
                  <a:lnTo>
                    <a:pt x="515937" y="152668"/>
                  </a:lnTo>
                  <a:lnTo>
                    <a:pt x="519111" y="135906"/>
                  </a:lnTo>
                  <a:lnTo>
                    <a:pt x="522512" y="118691"/>
                  </a:lnTo>
                  <a:lnTo>
                    <a:pt x="526140" y="101703"/>
                  </a:lnTo>
                  <a:lnTo>
                    <a:pt x="529768" y="86300"/>
                  </a:lnTo>
                  <a:lnTo>
                    <a:pt x="531582" y="79731"/>
                  </a:lnTo>
                  <a:lnTo>
                    <a:pt x="533169" y="73842"/>
                  </a:lnTo>
                  <a:lnTo>
                    <a:pt x="534983" y="69085"/>
                  </a:lnTo>
                  <a:lnTo>
                    <a:pt x="536343" y="65235"/>
                  </a:lnTo>
                  <a:lnTo>
                    <a:pt x="537250" y="62970"/>
                  </a:lnTo>
                  <a:lnTo>
                    <a:pt x="538157" y="60252"/>
                  </a:lnTo>
                  <a:lnTo>
                    <a:pt x="538837" y="57080"/>
                  </a:lnTo>
                  <a:lnTo>
                    <a:pt x="539291" y="53909"/>
                  </a:lnTo>
                  <a:lnTo>
                    <a:pt x="544506" y="57307"/>
                  </a:lnTo>
                  <a:lnTo>
                    <a:pt x="549494" y="60705"/>
                  </a:lnTo>
                  <a:lnTo>
                    <a:pt x="555162" y="63876"/>
                  </a:lnTo>
                  <a:lnTo>
                    <a:pt x="561057" y="66820"/>
                  </a:lnTo>
                  <a:lnTo>
                    <a:pt x="566726" y="69765"/>
                  </a:lnTo>
                  <a:lnTo>
                    <a:pt x="572848" y="72483"/>
                  </a:lnTo>
                  <a:lnTo>
                    <a:pt x="579196" y="75201"/>
                  </a:lnTo>
                  <a:lnTo>
                    <a:pt x="585772" y="77466"/>
                  </a:lnTo>
                  <a:lnTo>
                    <a:pt x="592574" y="79731"/>
                  </a:lnTo>
                  <a:lnTo>
                    <a:pt x="599376" y="81770"/>
                  </a:lnTo>
                  <a:lnTo>
                    <a:pt x="606405" y="83582"/>
                  </a:lnTo>
                  <a:lnTo>
                    <a:pt x="613434" y="85621"/>
                  </a:lnTo>
                  <a:lnTo>
                    <a:pt x="620916" y="87206"/>
                  </a:lnTo>
                  <a:lnTo>
                    <a:pt x="628171" y="88792"/>
                  </a:lnTo>
                  <a:lnTo>
                    <a:pt x="643136" y="91510"/>
                  </a:lnTo>
                  <a:lnTo>
                    <a:pt x="658781" y="93549"/>
                  </a:lnTo>
                  <a:lnTo>
                    <a:pt x="674652" y="95587"/>
                  </a:lnTo>
                  <a:lnTo>
                    <a:pt x="690524" y="96946"/>
                  </a:lnTo>
                  <a:lnTo>
                    <a:pt x="706396" y="98079"/>
                  </a:lnTo>
                  <a:lnTo>
                    <a:pt x="722494" y="98532"/>
                  </a:lnTo>
                  <a:lnTo>
                    <a:pt x="738366" y="98985"/>
                  </a:lnTo>
                  <a:lnTo>
                    <a:pt x="754464" y="98985"/>
                  </a:lnTo>
                  <a:lnTo>
                    <a:pt x="769882" y="98758"/>
                  </a:lnTo>
                  <a:lnTo>
                    <a:pt x="785300" y="98305"/>
                  </a:lnTo>
                  <a:lnTo>
                    <a:pt x="800265" y="97852"/>
                  </a:lnTo>
                  <a:lnTo>
                    <a:pt x="814549" y="96946"/>
                  </a:lnTo>
                  <a:lnTo>
                    <a:pt x="828380" y="96040"/>
                  </a:lnTo>
                  <a:lnTo>
                    <a:pt x="854455" y="93775"/>
                  </a:lnTo>
                  <a:lnTo>
                    <a:pt x="876902" y="91737"/>
                  </a:lnTo>
                  <a:lnTo>
                    <a:pt x="895494" y="89471"/>
                  </a:lnTo>
                  <a:lnTo>
                    <a:pt x="910005" y="87433"/>
                  </a:lnTo>
                  <a:lnTo>
                    <a:pt x="921796" y="85621"/>
                  </a:lnTo>
                  <a:lnTo>
                    <a:pt x="921342" y="84715"/>
                  </a:lnTo>
                  <a:lnTo>
                    <a:pt x="919755" y="81997"/>
                  </a:lnTo>
                  <a:lnTo>
                    <a:pt x="917488" y="77919"/>
                  </a:lnTo>
                  <a:lnTo>
                    <a:pt x="916581" y="75654"/>
                  </a:lnTo>
                  <a:lnTo>
                    <a:pt x="915674" y="73163"/>
                  </a:lnTo>
                  <a:lnTo>
                    <a:pt x="914993" y="70671"/>
                  </a:lnTo>
                  <a:lnTo>
                    <a:pt x="914540" y="68406"/>
                  </a:lnTo>
                  <a:lnTo>
                    <a:pt x="914540" y="65914"/>
                  </a:lnTo>
                  <a:lnTo>
                    <a:pt x="914767" y="63649"/>
                  </a:lnTo>
                  <a:lnTo>
                    <a:pt x="915220" y="62743"/>
                  </a:lnTo>
                  <a:lnTo>
                    <a:pt x="915674" y="61837"/>
                  </a:lnTo>
                  <a:lnTo>
                    <a:pt x="916354" y="60705"/>
                  </a:lnTo>
                  <a:lnTo>
                    <a:pt x="917261" y="60025"/>
                  </a:lnTo>
                  <a:lnTo>
                    <a:pt x="918168" y="59346"/>
                  </a:lnTo>
                  <a:lnTo>
                    <a:pt x="919075" y="58666"/>
                  </a:lnTo>
                  <a:lnTo>
                    <a:pt x="920435" y="58213"/>
                  </a:lnTo>
                  <a:lnTo>
                    <a:pt x="921796" y="57986"/>
                  </a:lnTo>
                  <a:lnTo>
                    <a:pt x="925650" y="56627"/>
                  </a:lnTo>
                  <a:lnTo>
                    <a:pt x="930412" y="55268"/>
                  </a:lnTo>
                  <a:lnTo>
                    <a:pt x="935626" y="53003"/>
                  </a:lnTo>
                  <a:lnTo>
                    <a:pt x="941748" y="50512"/>
                  </a:lnTo>
                  <a:lnTo>
                    <a:pt x="955579" y="44169"/>
                  </a:lnTo>
                  <a:lnTo>
                    <a:pt x="970771" y="36921"/>
                  </a:lnTo>
                  <a:lnTo>
                    <a:pt x="986189" y="29446"/>
                  </a:lnTo>
                  <a:lnTo>
                    <a:pt x="1000473" y="21971"/>
                  </a:lnTo>
                  <a:lnTo>
                    <a:pt x="1013170" y="15176"/>
                  </a:lnTo>
                  <a:lnTo>
                    <a:pt x="1022693" y="9513"/>
                  </a:lnTo>
                  <a:lnTo>
                    <a:pt x="1025868" y="7475"/>
                  </a:lnTo>
                  <a:lnTo>
                    <a:pt x="1029269" y="5889"/>
                  </a:lnTo>
                  <a:lnTo>
                    <a:pt x="1033123" y="4303"/>
                  </a:lnTo>
                  <a:lnTo>
                    <a:pt x="1036978" y="3171"/>
                  </a:lnTo>
                  <a:lnTo>
                    <a:pt x="1040832" y="2265"/>
                  </a:lnTo>
                  <a:lnTo>
                    <a:pt x="1044914" y="1132"/>
                  </a:lnTo>
                  <a:lnTo>
                    <a:pt x="1053530"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4" name="Freeform 12"/>
            <p:cNvSpPr>
              <a:spLocks noEditPoints="1"/>
            </p:cNvSpPr>
            <p:nvPr/>
          </p:nvSpPr>
          <p:spPr bwMode="auto">
            <a:xfrm>
              <a:off x="4270375" y="1206500"/>
              <a:ext cx="1936750" cy="5299075"/>
            </a:xfrm>
            <a:custGeom>
              <a:avLst/>
              <a:gdLst>
                <a:gd name="T0" fmla="*/ 974156 w 8543"/>
                <a:gd name="T1" fmla="*/ 5094959 h 23365"/>
                <a:gd name="T2" fmla="*/ 910225 w 8543"/>
                <a:gd name="T3" fmla="*/ 4828928 h 23365"/>
                <a:gd name="T4" fmla="*/ 958060 w 8543"/>
                <a:gd name="T5" fmla="*/ 4558134 h 23365"/>
                <a:gd name="T6" fmla="*/ 1017457 w 8543"/>
                <a:gd name="T7" fmla="*/ 4579226 h 23365"/>
                <a:gd name="T8" fmla="*/ 993653 w 8543"/>
                <a:gd name="T9" fmla="*/ 4703057 h 23365"/>
                <a:gd name="T10" fmla="*/ 1042168 w 8543"/>
                <a:gd name="T11" fmla="*/ 4991314 h 23365"/>
                <a:gd name="T12" fmla="*/ 1377466 w 8543"/>
                <a:gd name="T13" fmla="*/ 4982015 h 23365"/>
                <a:gd name="T14" fmla="*/ 1507369 w 8543"/>
                <a:gd name="T15" fmla="*/ 4888348 h 23365"/>
                <a:gd name="T16" fmla="*/ 1401950 w 8543"/>
                <a:gd name="T17" fmla="*/ 4646811 h 23365"/>
                <a:gd name="T18" fmla="*/ 1466108 w 8543"/>
                <a:gd name="T19" fmla="*/ 4500755 h 23365"/>
                <a:gd name="T20" fmla="*/ 1430515 w 8543"/>
                <a:gd name="T21" fmla="*/ 4077101 h 23365"/>
                <a:gd name="T22" fmla="*/ 1590343 w 8543"/>
                <a:gd name="T23" fmla="*/ 3260865 h 23365"/>
                <a:gd name="T24" fmla="*/ 1706417 w 8543"/>
                <a:gd name="T25" fmla="*/ 2284737 h 23365"/>
                <a:gd name="T26" fmla="*/ 1785537 w 8543"/>
                <a:gd name="T27" fmla="*/ 2150701 h 23365"/>
                <a:gd name="T28" fmla="*/ 1882341 w 8543"/>
                <a:gd name="T29" fmla="*/ 1597320 h 23365"/>
                <a:gd name="T30" fmla="*/ 1848561 w 8543"/>
                <a:gd name="T31" fmla="*/ 1095875 h 23365"/>
                <a:gd name="T32" fmla="*/ 1887555 w 8543"/>
                <a:gd name="T33" fmla="*/ 901512 h 23365"/>
                <a:gd name="T34" fmla="*/ 1936523 w 8543"/>
                <a:gd name="T35" fmla="*/ 507115 h 23365"/>
                <a:gd name="T36" fmla="*/ 1718205 w 8543"/>
                <a:gd name="T37" fmla="*/ 236094 h 23365"/>
                <a:gd name="T38" fmla="*/ 1557017 w 8543"/>
                <a:gd name="T39" fmla="*/ 138572 h 23365"/>
                <a:gd name="T40" fmla="*/ 1849015 w 8543"/>
                <a:gd name="T41" fmla="*/ 526619 h 23365"/>
                <a:gd name="T42" fmla="*/ 1792112 w 8543"/>
                <a:gd name="T43" fmla="*/ 847534 h 23365"/>
                <a:gd name="T44" fmla="*/ 1654501 w 8543"/>
                <a:gd name="T45" fmla="*/ 512331 h 23365"/>
                <a:gd name="T46" fmla="*/ 1312401 w 8543"/>
                <a:gd name="T47" fmla="*/ 33339 h 23365"/>
                <a:gd name="T48" fmla="*/ 971889 w 8543"/>
                <a:gd name="T49" fmla="*/ 20412 h 23365"/>
                <a:gd name="T50" fmla="*/ 807074 w 8543"/>
                <a:gd name="T51" fmla="*/ 46039 h 23365"/>
                <a:gd name="T52" fmla="*/ 739742 w 8543"/>
                <a:gd name="T53" fmla="*/ 113398 h 23365"/>
                <a:gd name="T54" fmla="*/ 604398 w 8543"/>
                <a:gd name="T55" fmla="*/ 199580 h 23365"/>
                <a:gd name="T56" fmla="*/ 481297 w 8543"/>
                <a:gd name="T57" fmla="*/ 309803 h 23365"/>
                <a:gd name="T58" fmla="*/ 184765 w 8543"/>
                <a:gd name="T59" fmla="*/ 619605 h 23365"/>
                <a:gd name="T60" fmla="*/ 1814 w 8543"/>
                <a:gd name="T61" fmla="*/ 990189 h 23365"/>
                <a:gd name="T62" fmla="*/ 109499 w 8543"/>
                <a:gd name="T63" fmla="*/ 1193171 h 23365"/>
                <a:gd name="T64" fmla="*/ 382680 w 8543"/>
                <a:gd name="T65" fmla="*/ 1559445 h 23365"/>
                <a:gd name="T66" fmla="*/ 632963 w 8543"/>
                <a:gd name="T67" fmla="*/ 1844981 h 23365"/>
                <a:gd name="T68" fmla="*/ 559737 w 8543"/>
                <a:gd name="T69" fmla="*/ 2041839 h 23365"/>
                <a:gd name="T70" fmla="*/ 632057 w 8543"/>
                <a:gd name="T71" fmla="*/ 2343931 h 23365"/>
                <a:gd name="T72" fmla="*/ 654047 w 8543"/>
                <a:gd name="T73" fmla="*/ 2681856 h 23365"/>
                <a:gd name="T74" fmla="*/ 655634 w 8543"/>
                <a:gd name="T75" fmla="*/ 2932238 h 23365"/>
                <a:gd name="T76" fmla="*/ 651553 w 8543"/>
                <a:gd name="T77" fmla="*/ 3407374 h 23365"/>
                <a:gd name="T78" fmla="*/ 568352 w 8543"/>
                <a:gd name="T79" fmla="*/ 3683384 h 23365"/>
                <a:gd name="T80" fmla="*/ 513489 w 8543"/>
                <a:gd name="T81" fmla="*/ 4295052 h 23365"/>
                <a:gd name="T82" fmla="*/ 518023 w 8543"/>
                <a:gd name="T83" fmla="*/ 5206542 h 23365"/>
                <a:gd name="T84" fmla="*/ 888688 w 8543"/>
                <a:gd name="T85" fmla="*/ 5292271 h 23365"/>
                <a:gd name="T86" fmla="*/ 855135 w 8543"/>
                <a:gd name="T87" fmla="*/ 1463057 h 23365"/>
                <a:gd name="T88" fmla="*/ 895716 w 8543"/>
                <a:gd name="T89" fmla="*/ 1401369 h 23365"/>
                <a:gd name="T90" fmla="*/ 1095897 w 8543"/>
                <a:gd name="T91" fmla="*/ 1453078 h 23365"/>
                <a:gd name="T92" fmla="*/ 1347541 w 8543"/>
                <a:gd name="T93" fmla="*/ 1398874 h 23365"/>
                <a:gd name="T94" fmla="*/ 1472456 w 8543"/>
                <a:gd name="T95" fmla="*/ 1473036 h 23365"/>
                <a:gd name="T96" fmla="*/ 1348674 w 8543"/>
                <a:gd name="T97" fmla="*/ 1477119 h 23365"/>
                <a:gd name="T98" fmla="*/ 1425981 w 8543"/>
                <a:gd name="T99" fmla="*/ 1555590 h 23365"/>
                <a:gd name="T100" fmla="*/ 1497394 w 8543"/>
                <a:gd name="T101" fmla="*/ 1642679 h 23365"/>
                <a:gd name="T102" fmla="*/ 1380867 w 8543"/>
                <a:gd name="T103" fmla="*/ 1604124 h 23365"/>
                <a:gd name="T104" fmla="*/ 1434823 w 8543"/>
                <a:gd name="T105" fmla="*/ 1709584 h 23365"/>
                <a:gd name="T106" fmla="*/ 1386081 w 8543"/>
                <a:gd name="T107" fmla="*/ 1736799 h 23365"/>
                <a:gd name="T108" fmla="*/ 1297439 w 8543"/>
                <a:gd name="T109" fmla="*/ 1734985 h 23365"/>
                <a:gd name="T110" fmla="*/ 1287010 w 8543"/>
                <a:gd name="T111" fmla="*/ 1829105 h 23365"/>
                <a:gd name="T112" fmla="*/ 1107006 w 8543"/>
                <a:gd name="T113" fmla="*/ 1766736 h 23365"/>
                <a:gd name="T114" fmla="*/ 810701 w 8543"/>
                <a:gd name="T115" fmla="*/ 1731129 h 23365"/>
                <a:gd name="T116" fmla="*/ 601905 w 8543"/>
                <a:gd name="T117" fmla="*/ 1074330 h 23365"/>
                <a:gd name="T118" fmla="*/ 562458 w 8543"/>
                <a:gd name="T119" fmla="*/ 977488 h 23365"/>
                <a:gd name="T120" fmla="*/ 696441 w 8543"/>
                <a:gd name="T121" fmla="*/ 977488 h 23365"/>
                <a:gd name="T122" fmla="*/ 819542 w 8543"/>
                <a:gd name="T123" fmla="*/ 1312012 h 23365"/>
                <a:gd name="T124" fmla="*/ 721152 w 8543"/>
                <a:gd name="T125" fmla="*/ 1303847 h 2336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8543" h="23365">
                  <a:moveTo>
                    <a:pt x="3940" y="23328"/>
                  </a:moveTo>
                  <a:lnTo>
                    <a:pt x="3940" y="23328"/>
                  </a:lnTo>
                  <a:lnTo>
                    <a:pt x="3940" y="23308"/>
                  </a:lnTo>
                  <a:lnTo>
                    <a:pt x="3941" y="23286"/>
                  </a:lnTo>
                  <a:lnTo>
                    <a:pt x="3944" y="23260"/>
                  </a:lnTo>
                  <a:lnTo>
                    <a:pt x="3948" y="23245"/>
                  </a:lnTo>
                  <a:lnTo>
                    <a:pt x="3951" y="23230"/>
                  </a:lnTo>
                  <a:lnTo>
                    <a:pt x="3955" y="23215"/>
                  </a:lnTo>
                  <a:lnTo>
                    <a:pt x="3961" y="23200"/>
                  </a:lnTo>
                  <a:lnTo>
                    <a:pt x="3967" y="23185"/>
                  </a:lnTo>
                  <a:lnTo>
                    <a:pt x="3975" y="23171"/>
                  </a:lnTo>
                  <a:lnTo>
                    <a:pt x="3984" y="23157"/>
                  </a:lnTo>
                  <a:lnTo>
                    <a:pt x="3995" y="23145"/>
                  </a:lnTo>
                  <a:lnTo>
                    <a:pt x="3999" y="23140"/>
                  </a:lnTo>
                  <a:lnTo>
                    <a:pt x="4006" y="23136"/>
                  </a:lnTo>
                  <a:lnTo>
                    <a:pt x="4020" y="23127"/>
                  </a:lnTo>
                  <a:lnTo>
                    <a:pt x="4036" y="23120"/>
                  </a:lnTo>
                  <a:lnTo>
                    <a:pt x="4055" y="23112"/>
                  </a:lnTo>
                  <a:lnTo>
                    <a:pt x="4077" y="23106"/>
                  </a:lnTo>
                  <a:lnTo>
                    <a:pt x="4100" y="23099"/>
                  </a:lnTo>
                  <a:lnTo>
                    <a:pt x="4125" y="23094"/>
                  </a:lnTo>
                  <a:lnTo>
                    <a:pt x="4151" y="23089"/>
                  </a:lnTo>
                  <a:lnTo>
                    <a:pt x="4203" y="23079"/>
                  </a:lnTo>
                  <a:lnTo>
                    <a:pt x="4256" y="23070"/>
                  </a:lnTo>
                  <a:lnTo>
                    <a:pt x="4305" y="23063"/>
                  </a:lnTo>
                  <a:lnTo>
                    <a:pt x="4349" y="23055"/>
                  </a:lnTo>
                  <a:lnTo>
                    <a:pt x="4336" y="22937"/>
                  </a:lnTo>
                  <a:lnTo>
                    <a:pt x="4322" y="22789"/>
                  </a:lnTo>
                  <a:lnTo>
                    <a:pt x="4308" y="22627"/>
                  </a:lnTo>
                  <a:lnTo>
                    <a:pt x="4302" y="22546"/>
                  </a:lnTo>
                  <a:lnTo>
                    <a:pt x="4297" y="22465"/>
                  </a:lnTo>
                  <a:lnTo>
                    <a:pt x="4289" y="22506"/>
                  </a:lnTo>
                  <a:lnTo>
                    <a:pt x="4284" y="22469"/>
                  </a:lnTo>
                  <a:lnTo>
                    <a:pt x="4275" y="22410"/>
                  </a:lnTo>
                  <a:lnTo>
                    <a:pt x="4263" y="22335"/>
                  </a:lnTo>
                  <a:lnTo>
                    <a:pt x="4250" y="22250"/>
                  </a:lnTo>
                  <a:lnTo>
                    <a:pt x="4234" y="22160"/>
                  </a:lnTo>
                  <a:lnTo>
                    <a:pt x="4225" y="22115"/>
                  </a:lnTo>
                  <a:lnTo>
                    <a:pt x="4216" y="22071"/>
                  </a:lnTo>
                  <a:lnTo>
                    <a:pt x="4205" y="22028"/>
                  </a:lnTo>
                  <a:lnTo>
                    <a:pt x="4196" y="21987"/>
                  </a:lnTo>
                  <a:lnTo>
                    <a:pt x="4184" y="21949"/>
                  </a:lnTo>
                  <a:lnTo>
                    <a:pt x="4173" y="21914"/>
                  </a:lnTo>
                  <a:lnTo>
                    <a:pt x="4160" y="21882"/>
                  </a:lnTo>
                  <a:lnTo>
                    <a:pt x="4147" y="21851"/>
                  </a:lnTo>
                  <a:lnTo>
                    <a:pt x="4134" y="21821"/>
                  </a:lnTo>
                  <a:lnTo>
                    <a:pt x="4121" y="21792"/>
                  </a:lnTo>
                  <a:lnTo>
                    <a:pt x="4094" y="21736"/>
                  </a:lnTo>
                  <a:lnTo>
                    <a:pt x="4068" y="21684"/>
                  </a:lnTo>
                  <a:lnTo>
                    <a:pt x="4043" y="21635"/>
                  </a:lnTo>
                  <a:lnTo>
                    <a:pt x="4023" y="21592"/>
                  </a:lnTo>
                  <a:lnTo>
                    <a:pt x="4014" y="21572"/>
                  </a:lnTo>
                  <a:lnTo>
                    <a:pt x="4007" y="21554"/>
                  </a:lnTo>
                  <a:lnTo>
                    <a:pt x="4001" y="21537"/>
                  </a:lnTo>
                  <a:lnTo>
                    <a:pt x="3997" y="21520"/>
                  </a:lnTo>
                  <a:lnTo>
                    <a:pt x="3995" y="21503"/>
                  </a:lnTo>
                  <a:lnTo>
                    <a:pt x="3995" y="21482"/>
                  </a:lnTo>
                  <a:lnTo>
                    <a:pt x="3995" y="21457"/>
                  </a:lnTo>
                  <a:lnTo>
                    <a:pt x="3997" y="21428"/>
                  </a:lnTo>
                  <a:lnTo>
                    <a:pt x="4000" y="21398"/>
                  </a:lnTo>
                  <a:lnTo>
                    <a:pt x="4005" y="21365"/>
                  </a:lnTo>
                  <a:lnTo>
                    <a:pt x="4015" y="21292"/>
                  </a:lnTo>
                  <a:lnTo>
                    <a:pt x="4040" y="21134"/>
                  </a:lnTo>
                  <a:lnTo>
                    <a:pt x="4053" y="21055"/>
                  </a:lnTo>
                  <a:lnTo>
                    <a:pt x="4064" y="20978"/>
                  </a:lnTo>
                  <a:lnTo>
                    <a:pt x="4084" y="20809"/>
                  </a:lnTo>
                  <a:lnTo>
                    <a:pt x="4107" y="20621"/>
                  </a:lnTo>
                  <a:lnTo>
                    <a:pt x="4126" y="20451"/>
                  </a:lnTo>
                  <a:lnTo>
                    <a:pt x="4132" y="20385"/>
                  </a:lnTo>
                  <a:lnTo>
                    <a:pt x="4137" y="20337"/>
                  </a:lnTo>
                  <a:lnTo>
                    <a:pt x="4140" y="20319"/>
                  </a:lnTo>
                  <a:lnTo>
                    <a:pt x="4144" y="20303"/>
                  </a:lnTo>
                  <a:lnTo>
                    <a:pt x="4151" y="20287"/>
                  </a:lnTo>
                  <a:lnTo>
                    <a:pt x="4158" y="20273"/>
                  </a:lnTo>
                  <a:lnTo>
                    <a:pt x="4167" y="20260"/>
                  </a:lnTo>
                  <a:lnTo>
                    <a:pt x="4176" y="20247"/>
                  </a:lnTo>
                  <a:lnTo>
                    <a:pt x="4186" y="20235"/>
                  </a:lnTo>
                  <a:lnTo>
                    <a:pt x="4197" y="20225"/>
                  </a:lnTo>
                  <a:lnTo>
                    <a:pt x="4219" y="20205"/>
                  </a:lnTo>
                  <a:lnTo>
                    <a:pt x="4241" y="20188"/>
                  </a:lnTo>
                  <a:lnTo>
                    <a:pt x="4259" y="20172"/>
                  </a:lnTo>
                  <a:lnTo>
                    <a:pt x="4266" y="20164"/>
                  </a:lnTo>
                  <a:lnTo>
                    <a:pt x="4273" y="20156"/>
                  </a:lnTo>
                  <a:lnTo>
                    <a:pt x="4276" y="20150"/>
                  </a:lnTo>
                  <a:lnTo>
                    <a:pt x="4277" y="20146"/>
                  </a:lnTo>
                  <a:lnTo>
                    <a:pt x="4276" y="20143"/>
                  </a:lnTo>
                  <a:lnTo>
                    <a:pt x="4275" y="20141"/>
                  </a:lnTo>
                  <a:lnTo>
                    <a:pt x="4274" y="20138"/>
                  </a:lnTo>
                  <a:lnTo>
                    <a:pt x="4269" y="20134"/>
                  </a:lnTo>
                  <a:lnTo>
                    <a:pt x="4254" y="20123"/>
                  </a:lnTo>
                  <a:lnTo>
                    <a:pt x="4245" y="20116"/>
                  </a:lnTo>
                  <a:lnTo>
                    <a:pt x="4235" y="20108"/>
                  </a:lnTo>
                  <a:lnTo>
                    <a:pt x="4226" y="20098"/>
                  </a:lnTo>
                  <a:lnTo>
                    <a:pt x="4216" y="20086"/>
                  </a:lnTo>
                  <a:lnTo>
                    <a:pt x="4207" y="20071"/>
                  </a:lnTo>
                  <a:lnTo>
                    <a:pt x="4204" y="20063"/>
                  </a:lnTo>
                  <a:lnTo>
                    <a:pt x="4200" y="20053"/>
                  </a:lnTo>
                  <a:lnTo>
                    <a:pt x="4198" y="20043"/>
                  </a:lnTo>
                  <a:lnTo>
                    <a:pt x="4195" y="20032"/>
                  </a:lnTo>
                  <a:lnTo>
                    <a:pt x="4193" y="20020"/>
                  </a:lnTo>
                  <a:lnTo>
                    <a:pt x="4192" y="20007"/>
                  </a:lnTo>
                  <a:lnTo>
                    <a:pt x="4191" y="19993"/>
                  </a:lnTo>
                  <a:lnTo>
                    <a:pt x="4191" y="19977"/>
                  </a:lnTo>
                  <a:lnTo>
                    <a:pt x="4192" y="19961"/>
                  </a:lnTo>
                  <a:lnTo>
                    <a:pt x="4195" y="19942"/>
                  </a:lnTo>
                  <a:lnTo>
                    <a:pt x="4200" y="19903"/>
                  </a:lnTo>
                  <a:lnTo>
                    <a:pt x="4209" y="19857"/>
                  </a:lnTo>
                  <a:lnTo>
                    <a:pt x="4218" y="19806"/>
                  </a:lnTo>
                  <a:lnTo>
                    <a:pt x="4229" y="19752"/>
                  </a:lnTo>
                  <a:lnTo>
                    <a:pt x="4255" y="19640"/>
                  </a:lnTo>
                  <a:lnTo>
                    <a:pt x="4282" y="19528"/>
                  </a:lnTo>
                  <a:lnTo>
                    <a:pt x="4307" y="19424"/>
                  </a:lnTo>
                  <a:lnTo>
                    <a:pt x="4330" y="19339"/>
                  </a:lnTo>
                  <a:lnTo>
                    <a:pt x="4350" y="19261"/>
                  </a:lnTo>
                  <a:lnTo>
                    <a:pt x="4351" y="19280"/>
                  </a:lnTo>
                  <a:lnTo>
                    <a:pt x="4352" y="19302"/>
                  </a:lnTo>
                  <a:lnTo>
                    <a:pt x="4357" y="19351"/>
                  </a:lnTo>
                  <a:lnTo>
                    <a:pt x="4363" y="19408"/>
                  </a:lnTo>
                  <a:lnTo>
                    <a:pt x="4372" y="19472"/>
                  </a:lnTo>
                  <a:lnTo>
                    <a:pt x="4381" y="19541"/>
                  </a:lnTo>
                  <a:lnTo>
                    <a:pt x="4393" y="19613"/>
                  </a:lnTo>
                  <a:lnTo>
                    <a:pt x="4418" y="19763"/>
                  </a:lnTo>
                  <a:lnTo>
                    <a:pt x="4465" y="20043"/>
                  </a:lnTo>
                  <a:lnTo>
                    <a:pt x="4482" y="20151"/>
                  </a:lnTo>
                  <a:lnTo>
                    <a:pt x="4488" y="20191"/>
                  </a:lnTo>
                  <a:lnTo>
                    <a:pt x="4491" y="20222"/>
                  </a:lnTo>
                  <a:lnTo>
                    <a:pt x="4493" y="20274"/>
                  </a:lnTo>
                  <a:lnTo>
                    <a:pt x="4494" y="20329"/>
                  </a:lnTo>
                  <a:lnTo>
                    <a:pt x="4494" y="20357"/>
                  </a:lnTo>
                  <a:lnTo>
                    <a:pt x="4493" y="20385"/>
                  </a:lnTo>
                  <a:lnTo>
                    <a:pt x="4491" y="20412"/>
                  </a:lnTo>
                  <a:lnTo>
                    <a:pt x="4489" y="20437"/>
                  </a:lnTo>
                  <a:lnTo>
                    <a:pt x="4485" y="20462"/>
                  </a:lnTo>
                  <a:lnTo>
                    <a:pt x="4481" y="20486"/>
                  </a:lnTo>
                  <a:lnTo>
                    <a:pt x="4476" y="20506"/>
                  </a:lnTo>
                  <a:lnTo>
                    <a:pt x="4469" y="20524"/>
                  </a:lnTo>
                  <a:lnTo>
                    <a:pt x="4461" y="20540"/>
                  </a:lnTo>
                  <a:lnTo>
                    <a:pt x="4456" y="20547"/>
                  </a:lnTo>
                  <a:lnTo>
                    <a:pt x="4451" y="20553"/>
                  </a:lnTo>
                  <a:lnTo>
                    <a:pt x="4447" y="20558"/>
                  </a:lnTo>
                  <a:lnTo>
                    <a:pt x="4440" y="20562"/>
                  </a:lnTo>
                  <a:lnTo>
                    <a:pt x="4435" y="20565"/>
                  </a:lnTo>
                  <a:lnTo>
                    <a:pt x="4429" y="20567"/>
                  </a:lnTo>
                  <a:lnTo>
                    <a:pt x="4422" y="20569"/>
                  </a:lnTo>
                  <a:lnTo>
                    <a:pt x="4417" y="20571"/>
                  </a:lnTo>
                  <a:lnTo>
                    <a:pt x="4411" y="20575"/>
                  </a:lnTo>
                  <a:lnTo>
                    <a:pt x="4407" y="20578"/>
                  </a:lnTo>
                  <a:lnTo>
                    <a:pt x="4403" y="20581"/>
                  </a:lnTo>
                  <a:lnTo>
                    <a:pt x="4400" y="20585"/>
                  </a:lnTo>
                  <a:lnTo>
                    <a:pt x="4394" y="20596"/>
                  </a:lnTo>
                  <a:lnTo>
                    <a:pt x="4390" y="20608"/>
                  </a:lnTo>
                  <a:lnTo>
                    <a:pt x="4388" y="20621"/>
                  </a:lnTo>
                  <a:lnTo>
                    <a:pt x="4386" y="20635"/>
                  </a:lnTo>
                  <a:lnTo>
                    <a:pt x="4385" y="20650"/>
                  </a:lnTo>
                  <a:lnTo>
                    <a:pt x="4385" y="20683"/>
                  </a:lnTo>
                  <a:lnTo>
                    <a:pt x="4385" y="20719"/>
                  </a:lnTo>
                  <a:lnTo>
                    <a:pt x="4383" y="20737"/>
                  </a:lnTo>
                  <a:lnTo>
                    <a:pt x="4381" y="20754"/>
                  </a:lnTo>
                  <a:lnTo>
                    <a:pt x="4379" y="20772"/>
                  </a:lnTo>
                  <a:lnTo>
                    <a:pt x="4375" y="20789"/>
                  </a:lnTo>
                  <a:lnTo>
                    <a:pt x="4373" y="20798"/>
                  </a:lnTo>
                  <a:lnTo>
                    <a:pt x="4372" y="20810"/>
                  </a:lnTo>
                  <a:lnTo>
                    <a:pt x="4370" y="20837"/>
                  </a:lnTo>
                  <a:lnTo>
                    <a:pt x="4368" y="20870"/>
                  </a:lnTo>
                  <a:lnTo>
                    <a:pt x="4368" y="20907"/>
                  </a:lnTo>
                  <a:lnTo>
                    <a:pt x="4371" y="20949"/>
                  </a:lnTo>
                  <a:lnTo>
                    <a:pt x="4373" y="20994"/>
                  </a:lnTo>
                  <a:lnTo>
                    <a:pt x="4379" y="21090"/>
                  </a:lnTo>
                  <a:lnTo>
                    <a:pt x="4388" y="21188"/>
                  </a:lnTo>
                  <a:lnTo>
                    <a:pt x="4396" y="21280"/>
                  </a:lnTo>
                  <a:lnTo>
                    <a:pt x="4404" y="21360"/>
                  </a:lnTo>
                  <a:lnTo>
                    <a:pt x="4408" y="21422"/>
                  </a:lnTo>
                  <a:lnTo>
                    <a:pt x="4416" y="21529"/>
                  </a:lnTo>
                  <a:lnTo>
                    <a:pt x="4420" y="21594"/>
                  </a:lnTo>
                  <a:lnTo>
                    <a:pt x="4424" y="21663"/>
                  </a:lnTo>
                  <a:lnTo>
                    <a:pt x="4427" y="21733"/>
                  </a:lnTo>
                  <a:lnTo>
                    <a:pt x="4429" y="21799"/>
                  </a:lnTo>
                  <a:lnTo>
                    <a:pt x="4427" y="21832"/>
                  </a:lnTo>
                  <a:lnTo>
                    <a:pt x="4426" y="21862"/>
                  </a:lnTo>
                  <a:lnTo>
                    <a:pt x="4424" y="21889"/>
                  </a:lnTo>
                  <a:lnTo>
                    <a:pt x="4421" y="21914"/>
                  </a:lnTo>
                  <a:lnTo>
                    <a:pt x="4444" y="21929"/>
                  </a:lnTo>
                  <a:lnTo>
                    <a:pt x="4466" y="21944"/>
                  </a:lnTo>
                  <a:lnTo>
                    <a:pt x="4491" y="21958"/>
                  </a:lnTo>
                  <a:lnTo>
                    <a:pt x="4517" y="21971"/>
                  </a:lnTo>
                  <a:lnTo>
                    <a:pt x="4542" y="21984"/>
                  </a:lnTo>
                  <a:lnTo>
                    <a:pt x="4569" y="21996"/>
                  </a:lnTo>
                  <a:lnTo>
                    <a:pt x="4597" y="22008"/>
                  </a:lnTo>
                  <a:lnTo>
                    <a:pt x="4626" y="22018"/>
                  </a:lnTo>
                  <a:lnTo>
                    <a:pt x="4656" y="22028"/>
                  </a:lnTo>
                  <a:lnTo>
                    <a:pt x="4686" y="22037"/>
                  </a:lnTo>
                  <a:lnTo>
                    <a:pt x="4717" y="22045"/>
                  </a:lnTo>
                  <a:lnTo>
                    <a:pt x="4748" y="22054"/>
                  </a:lnTo>
                  <a:lnTo>
                    <a:pt x="4781" y="22061"/>
                  </a:lnTo>
                  <a:lnTo>
                    <a:pt x="4813" y="22068"/>
                  </a:lnTo>
                  <a:lnTo>
                    <a:pt x="4879" y="22080"/>
                  </a:lnTo>
                  <a:lnTo>
                    <a:pt x="4948" y="22089"/>
                  </a:lnTo>
                  <a:lnTo>
                    <a:pt x="5018" y="22098"/>
                  </a:lnTo>
                  <a:lnTo>
                    <a:pt x="5088" y="22104"/>
                  </a:lnTo>
                  <a:lnTo>
                    <a:pt x="5158" y="22109"/>
                  </a:lnTo>
                  <a:lnTo>
                    <a:pt x="5229" y="22111"/>
                  </a:lnTo>
                  <a:lnTo>
                    <a:pt x="5299" y="22113"/>
                  </a:lnTo>
                  <a:lnTo>
                    <a:pt x="5370" y="22113"/>
                  </a:lnTo>
                  <a:lnTo>
                    <a:pt x="5438" y="22112"/>
                  </a:lnTo>
                  <a:lnTo>
                    <a:pt x="5506" y="22110"/>
                  </a:lnTo>
                  <a:lnTo>
                    <a:pt x="5572" y="22108"/>
                  </a:lnTo>
                  <a:lnTo>
                    <a:pt x="5635" y="22104"/>
                  </a:lnTo>
                  <a:lnTo>
                    <a:pt x="5696" y="22100"/>
                  </a:lnTo>
                  <a:lnTo>
                    <a:pt x="5811" y="22090"/>
                  </a:lnTo>
                  <a:lnTo>
                    <a:pt x="5910" y="22081"/>
                  </a:lnTo>
                  <a:lnTo>
                    <a:pt x="5992" y="22071"/>
                  </a:lnTo>
                  <a:lnTo>
                    <a:pt x="6056" y="22062"/>
                  </a:lnTo>
                  <a:lnTo>
                    <a:pt x="6108" y="22054"/>
                  </a:lnTo>
                  <a:lnTo>
                    <a:pt x="6106" y="22050"/>
                  </a:lnTo>
                  <a:lnTo>
                    <a:pt x="6099" y="22038"/>
                  </a:lnTo>
                  <a:lnTo>
                    <a:pt x="6089" y="22020"/>
                  </a:lnTo>
                  <a:lnTo>
                    <a:pt x="6085" y="22010"/>
                  </a:lnTo>
                  <a:lnTo>
                    <a:pt x="6081" y="21999"/>
                  </a:lnTo>
                  <a:lnTo>
                    <a:pt x="6078" y="21988"/>
                  </a:lnTo>
                  <a:lnTo>
                    <a:pt x="6076" y="21978"/>
                  </a:lnTo>
                  <a:lnTo>
                    <a:pt x="6076" y="21967"/>
                  </a:lnTo>
                  <a:lnTo>
                    <a:pt x="6077" y="21957"/>
                  </a:lnTo>
                  <a:lnTo>
                    <a:pt x="6079" y="21953"/>
                  </a:lnTo>
                  <a:lnTo>
                    <a:pt x="6081" y="21949"/>
                  </a:lnTo>
                  <a:lnTo>
                    <a:pt x="6084" y="21944"/>
                  </a:lnTo>
                  <a:lnTo>
                    <a:pt x="6088" y="21941"/>
                  </a:lnTo>
                  <a:lnTo>
                    <a:pt x="6092" y="21938"/>
                  </a:lnTo>
                  <a:lnTo>
                    <a:pt x="6096" y="21935"/>
                  </a:lnTo>
                  <a:lnTo>
                    <a:pt x="6102" y="21933"/>
                  </a:lnTo>
                  <a:lnTo>
                    <a:pt x="6108" y="21932"/>
                  </a:lnTo>
                  <a:lnTo>
                    <a:pt x="6125" y="21926"/>
                  </a:lnTo>
                  <a:lnTo>
                    <a:pt x="6146" y="21920"/>
                  </a:lnTo>
                  <a:lnTo>
                    <a:pt x="6169" y="21910"/>
                  </a:lnTo>
                  <a:lnTo>
                    <a:pt x="6196" y="21899"/>
                  </a:lnTo>
                  <a:lnTo>
                    <a:pt x="6257" y="21871"/>
                  </a:lnTo>
                  <a:lnTo>
                    <a:pt x="6324" y="21839"/>
                  </a:lnTo>
                  <a:lnTo>
                    <a:pt x="6392" y="21806"/>
                  </a:lnTo>
                  <a:lnTo>
                    <a:pt x="6455" y="21773"/>
                  </a:lnTo>
                  <a:lnTo>
                    <a:pt x="6511" y="21743"/>
                  </a:lnTo>
                  <a:lnTo>
                    <a:pt x="6553" y="21718"/>
                  </a:lnTo>
                  <a:lnTo>
                    <a:pt x="6567" y="21709"/>
                  </a:lnTo>
                  <a:lnTo>
                    <a:pt x="6582" y="21702"/>
                  </a:lnTo>
                  <a:lnTo>
                    <a:pt x="6599" y="21695"/>
                  </a:lnTo>
                  <a:lnTo>
                    <a:pt x="6616" y="21690"/>
                  </a:lnTo>
                  <a:lnTo>
                    <a:pt x="6633" y="21686"/>
                  </a:lnTo>
                  <a:lnTo>
                    <a:pt x="6651" y="21681"/>
                  </a:lnTo>
                  <a:lnTo>
                    <a:pt x="6689" y="21676"/>
                  </a:lnTo>
                  <a:lnTo>
                    <a:pt x="6681" y="21659"/>
                  </a:lnTo>
                  <a:lnTo>
                    <a:pt x="6674" y="21638"/>
                  </a:lnTo>
                  <a:lnTo>
                    <a:pt x="6665" y="21614"/>
                  </a:lnTo>
                  <a:lnTo>
                    <a:pt x="6657" y="21585"/>
                  </a:lnTo>
                  <a:lnTo>
                    <a:pt x="6649" y="21554"/>
                  </a:lnTo>
                  <a:lnTo>
                    <a:pt x="6642" y="21519"/>
                  </a:lnTo>
                  <a:lnTo>
                    <a:pt x="6636" y="21483"/>
                  </a:lnTo>
                  <a:lnTo>
                    <a:pt x="6632" y="21443"/>
                  </a:lnTo>
                  <a:lnTo>
                    <a:pt x="6630" y="21429"/>
                  </a:lnTo>
                  <a:lnTo>
                    <a:pt x="6628" y="21412"/>
                  </a:lnTo>
                  <a:lnTo>
                    <a:pt x="6620" y="21373"/>
                  </a:lnTo>
                  <a:lnTo>
                    <a:pt x="6611" y="21328"/>
                  </a:lnTo>
                  <a:lnTo>
                    <a:pt x="6598" y="21277"/>
                  </a:lnTo>
                  <a:lnTo>
                    <a:pt x="6583" y="21221"/>
                  </a:lnTo>
                  <a:lnTo>
                    <a:pt x="6567" y="21162"/>
                  </a:lnTo>
                  <a:lnTo>
                    <a:pt x="6532" y="21038"/>
                  </a:lnTo>
                  <a:lnTo>
                    <a:pt x="6496" y="20914"/>
                  </a:lnTo>
                  <a:lnTo>
                    <a:pt x="6463" y="20799"/>
                  </a:lnTo>
                  <a:lnTo>
                    <a:pt x="6450" y="20749"/>
                  </a:lnTo>
                  <a:lnTo>
                    <a:pt x="6439" y="20702"/>
                  </a:lnTo>
                  <a:lnTo>
                    <a:pt x="6429" y="20664"/>
                  </a:lnTo>
                  <a:lnTo>
                    <a:pt x="6424" y="20633"/>
                  </a:lnTo>
                  <a:lnTo>
                    <a:pt x="6421" y="20620"/>
                  </a:lnTo>
                  <a:lnTo>
                    <a:pt x="6416" y="20608"/>
                  </a:lnTo>
                  <a:lnTo>
                    <a:pt x="6411" y="20596"/>
                  </a:lnTo>
                  <a:lnTo>
                    <a:pt x="6403" y="20587"/>
                  </a:lnTo>
                  <a:lnTo>
                    <a:pt x="6395" y="20577"/>
                  </a:lnTo>
                  <a:lnTo>
                    <a:pt x="6385" y="20567"/>
                  </a:lnTo>
                  <a:lnTo>
                    <a:pt x="6375" y="20560"/>
                  </a:lnTo>
                  <a:lnTo>
                    <a:pt x="6364" y="20551"/>
                  </a:lnTo>
                  <a:lnTo>
                    <a:pt x="6352" y="20545"/>
                  </a:lnTo>
                  <a:lnTo>
                    <a:pt x="6339" y="20538"/>
                  </a:lnTo>
                  <a:lnTo>
                    <a:pt x="6313" y="20526"/>
                  </a:lnTo>
                  <a:lnTo>
                    <a:pt x="6285" y="20517"/>
                  </a:lnTo>
                  <a:lnTo>
                    <a:pt x="6258" y="20508"/>
                  </a:lnTo>
                  <a:lnTo>
                    <a:pt x="6207" y="20494"/>
                  </a:lnTo>
                  <a:lnTo>
                    <a:pt x="6184" y="20489"/>
                  </a:lnTo>
                  <a:lnTo>
                    <a:pt x="6166" y="20483"/>
                  </a:lnTo>
                  <a:lnTo>
                    <a:pt x="6153" y="20478"/>
                  </a:lnTo>
                  <a:lnTo>
                    <a:pt x="6148" y="20475"/>
                  </a:lnTo>
                  <a:lnTo>
                    <a:pt x="6145" y="20472"/>
                  </a:lnTo>
                  <a:lnTo>
                    <a:pt x="6144" y="20468"/>
                  </a:lnTo>
                  <a:lnTo>
                    <a:pt x="6144" y="20465"/>
                  </a:lnTo>
                  <a:lnTo>
                    <a:pt x="6146" y="20462"/>
                  </a:lnTo>
                  <a:lnTo>
                    <a:pt x="6150" y="20458"/>
                  </a:lnTo>
                  <a:lnTo>
                    <a:pt x="6162" y="20447"/>
                  </a:lnTo>
                  <a:lnTo>
                    <a:pt x="6177" y="20433"/>
                  </a:lnTo>
                  <a:lnTo>
                    <a:pt x="6195" y="20416"/>
                  </a:lnTo>
                  <a:lnTo>
                    <a:pt x="6217" y="20395"/>
                  </a:lnTo>
                  <a:lnTo>
                    <a:pt x="6238" y="20372"/>
                  </a:lnTo>
                  <a:lnTo>
                    <a:pt x="6262" y="20346"/>
                  </a:lnTo>
                  <a:lnTo>
                    <a:pt x="6286" y="20318"/>
                  </a:lnTo>
                  <a:lnTo>
                    <a:pt x="6311" y="20288"/>
                  </a:lnTo>
                  <a:lnTo>
                    <a:pt x="6336" y="20256"/>
                  </a:lnTo>
                  <a:lnTo>
                    <a:pt x="6359" y="20224"/>
                  </a:lnTo>
                  <a:lnTo>
                    <a:pt x="6382" y="20189"/>
                  </a:lnTo>
                  <a:lnTo>
                    <a:pt x="6402" y="20156"/>
                  </a:lnTo>
                  <a:lnTo>
                    <a:pt x="6421" y="20121"/>
                  </a:lnTo>
                  <a:lnTo>
                    <a:pt x="6429" y="20103"/>
                  </a:lnTo>
                  <a:lnTo>
                    <a:pt x="6437" y="20086"/>
                  </a:lnTo>
                  <a:lnTo>
                    <a:pt x="6443" y="20069"/>
                  </a:lnTo>
                  <a:lnTo>
                    <a:pt x="6448" y="20053"/>
                  </a:lnTo>
                  <a:lnTo>
                    <a:pt x="6453" y="20036"/>
                  </a:lnTo>
                  <a:lnTo>
                    <a:pt x="6456" y="20020"/>
                  </a:lnTo>
                  <a:lnTo>
                    <a:pt x="6459" y="20003"/>
                  </a:lnTo>
                  <a:lnTo>
                    <a:pt x="6461" y="19983"/>
                  </a:lnTo>
                  <a:lnTo>
                    <a:pt x="6465" y="19941"/>
                  </a:lnTo>
                  <a:lnTo>
                    <a:pt x="6467" y="19895"/>
                  </a:lnTo>
                  <a:lnTo>
                    <a:pt x="6467" y="19845"/>
                  </a:lnTo>
                  <a:lnTo>
                    <a:pt x="6465" y="19791"/>
                  </a:lnTo>
                  <a:lnTo>
                    <a:pt x="6462" y="19735"/>
                  </a:lnTo>
                  <a:lnTo>
                    <a:pt x="6458" y="19678"/>
                  </a:lnTo>
                  <a:lnTo>
                    <a:pt x="6454" y="19619"/>
                  </a:lnTo>
                  <a:lnTo>
                    <a:pt x="6448" y="19561"/>
                  </a:lnTo>
                  <a:lnTo>
                    <a:pt x="6442" y="19503"/>
                  </a:lnTo>
                  <a:lnTo>
                    <a:pt x="6429" y="19394"/>
                  </a:lnTo>
                  <a:lnTo>
                    <a:pt x="6415" y="19297"/>
                  </a:lnTo>
                  <a:lnTo>
                    <a:pt x="6401" y="19220"/>
                  </a:lnTo>
                  <a:lnTo>
                    <a:pt x="6386" y="19138"/>
                  </a:lnTo>
                  <a:lnTo>
                    <a:pt x="6364" y="19034"/>
                  </a:lnTo>
                  <a:lnTo>
                    <a:pt x="6311" y="18788"/>
                  </a:lnTo>
                  <a:lnTo>
                    <a:pt x="6285" y="18665"/>
                  </a:lnTo>
                  <a:lnTo>
                    <a:pt x="6263" y="18552"/>
                  </a:lnTo>
                  <a:lnTo>
                    <a:pt x="6247" y="18461"/>
                  </a:lnTo>
                  <a:lnTo>
                    <a:pt x="6240" y="18425"/>
                  </a:lnTo>
                  <a:lnTo>
                    <a:pt x="6237" y="18398"/>
                  </a:lnTo>
                  <a:lnTo>
                    <a:pt x="6236" y="18375"/>
                  </a:lnTo>
                  <a:lnTo>
                    <a:pt x="6235" y="18352"/>
                  </a:lnTo>
                  <a:lnTo>
                    <a:pt x="6236" y="18327"/>
                  </a:lnTo>
                  <a:lnTo>
                    <a:pt x="6237" y="18302"/>
                  </a:lnTo>
                  <a:lnTo>
                    <a:pt x="6239" y="18278"/>
                  </a:lnTo>
                  <a:lnTo>
                    <a:pt x="6241" y="18252"/>
                  </a:lnTo>
                  <a:lnTo>
                    <a:pt x="6246" y="18226"/>
                  </a:lnTo>
                  <a:lnTo>
                    <a:pt x="6250" y="18200"/>
                  </a:lnTo>
                  <a:lnTo>
                    <a:pt x="6261" y="18150"/>
                  </a:lnTo>
                  <a:lnTo>
                    <a:pt x="6272" y="18099"/>
                  </a:lnTo>
                  <a:lnTo>
                    <a:pt x="6287" y="18050"/>
                  </a:lnTo>
                  <a:lnTo>
                    <a:pt x="6304" y="18004"/>
                  </a:lnTo>
                  <a:lnTo>
                    <a:pt x="6307" y="17991"/>
                  </a:lnTo>
                  <a:lnTo>
                    <a:pt x="6310" y="17977"/>
                  </a:lnTo>
                  <a:lnTo>
                    <a:pt x="6313" y="17961"/>
                  </a:lnTo>
                  <a:lnTo>
                    <a:pt x="6316" y="17944"/>
                  </a:lnTo>
                  <a:lnTo>
                    <a:pt x="6321" y="17904"/>
                  </a:lnTo>
                  <a:lnTo>
                    <a:pt x="6324" y="17860"/>
                  </a:lnTo>
                  <a:lnTo>
                    <a:pt x="6326" y="17811"/>
                  </a:lnTo>
                  <a:lnTo>
                    <a:pt x="6328" y="17759"/>
                  </a:lnTo>
                  <a:lnTo>
                    <a:pt x="6330" y="17648"/>
                  </a:lnTo>
                  <a:lnTo>
                    <a:pt x="6333" y="17538"/>
                  </a:lnTo>
                  <a:lnTo>
                    <a:pt x="6335" y="17483"/>
                  </a:lnTo>
                  <a:lnTo>
                    <a:pt x="6337" y="17432"/>
                  </a:lnTo>
                  <a:lnTo>
                    <a:pt x="6340" y="17384"/>
                  </a:lnTo>
                  <a:lnTo>
                    <a:pt x="6344" y="17340"/>
                  </a:lnTo>
                  <a:lnTo>
                    <a:pt x="6351" y="17302"/>
                  </a:lnTo>
                  <a:lnTo>
                    <a:pt x="6354" y="17285"/>
                  </a:lnTo>
                  <a:lnTo>
                    <a:pt x="6358" y="17270"/>
                  </a:lnTo>
                  <a:lnTo>
                    <a:pt x="6385" y="17179"/>
                  </a:lnTo>
                  <a:lnTo>
                    <a:pt x="6431" y="17034"/>
                  </a:lnTo>
                  <a:lnTo>
                    <a:pt x="6557" y="16643"/>
                  </a:lnTo>
                  <a:lnTo>
                    <a:pt x="6796" y="15900"/>
                  </a:lnTo>
                  <a:lnTo>
                    <a:pt x="6813" y="15842"/>
                  </a:lnTo>
                  <a:lnTo>
                    <a:pt x="6831" y="15780"/>
                  </a:lnTo>
                  <a:lnTo>
                    <a:pt x="6846" y="15715"/>
                  </a:lnTo>
                  <a:lnTo>
                    <a:pt x="6860" y="15647"/>
                  </a:lnTo>
                  <a:lnTo>
                    <a:pt x="6872" y="15575"/>
                  </a:lnTo>
                  <a:lnTo>
                    <a:pt x="6885" y="15497"/>
                  </a:lnTo>
                  <a:lnTo>
                    <a:pt x="6898" y="15416"/>
                  </a:lnTo>
                  <a:lnTo>
                    <a:pt x="6910" y="15328"/>
                  </a:lnTo>
                  <a:lnTo>
                    <a:pt x="6922" y="15234"/>
                  </a:lnTo>
                  <a:lnTo>
                    <a:pt x="6934" y="15134"/>
                  </a:lnTo>
                  <a:lnTo>
                    <a:pt x="6958" y="14914"/>
                  </a:lnTo>
                  <a:lnTo>
                    <a:pt x="7015" y="14378"/>
                  </a:lnTo>
                  <a:lnTo>
                    <a:pt x="7049" y="14064"/>
                  </a:lnTo>
                  <a:lnTo>
                    <a:pt x="7087" y="13737"/>
                  </a:lnTo>
                  <a:lnTo>
                    <a:pt x="7163" y="13075"/>
                  </a:lnTo>
                  <a:lnTo>
                    <a:pt x="7199" y="12756"/>
                  </a:lnTo>
                  <a:lnTo>
                    <a:pt x="7231" y="12456"/>
                  </a:lnTo>
                  <a:lnTo>
                    <a:pt x="7245" y="12316"/>
                  </a:lnTo>
                  <a:lnTo>
                    <a:pt x="7258" y="12184"/>
                  </a:lnTo>
                  <a:lnTo>
                    <a:pt x="7268" y="12059"/>
                  </a:lnTo>
                  <a:lnTo>
                    <a:pt x="7278" y="11945"/>
                  </a:lnTo>
                  <a:lnTo>
                    <a:pt x="7295" y="11720"/>
                  </a:lnTo>
                  <a:lnTo>
                    <a:pt x="7316" y="11487"/>
                  </a:lnTo>
                  <a:lnTo>
                    <a:pt x="7336" y="11255"/>
                  </a:lnTo>
                  <a:lnTo>
                    <a:pt x="7358" y="11033"/>
                  </a:lnTo>
                  <a:lnTo>
                    <a:pt x="7377" y="10831"/>
                  </a:lnTo>
                  <a:lnTo>
                    <a:pt x="7395" y="10657"/>
                  </a:lnTo>
                  <a:lnTo>
                    <a:pt x="7410" y="10522"/>
                  </a:lnTo>
                  <a:lnTo>
                    <a:pt x="7421" y="10434"/>
                  </a:lnTo>
                  <a:lnTo>
                    <a:pt x="7428" y="10371"/>
                  </a:lnTo>
                  <a:lnTo>
                    <a:pt x="7438" y="10307"/>
                  </a:lnTo>
                  <a:lnTo>
                    <a:pt x="7448" y="10247"/>
                  </a:lnTo>
                  <a:lnTo>
                    <a:pt x="7454" y="10218"/>
                  </a:lnTo>
                  <a:lnTo>
                    <a:pt x="7461" y="10191"/>
                  </a:lnTo>
                  <a:lnTo>
                    <a:pt x="7467" y="10166"/>
                  </a:lnTo>
                  <a:lnTo>
                    <a:pt x="7474" y="10143"/>
                  </a:lnTo>
                  <a:lnTo>
                    <a:pt x="7483" y="10123"/>
                  </a:lnTo>
                  <a:lnTo>
                    <a:pt x="7493" y="10105"/>
                  </a:lnTo>
                  <a:lnTo>
                    <a:pt x="7498" y="10098"/>
                  </a:lnTo>
                  <a:lnTo>
                    <a:pt x="7503" y="10091"/>
                  </a:lnTo>
                  <a:lnTo>
                    <a:pt x="7509" y="10086"/>
                  </a:lnTo>
                  <a:lnTo>
                    <a:pt x="7514" y="10081"/>
                  </a:lnTo>
                  <a:lnTo>
                    <a:pt x="7521" y="10077"/>
                  </a:lnTo>
                  <a:lnTo>
                    <a:pt x="7527" y="10074"/>
                  </a:lnTo>
                  <a:lnTo>
                    <a:pt x="7534" y="10072"/>
                  </a:lnTo>
                  <a:lnTo>
                    <a:pt x="7541" y="10072"/>
                  </a:lnTo>
                  <a:lnTo>
                    <a:pt x="7547" y="10072"/>
                  </a:lnTo>
                  <a:lnTo>
                    <a:pt x="7555" y="10073"/>
                  </a:lnTo>
                  <a:lnTo>
                    <a:pt x="7561" y="10075"/>
                  </a:lnTo>
                  <a:lnTo>
                    <a:pt x="7568" y="10079"/>
                  </a:lnTo>
                  <a:lnTo>
                    <a:pt x="7580" y="10085"/>
                  </a:lnTo>
                  <a:lnTo>
                    <a:pt x="7590" y="10095"/>
                  </a:lnTo>
                  <a:lnTo>
                    <a:pt x="7600" y="10105"/>
                  </a:lnTo>
                  <a:lnTo>
                    <a:pt x="7610" y="10117"/>
                  </a:lnTo>
                  <a:lnTo>
                    <a:pt x="7617" y="10130"/>
                  </a:lnTo>
                  <a:lnTo>
                    <a:pt x="7625" y="10143"/>
                  </a:lnTo>
                  <a:lnTo>
                    <a:pt x="7630" y="10157"/>
                  </a:lnTo>
                  <a:lnTo>
                    <a:pt x="7635" y="10170"/>
                  </a:lnTo>
                  <a:lnTo>
                    <a:pt x="7644" y="10192"/>
                  </a:lnTo>
                  <a:lnTo>
                    <a:pt x="7648" y="10208"/>
                  </a:lnTo>
                  <a:lnTo>
                    <a:pt x="7651" y="10215"/>
                  </a:lnTo>
                  <a:lnTo>
                    <a:pt x="7672" y="10160"/>
                  </a:lnTo>
                  <a:lnTo>
                    <a:pt x="7695" y="10099"/>
                  </a:lnTo>
                  <a:lnTo>
                    <a:pt x="7721" y="10023"/>
                  </a:lnTo>
                  <a:lnTo>
                    <a:pt x="7751" y="9936"/>
                  </a:lnTo>
                  <a:lnTo>
                    <a:pt x="7765" y="9891"/>
                  </a:lnTo>
                  <a:lnTo>
                    <a:pt x="7779" y="9845"/>
                  </a:lnTo>
                  <a:lnTo>
                    <a:pt x="7793" y="9798"/>
                  </a:lnTo>
                  <a:lnTo>
                    <a:pt x="7805" y="9753"/>
                  </a:lnTo>
                  <a:lnTo>
                    <a:pt x="7817" y="9709"/>
                  </a:lnTo>
                  <a:lnTo>
                    <a:pt x="7825" y="9666"/>
                  </a:lnTo>
                  <a:lnTo>
                    <a:pt x="7831" y="9644"/>
                  </a:lnTo>
                  <a:lnTo>
                    <a:pt x="7837" y="9618"/>
                  </a:lnTo>
                  <a:lnTo>
                    <a:pt x="7854" y="9556"/>
                  </a:lnTo>
                  <a:lnTo>
                    <a:pt x="7876" y="9483"/>
                  </a:lnTo>
                  <a:lnTo>
                    <a:pt x="7902" y="9400"/>
                  </a:lnTo>
                  <a:lnTo>
                    <a:pt x="7932" y="9309"/>
                  </a:lnTo>
                  <a:lnTo>
                    <a:pt x="7963" y="9213"/>
                  </a:lnTo>
                  <a:lnTo>
                    <a:pt x="8033" y="9012"/>
                  </a:lnTo>
                  <a:lnTo>
                    <a:pt x="8103" y="8812"/>
                  </a:lnTo>
                  <a:lnTo>
                    <a:pt x="8169" y="8628"/>
                  </a:lnTo>
                  <a:lnTo>
                    <a:pt x="8225" y="8477"/>
                  </a:lnTo>
                  <a:lnTo>
                    <a:pt x="8263" y="8374"/>
                  </a:lnTo>
                  <a:lnTo>
                    <a:pt x="8271" y="8355"/>
                  </a:lnTo>
                  <a:lnTo>
                    <a:pt x="8277" y="8332"/>
                  </a:lnTo>
                  <a:lnTo>
                    <a:pt x="8283" y="8307"/>
                  </a:lnTo>
                  <a:lnTo>
                    <a:pt x="8287" y="8282"/>
                  </a:lnTo>
                  <a:lnTo>
                    <a:pt x="8291" y="8254"/>
                  </a:lnTo>
                  <a:lnTo>
                    <a:pt x="8296" y="8224"/>
                  </a:lnTo>
                  <a:lnTo>
                    <a:pt x="8299" y="8193"/>
                  </a:lnTo>
                  <a:lnTo>
                    <a:pt x="8301" y="8159"/>
                  </a:lnTo>
                  <a:lnTo>
                    <a:pt x="8305" y="8089"/>
                  </a:lnTo>
                  <a:lnTo>
                    <a:pt x="8307" y="8016"/>
                  </a:lnTo>
                  <a:lnTo>
                    <a:pt x="8308" y="7941"/>
                  </a:lnTo>
                  <a:lnTo>
                    <a:pt x="8307" y="7864"/>
                  </a:lnTo>
                  <a:lnTo>
                    <a:pt x="8306" y="7788"/>
                  </a:lnTo>
                  <a:lnTo>
                    <a:pt x="8304" y="7712"/>
                  </a:lnTo>
                  <a:lnTo>
                    <a:pt x="8298" y="7570"/>
                  </a:lnTo>
                  <a:lnTo>
                    <a:pt x="8291" y="7448"/>
                  </a:lnTo>
                  <a:lnTo>
                    <a:pt x="8286" y="7355"/>
                  </a:lnTo>
                  <a:lnTo>
                    <a:pt x="8284" y="7319"/>
                  </a:lnTo>
                  <a:lnTo>
                    <a:pt x="8284" y="7284"/>
                  </a:lnTo>
                  <a:lnTo>
                    <a:pt x="8285" y="7252"/>
                  </a:lnTo>
                  <a:lnTo>
                    <a:pt x="8286" y="7221"/>
                  </a:lnTo>
                  <a:lnTo>
                    <a:pt x="8290" y="7160"/>
                  </a:lnTo>
                  <a:lnTo>
                    <a:pt x="8297" y="7102"/>
                  </a:lnTo>
                  <a:lnTo>
                    <a:pt x="8303" y="7043"/>
                  </a:lnTo>
                  <a:lnTo>
                    <a:pt x="8307" y="6981"/>
                  </a:lnTo>
                  <a:lnTo>
                    <a:pt x="8308" y="6948"/>
                  </a:lnTo>
                  <a:lnTo>
                    <a:pt x="8310" y="6914"/>
                  </a:lnTo>
                  <a:lnTo>
                    <a:pt x="8310" y="6879"/>
                  </a:lnTo>
                  <a:lnTo>
                    <a:pt x="8307" y="6840"/>
                  </a:lnTo>
                  <a:lnTo>
                    <a:pt x="8300" y="6664"/>
                  </a:lnTo>
                  <a:lnTo>
                    <a:pt x="8292" y="6460"/>
                  </a:lnTo>
                  <a:lnTo>
                    <a:pt x="8290" y="6352"/>
                  </a:lnTo>
                  <a:lnTo>
                    <a:pt x="8288" y="6242"/>
                  </a:lnTo>
                  <a:lnTo>
                    <a:pt x="8286" y="6135"/>
                  </a:lnTo>
                  <a:lnTo>
                    <a:pt x="8286" y="6030"/>
                  </a:lnTo>
                  <a:lnTo>
                    <a:pt x="8286" y="6004"/>
                  </a:lnTo>
                  <a:lnTo>
                    <a:pt x="8285" y="5977"/>
                  </a:lnTo>
                  <a:lnTo>
                    <a:pt x="8281" y="5920"/>
                  </a:lnTo>
                  <a:lnTo>
                    <a:pt x="8274" y="5862"/>
                  </a:lnTo>
                  <a:lnTo>
                    <a:pt x="8267" y="5802"/>
                  </a:lnTo>
                  <a:lnTo>
                    <a:pt x="8257" y="5741"/>
                  </a:lnTo>
                  <a:lnTo>
                    <a:pt x="8247" y="5679"/>
                  </a:lnTo>
                  <a:lnTo>
                    <a:pt x="8235" y="5617"/>
                  </a:lnTo>
                  <a:lnTo>
                    <a:pt x="8224" y="5556"/>
                  </a:lnTo>
                  <a:lnTo>
                    <a:pt x="8201" y="5438"/>
                  </a:lnTo>
                  <a:lnTo>
                    <a:pt x="8180" y="5330"/>
                  </a:lnTo>
                  <a:lnTo>
                    <a:pt x="8170" y="5281"/>
                  </a:lnTo>
                  <a:lnTo>
                    <a:pt x="8164" y="5237"/>
                  </a:lnTo>
                  <a:lnTo>
                    <a:pt x="8157" y="5198"/>
                  </a:lnTo>
                  <a:lnTo>
                    <a:pt x="8154" y="5164"/>
                  </a:lnTo>
                  <a:lnTo>
                    <a:pt x="8153" y="5131"/>
                  </a:lnTo>
                  <a:lnTo>
                    <a:pt x="8151" y="5095"/>
                  </a:lnTo>
                  <a:lnTo>
                    <a:pt x="8151" y="5014"/>
                  </a:lnTo>
                  <a:lnTo>
                    <a:pt x="8151" y="4924"/>
                  </a:lnTo>
                  <a:lnTo>
                    <a:pt x="8154" y="4832"/>
                  </a:lnTo>
                  <a:lnTo>
                    <a:pt x="8159" y="4739"/>
                  </a:lnTo>
                  <a:lnTo>
                    <a:pt x="8162" y="4694"/>
                  </a:lnTo>
                  <a:lnTo>
                    <a:pt x="8167" y="4651"/>
                  </a:lnTo>
                  <a:lnTo>
                    <a:pt x="8171" y="4610"/>
                  </a:lnTo>
                  <a:lnTo>
                    <a:pt x="8175" y="4572"/>
                  </a:lnTo>
                  <a:lnTo>
                    <a:pt x="8181" y="4537"/>
                  </a:lnTo>
                  <a:lnTo>
                    <a:pt x="8187" y="4506"/>
                  </a:lnTo>
                  <a:lnTo>
                    <a:pt x="8193" y="4477"/>
                  </a:lnTo>
                  <a:lnTo>
                    <a:pt x="8196" y="4448"/>
                  </a:lnTo>
                  <a:lnTo>
                    <a:pt x="8197" y="4418"/>
                  </a:lnTo>
                  <a:lnTo>
                    <a:pt x="8198" y="4389"/>
                  </a:lnTo>
                  <a:lnTo>
                    <a:pt x="8197" y="4329"/>
                  </a:lnTo>
                  <a:lnTo>
                    <a:pt x="8197" y="4271"/>
                  </a:lnTo>
                  <a:lnTo>
                    <a:pt x="8198" y="4242"/>
                  </a:lnTo>
                  <a:lnTo>
                    <a:pt x="8200" y="4214"/>
                  </a:lnTo>
                  <a:lnTo>
                    <a:pt x="8204" y="4187"/>
                  </a:lnTo>
                  <a:lnTo>
                    <a:pt x="8211" y="4162"/>
                  </a:lnTo>
                  <a:lnTo>
                    <a:pt x="8214" y="4149"/>
                  </a:lnTo>
                  <a:lnTo>
                    <a:pt x="8219" y="4136"/>
                  </a:lnTo>
                  <a:lnTo>
                    <a:pt x="8225" y="4124"/>
                  </a:lnTo>
                  <a:lnTo>
                    <a:pt x="8230" y="4112"/>
                  </a:lnTo>
                  <a:lnTo>
                    <a:pt x="8238" y="4101"/>
                  </a:lnTo>
                  <a:lnTo>
                    <a:pt x="8245" y="4090"/>
                  </a:lnTo>
                  <a:lnTo>
                    <a:pt x="8254" y="4079"/>
                  </a:lnTo>
                  <a:lnTo>
                    <a:pt x="8263" y="4068"/>
                  </a:lnTo>
                  <a:lnTo>
                    <a:pt x="8274" y="4058"/>
                  </a:lnTo>
                  <a:lnTo>
                    <a:pt x="8284" y="4046"/>
                  </a:lnTo>
                  <a:lnTo>
                    <a:pt x="8292" y="4034"/>
                  </a:lnTo>
                  <a:lnTo>
                    <a:pt x="8302" y="4020"/>
                  </a:lnTo>
                  <a:lnTo>
                    <a:pt x="8311" y="4006"/>
                  </a:lnTo>
                  <a:lnTo>
                    <a:pt x="8318" y="3991"/>
                  </a:lnTo>
                  <a:lnTo>
                    <a:pt x="8326" y="3975"/>
                  </a:lnTo>
                  <a:lnTo>
                    <a:pt x="8333" y="3959"/>
                  </a:lnTo>
                  <a:lnTo>
                    <a:pt x="8347" y="3925"/>
                  </a:lnTo>
                  <a:lnTo>
                    <a:pt x="8359" y="3888"/>
                  </a:lnTo>
                  <a:lnTo>
                    <a:pt x="8369" y="3848"/>
                  </a:lnTo>
                  <a:lnTo>
                    <a:pt x="8377" y="3809"/>
                  </a:lnTo>
                  <a:lnTo>
                    <a:pt x="8385" y="3767"/>
                  </a:lnTo>
                  <a:lnTo>
                    <a:pt x="8390" y="3724"/>
                  </a:lnTo>
                  <a:lnTo>
                    <a:pt x="8393" y="3681"/>
                  </a:lnTo>
                  <a:lnTo>
                    <a:pt x="8394" y="3637"/>
                  </a:lnTo>
                  <a:lnTo>
                    <a:pt x="8394" y="3594"/>
                  </a:lnTo>
                  <a:lnTo>
                    <a:pt x="8393" y="3550"/>
                  </a:lnTo>
                  <a:lnTo>
                    <a:pt x="8390" y="3508"/>
                  </a:lnTo>
                  <a:lnTo>
                    <a:pt x="8385" y="3466"/>
                  </a:lnTo>
                  <a:lnTo>
                    <a:pt x="8381" y="3445"/>
                  </a:lnTo>
                  <a:lnTo>
                    <a:pt x="8379" y="3422"/>
                  </a:lnTo>
                  <a:lnTo>
                    <a:pt x="8378" y="3397"/>
                  </a:lnTo>
                  <a:lnTo>
                    <a:pt x="8378" y="3372"/>
                  </a:lnTo>
                  <a:lnTo>
                    <a:pt x="8379" y="3317"/>
                  </a:lnTo>
                  <a:lnTo>
                    <a:pt x="8384" y="3257"/>
                  </a:lnTo>
                  <a:lnTo>
                    <a:pt x="8389" y="3193"/>
                  </a:lnTo>
                  <a:lnTo>
                    <a:pt x="8398" y="3128"/>
                  </a:lnTo>
                  <a:lnTo>
                    <a:pt x="8406" y="3058"/>
                  </a:lnTo>
                  <a:lnTo>
                    <a:pt x="8417" y="2988"/>
                  </a:lnTo>
                  <a:lnTo>
                    <a:pt x="8429" y="2917"/>
                  </a:lnTo>
                  <a:lnTo>
                    <a:pt x="8442" y="2844"/>
                  </a:lnTo>
                  <a:lnTo>
                    <a:pt x="8467" y="2701"/>
                  </a:lnTo>
                  <a:lnTo>
                    <a:pt x="8493" y="2562"/>
                  </a:lnTo>
                  <a:lnTo>
                    <a:pt x="8516" y="2436"/>
                  </a:lnTo>
                  <a:lnTo>
                    <a:pt x="8525" y="2380"/>
                  </a:lnTo>
                  <a:lnTo>
                    <a:pt x="8533" y="2327"/>
                  </a:lnTo>
                  <a:lnTo>
                    <a:pt x="8538" y="2280"/>
                  </a:lnTo>
                  <a:lnTo>
                    <a:pt x="8542" y="2236"/>
                  </a:lnTo>
                  <a:lnTo>
                    <a:pt x="8543" y="2195"/>
                  </a:lnTo>
                  <a:lnTo>
                    <a:pt x="8542" y="2176"/>
                  </a:lnTo>
                  <a:lnTo>
                    <a:pt x="8541" y="2158"/>
                  </a:lnTo>
                  <a:lnTo>
                    <a:pt x="8539" y="2139"/>
                  </a:lnTo>
                  <a:lnTo>
                    <a:pt x="8537" y="2121"/>
                  </a:lnTo>
                  <a:lnTo>
                    <a:pt x="8534" y="2103"/>
                  </a:lnTo>
                  <a:lnTo>
                    <a:pt x="8530" y="2086"/>
                  </a:lnTo>
                  <a:lnTo>
                    <a:pt x="8524" y="2069"/>
                  </a:lnTo>
                  <a:lnTo>
                    <a:pt x="8519" y="2051"/>
                  </a:lnTo>
                  <a:lnTo>
                    <a:pt x="8511" y="2033"/>
                  </a:lnTo>
                  <a:lnTo>
                    <a:pt x="8504" y="2016"/>
                  </a:lnTo>
                  <a:lnTo>
                    <a:pt x="8495" y="1999"/>
                  </a:lnTo>
                  <a:lnTo>
                    <a:pt x="8486" y="1980"/>
                  </a:lnTo>
                  <a:lnTo>
                    <a:pt x="8475" y="1962"/>
                  </a:lnTo>
                  <a:lnTo>
                    <a:pt x="8463" y="1943"/>
                  </a:lnTo>
                  <a:lnTo>
                    <a:pt x="8437" y="1904"/>
                  </a:lnTo>
                  <a:lnTo>
                    <a:pt x="8406" y="1862"/>
                  </a:lnTo>
                  <a:lnTo>
                    <a:pt x="8370" y="1817"/>
                  </a:lnTo>
                  <a:lnTo>
                    <a:pt x="8330" y="1768"/>
                  </a:lnTo>
                  <a:lnTo>
                    <a:pt x="8284" y="1714"/>
                  </a:lnTo>
                  <a:lnTo>
                    <a:pt x="8233" y="1656"/>
                  </a:lnTo>
                  <a:lnTo>
                    <a:pt x="8122" y="1531"/>
                  </a:lnTo>
                  <a:lnTo>
                    <a:pt x="8004" y="1402"/>
                  </a:lnTo>
                  <a:lnTo>
                    <a:pt x="7888" y="1276"/>
                  </a:lnTo>
                  <a:lnTo>
                    <a:pt x="7783" y="1164"/>
                  </a:lnTo>
                  <a:lnTo>
                    <a:pt x="7697" y="1073"/>
                  </a:lnTo>
                  <a:lnTo>
                    <a:pt x="7617" y="990"/>
                  </a:lnTo>
                  <a:lnTo>
                    <a:pt x="7620" y="970"/>
                  </a:lnTo>
                  <a:lnTo>
                    <a:pt x="7604" y="994"/>
                  </a:lnTo>
                  <a:lnTo>
                    <a:pt x="7590" y="1019"/>
                  </a:lnTo>
                  <a:lnTo>
                    <a:pt x="7579" y="1041"/>
                  </a:lnTo>
                  <a:lnTo>
                    <a:pt x="7569" y="1064"/>
                  </a:lnTo>
                  <a:lnTo>
                    <a:pt x="7561" y="1082"/>
                  </a:lnTo>
                  <a:lnTo>
                    <a:pt x="7556" y="1097"/>
                  </a:lnTo>
                  <a:lnTo>
                    <a:pt x="7552" y="1111"/>
                  </a:lnTo>
                  <a:lnTo>
                    <a:pt x="7522" y="1093"/>
                  </a:lnTo>
                  <a:lnTo>
                    <a:pt x="7492" y="1073"/>
                  </a:lnTo>
                  <a:lnTo>
                    <a:pt x="7462" y="1051"/>
                  </a:lnTo>
                  <a:lnTo>
                    <a:pt x="7432" y="1028"/>
                  </a:lnTo>
                  <a:lnTo>
                    <a:pt x="7403" y="1004"/>
                  </a:lnTo>
                  <a:lnTo>
                    <a:pt x="7373" y="977"/>
                  </a:lnTo>
                  <a:lnTo>
                    <a:pt x="7344" y="950"/>
                  </a:lnTo>
                  <a:lnTo>
                    <a:pt x="7315" y="921"/>
                  </a:lnTo>
                  <a:lnTo>
                    <a:pt x="7286" y="891"/>
                  </a:lnTo>
                  <a:lnTo>
                    <a:pt x="7257" y="861"/>
                  </a:lnTo>
                  <a:lnTo>
                    <a:pt x="7229" y="830"/>
                  </a:lnTo>
                  <a:lnTo>
                    <a:pt x="7202" y="798"/>
                  </a:lnTo>
                  <a:lnTo>
                    <a:pt x="7175" y="765"/>
                  </a:lnTo>
                  <a:lnTo>
                    <a:pt x="7148" y="733"/>
                  </a:lnTo>
                  <a:lnTo>
                    <a:pt x="7097" y="668"/>
                  </a:lnTo>
                  <a:lnTo>
                    <a:pt x="7048" y="601"/>
                  </a:lnTo>
                  <a:lnTo>
                    <a:pt x="7003" y="538"/>
                  </a:lnTo>
                  <a:lnTo>
                    <a:pt x="6960" y="476"/>
                  </a:lnTo>
                  <a:lnTo>
                    <a:pt x="6922" y="416"/>
                  </a:lnTo>
                  <a:lnTo>
                    <a:pt x="6887" y="363"/>
                  </a:lnTo>
                  <a:lnTo>
                    <a:pt x="6857" y="315"/>
                  </a:lnTo>
                  <a:lnTo>
                    <a:pt x="6812" y="238"/>
                  </a:lnTo>
                  <a:lnTo>
                    <a:pt x="6741" y="388"/>
                  </a:lnTo>
                  <a:lnTo>
                    <a:pt x="6761" y="426"/>
                  </a:lnTo>
                  <a:lnTo>
                    <a:pt x="6783" y="468"/>
                  </a:lnTo>
                  <a:lnTo>
                    <a:pt x="6812" y="521"/>
                  </a:lnTo>
                  <a:lnTo>
                    <a:pt x="6848" y="580"/>
                  </a:lnTo>
                  <a:lnTo>
                    <a:pt x="6868" y="611"/>
                  </a:lnTo>
                  <a:lnTo>
                    <a:pt x="6890" y="642"/>
                  </a:lnTo>
                  <a:lnTo>
                    <a:pt x="6911" y="673"/>
                  </a:lnTo>
                  <a:lnTo>
                    <a:pt x="6935" y="703"/>
                  </a:lnTo>
                  <a:lnTo>
                    <a:pt x="6958" y="732"/>
                  </a:lnTo>
                  <a:lnTo>
                    <a:pt x="6982" y="760"/>
                  </a:lnTo>
                  <a:lnTo>
                    <a:pt x="6999" y="780"/>
                  </a:lnTo>
                  <a:lnTo>
                    <a:pt x="7017" y="805"/>
                  </a:lnTo>
                  <a:lnTo>
                    <a:pt x="7036" y="834"/>
                  </a:lnTo>
                  <a:lnTo>
                    <a:pt x="7055" y="867"/>
                  </a:lnTo>
                  <a:lnTo>
                    <a:pt x="7076" y="904"/>
                  </a:lnTo>
                  <a:lnTo>
                    <a:pt x="7097" y="945"/>
                  </a:lnTo>
                  <a:lnTo>
                    <a:pt x="7119" y="988"/>
                  </a:lnTo>
                  <a:lnTo>
                    <a:pt x="7142" y="1035"/>
                  </a:lnTo>
                  <a:lnTo>
                    <a:pt x="7453" y="1359"/>
                  </a:lnTo>
                  <a:lnTo>
                    <a:pt x="7593" y="1506"/>
                  </a:lnTo>
                  <a:lnTo>
                    <a:pt x="7684" y="1604"/>
                  </a:lnTo>
                  <a:lnTo>
                    <a:pt x="7706" y="1631"/>
                  </a:lnTo>
                  <a:lnTo>
                    <a:pt x="7734" y="1665"/>
                  </a:lnTo>
                  <a:lnTo>
                    <a:pt x="7765" y="1707"/>
                  </a:lnTo>
                  <a:lnTo>
                    <a:pt x="7800" y="1754"/>
                  </a:lnTo>
                  <a:lnTo>
                    <a:pt x="7837" y="1806"/>
                  </a:lnTo>
                  <a:lnTo>
                    <a:pt x="7875" y="1860"/>
                  </a:lnTo>
                  <a:lnTo>
                    <a:pt x="7915" y="1917"/>
                  </a:lnTo>
                  <a:lnTo>
                    <a:pt x="7953" y="1976"/>
                  </a:lnTo>
                  <a:lnTo>
                    <a:pt x="7991" y="2034"/>
                  </a:lnTo>
                  <a:lnTo>
                    <a:pt x="8027" y="2092"/>
                  </a:lnTo>
                  <a:lnTo>
                    <a:pt x="8061" y="2147"/>
                  </a:lnTo>
                  <a:lnTo>
                    <a:pt x="8092" y="2198"/>
                  </a:lnTo>
                  <a:lnTo>
                    <a:pt x="8118" y="2246"/>
                  </a:lnTo>
                  <a:lnTo>
                    <a:pt x="8140" y="2286"/>
                  </a:lnTo>
                  <a:lnTo>
                    <a:pt x="8156" y="2322"/>
                  </a:lnTo>
                  <a:lnTo>
                    <a:pt x="8161" y="2336"/>
                  </a:lnTo>
                  <a:lnTo>
                    <a:pt x="8166" y="2349"/>
                  </a:lnTo>
                  <a:lnTo>
                    <a:pt x="8168" y="2360"/>
                  </a:lnTo>
                  <a:lnTo>
                    <a:pt x="8170" y="2376"/>
                  </a:lnTo>
                  <a:lnTo>
                    <a:pt x="8171" y="2392"/>
                  </a:lnTo>
                  <a:lnTo>
                    <a:pt x="8172" y="2410"/>
                  </a:lnTo>
                  <a:lnTo>
                    <a:pt x="8172" y="2452"/>
                  </a:lnTo>
                  <a:lnTo>
                    <a:pt x="8170" y="2500"/>
                  </a:lnTo>
                  <a:lnTo>
                    <a:pt x="8166" y="2552"/>
                  </a:lnTo>
                  <a:lnTo>
                    <a:pt x="8160" y="2607"/>
                  </a:lnTo>
                  <a:lnTo>
                    <a:pt x="8153" y="2666"/>
                  </a:lnTo>
                  <a:lnTo>
                    <a:pt x="8144" y="2727"/>
                  </a:lnTo>
                  <a:lnTo>
                    <a:pt x="8136" y="2787"/>
                  </a:lnTo>
                  <a:lnTo>
                    <a:pt x="8126" y="2847"/>
                  </a:lnTo>
                  <a:lnTo>
                    <a:pt x="8115" y="2906"/>
                  </a:lnTo>
                  <a:lnTo>
                    <a:pt x="8106" y="2962"/>
                  </a:lnTo>
                  <a:lnTo>
                    <a:pt x="8095" y="3014"/>
                  </a:lnTo>
                  <a:lnTo>
                    <a:pt x="8085" y="3061"/>
                  </a:lnTo>
                  <a:lnTo>
                    <a:pt x="8076" y="3102"/>
                  </a:lnTo>
                  <a:lnTo>
                    <a:pt x="8067" y="3138"/>
                  </a:lnTo>
                  <a:lnTo>
                    <a:pt x="8055" y="3175"/>
                  </a:lnTo>
                  <a:lnTo>
                    <a:pt x="8040" y="3218"/>
                  </a:lnTo>
                  <a:lnTo>
                    <a:pt x="8022" y="3265"/>
                  </a:lnTo>
                  <a:lnTo>
                    <a:pt x="8001" y="3314"/>
                  </a:lnTo>
                  <a:lnTo>
                    <a:pt x="7980" y="3364"/>
                  </a:lnTo>
                  <a:lnTo>
                    <a:pt x="7957" y="3414"/>
                  </a:lnTo>
                  <a:lnTo>
                    <a:pt x="7913" y="3509"/>
                  </a:lnTo>
                  <a:lnTo>
                    <a:pt x="7913" y="3565"/>
                  </a:lnTo>
                  <a:lnTo>
                    <a:pt x="7911" y="3622"/>
                  </a:lnTo>
                  <a:lnTo>
                    <a:pt x="7909" y="3680"/>
                  </a:lnTo>
                  <a:lnTo>
                    <a:pt x="7905" y="3737"/>
                  </a:lnTo>
                  <a:lnTo>
                    <a:pt x="7901" y="3792"/>
                  </a:lnTo>
                  <a:lnTo>
                    <a:pt x="7894" y="3847"/>
                  </a:lnTo>
                  <a:lnTo>
                    <a:pt x="7889" y="3900"/>
                  </a:lnTo>
                  <a:lnTo>
                    <a:pt x="7882" y="3949"/>
                  </a:lnTo>
                  <a:lnTo>
                    <a:pt x="7869" y="4037"/>
                  </a:lnTo>
                  <a:lnTo>
                    <a:pt x="7859" y="4106"/>
                  </a:lnTo>
                  <a:lnTo>
                    <a:pt x="7848" y="4167"/>
                  </a:lnTo>
                  <a:lnTo>
                    <a:pt x="7845" y="4149"/>
                  </a:lnTo>
                  <a:lnTo>
                    <a:pt x="7842" y="4128"/>
                  </a:lnTo>
                  <a:lnTo>
                    <a:pt x="7831" y="4078"/>
                  </a:lnTo>
                  <a:lnTo>
                    <a:pt x="7816" y="4019"/>
                  </a:lnTo>
                  <a:lnTo>
                    <a:pt x="7799" y="3952"/>
                  </a:lnTo>
                  <a:lnTo>
                    <a:pt x="7779" y="3882"/>
                  </a:lnTo>
                  <a:lnTo>
                    <a:pt x="7758" y="3805"/>
                  </a:lnTo>
                  <a:lnTo>
                    <a:pt x="7714" y="3652"/>
                  </a:lnTo>
                  <a:lnTo>
                    <a:pt x="7670" y="3507"/>
                  </a:lnTo>
                  <a:lnTo>
                    <a:pt x="7632" y="3385"/>
                  </a:lnTo>
                  <a:lnTo>
                    <a:pt x="7596" y="3269"/>
                  </a:lnTo>
                  <a:lnTo>
                    <a:pt x="7582" y="3172"/>
                  </a:lnTo>
                  <a:lnTo>
                    <a:pt x="7567" y="3080"/>
                  </a:lnTo>
                  <a:lnTo>
                    <a:pt x="7552" y="2992"/>
                  </a:lnTo>
                  <a:lnTo>
                    <a:pt x="7537" y="2908"/>
                  </a:lnTo>
                  <a:lnTo>
                    <a:pt x="7522" y="2827"/>
                  </a:lnTo>
                  <a:lnTo>
                    <a:pt x="7506" y="2752"/>
                  </a:lnTo>
                  <a:lnTo>
                    <a:pt x="7491" y="2680"/>
                  </a:lnTo>
                  <a:lnTo>
                    <a:pt x="7474" y="2612"/>
                  </a:lnTo>
                  <a:lnTo>
                    <a:pt x="7448" y="2561"/>
                  </a:lnTo>
                  <a:lnTo>
                    <a:pt x="7419" y="2505"/>
                  </a:lnTo>
                  <a:lnTo>
                    <a:pt x="7389" y="2447"/>
                  </a:lnTo>
                  <a:lnTo>
                    <a:pt x="7360" y="2385"/>
                  </a:lnTo>
                  <a:lnTo>
                    <a:pt x="7298" y="2259"/>
                  </a:lnTo>
                  <a:lnTo>
                    <a:pt x="7241" y="2133"/>
                  </a:lnTo>
                  <a:lnTo>
                    <a:pt x="7187" y="2016"/>
                  </a:lnTo>
                  <a:lnTo>
                    <a:pt x="7141" y="1917"/>
                  </a:lnTo>
                  <a:lnTo>
                    <a:pt x="7104" y="1842"/>
                  </a:lnTo>
                  <a:lnTo>
                    <a:pt x="7090" y="1817"/>
                  </a:lnTo>
                  <a:lnTo>
                    <a:pt x="7081" y="1801"/>
                  </a:lnTo>
                  <a:lnTo>
                    <a:pt x="7043" y="1752"/>
                  </a:lnTo>
                  <a:lnTo>
                    <a:pt x="6976" y="1668"/>
                  </a:lnTo>
                  <a:lnTo>
                    <a:pt x="6891" y="1562"/>
                  </a:lnTo>
                  <a:lnTo>
                    <a:pt x="6792" y="1442"/>
                  </a:lnTo>
                  <a:lnTo>
                    <a:pt x="6690" y="1319"/>
                  </a:lnTo>
                  <a:lnTo>
                    <a:pt x="6592" y="1203"/>
                  </a:lnTo>
                  <a:lnTo>
                    <a:pt x="6509" y="1105"/>
                  </a:lnTo>
                  <a:lnTo>
                    <a:pt x="6474" y="1065"/>
                  </a:lnTo>
                  <a:lnTo>
                    <a:pt x="6445" y="1034"/>
                  </a:lnTo>
                  <a:lnTo>
                    <a:pt x="6385" y="967"/>
                  </a:lnTo>
                  <a:lnTo>
                    <a:pt x="6309" y="878"/>
                  </a:lnTo>
                  <a:lnTo>
                    <a:pt x="6221" y="775"/>
                  </a:lnTo>
                  <a:lnTo>
                    <a:pt x="6130" y="667"/>
                  </a:lnTo>
                  <a:lnTo>
                    <a:pt x="5960" y="464"/>
                  </a:lnTo>
                  <a:lnTo>
                    <a:pt x="5896" y="385"/>
                  </a:lnTo>
                  <a:lnTo>
                    <a:pt x="5854" y="333"/>
                  </a:lnTo>
                  <a:lnTo>
                    <a:pt x="5846" y="323"/>
                  </a:lnTo>
                  <a:lnTo>
                    <a:pt x="5840" y="311"/>
                  </a:lnTo>
                  <a:lnTo>
                    <a:pt x="5833" y="301"/>
                  </a:lnTo>
                  <a:lnTo>
                    <a:pt x="5828" y="288"/>
                  </a:lnTo>
                  <a:lnTo>
                    <a:pt x="5817" y="262"/>
                  </a:lnTo>
                  <a:lnTo>
                    <a:pt x="5809" y="234"/>
                  </a:lnTo>
                  <a:lnTo>
                    <a:pt x="5801" y="205"/>
                  </a:lnTo>
                  <a:lnTo>
                    <a:pt x="5795" y="176"/>
                  </a:lnTo>
                  <a:lnTo>
                    <a:pt x="5789" y="147"/>
                  </a:lnTo>
                  <a:lnTo>
                    <a:pt x="5786" y="119"/>
                  </a:lnTo>
                  <a:lnTo>
                    <a:pt x="5738" y="100"/>
                  </a:lnTo>
                  <a:lnTo>
                    <a:pt x="5691" y="80"/>
                  </a:lnTo>
                  <a:lnTo>
                    <a:pt x="5645" y="62"/>
                  </a:lnTo>
                  <a:lnTo>
                    <a:pt x="5599" y="45"/>
                  </a:lnTo>
                  <a:lnTo>
                    <a:pt x="5557" y="31"/>
                  </a:lnTo>
                  <a:lnTo>
                    <a:pt x="5517" y="19"/>
                  </a:lnTo>
                  <a:lnTo>
                    <a:pt x="5480" y="10"/>
                  </a:lnTo>
                  <a:lnTo>
                    <a:pt x="5449" y="3"/>
                  </a:lnTo>
                  <a:lnTo>
                    <a:pt x="5434" y="1"/>
                  </a:lnTo>
                  <a:lnTo>
                    <a:pt x="5418" y="0"/>
                  </a:lnTo>
                  <a:lnTo>
                    <a:pt x="5400" y="0"/>
                  </a:lnTo>
                  <a:lnTo>
                    <a:pt x="5381" y="0"/>
                  </a:lnTo>
                  <a:lnTo>
                    <a:pt x="5338" y="2"/>
                  </a:lnTo>
                  <a:lnTo>
                    <a:pt x="5288" y="8"/>
                  </a:lnTo>
                  <a:lnTo>
                    <a:pt x="5236" y="13"/>
                  </a:lnTo>
                  <a:lnTo>
                    <a:pt x="5181" y="20"/>
                  </a:lnTo>
                  <a:lnTo>
                    <a:pt x="5064" y="39"/>
                  </a:lnTo>
                  <a:lnTo>
                    <a:pt x="4947" y="58"/>
                  </a:lnTo>
                  <a:lnTo>
                    <a:pt x="4837" y="75"/>
                  </a:lnTo>
                  <a:lnTo>
                    <a:pt x="4788" y="82"/>
                  </a:lnTo>
                  <a:lnTo>
                    <a:pt x="4743" y="87"/>
                  </a:lnTo>
                  <a:lnTo>
                    <a:pt x="4703" y="90"/>
                  </a:lnTo>
                  <a:lnTo>
                    <a:pt x="4671" y="91"/>
                  </a:lnTo>
                  <a:lnTo>
                    <a:pt x="4612" y="92"/>
                  </a:lnTo>
                  <a:lnTo>
                    <a:pt x="4550" y="93"/>
                  </a:lnTo>
                  <a:lnTo>
                    <a:pt x="4488" y="94"/>
                  </a:lnTo>
                  <a:lnTo>
                    <a:pt x="4426" y="94"/>
                  </a:lnTo>
                  <a:lnTo>
                    <a:pt x="4367" y="93"/>
                  </a:lnTo>
                  <a:lnTo>
                    <a:pt x="4313" y="91"/>
                  </a:lnTo>
                  <a:lnTo>
                    <a:pt x="4287" y="90"/>
                  </a:lnTo>
                  <a:lnTo>
                    <a:pt x="4263" y="88"/>
                  </a:lnTo>
                  <a:lnTo>
                    <a:pt x="4242" y="85"/>
                  </a:lnTo>
                  <a:lnTo>
                    <a:pt x="4222" y="80"/>
                  </a:lnTo>
                  <a:lnTo>
                    <a:pt x="4182" y="71"/>
                  </a:lnTo>
                  <a:lnTo>
                    <a:pt x="4137" y="58"/>
                  </a:lnTo>
                  <a:lnTo>
                    <a:pt x="4087" y="44"/>
                  </a:lnTo>
                  <a:lnTo>
                    <a:pt x="4033" y="30"/>
                  </a:lnTo>
                  <a:lnTo>
                    <a:pt x="4005" y="24"/>
                  </a:lnTo>
                  <a:lnTo>
                    <a:pt x="3976" y="18"/>
                  </a:lnTo>
                  <a:lnTo>
                    <a:pt x="3947" y="13"/>
                  </a:lnTo>
                  <a:lnTo>
                    <a:pt x="3917" y="9"/>
                  </a:lnTo>
                  <a:lnTo>
                    <a:pt x="3887" y="5"/>
                  </a:lnTo>
                  <a:lnTo>
                    <a:pt x="3856" y="3"/>
                  </a:lnTo>
                  <a:lnTo>
                    <a:pt x="3825" y="3"/>
                  </a:lnTo>
                  <a:lnTo>
                    <a:pt x="3794" y="4"/>
                  </a:lnTo>
                  <a:lnTo>
                    <a:pt x="3779" y="5"/>
                  </a:lnTo>
                  <a:lnTo>
                    <a:pt x="3765" y="9"/>
                  </a:lnTo>
                  <a:lnTo>
                    <a:pt x="3750" y="12"/>
                  </a:lnTo>
                  <a:lnTo>
                    <a:pt x="3736" y="17"/>
                  </a:lnTo>
                  <a:lnTo>
                    <a:pt x="3722" y="23"/>
                  </a:lnTo>
                  <a:lnTo>
                    <a:pt x="3709" y="29"/>
                  </a:lnTo>
                  <a:lnTo>
                    <a:pt x="3697" y="36"/>
                  </a:lnTo>
                  <a:lnTo>
                    <a:pt x="3685" y="44"/>
                  </a:lnTo>
                  <a:lnTo>
                    <a:pt x="3673" y="53"/>
                  </a:lnTo>
                  <a:lnTo>
                    <a:pt x="3661" y="62"/>
                  </a:lnTo>
                  <a:lnTo>
                    <a:pt x="3650" y="72"/>
                  </a:lnTo>
                  <a:lnTo>
                    <a:pt x="3640" y="83"/>
                  </a:lnTo>
                  <a:lnTo>
                    <a:pt x="3619" y="105"/>
                  </a:lnTo>
                  <a:lnTo>
                    <a:pt x="3602" y="129"/>
                  </a:lnTo>
                  <a:lnTo>
                    <a:pt x="3586" y="153"/>
                  </a:lnTo>
                  <a:lnTo>
                    <a:pt x="3572" y="178"/>
                  </a:lnTo>
                  <a:lnTo>
                    <a:pt x="3560" y="203"/>
                  </a:lnTo>
                  <a:lnTo>
                    <a:pt x="3550" y="228"/>
                  </a:lnTo>
                  <a:lnTo>
                    <a:pt x="3542" y="251"/>
                  </a:lnTo>
                  <a:lnTo>
                    <a:pt x="3537" y="273"/>
                  </a:lnTo>
                  <a:lnTo>
                    <a:pt x="3533" y="293"/>
                  </a:lnTo>
                  <a:lnTo>
                    <a:pt x="3532" y="311"/>
                  </a:lnTo>
                  <a:lnTo>
                    <a:pt x="3531" y="319"/>
                  </a:lnTo>
                  <a:lnTo>
                    <a:pt x="3529" y="325"/>
                  </a:lnTo>
                  <a:lnTo>
                    <a:pt x="3526" y="331"/>
                  </a:lnTo>
                  <a:lnTo>
                    <a:pt x="3522" y="336"/>
                  </a:lnTo>
                  <a:lnTo>
                    <a:pt x="3516" y="339"/>
                  </a:lnTo>
                  <a:lnTo>
                    <a:pt x="3511" y="342"/>
                  </a:lnTo>
                  <a:lnTo>
                    <a:pt x="3503" y="346"/>
                  </a:lnTo>
                  <a:lnTo>
                    <a:pt x="3496" y="347"/>
                  </a:lnTo>
                  <a:lnTo>
                    <a:pt x="3479" y="349"/>
                  </a:lnTo>
                  <a:lnTo>
                    <a:pt x="3458" y="349"/>
                  </a:lnTo>
                  <a:lnTo>
                    <a:pt x="3438" y="348"/>
                  </a:lnTo>
                  <a:lnTo>
                    <a:pt x="3415" y="347"/>
                  </a:lnTo>
                  <a:lnTo>
                    <a:pt x="3372" y="342"/>
                  </a:lnTo>
                  <a:lnTo>
                    <a:pt x="3352" y="341"/>
                  </a:lnTo>
                  <a:lnTo>
                    <a:pt x="3333" y="341"/>
                  </a:lnTo>
                  <a:lnTo>
                    <a:pt x="3318" y="343"/>
                  </a:lnTo>
                  <a:lnTo>
                    <a:pt x="3310" y="346"/>
                  </a:lnTo>
                  <a:lnTo>
                    <a:pt x="3305" y="348"/>
                  </a:lnTo>
                  <a:lnTo>
                    <a:pt x="3299" y="351"/>
                  </a:lnTo>
                  <a:lnTo>
                    <a:pt x="3295" y="355"/>
                  </a:lnTo>
                  <a:lnTo>
                    <a:pt x="3293" y="360"/>
                  </a:lnTo>
                  <a:lnTo>
                    <a:pt x="3291" y="366"/>
                  </a:lnTo>
                  <a:lnTo>
                    <a:pt x="3282" y="425"/>
                  </a:lnTo>
                  <a:lnTo>
                    <a:pt x="3276" y="457"/>
                  </a:lnTo>
                  <a:lnTo>
                    <a:pt x="3272" y="473"/>
                  </a:lnTo>
                  <a:lnTo>
                    <a:pt x="3267" y="487"/>
                  </a:lnTo>
                  <a:lnTo>
                    <a:pt x="3263" y="500"/>
                  </a:lnTo>
                  <a:lnTo>
                    <a:pt x="3257" y="512"/>
                  </a:lnTo>
                  <a:lnTo>
                    <a:pt x="3250" y="521"/>
                  </a:lnTo>
                  <a:lnTo>
                    <a:pt x="3247" y="525"/>
                  </a:lnTo>
                  <a:lnTo>
                    <a:pt x="3244" y="527"/>
                  </a:lnTo>
                  <a:lnTo>
                    <a:pt x="3239" y="529"/>
                  </a:lnTo>
                  <a:lnTo>
                    <a:pt x="3235" y="531"/>
                  </a:lnTo>
                  <a:lnTo>
                    <a:pt x="3231" y="531"/>
                  </a:lnTo>
                  <a:lnTo>
                    <a:pt x="3225" y="531"/>
                  </a:lnTo>
                  <a:lnTo>
                    <a:pt x="3220" y="529"/>
                  </a:lnTo>
                  <a:lnTo>
                    <a:pt x="3215" y="527"/>
                  </a:lnTo>
                  <a:lnTo>
                    <a:pt x="3209" y="524"/>
                  </a:lnTo>
                  <a:lnTo>
                    <a:pt x="3203" y="520"/>
                  </a:lnTo>
                  <a:lnTo>
                    <a:pt x="3191" y="510"/>
                  </a:lnTo>
                  <a:lnTo>
                    <a:pt x="3181" y="503"/>
                  </a:lnTo>
                  <a:lnTo>
                    <a:pt x="3172" y="499"/>
                  </a:lnTo>
                  <a:lnTo>
                    <a:pt x="3162" y="497"/>
                  </a:lnTo>
                  <a:lnTo>
                    <a:pt x="3153" y="497"/>
                  </a:lnTo>
                  <a:lnTo>
                    <a:pt x="3146" y="498"/>
                  </a:lnTo>
                  <a:lnTo>
                    <a:pt x="3138" y="501"/>
                  </a:lnTo>
                  <a:lnTo>
                    <a:pt x="3130" y="507"/>
                  </a:lnTo>
                  <a:lnTo>
                    <a:pt x="3122" y="513"/>
                  </a:lnTo>
                  <a:lnTo>
                    <a:pt x="3114" y="521"/>
                  </a:lnTo>
                  <a:lnTo>
                    <a:pt x="3096" y="539"/>
                  </a:lnTo>
                  <a:lnTo>
                    <a:pt x="3074" y="560"/>
                  </a:lnTo>
                  <a:lnTo>
                    <a:pt x="3061" y="572"/>
                  </a:lnTo>
                  <a:lnTo>
                    <a:pt x="3047" y="585"/>
                  </a:lnTo>
                  <a:lnTo>
                    <a:pt x="2971" y="646"/>
                  </a:lnTo>
                  <a:lnTo>
                    <a:pt x="2872" y="725"/>
                  </a:lnTo>
                  <a:lnTo>
                    <a:pt x="2766" y="806"/>
                  </a:lnTo>
                  <a:lnTo>
                    <a:pt x="2715" y="846"/>
                  </a:lnTo>
                  <a:lnTo>
                    <a:pt x="2666" y="880"/>
                  </a:lnTo>
                  <a:lnTo>
                    <a:pt x="2643" y="898"/>
                  </a:lnTo>
                  <a:lnTo>
                    <a:pt x="2617" y="921"/>
                  </a:lnTo>
                  <a:lnTo>
                    <a:pt x="2588" y="946"/>
                  </a:lnTo>
                  <a:lnTo>
                    <a:pt x="2559" y="974"/>
                  </a:lnTo>
                  <a:lnTo>
                    <a:pt x="2529" y="1003"/>
                  </a:lnTo>
                  <a:lnTo>
                    <a:pt x="2499" y="1033"/>
                  </a:lnTo>
                  <a:lnTo>
                    <a:pt x="2469" y="1064"/>
                  </a:lnTo>
                  <a:lnTo>
                    <a:pt x="2440" y="1096"/>
                  </a:lnTo>
                  <a:lnTo>
                    <a:pt x="2411" y="1126"/>
                  </a:lnTo>
                  <a:lnTo>
                    <a:pt x="2385" y="1157"/>
                  </a:lnTo>
                  <a:lnTo>
                    <a:pt x="2361" y="1185"/>
                  </a:lnTo>
                  <a:lnTo>
                    <a:pt x="2340" y="1212"/>
                  </a:lnTo>
                  <a:lnTo>
                    <a:pt x="2323" y="1236"/>
                  </a:lnTo>
                  <a:lnTo>
                    <a:pt x="2309" y="1256"/>
                  </a:lnTo>
                  <a:lnTo>
                    <a:pt x="2299" y="1273"/>
                  </a:lnTo>
                  <a:lnTo>
                    <a:pt x="2296" y="1281"/>
                  </a:lnTo>
                  <a:lnTo>
                    <a:pt x="2294" y="1286"/>
                  </a:lnTo>
                  <a:lnTo>
                    <a:pt x="2291" y="1296"/>
                  </a:lnTo>
                  <a:lnTo>
                    <a:pt x="2286" y="1303"/>
                  </a:lnTo>
                  <a:lnTo>
                    <a:pt x="2280" y="1311"/>
                  </a:lnTo>
                  <a:lnTo>
                    <a:pt x="2271" y="1316"/>
                  </a:lnTo>
                  <a:lnTo>
                    <a:pt x="2263" y="1321"/>
                  </a:lnTo>
                  <a:lnTo>
                    <a:pt x="2252" y="1326"/>
                  </a:lnTo>
                  <a:lnTo>
                    <a:pt x="2240" y="1329"/>
                  </a:lnTo>
                  <a:lnTo>
                    <a:pt x="2228" y="1332"/>
                  </a:lnTo>
                  <a:lnTo>
                    <a:pt x="2203" y="1339"/>
                  </a:lnTo>
                  <a:lnTo>
                    <a:pt x="2177" y="1344"/>
                  </a:lnTo>
                  <a:lnTo>
                    <a:pt x="2164" y="1348"/>
                  </a:lnTo>
                  <a:lnTo>
                    <a:pt x="2152" y="1353"/>
                  </a:lnTo>
                  <a:lnTo>
                    <a:pt x="2140" y="1357"/>
                  </a:lnTo>
                  <a:lnTo>
                    <a:pt x="2130" y="1362"/>
                  </a:lnTo>
                  <a:lnTo>
                    <a:pt x="2123" y="1366"/>
                  </a:lnTo>
                  <a:lnTo>
                    <a:pt x="2116" y="1374"/>
                  </a:lnTo>
                  <a:lnTo>
                    <a:pt x="2093" y="1394"/>
                  </a:lnTo>
                  <a:lnTo>
                    <a:pt x="2063" y="1423"/>
                  </a:lnTo>
                  <a:lnTo>
                    <a:pt x="2027" y="1459"/>
                  </a:lnTo>
                  <a:lnTo>
                    <a:pt x="1941" y="1548"/>
                  </a:lnTo>
                  <a:lnTo>
                    <a:pt x="1841" y="1650"/>
                  </a:lnTo>
                  <a:lnTo>
                    <a:pt x="1736" y="1758"/>
                  </a:lnTo>
                  <a:lnTo>
                    <a:pt x="1633" y="1861"/>
                  </a:lnTo>
                  <a:lnTo>
                    <a:pt x="1584" y="1910"/>
                  </a:lnTo>
                  <a:lnTo>
                    <a:pt x="1539" y="1953"/>
                  </a:lnTo>
                  <a:lnTo>
                    <a:pt x="1499" y="1989"/>
                  </a:lnTo>
                  <a:lnTo>
                    <a:pt x="1463" y="2020"/>
                  </a:lnTo>
                  <a:lnTo>
                    <a:pt x="1446" y="2034"/>
                  </a:lnTo>
                  <a:lnTo>
                    <a:pt x="1429" y="2050"/>
                  </a:lnTo>
                  <a:lnTo>
                    <a:pt x="1390" y="2087"/>
                  </a:lnTo>
                  <a:lnTo>
                    <a:pt x="1349" y="2130"/>
                  </a:lnTo>
                  <a:lnTo>
                    <a:pt x="1307" y="2176"/>
                  </a:lnTo>
                  <a:lnTo>
                    <a:pt x="1263" y="2225"/>
                  </a:lnTo>
                  <a:lnTo>
                    <a:pt x="1219" y="2277"/>
                  </a:lnTo>
                  <a:lnTo>
                    <a:pt x="1177" y="2328"/>
                  </a:lnTo>
                  <a:lnTo>
                    <a:pt x="1135" y="2380"/>
                  </a:lnTo>
                  <a:lnTo>
                    <a:pt x="1056" y="2476"/>
                  </a:lnTo>
                  <a:lnTo>
                    <a:pt x="994" y="2558"/>
                  </a:lnTo>
                  <a:lnTo>
                    <a:pt x="936" y="2633"/>
                  </a:lnTo>
                  <a:lnTo>
                    <a:pt x="924" y="2647"/>
                  </a:lnTo>
                  <a:lnTo>
                    <a:pt x="910" y="2662"/>
                  </a:lnTo>
                  <a:lnTo>
                    <a:pt x="892" y="2680"/>
                  </a:lnTo>
                  <a:lnTo>
                    <a:pt x="870" y="2699"/>
                  </a:lnTo>
                  <a:lnTo>
                    <a:pt x="857" y="2708"/>
                  </a:lnTo>
                  <a:lnTo>
                    <a:pt x="844" y="2717"/>
                  </a:lnTo>
                  <a:lnTo>
                    <a:pt x="829" y="2724"/>
                  </a:lnTo>
                  <a:lnTo>
                    <a:pt x="815" y="2732"/>
                  </a:lnTo>
                  <a:lnTo>
                    <a:pt x="799" y="2738"/>
                  </a:lnTo>
                  <a:lnTo>
                    <a:pt x="783" y="2743"/>
                  </a:lnTo>
                  <a:lnTo>
                    <a:pt x="728" y="2813"/>
                  </a:lnTo>
                  <a:lnTo>
                    <a:pt x="675" y="2882"/>
                  </a:lnTo>
                  <a:lnTo>
                    <a:pt x="625" y="2950"/>
                  </a:lnTo>
                  <a:lnTo>
                    <a:pt x="578" y="3016"/>
                  </a:lnTo>
                  <a:lnTo>
                    <a:pt x="534" y="3082"/>
                  </a:lnTo>
                  <a:lnTo>
                    <a:pt x="491" y="3145"/>
                  </a:lnTo>
                  <a:lnTo>
                    <a:pt x="451" y="3206"/>
                  </a:lnTo>
                  <a:lnTo>
                    <a:pt x="413" y="3268"/>
                  </a:lnTo>
                  <a:lnTo>
                    <a:pt x="378" y="3326"/>
                  </a:lnTo>
                  <a:lnTo>
                    <a:pt x="346" y="3382"/>
                  </a:lnTo>
                  <a:lnTo>
                    <a:pt x="315" y="3438"/>
                  </a:lnTo>
                  <a:lnTo>
                    <a:pt x="286" y="3491"/>
                  </a:lnTo>
                  <a:lnTo>
                    <a:pt x="259" y="3542"/>
                  </a:lnTo>
                  <a:lnTo>
                    <a:pt x="234" y="3592"/>
                  </a:lnTo>
                  <a:lnTo>
                    <a:pt x="211" y="3639"/>
                  </a:lnTo>
                  <a:lnTo>
                    <a:pt x="190" y="3684"/>
                  </a:lnTo>
                  <a:lnTo>
                    <a:pt x="170" y="3727"/>
                  </a:lnTo>
                  <a:lnTo>
                    <a:pt x="153" y="3767"/>
                  </a:lnTo>
                  <a:lnTo>
                    <a:pt x="123" y="3841"/>
                  </a:lnTo>
                  <a:lnTo>
                    <a:pt x="98" y="3905"/>
                  </a:lnTo>
                  <a:lnTo>
                    <a:pt x="79" y="3959"/>
                  </a:lnTo>
                  <a:lnTo>
                    <a:pt x="65" y="4001"/>
                  </a:lnTo>
                  <a:lnTo>
                    <a:pt x="56" y="4032"/>
                  </a:lnTo>
                  <a:lnTo>
                    <a:pt x="49" y="4058"/>
                  </a:lnTo>
                  <a:lnTo>
                    <a:pt x="47" y="4081"/>
                  </a:lnTo>
                  <a:lnTo>
                    <a:pt x="44" y="4110"/>
                  </a:lnTo>
                  <a:lnTo>
                    <a:pt x="33" y="4182"/>
                  </a:lnTo>
                  <a:lnTo>
                    <a:pt x="20" y="4269"/>
                  </a:lnTo>
                  <a:lnTo>
                    <a:pt x="13" y="4316"/>
                  </a:lnTo>
                  <a:lnTo>
                    <a:pt x="8" y="4366"/>
                  </a:lnTo>
                  <a:lnTo>
                    <a:pt x="3" y="4416"/>
                  </a:lnTo>
                  <a:lnTo>
                    <a:pt x="0" y="4467"/>
                  </a:lnTo>
                  <a:lnTo>
                    <a:pt x="0" y="4517"/>
                  </a:lnTo>
                  <a:lnTo>
                    <a:pt x="1" y="4543"/>
                  </a:lnTo>
                  <a:lnTo>
                    <a:pt x="2" y="4567"/>
                  </a:lnTo>
                  <a:lnTo>
                    <a:pt x="5" y="4592"/>
                  </a:lnTo>
                  <a:lnTo>
                    <a:pt x="8" y="4616"/>
                  </a:lnTo>
                  <a:lnTo>
                    <a:pt x="12" y="4639"/>
                  </a:lnTo>
                  <a:lnTo>
                    <a:pt x="17" y="4663"/>
                  </a:lnTo>
                  <a:lnTo>
                    <a:pt x="24" y="4686"/>
                  </a:lnTo>
                  <a:lnTo>
                    <a:pt x="30" y="4707"/>
                  </a:lnTo>
                  <a:lnTo>
                    <a:pt x="39" y="4727"/>
                  </a:lnTo>
                  <a:lnTo>
                    <a:pt x="49" y="4748"/>
                  </a:lnTo>
                  <a:lnTo>
                    <a:pt x="59" y="4767"/>
                  </a:lnTo>
                  <a:lnTo>
                    <a:pt x="70" y="4785"/>
                  </a:lnTo>
                  <a:lnTo>
                    <a:pt x="82" y="4804"/>
                  </a:lnTo>
                  <a:lnTo>
                    <a:pt x="95" y="4822"/>
                  </a:lnTo>
                  <a:lnTo>
                    <a:pt x="120" y="4856"/>
                  </a:lnTo>
                  <a:lnTo>
                    <a:pt x="147" y="4890"/>
                  </a:lnTo>
                  <a:lnTo>
                    <a:pt x="176" y="4921"/>
                  </a:lnTo>
                  <a:lnTo>
                    <a:pt x="205" y="4952"/>
                  </a:lnTo>
                  <a:lnTo>
                    <a:pt x="235" y="4981"/>
                  </a:lnTo>
                  <a:lnTo>
                    <a:pt x="265" y="5010"/>
                  </a:lnTo>
                  <a:lnTo>
                    <a:pt x="323" y="5065"/>
                  </a:lnTo>
                  <a:lnTo>
                    <a:pt x="351" y="5092"/>
                  </a:lnTo>
                  <a:lnTo>
                    <a:pt x="378" y="5119"/>
                  </a:lnTo>
                  <a:lnTo>
                    <a:pt x="404" y="5146"/>
                  </a:lnTo>
                  <a:lnTo>
                    <a:pt x="426" y="5174"/>
                  </a:lnTo>
                  <a:lnTo>
                    <a:pt x="447" y="5201"/>
                  </a:lnTo>
                  <a:lnTo>
                    <a:pt x="456" y="5216"/>
                  </a:lnTo>
                  <a:lnTo>
                    <a:pt x="465" y="5230"/>
                  </a:lnTo>
                  <a:lnTo>
                    <a:pt x="483" y="5261"/>
                  </a:lnTo>
                  <a:lnTo>
                    <a:pt x="507" y="5295"/>
                  </a:lnTo>
                  <a:lnTo>
                    <a:pt x="533" y="5334"/>
                  </a:lnTo>
                  <a:lnTo>
                    <a:pt x="563" y="5376"/>
                  </a:lnTo>
                  <a:lnTo>
                    <a:pt x="629" y="5466"/>
                  </a:lnTo>
                  <a:lnTo>
                    <a:pt x="702" y="5563"/>
                  </a:lnTo>
                  <a:lnTo>
                    <a:pt x="777" y="5660"/>
                  </a:lnTo>
                  <a:lnTo>
                    <a:pt x="851" y="5755"/>
                  </a:lnTo>
                  <a:lnTo>
                    <a:pt x="920" y="5843"/>
                  </a:lnTo>
                  <a:lnTo>
                    <a:pt x="980" y="5920"/>
                  </a:lnTo>
                  <a:lnTo>
                    <a:pt x="1008" y="5955"/>
                  </a:lnTo>
                  <a:lnTo>
                    <a:pt x="1038" y="5990"/>
                  </a:lnTo>
                  <a:lnTo>
                    <a:pt x="1069" y="6025"/>
                  </a:lnTo>
                  <a:lnTo>
                    <a:pt x="1102" y="6061"/>
                  </a:lnTo>
                  <a:lnTo>
                    <a:pt x="1171" y="6132"/>
                  </a:lnTo>
                  <a:lnTo>
                    <a:pt x="1240" y="6202"/>
                  </a:lnTo>
                  <a:lnTo>
                    <a:pt x="1273" y="6237"/>
                  </a:lnTo>
                  <a:lnTo>
                    <a:pt x="1305" y="6271"/>
                  </a:lnTo>
                  <a:lnTo>
                    <a:pt x="1336" y="6305"/>
                  </a:lnTo>
                  <a:lnTo>
                    <a:pt x="1364" y="6339"/>
                  </a:lnTo>
                  <a:lnTo>
                    <a:pt x="1391" y="6372"/>
                  </a:lnTo>
                  <a:lnTo>
                    <a:pt x="1415" y="6404"/>
                  </a:lnTo>
                  <a:lnTo>
                    <a:pt x="1424" y="6420"/>
                  </a:lnTo>
                  <a:lnTo>
                    <a:pt x="1434" y="6436"/>
                  </a:lnTo>
                  <a:lnTo>
                    <a:pt x="1443" y="6452"/>
                  </a:lnTo>
                  <a:lnTo>
                    <a:pt x="1450" y="6467"/>
                  </a:lnTo>
                  <a:lnTo>
                    <a:pt x="1466" y="6501"/>
                  </a:lnTo>
                  <a:lnTo>
                    <a:pt x="1486" y="6537"/>
                  </a:lnTo>
                  <a:lnTo>
                    <a:pt x="1508" y="6577"/>
                  </a:lnTo>
                  <a:lnTo>
                    <a:pt x="1532" y="6619"/>
                  </a:lnTo>
                  <a:lnTo>
                    <a:pt x="1583" y="6706"/>
                  </a:lnTo>
                  <a:lnTo>
                    <a:pt x="1637" y="6794"/>
                  </a:lnTo>
                  <a:lnTo>
                    <a:pt x="1688" y="6876"/>
                  </a:lnTo>
                  <a:lnTo>
                    <a:pt x="1735" y="6948"/>
                  </a:lnTo>
                  <a:lnTo>
                    <a:pt x="1790" y="7037"/>
                  </a:lnTo>
                  <a:lnTo>
                    <a:pt x="1820" y="7085"/>
                  </a:lnTo>
                  <a:lnTo>
                    <a:pt x="1881" y="7175"/>
                  </a:lnTo>
                  <a:lnTo>
                    <a:pt x="2054" y="7435"/>
                  </a:lnTo>
                  <a:lnTo>
                    <a:pt x="2238" y="7706"/>
                  </a:lnTo>
                  <a:lnTo>
                    <a:pt x="2312" y="7813"/>
                  </a:lnTo>
                  <a:lnTo>
                    <a:pt x="2360" y="7881"/>
                  </a:lnTo>
                  <a:lnTo>
                    <a:pt x="2376" y="7905"/>
                  </a:lnTo>
                  <a:lnTo>
                    <a:pt x="2395" y="7932"/>
                  </a:lnTo>
                  <a:lnTo>
                    <a:pt x="2431" y="7989"/>
                  </a:lnTo>
                  <a:lnTo>
                    <a:pt x="2468" y="8051"/>
                  </a:lnTo>
                  <a:lnTo>
                    <a:pt x="2502" y="8112"/>
                  </a:lnTo>
                  <a:lnTo>
                    <a:pt x="2533" y="8171"/>
                  </a:lnTo>
                  <a:lnTo>
                    <a:pt x="2557" y="8222"/>
                  </a:lnTo>
                  <a:lnTo>
                    <a:pt x="2566" y="8243"/>
                  </a:lnTo>
                  <a:lnTo>
                    <a:pt x="2573" y="8261"/>
                  </a:lnTo>
                  <a:lnTo>
                    <a:pt x="2577" y="8276"/>
                  </a:lnTo>
                  <a:lnTo>
                    <a:pt x="2579" y="8286"/>
                  </a:lnTo>
                  <a:lnTo>
                    <a:pt x="2579" y="8289"/>
                  </a:lnTo>
                  <a:lnTo>
                    <a:pt x="2583" y="8291"/>
                  </a:lnTo>
                  <a:lnTo>
                    <a:pt x="2587" y="8291"/>
                  </a:lnTo>
                  <a:lnTo>
                    <a:pt x="2592" y="8289"/>
                  </a:lnTo>
                  <a:lnTo>
                    <a:pt x="2599" y="8286"/>
                  </a:lnTo>
                  <a:lnTo>
                    <a:pt x="2606" y="8282"/>
                  </a:lnTo>
                  <a:lnTo>
                    <a:pt x="2625" y="8270"/>
                  </a:lnTo>
                  <a:lnTo>
                    <a:pt x="2649" y="8254"/>
                  </a:lnTo>
                  <a:lnTo>
                    <a:pt x="2675" y="8233"/>
                  </a:lnTo>
                  <a:lnTo>
                    <a:pt x="2703" y="8211"/>
                  </a:lnTo>
                  <a:lnTo>
                    <a:pt x="2733" y="8186"/>
                  </a:lnTo>
                  <a:lnTo>
                    <a:pt x="2792" y="8135"/>
                  </a:lnTo>
                  <a:lnTo>
                    <a:pt x="2847" y="8084"/>
                  </a:lnTo>
                  <a:lnTo>
                    <a:pt x="2892" y="8041"/>
                  </a:lnTo>
                  <a:lnTo>
                    <a:pt x="2908" y="8025"/>
                  </a:lnTo>
                  <a:lnTo>
                    <a:pt x="2918" y="8012"/>
                  </a:lnTo>
                  <a:lnTo>
                    <a:pt x="2922" y="8009"/>
                  </a:lnTo>
                  <a:lnTo>
                    <a:pt x="2925" y="8007"/>
                  </a:lnTo>
                  <a:lnTo>
                    <a:pt x="2926" y="8007"/>
                  </a:lnTo>
                  <a:lnTo>
                    <a:pt x="2926" y="8010"/>
                  </a:lnTo>
                  <a:lnTo>
                    <a:pt x="2924" y="8022"/>
                  </a:lnTo>
                  <a:lnTo>
                    <a:pt x="2916" y="8041"/>
                  </a:lnTo>
                  <a:lnTo>
                    <a:pt x="2906" y="8068"/>
                  </a:lnTo>
                  <a:lnTo>
                    <a:pt x="2891" y="8100"/>
                  </a:lnTo>
                  <a:lnTo>
                    <a:pt x="2872" y="8140"/>
                  </a:lnTo>
                  <a:lnTo>
                    <a:pt x="2851" y="8184"/>
                  </a:lnTo>
                  <a:lnTo>
                    <a:pt x="2825" y="8233"/>
                  </a:lnTo>
                  <a:lnTo>
                    <a:pt x="2796" y="8287"/>
                  </a:lnTo>
                  <a:lnTo>
                    <a:pt x="2765" y="8344"/>
                  </a:lnTo>
                  <a:lnTo>
                    <a:pt x="2730" y="8404"/>
                  </a:lnTo>
                  <a:lnTo>
                    <a:pt x="2692" y="8467"/>
                  </a:lnTo>
                  <a:lnTo>
                    <a:pt x="2652" y="8532"/>
                  </a:lnTo>
                  <a:lnTo>
                    <a:pt x="2609" y="8597"/>
                  </a:lnTo>
                  <a:lnTo>
                    <a:pt x="2564" y="8664"/>
                  </a:lnTo>
                  <a:lnTo>
                    <a:pt x="2601" y="8637"/>
                  </a:lnTo>
                  <a:lnTo>
                    <a:pt x="2585" y="8690"/>
                  </a:lnTo>
                  <a:lnTo>
                    <a:pt x="2567" y="8742"/>
                  </a:lnTo>
                  <a:lnTo>
                    <a:pt x="2549" y="8795"/>
                  </a:lnTo>
                  <a:lnTo>
                    <a:pt x="2531" y="8847"/>
                  </a:lnTo>
                  <a:lnTo>
                    <a:pt x="2511" y="8900"/>
                  </a:lnTo>
                  <a:lnTo>
                    <a:pt x="2490" y="8951"/>
                  </a:lnTo>
                  <a:lnTo>
                    <a:pt x="2469" y="9003"/>
                  </a:lnTo>
                  <a:lnTo>
                    <a:pt x="2447" y="9054"/>
                  </a:lnTo>
                  <a:lnTo>
                    <a:pt x="2403" y="9154"/>
                  </a:lnTo>
                  <a:lnTo>
                    <a:pt x="2359" y="9250"/>
                  </a:lnTo>
                  <a:lnTo>
                    <a:pt x="2314" y="9342"/>
                  </a:lnTo>
                  <a:lnTo>
                    <a:pt x="2271" y="9428"/>
                  </a:lnTo>
                  <a:lnTo>
                    <a:pt x="2229" y="9507"/>
                  </a:lnTo>
                  <a:lnTo>
                    <a:pt x="2191" y="9579"/>
                  </a:lnTo>
                  <a:lnTo>
                    <a:pt x="2155" y="9643"/>
                  </a:lnTo>
                  <a:lnTo>
                    <a:pt x="2125" y="9696"/>
                  </a:lnTo>
                  <a:lnTo>
                    <a:pt x="2080" y="9773"/>
                  </a:lnTo>
                  <a:lnTo>
                    <a:pt x="2064" y="9799"/>
                  </a:lnTo>
                  <a:lnTo>
                    <a:pt x="2090" y="9795"/>
                  </a:lnTo>
                  <a:lnTo>
                    <a:pt x="2120" y="9789"/>
                  </a:lnTo>
                  <a:lnTo>
                    <a:pt x="2191" y="9770"/>
                  </a:lnTo>
                  <a:lnTo>
                    <a:pt x="2269" y="9749"/>
                  </a:lnTo>
                  <a:lnTo>
                    <a:pt x="2351" y="9725"/>
                  </a:lnTo>
                  <a:lnTo>
                    <a:pt x="2488" y="9685"/>
                  </a:lnTo>
                  <a:lnTo>
                    <a:pt x="2546" y="9666"/>
                  </a:lnTo>
                  <a:lnTo>
                    <a:pt x="2535" y="9864"/>
                  </a:lnTo>
                  <a:lnTo>
                    <a:pt x="2666" y="9952"/>
                  </a:lnTo>
                  <a:lnTo>
                    <a:pt x="2683" y="9989"/>
                  </a:lnTo>
                  <a:lnTo>
                    <a:pt x="2702" y="10032"/>
                  </a:lnTo>
                  <a:lnTo>
                    <a:pt x="2723" y="10086"/>
                  </a:lnTo>
                  <a:lnTo>
                    <a:pt x="2734" y="10115"/>
                  </a:lnTo>
                  <a:lnTo>
                    <a:pt x="2745" y="10146"/>
                  </a:lnTo>
                  <a:lnTo>
                    <a:pt x="2754" y="10178"/>
                  </a:lnTo>
                  <a:lnTo>
                    <a:pt x="2764" y="10211"/>
                  </a:lnTo>
                  <a:lnTo>
                    <a:pt x="2771" y="10243"/>
                  </a:lnTo>
                  <a:lnTo>
                    <a:pt x="2779" y="10274"/>
                  </a:lnTo>
                  <a:lnTo>
                    <a:pt x="2784" y="10305"/>
                  </a:lnTo>
                  <a:lnTo>
                    <a:pt x="2788" y="10335"/>
                  </a:lnTo>
                  <a:lnTo>
                    <a:pt x="2791" y="10395"/>
                  </a:lnTo>
                  <a:lnTo>
                    <a:pt x="2793" y="10459"/>
                  </a:lnTo>
                  <a:lnTo>
                    <a:pt x="2795" y="10524"/>
                  </a:lnTo>
                  <a:lnTo>
                    <a:pt x="2797" y="10591"/>
                  </a:lnTo>
                  <a:lnTo>
                    <a:pt x="2798" y="10722"/>
                  </a:lnTo>
                  <a:lnTo>
                    <a:pt x="2798" y="10839"/>
                  </a:lnTo>
                  <a:lnTo>
                    <a:pt x="2799" y="10868"/>
                  </a:lnTo>
                  <a:lnTo>
                    <a:pt x="2804" y="10899"/>
                  </a:lnTo>
                  <a:lnTo>
                    <a:pt x="2809" y="10933"/>
                  </a:lnTo>
                  <a:lnTo>
                    <a:pt x="2818" y="10971"/>
                  </a:lnTo>
                  <a:lnTo>
                    <a:pt x="2827" y="11009"/>
                  </a:lnTo>
                  <a:lnTo>
                    <a:pt x="2838" y="11049"/>
                  </a:lnTo>
                  <a:lnTo>
                    <a:pt x="2864" y="11134"/>
                  </a:lnTo>
                  <a:lnTo>
                    <a:pt x="2891" y="11219"/>
                  </a:lnTo>
                  <a:lnTo>
                    <a:pt x="2918" y="11302"/>
                  </a:lnTo>
                  <a:lnTo>
                    <a:pt x="2943" y="11382"/>
                  </a:lnTo>
                  <a:lnTo>
                    <a:pt x="2953" y="11418"/>
                  </a:lnTo>
                  <a:lnTo>
                    <a:pt x="2962" y="11453"/>
                  </a:lnTo>
                  <a:lnTo>
                    <a:pt x="2969" y="11484"/>
                  </a:lnTo>
                  <a:lnTo>
                    <a:pt x="2973" y="11514"/>
                  </a:lnTo>
                  <a:lnTo>
                    <a:pt x="2975" y="11542"/>
                  </a:lnTo>
                  <a:lnTo>
                    <a:pt x="2975" y="11567"/>
                  </a:lnTo>
                  <a:lnTo>
                    <a:pt x="2973" y="11592"/>
                  </a:lnTo>
                  <a:lnTo>
                    <a:pt x="2969" y="11616"/>
                  </a:lnTo>
                  <a:lnTo>
                    <a:pt x="2964" y="11637"/>
                  </a:lnTo>
                  <a:lnTo>
                    <a:pt x="2957" y="11659"/>
                  </a:lnTo>
                  <a:lnTo>
                    <a:pt x="2950" y="11680"/>
                  </a:lnTo>
                  <a:lnTo>
                    <a:pt x="2941" y="11701"/>
                  </a:lnTo>
                  <a:lnTo>
                    <a:pt x="2923" y="11740"/>
                  </a:lnTo>
                  <a:lnTo>
                    <a:pt x="2903" y="11781"/>
                  </a:lnTo>
                  <a:lnTo>
                    <a:pt x="2894" y="11803"/>
                  </a:lnTo>
                  <a:lnTo>
                    <a:pt x="2885" y="11825"/>
                  </a:lnTo>
                  <a:lnTo>
                    <a:pt x="2882" y="11837"/>
                  </a:lnTo>
                  <a:lnTo>
                    <a:pt x="2879" y="11849"/>
                  </a:lnTo>
                  <a:lnTo>
                    <a:pt x="2877" y="11862"/>
                  </a:lnTo>
                  <a:lnTo>
                    <a:pt x="2874" y="11874"/>
                  </a:lnTo>
                  <a:lnTo>
                    <a:pt x="2872" y="11902"/>
                  </a:lnTo>
                  <a:lnTo>
                    <a:pt x="2872" y="11931"/>
                  </a:lnTo>
                  <a:lnTo>
                    <a:pt x="2874" y="11961"/>
                  </a:lnTo>
                  <a:lnTo>
                    <a:pt x="2878" y="11994"/>
                  </a:lnTo>
                  <a:lnTo>
                    <a:pt x="2883" y="12026"/>
                  </a:lnTo>
                  <a:lnTo>
                    <a:pt x="2888" y="12059"/>
                  </a:lnTo>
                  <a:lnTo>
                    <a:pt x="2902" y="12127"/>
                  </a:lnTo>
                  <a:lnTo>
                    <a:pt x="2916" y="12193"/>
                  </a:lnTo>
                  <a:lnTo>
                    <a:pt x="2930" y="12258"/>
                  </a:lnTo>
                  <a:lnTo>
                    <a:pt x="2936" y="12289"/>
                  </a:lnTo>
                  <a:lnTo>
                    <a:pt x="2940" y="12318"/>
                  </a:lnTo>
                  <a:lnTo>
                    <a:pt x="2943" y="12346"/>
                  </a:lnTo>
                  <a:lnTo>
                    <a:pt x="2945" y="12373"/>
                  </a:lnTo>
                  <a:lnTo>
                    <a:pt x="2945" y="12397"/>
                  </a:lnTo>
                  <a:lnTo>
                    <a:pt x="2944" y="12422"/>
                  </a:lnTo>
                  <a:lnTo>
                    <a:pt x="2942" y="12444"/>
                  </a:lnTo>
                  <a:lnTo>
                    <a:pt x="2939" y="12468"/>
                  </a:lnTo>
                  <a:lnTo>
                    <a:pt x="2931" y="12513"/>
                  </a:lnTo>
                  <a:lnTo>
                    <a:pt x="2921" y="12561"/>
                  </a:lnTo>
                  <a:lnTo>
                    <a:pt x="2911" y="12612"/>
                  </a:lnTo>
                  <a:lnTo>
                    <a:pt x="2907" y="12640"/>
                  </a:lnTo>
                  <a:lnTo>
                    <a:pt x="2902" y="12669"/>
                  </a:lnTo>
                  <a:lnTo>
                    <a:pt x="2899" y="12700"/>
                  </a:lnTo>
                  <a:lnTo>
                    <a:pt x="2897" y="12734"/>
                  </a:lnTo>
                  <a:lnTo>
                    <a:pt x="2895" y="12773"/>
                  </a:lnTo>
                  <a:lnTo>
                    <a:pt x="2894" y="12819"/>
                  </a:lnTo>
                  <a:lnTo>
                    <a:pt x="2892" y="12929"/>
                  </a:lnTo>
                  <a:lnTo>
                    <a:pt x="2893" y="13055"/>
                  </a:lnTo>
                  <a:lnTo>
                    <a:pt x="2894" y="13192"/>
                  </a:lnTo>
                  <a:lnTo>
                    <a:pt x="2896" y="13328"/>
                  </a:lnTo>
                  <a:lnTo>
                    <a:pt x="2900" y="13458"/>
                  </a:lnTo>
                  <a:lnTo>
                    <a:pt x="2903" y="13573"/>
                  </a:lnTo>
                  <a:lnTo>
                    <a:pt x="2908" y="13665"/>
                  </a:lnTo>
                  <a:lnTo>
                    <a:pt x="2940" y="14290"/>
                  </a:lnTo>
                  <a:lnTo>
                    <a:pt x="2895" y="14417"/>
                  </a:lnTo>
                  <a:lnTo>
                    <a:pt x="2853" y="14534"/>
                  </a:lnTo>
                  <a:lnTo>
                    <a:pt x="2809" y="14651"/>
                  </a:lnTo>
                  <a:lnTo>
                    <a:pt x="2805" y="14664"/>
                  </a:lnTo>
                  <a:lnTo>
                    <a:pt x="2800" y="14677"/>
                  </a:lnTo>
                  <a:lnTo>
                    <a:pt x="2798" y="14689"/>
                  </a:lnTo>
                  <a:lnTo>
                    <a:pt x="2796" y="14701"/>
                  </a:lnTo>
                  <a:lnTo>
                    <a:pt x="2795" y="14713"/>
                  </a:lnTo>
                  <a:lnTo>
                    <a:pt x="2795" y="14723"/>
                  </a:lnTo>
                  <a:lnTo>
                    <a:pt x="2795" y="14734"/>
                  </a:lnTo>
                  <a:lnTo>
                    <a:pt x="2796" y="14745"/>
                  </a:lnTo>
                  <a:lnTo>
                    <a:pt x="2800" y="14765"/>
                  </a:lnTo>
                  <a:lnTo>
                    <a:pt x="2806" y="14786"/>
                  </a:lnTo>
                  <a:lnTo>
                    <a:pt x="2813" y="14805"/>
                  </a:lnTo>
                  <a:lnTo>
                    <a:pt x="2821" y="14825"/>
                  </a:lnTo>
                  <a:lnTo>
                    <a:pt x="2839" y="14866"/>
                  </a:lnTo>
                  <a:lnTo>
                    <a:pt x="2849" y="14889"/>
                  </a:lnTo>
                  <a:lnTo>
                    <a:pt x="2856" y="14911"/>
                  </a:lnTo>
                  <a:lnTo>
                    <a:pt x="2864" y="14937"/>
                  </a:lnTo>
                  <a:lnTo>
                    <a:pt x="2869" y="14963"/>
                  </a:lnTo>
                  <a:lnTo>
                    <a:pt x="2873" y="14992"/>
                  </a:lnTo>
                  <a:lnTo>
                    <a:pt x="2874" y="15008"/>
                  </a:lnTo>
                  <a:lnTo>
                    <a:pt x="2874" y="15024"/>
                  </a:lnTo>
                  <a:lnTo>
                    <a:pt x="2873" y="15058"/>
                  </a:lnTo>
                  <a:lnTo>
                    <a:pt x="2870" y="15095"/>
                  </a:lnTo>
                  <a:lnTo>
                    <a:pt x="2866" y="15133"/>
                  </a:lnTo>
                  <a:lnTo>
                    <a:pt x="2858" y="15174"/>
                  </a:lnTo>
                  <a:lnTo>
                    <a:pt x="2850" y="15216"/>
                  </a:lnTo>
                  <a:lnTo>
                    <a:pt x="2839" y="15260"/>
                  </a:lnTo>
                  <a:lnTo>
                    <a:pt x="2827" y="15304"/>
                  </a:lnTo>
                  <a:lnTo>
                    <a:pt x="2813" y="15348"/>
                  </a:lnTo>
                  <a:lnTo>
                    <a:pt x="2797" y="15393"/>
                  </a:lnTo>
                  <a:lnTo>
                    <a:pt x="2780" y="15437"/>
                  </a:lnTo>
                  <a:lnTo>
                    <a:pt x="2761" y="15481"/>
                  </a:lnTo>
                  <a:lnTo>
                    <a:pt x="2740" y="15524"/>
                  </a:lnTo>
                  <a:lnTo>
                    <a:pt x="2719" y="15566"/>
                  </a:lnTo>
                  <a:lnTo>
                    <a:pt x="2695" y="15607"/>
                  </a:lnTo>
                  <a:lnTo>
                    <a:pt x="2671" y="15645"/>
                  </a:lnTo>
                  <a:lnTo>
                    <a:pt x="2645" y="15681"/>
                  </a:lnTo>
                  <a:lnTo>
                    <a:pt x="2632" y="15698"/>
                  </a:lnTo>
                  <a:lnTo>
                    <a:pt x="2620" y="15716"/>
                  </a:lnTo>
                  <a:lnTo>
                    <a:pt x="2609" y="15733"/>
                  </a:lnTo>
                  <a:lnTo>
                    <a:pt x="2599" y="15751"/>
                  </a:lnTo>
                  <a:lnTo>
                    <a:pt x="2590" y="15769"/>
                  </a:lnTo>
                  <a:lnTo>
                    <a:pt x="2581" y="15786"/>
                  </a:lnTo>
                  <a:lnTo>
                    <a:pt x="2574" y="15803"/>
                  </a:lnTo>
                  <a:lnTo>
                    <a:pt x="2567" y="15821"/>
                  </a:lnTo>
                  <a:lnTo>
                    <a:pt x="2556" y="15857"/>
                  </a:lnTo>
                  <a:lnTo>
                    <a:pt x="2546" y="15893"/>
                  </a:lnTo>
                  <a:lnTo>
                    <a:pt x="2539" y="15929"/>
                  </a:lnTo>
                  <a:lnTo>
                    <a:pt x="2532" y="15966"/>
                  </a:lnTo>
                  <a:lnTo>
                    <a:pt x="2528" y="16003"/>
                  </a:lnTo>
                  <a:lnTo>
                    <a:pt x="2525" y="16040"/>
                  </a:lnTo>
                  <a:lnTo>
                    <a:pt x="2518" y="16119"/>
                  </a:lnTo>
                  <a:lnTo>
                    <a:pt x="2512" y="16199"/>
                  </a:lnTo>
                  <a:lnTo>
                    <a:pt x="2507" y="16241"/>
                  </a:lnTo>
                  <a:lnTo>
                    <a:pt x="2502" y="16283"/>
                  </a:lnTo>
                  <a:lnTo>
                    <a:pt x="2495" y="16328"/>
                  </a:lnTo>
                  <a:lnTo>
                    <a:pt x="2486" y="16378"/>
                  </a:lnTo>
                  <a:lnTo>
                    <a:pt x="2474" y="16429"/>
                  </a:lnTo>
                  <a:lnTo>
                    <a:pt x="2461" y="16485"/>
                  </a:lnTo>
                  <a:lnTo>
                    <a:pt x="2432" y="16604"/>
                  </a:lnTo>
                  <a:lnTo>
                    <a:pt x="2400" y="16734"/>
                  </a:lnTo>
                  <a:lnTo>
                    <a:pt x="2366" y="16872"/>
                  </a:lnTo>
                  <a:lnTo>
                    <a:pt x="2349" y="16944"/>
                  </a:lnTo>
                  <a:lnTo>
                    <a:pt x="2331" y="17018"/>
                  </a:lnTo>
                  <a:lnTo>
                    <a:pt x="2315" y="17094"/>
                  </a:lnTo>
                  <a:lnTo>
                    <a:pt x="2299" y="17170"/>
                  </a:lnTo>
                  <a:lnTo>
                    <a:pt x="2285" y="17247"/>
                  </a:lnTo>
                  <a:lnTo>
                    <a:pt x="2272" y="17324"/>
                  </a:lnTo>
                  <a:lnTo>
                    <a:pt x="2266" y="17364"/>
                  </a:lnTo>
                  <a:lnTo>
                    <a:pt x="2261" y="17407"/>
                  </a:lnTo>
                  <a:lnTo>
                    <a:pt x="2256" y="17451"/>
                  </a:lnTo>
                  <a:lnTo>
                    <a:pt x="2252" y="17497"/>
                  </a:lnTo>
                  <a:lnTo>
                    <a:pt x="2244" y="17595"/>
                  </a:lnTo>
                  <a:lnTo>
                    <a:pt x="2240" y="17698"/>
                  </a:lnTo>
                  <a:lnTo>
                    <a:pt x="2236" y="17805"/>
                  </a:lnTo>
                  <a:lnTo>
                    <a:pt x="2234" y="17915"/>
                  </a:lnTo>
                  <a:lnTo>
                    <a:pt x="2234" y="18026"/>
                  </a:lnTo>
                  <a:lnTo>
                    <a:pt x="2234" y="18138"/>
                  </a:lnTo>
                  <a:lnTo>
                    <a:pt x="2236" y="18247"/>
                  </a:lnTo>
                  <a:lnTo>
                    <a:pt x="2238" y="18355"/>
                  </a:lnTo>
                  <a:lnTo>
                    <a:pt x="2241" y="18459"/>
                  </a:lnTo>
                  <a:lnTo>
                    <a:pt x="2244" y="18557"/>
                  </a:lnTo>
                  <a:lnTo>
                    <a:pt x="2253" y="18732"/>
                  </a:lnTo>
                  <a:lnTo>
                    <a:pt x="2262" y="18869"/>
                  </a:lnTo>
                  <a:lnTo>
                    <a:pt x="2265" y="18938"/>
                  </a:lnTo>
                  <a:lnTo>
                    <a:pt x="2267" y="19025"/>
                  </a:lnTo>
                  <a:lnTo>
                    <a:pt x="2268" y="19130"/>
                  </a:lnTo>
                  <a:lnTo>
                    <a:pt x="2269" y="19249"/>
                  </a:lnTo>
                  <a:lnTo>
                    <a:pt x="2268" y="19521"/>
                  </a:lnTo>
                  <a:lnTo>
                    <a:pt x="2266" y="19819"/>
                  </a:lnTo>
                  <a:lnTo>
                    <a:pt x="2263" y="20126"/>
                  </a:lnTo>
                  <a:lnTo>
                    <a:pt x="2259" y="20419"/>
                  </a:lnTo>
                  <a:lnTo>
                    <a:pt x="2259" y="20679"/>
                  </a:lnTo>
                  <a:lnTo>
                    <a:pt x="2259" y="20789"/>
                  </a:lnTo>
                  <a:lnTo>
                    <a:pt x="2262" y="20885"/>
                  </a:lnTo>
                  <a:lnTo>
                    <a:pt x="2263" y="20979"/>
                  </a:lnTo>
                  <a:lnTo>
                    <a:pt x="2264" y="21090"/>
                  </a:lnTo>
                  <a:lnTo>
                    <a:pt x="2264" y="21213"/>
                  </a:lnTo>
                  <a:lnTo>
                    <a:pt x="2263" y="21345"/>
                  </a:lnTo>
                  <a:lnTo>
                    <a:pt x="2259" y="21628"/>
                  </a:lnTo>
                  <a:lnTo>
                    <a:pt x="2254" y="21912"/>
                  </a:lnTo>
                  <a:lnTo>
                    <a:pt x="2249" y="22174"/>
                  </a:lnTo>
                  <a:lnTo>
                    <a:pt x="2244" y="22391"/>
                  </a:lnTo>
                  <a:lnTo>
                    <a:pt x="2239" y="22594"/>
                  </a:lnTo>
                  <a:lnTo>
                    <a:pt x="2248" y="22628"/>
                  </a:lnTo>
                  <a:lnTo>
                    <a:pt x="2256" y="22665"/>
                  </a:lnTo>
                  <a:lnTo>
                    <a:pt x="2267" y="22710"/>
                  </a:lnTo>
                  <a:lnTo>
                    <a:pt x="2277" y="22760"/>
                  </a:lnTo>
                  <a:lnTo>
                    <a:pt x="2285" y="22811"/>
                  </a:lnTo>
                  <a:lnTo>
                    <a:pt x="2290" y="22835"/>
                  </a:lnTo>
                  <a:lnTo>
                    <a:pt x="2292" y="22859"/>
                  </a:lnTo>
                  <a:lnTo>
                    <a:pt x="2294" y="22880"/>
                  </a:lnTo>
                  <a:lnTo>
                    <a:pt x="2294" y="22901"/>
                  </a:lnTo>
                  <a:lnTo>
                    <a:pt x="2294" y="22914"/>
                  </a:lnTo>
                  <a:lnTo>
                    <a:pt x="2292" y="22928"/>
                  </a:lnTo>
                  <a:lnTo>
                    <a:pt x="2285" y="22957"/>
                  </a:lnTo>
                  <a:lnTo>
                    <a:pt x="2343" y="22993"/>
                  </a:lnTo>
                  <a:lnTo>
                    <a:pt x="2380" y="23016"/>
                  </a:lnTo>
                  <a:lnTo>
                    <a:pt x="2422" y="23040"/>
                  </a:lnTo>
                  <a:lnTo>
                    <a:pt x="2469" y="23066"/>
                  </a:lnTo>
                  <a:lnTo>
                    <a:pt x="2519" y="23093"/>
                  </a:lnTo>
                  <a:lnTo>
                    <a:pt x="2575" y="23121"/>
                  </a:lnTo>
                  <a:lnTo>
                    <a:pt x="2634" y="23149"/>
                  </a:lnTo>
                  <a:lnTo>
                    <a:pt x="2696" y="23176"/>
                  </a:lnTo>
                  <a:lnTo>
                    <a:pt x="2763" y="23202"/>
                  </a:lnTo>
                  <a:lnTo>
                    <a:pt x="2832" y="23229"/>
                  </a:lnTo>
                  <a:lnTo>
                    <a:pt x="2904" y="23253"/>
                  </a:lnTo>
                  <a:lnTo>
                    <a:pt x="2941" y="23265"/>
                  </a:lnTo>
                  <a:lnTo>
                    <a:pt x="2979" y="23275"/>
                  </a:lnTo>
                  <a:lnTo>
                    <a:pt x="3017" y="23286"/>
                  </a:lnTo>
                  <a:lnTo>
                    <a:pt x="3056" y="23296"/>
                  </a:lnTo>
                  <a:lnTo>
                    <a:pt x="3096" y="23306"/>
                  </a:lnTo>
                  <a:lnTo>
                    <a:pt x="3135" y="23314"/>
                  </a:lnTo>
                  <a:lnTo>
                    <a:pt x="3176" y="23322"/>
                  </a:lnTo>
                  <a:lnTo>
                    <a:pt x="3217" y="23328"/>
                  </a:lnTo>
                  <a:lnTo>
                    <a:pt x="3314" y="23341"/>
                  </a:lnTo>
                  <a:lnTo>
                    <a:pt x="3404" y="23352"/>
                  </a:lnTo>
                  <a:lnTo>
                    <a:pt x="3485" y="23358"/>
                  </a:lnTo>
                  <a:lnTo>
                    <a:pt x="3559" y="23362"/>
                  </a:lnTo>
                  <a:lnTo>
                    <a:pt x="3625" y="23365"/>
                  </a:lnTo>
                  <a:lnTo>
                    <a:pt x="3684" y="23364"/>
                  </a:lnTo>
                  <a:lnTo>
                    <a:pt x="3736" y="23362"/>
                  </a:lnTo>
                  <a:lnTo>
                    <a:pt x="3781" y="23358"/>
                  </a:lnTo>
                  <a:lnTo>
                    <a:pt x="3821" y="23354"/>
                  </a:lnTo>
                  <a:lnTo>
                    <a:pt x="3854" y="23350"/>
                  </a:lnTo>
                  <a:lnTo>
                    <a:pt x="3881" y="23344"/>
                  </a:lnTo>
                  <a:lnTo>
                    <a:pt x="3904" y="23340"/>
                  </a:lnTo>
                  <a:lnTo>
                    <a:pt x="3920" y="23335"/>
                  </a:lnTo>
                  <a:lnTo>
                    <a:pt x="3932" y="23331"/>
                  </a:lnTo>
                  <a:lnTo>
                    <a:pt x="3940" y="23328"/>
                  </a:lnTo>
                  <a:close/>
                  <a:moveTo>
                    <a:pt x="4071" y="7010"/>
                  </a:moveTo>
                  <a:lnTo>
                    <a:pt x="4071" y="7010"/>
                  </a:lnTo>
                  <a:lnTo>
                    <a:pt x="4074" y="6995"/>
                  </a:lnTo>
                  <a:lnTo>
                    <a:pt x="4077" y="6980"/>
                  </a:lnTo>
                  <a:lnTo>
                    <a:pt x="4078" y="6964"/>
                  </a:lnTo>
                  <a:lnTo>
                    <a:pt x="4078" y="6949"/>
                  </a:lnTo>
                  <a:lnTo>
                    <a:pt x="4077" y="6920"/>
                  </a:lnTo>
                  <a:lnTo>
                    <a:pt x="4073" y="6893"/>
                  </a:lnTo>
                  <a:lnTo>
                    <a:pt x="4068" y="6865"/>
                  </a:lnTo>
                  <a:lnTo>
                    <a:pt x="4061" y="6838"/>
                  </a:lnTo>
                  <a:lnTo>
                    <a:pt x="4052" y="6812"/>
                  </a:lnTo>
                  <a:lnTo>
                    <a:pt x="4041" y="6788"/>
                  </a:lnTo>
                  <a:lnTo>
                    <a:pt x="4029" y="6765"/>
                  </a:lnTo>
                  <a:lnTo>
                    <a:pt x="4017" y="6742"/>
                  </a:lnTo>
                  <a:lnTo>
                    <a:pt x="4004" y="6722"/>
                  </a:lnTo>
                  <a:lnTo>
                    <a:pt x="3990" y="6703"/>
                  </a:lnTo>
                  <a:lnTo>
                    <a:pt x="3975" y="6684"/>
                  </a:lnTo>
                  <a:lnTo>
                    <a:pt x="3961" y="6668"/>
                  </a:lnTo>
                  <a:lnTo>
                    <a:pt x="3946" y="6653"/>
                  </a:lnTo>
                  <a:lnTo>
                    <a:pt x="3932" y="6640"/>
                  </a:lnTo>
                  <a:lnTo>
                    <a:pt x="3904" y="6615"/>
                  </a:lnTo>
                  <a:lnTo>
                    <a:pt x="3875" y="6588"/>
                  </a:lnTo>
                  <a:lnTo>
                    <a:pt x="3847" y="6560"/>
                  </a:lnTo>
                  <a:lnTo>
                    <a:pt x="3834" y="6545"/>
                  </a:lnTo>
                  <a:lnTo>
                    <a:pt x="3821" y="6531"/>
                  </a:lnTo>
                  <a:lnTo>
                    <a:pt x="3809" y="6515"/>
                  </a:lnTo>
                  <a:lnTo>
                    <a:pt x="3797" y="6500"/>
                  </a:lnTo>
                  <a:lnTo>
                    <a:pt x="3788" y="6484"/>
                  </a:lnTo>
                  <a:lnTo>
                    <a:pt x="3779" y="6469"/>
                  </a:lnTo>
                  <a:lnTo>
                    <a:pt x="3772" y="6451"/>
                  </a:lnTo>
                  <a:lnTo>
                    <a:pt x="3766" y="6435"/>
                  </a:lnTo>
                  <a:lnTo>
                    <a:pt x="3762" y="6419"/>
                  </a:lnTo>
                  <a:lnTo>
                    <a:pt x="3759" y="6402"/>
                  </a:lnTo>
                  <a:lnTo>
                    <a:pt x="3758" y="6384"/>
                  </a:lnTo>
                  <a:lnTo>
                    <a:pt x="3759" y="6362"/>
                  </a:lnTo>
                  <a:lnTo>
                    <a:pt x="3760" y="6340"/>
                  </a:lnTo>
                  <a:lnTo>
                    <a:pt x="3762" y="6315"/>
                  </a:lnTo>
                  <a:lnTo>
                    <a:pt x="3766" y="6290"/>
                  </a:lnTo>
                  <a:lnTo>
                    <a:pt x="3771" y="6265"/>
                  </a:lnTo>
                  <a:lnTo>
                    <a:pt x="3777" y="6240"/>
                  </a:lnTo>
                  <a:lnTo>
                    <a:pt x="3784" y="6215"/>
                  </a:lnTo>
                  <a:lnTo>
                    <a:pt x="3792" y="6192"/>
                  </a:lnTo>
                  <a:lnTo>
                    <a:pt x="3802" y="6171"/>
                  </a:lnTo>
                  <a:lnTo>
                    <a:pt x="3812" y="6152"/>
                  </a:lnTo>
                  <a:lnTo>
                    <a:pt x="3818" y="6143"/>
                  </a:lnTo>
                  <a:lnTo>
                    <a:pt x="3824" y="6136"/>
                  </a:lnTo>
                  <a:lnTo>
                    <a:pt x="3830" y="6129"/>
                  </a:lnTo>
                  <a:lnTo>
                    <a:pt x="3837" y="6124"/>
                  </a:lnTo>
                  <a:lnTo>
                    <a:pt x="3844" y="6120"/>
                  </a:lnTo>
                  <a:lnTo>
                    <a:pt x="3851" y="6116"/>
                  </a:lnTo>
                  <a:lnTo>
                    <a:pt x="3859" y="6113"/>
                  </a:lnTo>
                  <a:lnTo>
                    <a:pt x="3866" y="6112"/>
                  </a:lnTo>
                  <a:lnTo>
                    <a:pt x="3874" y="6113"/>
                  </a:lnTo>
                  <a:lnTo>
                    <a:pt x="3882" y="6114"/>
                  </a:lnTo>
                  <a:lnTo>
                    <a:pt x="3891" y="6118"/>
                  </a:lnTo>
                  <a:lnTo>
                    <a:pt x="3898" y="6121"/>
                  </a:lnTo>
                  <a:lnTo>
                    <a:pt x="3906" y="6126"/>
                  </a:lnTo>
                  <a:lnTo>
                    <a:pt x="3913" y="6132"/>
                  </a:lnTo>
                  <a:lnTo>
                    <a:pt x="3920" y="6138"/>
                  </a:lnTo>
                  <a:lnTo>
                    <a:pt x="3927" y="6144"/>
                  </a:lnTo>
                  <a:lnTo>
                    <a:pt x="3939" y="6160"/>
                  </a:lnTo>
                  <a:lnTo>
                    <a:pt x="3951" y="6179"/>
                  </a:lnTo>
                  <a:lnTo>
                    <a:pt x="3962" y="6199"/>
                  </a:lnTo>
                  <a:lnTo>
                    <a:pt x="3972" y="6221"/>
                  </a:lnTo>
                  <a:lnTo>
                    <a:pt x="3982" y="6243"/>
                  </a:lnTo>
                  <a:lnTo>
                    <a:pt x="4002" y="6288"/>
                  </a:lnTo>
                  <a:lnTo>
                    <a:pt x="4013" y="6311"/>
                  </a:lnTo>
                  <a:lnTo>
                    <a:pt x="4025" y="6332"/>
                  </a:lnTo>
                  <a:lnTo>
                    <a:pt x="4037" y="6353"/>
                  </a:lnTo>
                  <a:lnTo>
                    <a:pt x="4049" y="6372"/>
                  </a:lnTo>
                  <a:lnTo>
                    <a:pt x="4063" y="6388"/>
                  </a:lnTo>
                  <a:lnTo>
                    <a:pt x="4070" y="6396"/>
                  </a:lnTo>
                  <a:lnTo>
                    <a:pt x="4078" y="6402"/>
                  </a:lnTo>
                  <a:lnTo>
                    <a:pt x="4095" y="6414"/>
                  </a:lnTo>
                  <a:lnTo>
                    <a:pt x="4112" y="6425"/>
                  </a:lnTo>
                  <a:lnTo>
                    <a:pt x="4130" y="6434"/>
                  </a:lnTo>
                  <a:lnTo>
                    <a:pt x="4151" y="6443"/>
                  </a:lnTo>
                  <a:lnTo>
                    <a:pt x="4172" y="6449"/>
                  </a:lnTo>
                  <a:lnTo>
                    <a:pt x="4193" y="6456"/>
                  </a:lnTo>
                  <a:lnTo>
                    <a:pt x="4217" y="6461"/>
                  </a:lnTo>
                  <a:lnTo>
                    <a:pt x="4241" y="6465"/>
                  </a:lnTo>
                  <a:lnTo>
                    <a:pt x="4265" y="6469"/>
                  </a:lnTo>
                  <a:lnTo>
                    <a:pt x="4291" y="6472"/>
                  </a:lnTo>
                  <a:lnTo>
                    <a:pt x="4317" y="6473"/>
                  </a:lnTo>
                  <a:lnTo>
                    <a:pt x="4344" y="6474"/>
                  </a:lnTo>
                  <a:lnTo>
                    <a:pt x="4372" y="6473"/>
                  </a:lnTo>
                  <a:lnTo>
                    <a:pt x="4400" y="6472"/>
                  </a:lnTo>
                  <a:lnTo>
                    <a:pt x="4429" y="6471"/>
                  </a:lnTo>
                  <a:lnTo>
                    <a:pt x="4458" y="6467"/>
                  </a:lnTo>
                  <a:lnTo>
                    <a:pt x="4523" y="6460"/>
                  </a:lnTo>
                  <a:lnTo>
                    <a:pt x="4597" y="6448"/>
                  </a:lnTo>
                  <a:lnTo>
                    <a:pt x="4678" y="6434"/>
                  </a:lnTo>
                  <a:lnTo>
                    <a:pt x="4758" y="6420"/>
                  </a:lnTo>
                  <a:lnTo>
                    <a:pt x="4834" y="6407"/>
                  </a:lnTo>
                  <a:lnTo>
                    <a:pt x="4902" y="6396"/>
                  </a:lnTo>
                  <a:lnTo>
                    <a:pt x="4956" y="6388"/>
                  </a:lnTo>
                  <a:lnTo>
                    <a:pt x="4976" y="6386"/>
                  </a:lnTo>
                  <a:lnTo>
                    <a:pt x="4991" y="6386"/>
                  </a:lnTo>
                  <a:lnTo>
                    <a:pt x="5007" y="6384"/>
                  </a:lnTo>
                  <a:lnTo>
                    <a:pt x="5029" y="6381"/>
                  </a:lnTo>
                  <a:lnTo>
                    <a:pt x="5054" y="6374"/>
                  </a:lnTo>
                  <a:lnTo>
                    <a:pt x="5084" y="6366"/>
                  </a:lnTo>
                  <a:lnTo>
                    <a:pt x="5154" y="6344"/>
                  </a:lnTo>
                  <a:lnTo>
                    <a:pt x="5229" y="6318"/>
                  </a:lnTo>
                  <a:lnTo>
                    <a:pt x="5305" y="6291"/>
                  </a:lnTo>
                  <a:lnTo>
                    <a:pt x="5375" y="6265"/>
                  </a:lnTo>
                  <a:lnTo>
                    <a:pt x="5405" y="6252"/>
                  </a:lnTo>
                  <a:lnTo>
                    <a:pt x="5431" y="6240"/>
                  </a:lnTo>
                  <a:lnTo>
                    <a:pt x="5452" y="6230"/>
                  </a:lnTo>
                  <a:lnTo>
                    <a:pt x="5467" y="6222"/>
                  </a:lnTo>
                  <a:lnTo>
                    <a:pt x="5482" y="6213"/>
                  </a:lnTo>
                  <a:lnTo>
                    <a:pt x="5501" y="6206"/>
                  </a:lnTo>
                  <a:lnTo>
                    <a:pt x="5523" y="6197"/>
                  </a:lnTo>
                  <a:lnTo>
                    <a:pt x="5548" y="6189"/>
                  </a:lnTo>
                  <a:lnTo>
                    <a:pt x="5577" y="6182"/>
                  </a:lnTo>
                  <a:lnTo>
                    <a:pt x="5607" y="6174"/>
                  </a:lnTo>
                  <a:lnTo>
                    <a:pt x="5640" y="6168"/>
                  </a:lnTo>
                  <a:lnTo>
                    <a:pt x="5675" y="6163"/>
                  </a:lnTo>
                  <a:lnTo>
                    <a:pt x="5710" y="6158"/>
                  </a:lnTo>
                  <a:lnTo>
                    <a:pt x="5747" y="6155"/>
                  </a:lnTo>
                  <a:lnTo>
                    <a:pt x="5783" y="6153"/>
                  </a:lnTo>
                  <a:lnTo>
                    <a:pt x="5821" y="6153"/>
                  </a:lnTo>
                  <a:lnTo>
                    <a:pt x="5857" y="6155"/>
                  </a:lnTo>
                  <a:lnTo>
                    <a:pt x="5892" y="6158"/>
                  </a:lnTo>
                  <a:lnTo>
                    <a:pt x="5928" y="6164"/>
                  </a:lnTo>
                  <a:lnTo>
                    <a:pt x="5944" y="6168"/>
                  </a:lnTo>
                  <a:lnTo>
                    <a:pt x="5961" y="6172"/>
                  </a:lnTo>
                  <a:lnTo>
                    <a:pt x="5994" y="6181"/>
                  </a:lnTo>
                  <a:lnTo>
                    <a:pt x="6031" y="6189"/>
                  </a:lnTo>
                  <a:lnTo>
                    <a:pt x="6069" y="6197"/>
                  </a:lnTo>
                  <a:lnTo>
                    <a:pt x="6107" y="6203"/>
                  </a:lnTo>
                  <a:lnTo>
                    <a:pt x="6187" y="6217"/>
                  </a:lnTo>
                  <a:lnTo>
                    <a:pt x="6264" y="6230"/>
                  </a:lnTo>
                  <a:lnTo>
                    <a:pt x="6300" y="6237"/>
                  </a:lnTo>
                  <a:lnTo>
                    <a:pt x="6335" y="6244"/>
                  </a:lnTo>
                  <a:lnTo>
                    <a:pt x="6366" y="6251"/>
                  </a:lnTo>
                  <a:lnTo>
                    <a:pt x="6394" y="6258"/>
                  </a:lnTo>
                  <a:lnTo>
                    <a:pt x="6418" y="6267"/>
                  </a:lnTo>
                  <a:lnTo>
                    <a:pt x="6429" y="6271"/>
                  </a:lnTo>
                  <a:lnTo>
                    <a:pt x="6438" y="6275"/>
                  </a:lnTo>
                  <a:lnTo>
                    <a:pt x="6446" y="6280"/>
                  </a:lnTo>
                  <a:lnTo>
                    <a:pt x="6453" y="6285"/>
                  </a:lnTo>
                  <a:lnTo>
                    <a:pt x="6458" y="6290"/>
                  </a:lnTo>
                  <a:lnTo>
                    <a:pt x="6462" y="6295"/>
                  </a:lnTo>
                  <a:lnTo>
                    <a:pt x="6475" y="6319"/>
                  </a:lnTo>
                  <a:lnTo>
                    <a:pt x="6488" y="6349"/>
                  </a:lnTo>
                  <a:lnTo>
                    <a:pt x="6495" y="6366"/>
                  </a:lnTo>
                  <a:lnTo>
                    <a:pt x="6500" y="6382"/>
                  </a:lnTo>
                  <a:lnTo>
                    <a:pt x="6504" y="6399"/>
                  </a:lnTo>
                  <a:lnTo>
                    <a:pt x="6509" y="6415"/>
                  </a:lnTo>
                  <a:lnTo>
                    <a:pt x="6510" y="6432"/>
                  </a:lnTo>
                  <a:lnTo>
                    <a:pt x="6511" y="6447"/>
                  </a:lnTo>
                  <a:lnTo>
                    <a:pt x="6509" y="6462"/>
                  </a:lnTo>
                  <a:lnTo>
                    <a:pt x="6507" y="6470"/>
                  </a:lnTo>
                  <a:lnTo>
                    <a:pt x="6504" y="6476"/>
                  </a:lnTo>
                  <a:lnTo>
                    <a:pt x="6502" y="6484"/>
                  </a:lnTo>
                  <a:lnTo>
                    <a:pt x="6498" y="6489"/>
                  </a:lnTo>
                  <a:lnTo>
                    <a:pt x="6495" y="6495"/>
                  </a:lnTo>
                  <a:lnTo>
                    <a:pt x="6489" y="6501"/>
                  </a:lnTo>
                  <a:lnTo>
                    <a:pt x="6484" y="6505"/>
                  </a:lnTo>
                  <a:lnTo>
                    <a:pt x="6477" y="6509"/>
                  </a:lnTo>
                  <a:lnTo>
                    <a:pt x="6470" y="6514"/>
                  </a:lnTo>
                  <a:lnTo>
                    <a:pt x="6462" y="6517"/>
                  </a:lnTo>
                  <a:lnTo>
                    <a:pt x="6443" y="6523"/>
                  </a:lnTo>
                  <a:lnTo>
                    <a:pt x="6421" y="6528"/>
                  </a:lnTo>
                  <a:lnTo>
                    <a:pt x="6396" y="6533"/>
                  </a:lnTo>
                  <a:lnTo>
                    <a:pt x="6368" y="6537"/>
                  </a:lnTo>
                  <a:lnTo>
                    <a:pt x="6339" y="6540"/>
                  </a:lnTo>
                  <a:lnTo>
                    <a:pt x="6309" y="6543"/>
                  </a:lnTo>
                  <a:lnTo>
                    <a:pt x="6279" y="6545"/>
                  </a:lnTo>
                  <a:lnTo>
                    <a:pt x="6249" y="6546"/>
                  </a:lnTo>
                  <a:lnTo>
                    <a:pt x="6220" y="6546"/>
                  </a:lnTo>
                  <a:lnTo>
                    <a:pt x="6192" y="6546"/>
                  </a:lnTo>
                  <a:lnTo>
                    <a:pt x="6167" y="6545"/>
                  </a:lnTo>
                  <a:lnTo>
                    <a:pt x="6145" y="6543"/>
                  </a:lnTo>
                  <a:lnTo>
                    <a:pt x="6125" y="6539"/>
                  </a:lnTo>
                  <a:lnTo>
                    <a:pt x="6110" y="6535"/>
                  </a:lnTo>
                  <a:lnTo>
                    <a:pt x="6104" y="6533"/>
                  </a:lnTo>
                  <a:lnTo>
                    <a:pt x="6100" y="6531"/>
                  </a:lnTo>
                  <a:lnTo>
                    <a:pt x="6096" y="6529"/>
                  </a:lnTo>
                  <a:lnTo>
                    <a:pt x="6095" y="6525"/>
                  </a:lnTo>
                  <a:lnTo>
                    <a:pt x="6093" y="6522"/>
                  </a:lnTo>
                  <a:lnTo>
                    <a:pt x="6090" y="6520"/>
                  </a:lnTo>
                  <a:lnTo>
                    <a:pt x="6086" y="6518"/>
                  </a:lnTo>
                  <a:lnTo>
                    <a:pt x="6080" y="6516"/>
                  </a:lnTo>
                  <a:lnTo>
                    <a:pt x="6065" y="6513"/>
                  </a:lnTo>
                  <a:lnTo>
                    <a:pt x="6047" y="6512"/>
                  </a:lnTo>
                  <a:lnTo>
                    <a:pt x="6026" y="6510"/>
                  </a:lnTo>
                  <a:lnTo>
                    <a:pt x="6002" y="6510"/>
                  </a:lnTo>
                  <a:lnTo>
                    <a:pt x="5949" y="6513"/>
                  </a:lnTo>
                  <a:lnTo>
                    <a:pt x="5896" y="6517"/>
                  </a:lnTo>
                  <a:lnTo>
                    <a:pt x="5845" y="6520"/>
                  </a:lnTo>
                  <a:lnTo>
                    <a:pt x="5803" y="6524"/>
                  </a:lnTo>
                  <a:lnTo>
                    <a:pt x="5778" y="6525"/>
                  </a:lnTo>
                  <a:lnTo>
                    <a:pt x="5767" y="6527"/>
                  </a:lnTo>
                  <a:lnTo>
                    <a:pt x="5752" y="6531"/>
                  </a:lnTo>
                  <a:lnTo>
                    <a:pt x="5734" y="6538"/>
                  </a:lnTo>
                  <a:lnTo>
                    <a:pt x="5713" y="6547"/>
                  </a:lnTo>
                  <a:lnTo>
                    <a:pt x="5667" y="6569"/>
                  </a:lnTo>
                  <a:lnTo>
                    <a:pt x="5618" y="6595"/>
                  </a:lnTo>
                  <a:lnTo>
                    <a:pt x="5571" y="6621"/>
                  </a:lnTo>
                  <a:lnTo>
                    <a:pt x="5531" y="6644"/>
                  </a:lnTo>
                  <a:lnTo>
                    <a:pt x="5492" y="6665"/>
                  </a:lnTo>
                  <a:lnTo>
                    <a:pt x="5569" y="6666"/>
                  </a:lnTo>
                  <a:lnTo>
                    <a:pt x="5650" y="6669"/>
                  </a:lnTo>
                  <a:lnTo>
                    <a:pt x="5744" y="6673"/>
                  </a:lnTo>
                  <a:lnTo>
                    <a:pt x="5842" y="6677"/>
                  </a:lnTo>
                  <a:lnTo>
                    <a:pt x="5932" y="6682"/>
                  </a:lnTo>
                  <a:lnTo>
                    <a:pt x="5972" y="6685"/>
                  </a:lnTo>
                  <a:lnTo>
                    <a:pt x="6006" y="6690"/>
                  </a:lnTo>
                  <a:lnTo>
                    <a:pt x="6033" y="6693"/>
                  </a:lnTo>
                  <a:lnTo>
                    <a:pt x="6051" y="6698"/>
                  </a:lnTo>
                  <a:lnTo>
                    <a:pt x="6065" y="6703"/>
                  </a:lnTo>
                  <a:lnTo>
                    <a:pt x="6079" y="6710"/>
                  </a:lnTo>
                  <a:lnTo>
                    <a:pt x="6093" y="6718"/>
                  </a:lnTo>
                  <a:lnTo>
                    <a:pt x="6108" y="6726"/>
                  </a:lnTo>
                  <a:lnTo>
                    <a:pt x="6137" y="6747"/>
                  </a:lnTo>
                  <a:lnTo>
                    <a:pt x="6167" y="6769"/>
                  </a:lnTo>
                  <a:lnTo>
                    <a:pt x="6228" y="6816"/>
                  </a:lnTo>
                  <a:lnTo>
                    <a:pt x="6258" y="6839"/>
                  </a:lnTo>
                  <a:lnTo>
                    <a:pt x="6290" y="6859"/>
                  </a:lnTo>
                  <a:lnTo>
                    <a:pt x="6307" y="6870"/>
                  </a:lnTo>
                  <a:lnTo>
                    <a:pt x="6327" y="6881"/>
                  </a:lnTo>
                  <a:lnTo>
                    <a:pt x="6377" y="6903"/>
                  </a:lnTo>
                  <a:lnTo>
                    <a:pt x="6432" y="6928"/>
                  </a:lnTo>
                  <a:lnTo>
                    <a:pt x="6491" y="6953"/>
                  </a:lnTo>
                  <a:lnTo>
                    <a:pt x="6549" y="6978"/>
                  </a:lnTo>
                  <a:lnTo>
                    <a:pt x="6577" y="6991"/>
                  </a:lnTo>
                  <a:lnTo>
                    <a:pt x="6603" y="7004"/>
                  </a:lnTo>
                  <a:lnTo>
                    <a:pt x="6626" y="7016"/>
                  </a:lnTo>
                  <a:lnTo>
                    <a:pt x="6646" y="7029"/>
                  </a:lnTo>
                  <a:lnTo>
                    <a:pt x="6663" y="7040"/>
                  </a:lnTo>
                  <a:lnTo>
                    <a:pt x="6676" y="7051"/>
                  </a:lnTo>
                  <a:lnTo>
                    <a:pt x="6680" y="7057"/>
                  </a:lnTo>
                  <a:lnTo>
                    <a:pt x="6685" y="7063"/>
                  </a:lnTo>
                  <a:lnTo>
                    <a:pt x="6689" y="7070"/>
                  </a:lnTo>
                  <a:lnTo>
                    <a:pt x="6692" y="7076"/>
                  </a:lnTo>
                  <a:lnTo>
                    <a:pt x="6694" y="7084"/>
                  </a:lnTo>
                  <a:lnTo>
                    <a:pt x="6696" y="7091"/>
                  </a:lnTo>
                  <a:lnTo>
                    <a:pt x="6697" y="7100"/>
                  </a:lnTo>
                  <a:lnTo>
                    <a:pt x="6697" y="7107"/>
                  </a:lnTo>
                  <a:lnTo>
                    <a:pt x="6696" y="7124"/>
                  </a:lnTo>
                  <a:lnTo>
                    <a:pt x="6693" y="7142"/>
                  </a:lnTo>
                  <a:lnTo>
                    <a:pt x="6688" y="7159"/>
                  </a:lnTo>
                  <a:lnTo>
                    <a:pt x="6679" y="7175"/>
                  </a:lnTo>
                  <a:lnTo>
                    <a:pt x="6670" y="7191"/>
                  </a:lnTo>
                  <a:lnTo>
                    <a:pt x="6657" y="7207"/>
                  </a:lnTo>
                  <a:lnTo>
                    <a:pt x="6649" y="7214"/>
                  </a:lnTo>
                  <a:lnTo>
                    <a:pt x="6642" y="7220"/>
                  </a:lnTo>
                  <a:lnTo>
                    <a:pt x="6633" y="7226"/>
                  </a:lnTo>
                  <a:lnTo>
                    <a:pt x="6624" y="7233"/>
                  </a:lnTo>
                  <a:lnTo>
                    <a:pt x="6616" y="7238"/>
                  </a:lnTo>
                  <a:lnTo>
                    <a:pt x="6605" y="7243"/>
                  </a:lnTo>
                  <a:lnTo>
                    <a:pt x="6595" y="7247"/>
                  </a:lnTo>
                  <a:lnTo>
                    <a:pt x="6585" y="7250"/>
                  </a:lnTo>
                  <a:lnTo>
                    <a:pt x="6573" y="7253"/>
                  </a:lnTo>
                  <a:lnTo>
                    <a:pt x="6561" y="7254"/>
                  </a:lnTo>
                  <a:lnTo>
                    <a:pt x="6548" y="7256"/>
                  </a:lnTo>
                  <a:lnTo>
                    <a:pt x="6535" y="7256"/>
                  </a:lnTo>
                  <a:lnTo>
                    <a:pt x="6510" y="7255"/>
                  </a:lnTo>
                  <a:lnTo>
                    <a:pt x="6482" y="7252"/>
                  </a:lnTo>
                  <a:lnTo>
                    <a:pt x="6454" y="7247"/>
                  </a:lnTo>
                  <a:lnTo>
                    <a:pt x="6425" y="7240"/>
                  </a:lnTo>
                  <a:lnTo>
                    <a:pt x="6397" y="7233"/>
                  </a:lnTo>
                  <a:lnTo>
                    <a:pt x="6370" y="7223"/>
                  </a:lnTo>
                  <a:lnTo>
                    <a:pt x="6343" y="7212"/>
                  </a:lnTo>
                  <a:lnTo>
                    <a:pt x="6318" y="7202"/>
                  </a:lnTo>
                  <a:lnTo>
                    <a:pt x="6293" y="7191"/>
                  </a:lnTo>
                  <a:lnTo>
                    <a:pt x="6270" y="7179"/>
                  </a:lnTo>
                  <a:lnTo>
                    <a:pt x="6250" y="7167"/>
                  </a:lnTo>
                  <a:lnTo>
                    <a:pt x="6232" y="7156"/>
                  </a:lnTo>
                  <a:lnTo>
                    <a:pt x="6217" y="7145"/>
                  </a:lnTo>
                  <a:lnTo>
                    <a:pt x="6205" y="7134"/>
                  </a:lnTo>
                  <a:lnTo>
                    <a:pt x="6196" y="7126"/>
                  </a:lnTo>
                  <a:lnTo>
                    <a:pt x="6193" y="7121"/>
                  </a:lnTo>
                  <a:lnTo>
                    <a:pt x="6191" y="7117"/>
                  </a:lnTo>
                  <a:lnTo>
                    <a:pt x="6189" y="7113"/>
                  </a:lnTo>
                  <a:lnTo>
                    <a:pt x="6185" y="7109"/>
                  </a:lnTo>
                  <a:lnTo>
                    <a:pt x="6181" y="7106"/>
                  </a:lnTo>
                  <a:lnTo>
                    <a:pt x="6177" y="7102"/>
                  </a:lnTo>
                  <a:lnTo>
                    <a:pt x="6164" y="7095"/>
                  </a:lnTo>
                  <a:lnTo>
                    <a:pt x="6149" y="7089"/>
                  </a:lnTo>
                  <a:lnTo>
                    <a:pt x="6132" y="7084"/>
                  </a:lnTo>
                  <a:lnTo>
                    <a:pt x="6113" y="7078"/>
                  </a:lnTo>
                  <a:lnTo>
                    <a:pt x="6091" y="7073"/>
                  </a:lnTo>
                  <a:lnTo>
                    <a:pt x="6069" y="7069"/>
                  </a:lnTo>
                  <a:lnTo>
                    <a:pt x="6022" y="7061"/>
                  </a:lnTo>
                  <a:lnTo>
                    <a:pt x="5977" y="7056"/>
                  </a:lnTo>
                  <a:lnTo>
                    <a:pt x="5936" y="7053"/>
                  </a:lnTo>
                  <a:lnTo>
                    <a:pt x="5903" y="7051"/>
                  </a:lnTo>
                  <a:lnTo>
                    <a:pt x="5867" y="7050"/>
                  </a:lnTo>
                  <a:lnTo>
                    <a:pt x="5814" y="7048"/>
                  </a:lnTo>
                  <a:lnTo>
                    <a:pt x="5691" y="7043"/>
                  </a:lnTo>
                  <a:lnTo>
                    <a:pt x="5534" y="7034"/>
                  </a:lnTo>
                  <a:lnTo>
                    <a:pt x="5582" y="7046"/>
                  </a:lnTo>
                  <a:lnTo>
                    <a:pt x="5633" y="7059"/>
                  </a:lnTo>
                  <a:lnTo>
                    <a:pt x="5694" y="7075"/>
                  </a:lnTo>
                  <a:lnTo>
                    <a:pt x="5757" y="7093"/>
                  </a:lnTo>
                  <a:lnTo>
                    <a:pt x="5788" y="7104"/>
                  </a:lnTo>
                  <a:lnTo>
                    <a:pt x="5817" y="7115"/>
                  </a:lnTo>
                  <a:lnTo>
                    <a:pt x="5845" y="7126"/>
                  </a:lnTo>
                  <a:lnTo>
                    <a:pt x="5869" y="7136"/>
                  </a:lnTo>
                  <a:lnTo>
                    <a:pt x="5888" y="7147"/>
                  </a:lnTo>
                  <a:lnTo>
                    <a:pt x="5897" y="7152"/>
                  </a:lnTo>
                  <a:lnTo>
                    <a:pt x="5903" y="7158"/>
                  </a:lnTo>
                  <a:lnTo>
                    <a:pt x="5930" y="7182"/>
                  </a:lnTo>
                  <a:lnTo>
                    <a:pt x="5959" y="7210"/>
                  </a:lnTo>
                  <a:lnTo>
                    <a:pt x="6022" y="7273"/>
                  </a:lnTo>
                  <a:lnTo>
                    <a:pt x="6086" y="7336"/>
                  </a:lnTo>
                  <a:lnTo>
                    <a:pt x="6115" y="7364"/>
                  </a:lnTo>
                  <a:lnTo>
                    <a:pt x="6141" y="7387"/>
                  </a:lnTo>
                  <a:lnTo>
                    <a:pt x="6172" y="7412"/>
                  </a:lnTo>
                  <a:lnTo>
                    <a:pt x="6208" y="7441"/>
                  </a:lnTo>
                  <a:lnTo>
                    <a:pt x="6291" y="7506"/>
                  </a:lnTo>
                  <a:lnTo>
                    <a:pt x="6329" y="7538"/>
                  </a:lnTo>
                  <a:lnTo>
                    <a:pt x="6363" y="7566"/>
                  </a:lnTo>
                  <a:lnTo>
                    <a:pt x="6375" y="7579"/>
                  </a:lnTo>
                  <a:lnTo>
                    <a:pt x="6385" y="7589"/>
                  </a:lnTo>
                  <a:lnTo>
                    <a:pt x="6393" y="7599"/>
                  </a:lnTo>
                  <a:lnTo>
                    <a:pt x="6395" y="7603"/>
                  </a:lnTo>
                  <a:lnTo>
                    <a:pt x="6396" y="7607"/>
                  </a:lnTo>
                  <a:lnTo>
                    <a:pt x="6397" y="7615"/>
                  </a:lnTo>
                  <a:lnTo>
                    <a:pt x="6396" y="7624"/>
                  </a:lnTo>
                  <a:lnTo>
                    <a:pt x="6394" y="7634"/>
                  </a:lnTo>
                  <a:lnTo>
                    <a:pt x="6389" y="7646"/>
                  </a:lnTo>
                  <a:lnTo>
                    <a:pt x="6384" y="7659"/>
                  </a:lnTo>
                  <a:lnTo>
                    <a:pt x="6377" y="7671"/>
                  </a:lnTo>
                  <a:lnTo>
                    <a:pt x="6368" y="7684"/>
                  </a:lnTo>
                  <a:lnTo>
                    <a:pt x="6358" y="7696"/>
                  </a:lnTo>
                  <a:lnTo>
                    <a:pt x="6348" y="7707"/>
                  </a:lnTo>
                  <a:lnTo>
                    <a:pt x="6335" y="7717"/>
                  </a:lnTo>
                  <a:lnTo>
                    <a:pt x="6322" y="7726"/>
                  </a:lnTo>
                  <a:lnTo>
                    <a:pt x="6307" y="7732"/>
                  </a:lnTo>
                  <a:lnTo>
                    <a:pt x="6299" y="7735"/>
                  </a:lnTo>
                  <a:lnTo>
                    <a:pt x="6292" y="7736"/>
                  </a:lnTo>
                  <a:lnTo>
                    <a:pt x="6284" y="7738"/>
                  </a:lnTo>
                  <a:lnTo>
                    <a:pt x="6276" y="7738"/>
                  </a:lnTo>
                  <a:lnTo>
                    <a:pt x="6267" y="7738"/>
                  </a:lnTo>
                  <a:lnTo>
                    <a:pt x="6258" y="7737"/>
                  </a:lnTo>
                  <a:lnTo>
                    <a:pt x="6249" y="7735"/>
                  </a:lnTo>
                  <a:lnTo>
                    <a:pt x="6240" y="7733"/>
                  </a:lnTo>
                  <a:lnTo>
                    <a:pt x="6221" y="7726"/>
                  </a:lnTo>
                  <a:lnTo>
                    <a:pt x="6201" y="7716"/>
                  </a:lnTo>
                  <a:lnTo>
                    <a:pt x="6180" y="7703"/>
                  </a:lnTo>
                  <a:lnTo>
                    <a:pt x="6158" y="7689"/>
                  </a:lnTo>
                  <a:lnTo>
                    <a:pt x="6136" y="7674"/>
                  </a:lnTo>
                  <a:lnTo>
                    <a:pt x="6114" y="7658"/>
                  </a:lnTo>
                  <a:lnTo>
                    <a:pt x="6069" y="7625"/>
                  </a:lnTo>
                  <a:lnTo>
                    <a:pt x="6026" y="7594"/>
                  </a:lnTo>
                  <a:lnTo>
                    <a:pt x="5987" y="7566"/>
                  </a:lnTo>
                  <a:lnTo>
                    <a:pt x="5970" y="7554"/>
                  </a:lnTo>
                  <a:lnTo>
                    <a:pt x="5954" y="7545"/>
                  </a:lnTo>
                  <a:lnTo>
                    <a:pt x="5940" y="7539"/>
                  </a:lnTo>
                  <a:lnTo>
                    <a:pt x="5933" y="7537"/>
                  </a:lnTo>
                  <a:lnTo>
                    <a:pt x="5928" y="7536"/>
                  </a:lnTo>
                  <a:lnTo>
                    <a:pt x="5903" y="7531"/>
                  </a:lnTo>
                  <a:lnTo>
                    <a:pt x="5873" y="7524"/>
                  </a:lnTo>
                  <a:lnTo>
                    <a:pt x="5840" y="7515"/>
                  </a:lnTo>
                  <a:lnTo>
                    <a:pt x="5803" y="7506"/>
                  </a:lnTo>
                  <a:lnTo>
                    <a:pt x="5733" y="7483"/>
                  </a:lnTo>
                  <a:lnTo>
                    <a:pt x="5674" y="7462"/>
                  </a:lnTo>
                  <a:lnTo>
                    <a:pt x="5660" y="7457"/>
                  </a:lnTo>
                  <a:lnTo>
                    <a:pt x="5645" y="7453"/>
                  </a:lnTo>
                  <a:lnTo>
                    <a:pt x="5608" y="7445"/>
                  </a:lnTo>
                  <a:lnTo>
                    <a:pt x="5569" y="7438"/>
                  </a:lnTo>
                  <a:lnTo>
                    <a:pt x="5530" y="7433"/>
                  </a:lnTo>
                  <a:lnTo>
                    <a:pt x="5463" y="7424"/>
                  </a:lnTo>
                  <a:lnTo>
                    <a:pt x="5435" y="7421"/>
                  </a:lnTo>
                  <a:lnTo>
                    <a:pt x="5474" y="7448"/>
                  </a:lnTo>
                  <a:lnTo>
                    <a:pt x="5515" y="7477"/>
                  </a:lnTo>
                  <a:lnTo>
                    <a:pt x="5563" y="7511"/>
                  </a:lnTo>
                  <a:lnTo>
                    <a:pt x="5613" y="7550"/>
                  </a:lnTo>
                  <a:lnTo>
                    <a:pt x="5638" y="7569"/>
                  </a:lnTo>
                  <a:lnTo>
                    <a:pt x="5661" y="7587"/>
                  </a:lnTo>
                  <a:lnTo>
                    <a:pt x="5681" y="7605"/>
                  </a:lnTo>
                  <a:lnTo>
                    <a:pt x="5698" y="7623"/>
                  </a:lnTo>
                  <a:lnTo>
                    <a:pt x="5712" y="7638"/>
                  </a:lnTo>
                  <a:lnTo>
                    <a:pt x="5723" y="7650"/>
                  </a:lnTo>
                  <a:lnTo>
                    <a:pt x="5738" y="7678"/>
                  </a:lnTo>
                  <a:lnTo>
                    <a:pt x="5754" y="7712"/>
                  </a:lnTo>
                  <a:lnTo>
                    <a:pt x="5771" y="7748"/>
                  </a:lnTo>
                  <a:lnTo>
                    <a:pt x="5787" y="7788"/>
                  </a:lnTo>
                  <a:lnTo>
                    <a:pt x="5818" y="7865"/>
                  </a:lnTo>
                  <a:lnTo>
                    <a:pt x="5832" y="7899"/>
                  </a:lnTo>
                  <a:lnTo>
                    <a:pt x="5846" y="7931"/>
                  </a:lnTo>
                  <a:lnTo>
                    <a:pt x="5874" y="7992"/>
                  </a:lnTo>
                  <a:lnTo>
                    <a:pt x="5889" y="8025"/>
                  </a:lnTo>
                  <a:lnTo>
                    <a:pt x="5901" y="8056"/>
                  </a:lnTo>
                  <a:lnTo>
                    <a:pt x="5906" y="8071"/>
                  </a:lnTo>
                  <a:lnTo>
                    <a:pt x="5910" y="8084"/>
                  </a:lnTo>
                  <a:lnTo>
                    <a:pt x="5912" y="8097"/>
                  </a:lnTo>
                  <a:lnTo>
                    <a:pt x="5913" y="8107"/>
                  </a:lnTo>
                  <a:lnTo>
                    <a:pt x="5912" y="8115"/>
                  </a:lnTo>
                  <a:lnTo>
                    <a:pt x="5911" y="8120"/>
                  </a:lnTo>
                  <a:lnTo>
                    <a:pt x="5909" y="8122"/>
                  </a:lnTo>
                  <a:lnTo>
                    <a:pt x="5906" y="8124"/>
                  </a:lnTo>
                  <a:lnTo>
                    <a:pt x="5903" y="8126"/>
                  </a:lnTo>
                  <a:lnTo>
                    <a:pt x="5899" y="8127"/>
                  </a:lnTo>
                  <a:lnTo>
                    <a:pt x="5895" y="8127"/>
                  </a:lnTo>
                  <a:lnTo>
                    <a:pt x="5872" y="8127"/>
                  </a:lnTo>
                  <a:lnTo>
                    <a:pt x="5842" y="8125"/>
                  </a:lnTo>
                  <a:lnTo>
                    <a:pt x="5824" y="8123"/>
                  </a:lnTo>
                  <a:lnTo>
                    <a:pt x="5806" y="8120"/>
                  </a:lnTo>
                  <a:lnTo>
                    <a:pt x="5785" y="8115"/>
                  </a:lnTo>
                  <a:lnTo>
                    <a:pt x="5765" y="8109"/>
                  </a:lnTo>
                  <a:lnTo>
                    <a:pt x="5743" y="8101"/>
                  </a:lnTo>
                  <a:lnTo>
                    <a:pt x="5721" y="8092"/>
                  </a:lnTo>
                  <a:lnTo>
                    <a:pt x="5699" y="8080"/>
                  </a:lnTo>
                  <a:lnTo>
                    <a:pt x="5677" y="8065"/>
                  </a:lnTo>
                  <a:lnTo>
                    <a:pt x="5654" y="8048"/>
                  </a:lnTo>
                  <a:lnTo>
                    <a:pt x="5633" y="8028"/>
                  </a:lnTo>
                  <a:lnTo>
                    <a:pt x="5622" y="8018"/>
                  </a:lnTo>
                  <a:lnTo>
                    <a:pt x="5611" y="8006"/>
                  </a:lnTo>
                  <a:lnTo>
                    <a:pt x="5602" y="7993"/>
                  </a:lnTo>
                  <a:lnTo>
                    <a:pt x="5591" y="7980"/>
                  </a:lnTo>
                  <a:lnTo>
                    <a:pt x="5553" y="7928"/>
                  </a:lnTo>
                  <a:lnTo>
                    <a:pt x="5520" y="7887"/>
                  </a:lnTo>
                  <a:lnTo>
                    <a:pt x="5505" y="7867"/>
                  </a:lnTo>
                  <a:lnTo>
                    <a:pt x="5490" y="7851"/>
                  </a:lnTo>
                  <a:lnTo>
                    <a:pt x="5476" y="7836"/>
                  </a:lnTo>
                  <a:lnTo>
                    <a:pt x="5463" y="7823"/>
                  </a:lnTo>
                  <a:lnTo>
                    <a:pt x="5449" y="7811"/>
                  </a:lnTo>
                  <a:lnTo>
                    <a:pt x="5436" y="7802"/>
                  </a:lnTo>
                  <a:lnTo>
                    <a:pt x="5423" y="7793"/>
                  </a:lnTo>
                  <a:lnTo>
                    <a:pt x="5410" y="7786"/>
                  </a:lnTo>
                  <a:lnTo>
                    <a:pt x="5397" y="7779"/>
                  </a:lnTo>
                  <a:lnTo>
                    <a:pt x="5383" y="7774"/>
                  </a:lnTo>
                  <a:lnTo>
                    <a:pt x="5368" y="7770"/>
                  </a:lnTo>
                  <a:lnTo>
                    <a:pt x="5353" y="7766"/>
                  </a:lnTo>
                  <a:lnTo>
                    <a:pt x="5337" y="7763"/>
                  </a:lnTo>
                  <a:lnTo>
                    <a:pt x="5318" y="7761"/>
                  </a:lnTo>
                  <a:lnTo>
                    <a:pt x="5275" y="7757"/>
                  </a:lnTo>
                  <a:lnTo>
                    <a:pt x="5227" y="7756"/>
                  </a:lnTo>
                  <a:lnTo>
                    <a:pt x="5172" y="7756"/>
                  </a:lnTo>
                  <a:lnTo>
                    <a:pt x="5113" y="7759"/>
                  </a:lnTo>
                  <a:lnTo>
                    <a:pt x="5050" y="7763"/>
                  </a:lnTo>
                  <a:lnTo>
                    <a:pt x="4984" y="7772"/>
                  </a:lnTo>
                  <a:lnTo>
                    <a:pt x="4951" y="7776"/>
                  </a:lnTo>
                  <a:lnTo>
                    <a:pt x="4918" y="7782"/>
                  </a:lnTo>
                  <a:lnTo>
                    <a:pt x="4883" y="7790"/>
                  </a:lnTo>
                  <a:lnTo>
                    <a:pt x="4844" y="7800"/>
                  </a:lnTo>
                  <a:lnTo>
                    <a:pt x="4804" y="7811"/>
                  </a:lnTo>
                  <a:lnTo>
                    <a:pt x="4762" y="7825"/>
                  </a:lnTo>
                  <a:lnTo>
                    <a:pt x="4675" y="7854"/>
                  </a:lnTo>
                  <a:lnTo>
                    <a:pt x="4586" y="7884"/>
                  </a:lnTo>
                  <a:lnTo>
                    <a:pt x="4542" y="7897"/>
                  </a:lnTo>
                  <a:lnTo>
                    <a:pt x="4500" y="7910"/>
                  </a:lnTo>
                  <a:lnTo>
                    <a:pt x="4459" y="7921"/>
                  </a:lnTo>
                  <a:lnTo>
                    <a:pt x="4419" y="7930"/>
                  </a:lnTo>
                  <a:lnTo>
                    <a:pt x="4401" y="7933"/>
                  </a:lnTo>
                  <a:lnTo>
                    <a:pt x="4382" y="7935"/>
                  </a:lnTo>
                  <a:lnTo>
                    <a:pt x="4364" y="7936"/>
                  </a:lnTo>
                  <a:lnTo>
                    <a:pt x="4348" y="7937"/>
                  </a:lnTo>
                  <a:lnTo>
                    <a:pt x="4332" y="7937"/>
                  </a:lnTo>
                  <a:lnTo>
                    <a:pt x="4317" y="7936"/>
                  </a:lnTo>
                  <a:lnTo>
                    <a:pt x="4302" y="7934"/>
                  </a:lnTo>
                  <a:lnTo>
                    <a:pt x="4289" y="7931"/>
                  </a:lnTo>
                  <a:lnTo>
                    <a:pt x="4222" y="7910"/>
                  </a:lnTo>
                  <a:lnTo>
                    <a:pt x="4131" y="7881"/>
                  </a:lnTo>
                  <a:lnTo>
                    <a:pt x="4079" y="7865"/>
                  </a:lnTo>
                  <a:lnTo>
                    <a:pt x="4023" y="7846"/>
                  </a:lnTo>
                  <a:lnTo>
                    <a:pt x="3966" y="7826"/>
                  </a:lnTo>
                  <a:lnTo>
                    <a:pt x="3908" y="7805"/>
                  </a:lnTo>
                  <a:lnTo>
                    <a:pt x="3850" y="7782"/>
                  </a:lnTo>
                  <a:lnTo>
                    <a:pt x="3794" y="7759"/>
                  </a:lnTo>
                  <a:lnTo>
                    <a:pt x="3741" y="7734"/>
                  </a:lnTo>
                  <a:lnTo>
                    <a:pt x="3691" y="7709"/>
                  </a:lnTo>
                  <a:lnTo>
                    <a:pt x="3669" y="7697"/>
                  </a:lnTo>
                  <a:lnTo>
                    <a:pt x="3646" y="7684"/>
                  </a:lnTo>
                  <a:lnTo>
                    <a:pt x="3627" y="7672"/>
                  </a:lnTo>
                  <a:lnTo>
                    <a:pt x="3609" y="7659"/>
                  </a:lnTo>
                  <a:lnTo>
                    <a:pt x="3591" y="7646"/>
                  </a:lnTo>
                  <a:lnTo>
                    <a:pt x="3576" y="7633"/>
                  </a:lnTo>
                  <a:lnTo>
                    <a:pt x="3565" y="7620"/>
                  </a:lnTo>
                  <a:lnTo>
                    <a:pt x="3554" y="7607"/>
                  </a:lnTo>
                  <a:lnTo>
                    <a:pt x="3574" y="7588"/>
                  </a:lnTo>
                  <a:lnTo>
                    <a:pt x="3630" y="7537"/>
                  </a:lnTo>
                  <a:lnTo>
                    <a:pt x="3708" y="7462"/>
                  </a:lnTo>
                  <a:lnTo>
                    <a:pt x="3753" y="7417"/>
                  </a:lnTo>
                  <a:lnTo>
                    <a:pt x="3801" y="7370"/>
                  </a:lnTo>
                  <a:lnTo>
                    <a:pt x="3847" y="7321"/>
                  </a:lnTo>
                  <a:lnTo>
                    <a:pt x="3893" y="7272"/>
                  </a:lnTo>
                  <a:lnTo>
                    <a:pt x="3937" y="7221"/>
                  </a:lnTo>
                  <a:lnTo>
                    <a:pt x="3977" y="7173"/>
                  </a:lnTo>
                  <a:lnTo>
                    <a:pt x="3995" y="7149"/>
                  </a:lnTo>
                  <a:lnTo>
                    <a:pt x="4011" y="7127"/>
                  </a:lnTo>
                  <a:lnTo>
                    <a:pt x="4026" y="7104"/>
                  </a:lnTo>
                  <a:lnTo>
                    <a:pt x="4040" y="7083"/>
                  </a:lnTo>
                  <a:lnTo>
                    <a:pt x="4051" y="7062"/>
                  </a:lnTo>
                  <a:lnTo>
                    <a:pt x="4060" y="7044"/>
                  </a:lnTo>
                  <a:lnTo>
                    <a:pt x="4067" y="7026"/>
                  </a:lnTo>
                  <a:lnTo>
                    <a:pt x="4071" y="7010"/>
                  </a:lnTo>
                  <a:close/>
                  <a:moveTo>
                    <a:pt x="2926" y="5285"/>
                  </a:moveTo>
                  <a:lnTo>
                    <a:pt x="2926" y="5285"/>
                  </a:lnTo>
                  <a:lnTo>
                    <a:pt x="2915" y="5252"/>
                  </a:lnTo>
                  <a:lnTo>
                    <a:pt x="2902" y="5217"/>
                  </a:lnTo>
                  <a:lnTo>
                    <a:pt x="2886" y="5180"/>
                  </a:lnTo>
                  <a:lnTo>
                    <a:pt x="2868" y="5142"/>
                  </a:lnTo>
                  <a:lnTo>
                    <a:pt x="2849" y="5102"/>
                  </a:lnTo>
                  <a:lnTo>
                    <a:pt x="2828" y="5062"/>
                  </a:lnTo>
                  <a:lnTo>
                    <a:pt x="2785" y="4982"/>
                  </a:lnTo>
                  <a:lnTo>
                    <a:pt x="2705" y="4836"/>
                  </a:lnTo>
                  <a:lnTo>
                    <a:pt x="2675" y="4779"/>
                  </a:lnTo>
                  <a:lnTo>
                    <a:pt x="2664" y="4755"/>
                  </a:lnTo>
                  <a:lnTo>
                    <a:pt x="2655" y="4737"/>
                  </a:lnTo>
                  <a:lnTo>
                    <a:pt x="2649" y="4720"/>
                  </a:lnTo>
                  <a:lnTo>
                    <a:pt x="2640" y="4703"/>
                  </a:lnTo>
                  <a:lnTo>
                    <a:pt x="2623" y="4666"/>
                  </a:lnTo>
                  <a:lnTo>
                    <a:pt x="2583" y="4593"/>
                  </a:lnTo>
                  <a:lnTo>
                    <a:pt x="2564" y="4558"/>
                  </a:lnTo>
                  <a:lnTo>
                    <a:pt x="2549" y="4526"/>
                  </a:lnTo>
                  <a:lnTo>
                    <a:pt x="2544" y="4511"/>
                  </a:lnTo>
                  <a:lnTo>
                    <a:pt x="2539" y="4498"/>
                  </a:lnTo>
                  <a:lnTo>
                    <a:pt x="2536" y="4485"/>
                  </a:lnTo>
                  <a:lnTo>
                    <a:pt x="2535" y="4474"/>
                  </a:lnTo>
                  <a:lnTo>
                    <a:pt x="2534" y="4464"/>
                  </a:lnTo>
                  <a:lnTo>
                    <a:pt x="2533" y="4455"/>
                  </a:lnTo>
                  <a:lnTo>
                    <a:pt x="2530" y="4447"/>
                  </a:lnTo>
                  <a:lnTo>
                    <a:pt x="2527" y="4441"/>
                  </a:lnTo>
                  <a:lnTo>
                    <a:pt x="2522" y="4434"/>
                  </a:lnTo>
                  <a:lnTo>
                    <a:pt x="2518" y="4429"/>
                  </a:lnTo>
                  <a:lnTo>
                    <a:pt x="2513" y="4425"/>
                  </a:lnTo>
                  <a:lnTo>
                    <a:pt x="2507" y="4420"/>
                  </a:lnTo>
                  <a:lnTo>
                    <a:pt x="2498" y="4414"/>
                  </a:lnTo>
                  <a:lnTo>
                    <a:pt x="2489" y="4411"/>
                  </a:lnTo>
                  <a:lnTo>
                    <a:pt x="2481" y="4409"/>
                  </a:lnTo>
                  <a:lnTo>
                    <a:pt x="2476" y="4397"/>
                  </a:lnTo>
                  <a:lnTo>
                    <a:pt x="2472" y="4386"/>
                  </a:lnTo>
                  <a:lnTo>
                    <a:pt x="2468" y="4371"/>
                  </a:lnTo>
                  <a:lnTo>
                    <a:pt x="2466" y="4355"/>
                  </a:lnTo>
                  <a:lnTo>
                    <a:pt x="2466" y="4347"/>
                  </a:lnTo>
                  <a:lnTo>
                    <a:pt x="2467" y="4339"/>
                  </a:lnTo>
                  <a:lnTo>
                    <a:pt x="2468" y="4331"/>
                  </a:lnTo>
                  <a:lnTo>
                    <a:pt x="2471" y="4323"/>
                  </a:lnTo>
                  <a:lnTo>
                    <a:pt x="2475" y="4316"/>
                  </a:lnTo>
                  <a:lnTo>
                    <a:pt x="2481" y="4310"/>
                  </a:lnTo>
                  <a:lnTo>
                    <a:pt x="2487" y="4303"/>
                  </a:lnTo>
                  <a:lnTo>
                    <a:pt x="2495" y="4298"/>
                  </a:lnTo>
                  <a:lnTo>
                    <a:pt x="2503" y="4294"/>
                  </a:lnTo>
                  <a:lnTo>
                    <a:pt x="2513" y="4289"/>
                  </a:lnTo>
                  <a:lnTo>
                    <a:pt x="2534" y="4282"/>
                  </a:lnTo>
                  <a:lnTo>
                    <a:pt x="2559" y="4274"/>
                  </a:lnTo>
                  <a:lnTo>
                    <a:pt x="2586" y="4265"/>
                  </a:lnTo>
                  <a:lnTo>
                    <a:pt x="2615" y="4254"/>
                  </a:lnTo>
                  <a:lnTo>
                    <a:pt x="2630" y="4248"/>
                  </a:lnTo>
                  <a:lnTo>
                    <a:pt x="2645" y="4240"/>
                  </a:lnTo>
                  <a:lnTo>
                    <a:pt x="2661" y="4232"/>
                  </a:lnTo>
                  <a:lnTo>
                    <a:pt x="2678" y="4222"/>
                  </a:lnTo>
                  <a:lnTo>
                    <a:pt x="2695" y="4210"/>
                  </a:lnTo>
                  <a:lnTo>
                    <a:pt x="2713" y="4196"/>
                  </a:lnTo>
                  <a:lnTo>
                    <a:pt x="2733" y="4180"/>
                  </a:lnTo>
                  <a:lnTo>
                    <a:pt x="2753" y="4163"/>
                  </a:lnTo>
                  <a:lnTo>
                    <a:pt x="2795" y="4125"/>
                  </a:lnTo>
                  <a:lnTo>
                    <a:pt x="2835" y="4087"/>
                  </a:lnTo>
                  <a:lnTo>
                    <a:pt x="2870" y="4050"/>
                  </a:lnTo>
                  <a:lnTo>
                    <a:pt x="2899" y="4020"/>
                  </a:lnTo>
                  <a:lnTo>
                    <a:pt x="2926" y="3992"/>
                  </a:lnTo>
                  <a:lnTo>
                    <a:pt x="2947" y="4032"/>
                  </a:lnTo>
                  <a:lnTo>
                    <a:pt x="2969" y="4075"/>
                  </a:lnTo>
                  <a:lnTo>
                    <a:pt x="2995" y="4126"/>
                  </a:lnTo>
                  <a:lnTo>
                    <a:pt x="3020" y="4180"/>
                  </a:lnTo>
                  <a:lnTo>
                    <a:pt x="3044" y="4233"/>
                  </a:lnTo>
                  <a:lnTo>
                    <a:pt x="3055" y="4256"/>
                  </a:lnTo>
                  <a:lnTo>
                    <a:pt x="3062" y="4277"/>
                  </a:lnTo>
                  <a:lnTo>
                    <a:pt x="3069" y="4295"/>
                  </a:lnTo>
                  <a:lnTo>
                    <a:pt x="3072" y="4310"/>
                  </a:lnTo>
                  <a:lnTo>
                    <a:pt x="3079" y="4345"/>
                  </a:lnTo>
                  <a:lnTo>
                    <a:pt x="3092" y="4400"/>
                  </a:lnTo>
                  <a:lnTo>
                    <a:pt x="3132" y="4550"/>
                  </a:lnTo>
                  <a:lnTo>
                    <a:pt x="3179" y="4725"/>
                  </a:lnTo>
                  <a:lnTo>
                    <a:pt x="3225" y="4891"/>
                  </a:lnTo>
                  <a:lnTo>
                    <a:pt x="3231" y="4909"/>
                  </a:lnTo>
                  <a:lnTo>
                    <a:pt x="3238" y="4929"/>
                  </a:lnTo>
                  <a:lnTo>
                    <a:pt x="3246" y="4950"/>
                  </a:lnTo>
                  <a:lnTo>
                    <a:pt x="3255" y="4970"/>
                  </a:lnTo>
                  <a:lnTo>
                    <a:pt x="3277" y="5015"/>
                  </a:lnTo>
                  <a:lnTo>
                    <a:pt x="3302" y="5060"/>
                  </a:lnTo>
                  <a:lnTo>
                    <a:pt x="3330" y="5107"/>
                  </a:lnTo>
                  <a:lnTo>
                    <a:pt x="3358" y="5156"/>
                  </a:lnTo>
                  <a:lnTo>
                    <a:pt x="3390" y="5204"/>
                  </a:lnTo>
                  <a:lnTo>
                    <a:pt x="3421" y="5251"/>
                  </a:lnTo>
                  <a:lnTo>
                    <a:pt x="3482" y="5344"/>
                  </a:lnTo>
                  <a:lnTo>
                    <a:pt x="3538" y="5426"/>
                  </a:lnTo>
                  <a:lnTo>
                    <a:pt x="3561" y="5463"/>
                  </a:lnTo>
                  <a:lnTo>
                    <a:pt x="3582" y="5496"/>
                  </a:lnTo>
                  <a:lnTo>
                    <a:pt x="3598" y="5524"/>
                  </a:lnTo>
                  <a:lnTo>
                    <a:pt x="3604" y="5537"/>
                  </a:lnTo>
                  <a:lnTo>
                    <a:pt x="3609" y="5548"/>
                  </a:lnTo>
                  <a:lnTo>
                    <a:pt x="3616" y="5568"/>
                  </a:lnTo>
                  <a:lnTo>
                    <a:pt x="3621" y="5590"/>
                  </a:lnTo>
                  <a:lnTo>
                    <a:pt x="3625" y="5612"/>
                  </a:lnTo>
                  <a:lnTo>
                    <a:pt x="3627" y="5634"/>
                  </a:lnTo>
                  <a:lnTo>
                    <a:pt x="3628" y="5657"/>
                  </a:lnTo>
                  <a:lnTo>
                    <a:pt x="3628" y="5679"/>
                  </a:lnTo>
                  <a:lnTo>
                    <a:pt x="3627" y="5700"/>
                  </a:lnTo>
                  <a:lnTo>
                    <a:pt x="3625" y="5720"/>
                  </a:lnTo>
                  <a:lnTo>
                    <a:pt x="3620" y="5756"/>
                  </a:lnTo>
                  <a:lnTo>
                    <a:pt x="3615" y="5785"/>
                  </a:lnTo>
                  <a:lnTo>
                    <a:pt x="3609" y="5811"/>
                  </a:lnTo>
                  <a:lnTo>
                    <a:pt x="3590" y="5837"/>
                  </a:lnTo>
                  <a:lnTo>
                    <a:pt x="3573" y="5866"/>
                  </a:lnTo>
                  <a:lnTo>
                    <a:pt x="3557" y="5896"/>
                  </a:lnTo>
                  <a:lnTo>
                    <a:pt x="3541" y="5926"/>
                  </a:lnTo>
                  <a:lnTo>
                    <a:pt x="3527" y="5958"/>
                  </a:lnTo>
                  <a:lnTo>
                    <a:pt x="3513" y="5988"/>
                  </a:lnTo>
                  <a:lnTo>
                    <a:pt x="3489" y="6045"/>
                  </a:lnTo>
                  <a:lnTo>
                    <a:pt x="3470" y="6095"/>
                  </a:lnTo>
                  <a:lnTo>
                    <a:pt x="3456" y="6136"/>
                  </a:lnTo>
                  <a:lnTo>
                    <a:pt x="3444" y="6172"/>
                  </a:lnTo>
                  <a:lnTo>
                    <a:pt x="3443" y="6153"/>
                  </a:lnTo>
                  <a:lnTo>
                    <a:pt x="3441" y="6134"/>
                  </a:lnTo>
                  <a:lnTo>
                    <a:pt x="3437" y="6114"/>
                  </a:lnTo>
                  <a:lnTo>
                    <a:pt x="3431" y="6095"/>
                  </a:lnTo>
                  <a:lnTo>
                    <a:pt x="3425" y="6076"/>
                  </a:lnTo>
                  <a:lnTo>
                    <a:pt x="3419" y="6056"/>
                  </a:lnTo>
                  <a:lnTo>
                    <a:pt x="3410" y="6037"/>
                  </a:lnTo>
                  <a:lnTo>
                    <a:pt x="3401" y="6019"/>
                  </a:lnTo>
                  <a:lnTo>
                    <a:pt x="3384" y="5982"/>
                  </a:lnTo>
                  <a:lnTo>
                    <a:pt x="3366" y="5950"/>
                  </a:lnTo>
                  <a:lnTo>
                    <a:pt x="3335" y="5897"/>
                  </a:lnTo>
                  <a:lnTo>
                    <a:pt x="3321" y="5877"/>
                  </a:lnTo>
                  <a:lnTo>
                    <a:pt x="3303" y="5855"/>
                  </a:lnTo>
                  <a:lnTo>
                    <a:pt x="3282" y="5831"/>
                  </a:lnTo>
                  <a:lnTo>
                    <a:pt x="3261" y="5809"/>
                  </a:lnTo>
                  <a:lnTo>
                    <a:pt x="3238" y="5788"/>
                  </a:lnTo>
                  <a:lnTo>
                    <a:pt x="3215" y="5770"/>
                  </a:lnTo>
                  <a:lnTo>
                    <a:pt x="3203" y="5762"/>
                  </a:lnTo>
                  <a:lnTo>
                    <a:pt x="3192" y="5756"/>
                  </a:lnTo>
                  <a:lnTo>
                    <a:pt x="3181" y="5749"/>
                  </a:lnTo>
                  <a:lnTo>
                    <a:pt x="3171" y="5745"/>
                  </a:lnTo>
                  <a:lnTo>
                    <a:pt x="3165" y="5742"/>
                  </a:lnTo>
                  <a:lnTo>
                    <a:pt x="3159" y="5738"/>
                  </a:lnTo>
                  <a:lnTo>
                    <a:pt x="3152" y="5732"/>
                  </a:lnTo>
                  <a:lnTo>
                    <a:pt x="3146" y="5726"/>
                  </a:lnTo>
                  <a:lnTo>
                    <a:pt x="3132" y="5709"/>
                  </a:lnTo>
                  <a:lnTo>
                    <a:pt x="3116" y="5687"/>
                  </a:lnTo>
                  <a:lnTo>
                    <a:pt x="3099" y="5661"/>
                  </a:lnTo>
                  <a:lnTo>
                    <a:pt x="3082" y="5632"/>
                  </a:lnTo>
                  <a:lnTo>
                    <a:pt x="3063" y="5601"/>
                  </a:lnTo>
                  <a:lnTo>
                    <a:pt x="3045" y="5568"/>
                  </a:lnTo>
                  <a:lnTo>
                    <a:pt x="3027" y="5533"/>
                  </a:lnTo>
                  <a:lnTo>
                    <a:pt x="3010" y="5496"/>
                  </a:lnTo>
                  <a:lnTo>
                    <a:pt x="2993" y="5460"/>
                  </a:lnTo>
                  <a:lnTo>
                    <a:pt x="2976" y="5423"/>
                  </a:lnTo>
                  <a:lnTo>
                    <a:pt x="2961" y="5387"/>
                  </a:lnTo>
                  <a:lnTo>
                    <a:pt x="2947" y="5351"/>
                  </a:lnTo>
                  <a:lnTo>
                    <a:pt x="2936" y="5317"/>
                  </a:lnTo>
                  <a:lnTo>
                    <a:pt x="2926" y="5285"/>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5" name="Freeform 100"/>
            <p:cNvSpPr>
              <a:spLocks/>
            </p:cNvSpPr>
            <p:nvPr/>
          </p:nvSpPr>
          <p:spPr bwMode="auto">
            <a:xfrm>
              <a:off x="2847974" y="858838"/>
              <a:ext cx="3170238" cy="2867025"/>
            </a:xfrm>
            <a:custGeom>
              <a:avLst/>
              <a:gdLst/>
              <a:ahLst/>
              <a:cxnLst/>
              <a:rect l="0" t="0" r="r" b="b"/>
              <a:pathLst>
                <a:path w="3170238" h="2867025">
                  <a:moveTo>
                    <a:pt x="1433513" y="1268412"/>
                  </a:moveTo>
                  <a:lnTo>
                    <a:pt x="1433059" y="1273629"/>
                  </a:lnTo>
                  <a:lnTo>
                    <a:pt x="1432379" y="1280207"/>
                  </a:lnTo>
                  <a:lnTo>
                    <a:pt x="1429884" y="1296538"/>
                  </a:lnTo>
                  <a:lnTo>
                    <a:pt x="1426936" y="1316271"/>
                  </a:lnTo>
                  <a:lnTo>
                    <a:pt x="1425348" y="1326931"/>
                  </a:lnTo>
                  <a:lnTo>
                    <a:pt x="1424214" y="1338272"/>
                  </a:lnTo>
                  <a:lnTo>
                    <a:pt x="1423081" y="1349613"/>
                  </a:lnTo>
                  <a:lnTo>
                    <a:pt x="1422400" y="1361181"/>
                  </a:lnTo>
                  <a:lnTo>
                    <a:pt x="1422400" y="1372522"/>
                  </a:lnTo>
                  <a:lnTo>
                    <a:pt x="1422627" y="1378419"/>
                  </a:lnTo>
                  <a:lnTo>
                    <a:pt x="1422854" y="1383862"/>
                  </a:lnTo>
                  <a:lnTo>
                    <a:pt x="1423534" y="1389533"/>
                  </a:lnTo>
                  <a:lnTo>
                    <a:pt x="1424214" y="1394977"/>
                  </a:lnTo>
                  <a:lnTo>
                    <a:pt x="1425122" y="1400193"/>
                  </a:lnTo>
                  <a:lnTo>
                    <a:pt x="1426256" y="1405637"/>
                  </a:lnTo>
                  <a:lnTo>
                    <a:pt x="1427843" y="1410854"/>
                  </a:lnTo>
                  <a:lnTo>
                    <a:pt x="1429204" y="1415617"/>
                  </a:lnTo>
                  <a:lnTo>
                    <a:pt x="1431245" y="1420153"/>
                  </a:lnTo>
                  <a:lnTo>
                    <a:pt x="1433513" y="1424917"/>
                  </a:lnTo>
                  <a:lnTo>
                    <a:pt x="1435781" y="1429226"/>
                  </a:lnTo>
                  <a:lnTo>
                    <a:pt x="1438275" y="1433309"/>
                  </a:lnTo>
                  <a:lnTo>
                    <a:pt x="1440997" y="1437618"/>
                  </a:lnTo>
                  <a:lnTo>
                    <a:pt x="1443945" y="1441701"/>
                  </a:lnTo>
                  <a:lnTo>
                    <a:pt x="1449614" y="1449413"/>
                  </a:lnTo>
                  <a:lnTo>
                    <a:pt x="1455738" y="1457125"/>
                  </a:lnTo>
                  <a:lnTo>
                    <a:pt x="1462314" y="1464156"/>
                  </a:lnTo>
                  <a:lnTo>
                    <a:pt x="1468891" y="1471187"/>
                  </a:lnTo>
                  <a:lnTo>
                    <a:pt x="1475695" y="1477765"/>
                  </a:lnTo>
                  <a:lnTo>
                    <a:pt x="1482498" y="1484343"/>
                  </a:lnTo>
                  <a:lnTo>
                    <a:pt x="1495652" y="1496818"/>
                  </a:lnTo>
                  <a:lnTo>
                    <a:pt x="1502002" y="1502942"/>
                  </a:lnTo>
                  <a:lnTo>
                    <a:pt x="1508125" y="1509066"/>
                  </a:lnTo>
                  <a:lnTo>
                    <a:pt x="1514022" y="1515190"/>
                  </a:lnTo>
                  <a:lnTo>
                    <a:pt x="1519011" y="1521541"/>
                  </a:lnTo>
                  <a:lnTo>
                    <a:pt x="1523773" y="1527665"/>
                  </a:lnTo>
                  <a:lnTo>
                    <a:pt x="1525814" y="1531067"/>
                  </a:lnTo>
                  <a:lnTo>
                    <a:pt x="1527856" y="1534243"/>
                  </a:lnTo>
                  <a:lnTo>
                    <a:pt x="1531938" y="1541274"/>
                  </a:lnTo>
                  <a:lnTo>
                    <a:pt x="1537381" y="1548986"/>
                  </a:lnTo>
                  <a:lnTo>
                    <a:pt x="1543277" y="1557832"/>
                  </a:lnTo>
                  <a:lnTo>
                    <a:pt x="1550081" y="1567358"/>
                  </a:lnTo>
                  <a:lnTo>
                    <a:pt x="1565048" y="1587772"/>
                  </a:lnTo>
                  <a:lnTo>
                    <a:pt x="1581604" y="1609773"/>
                  </a:lnTo>
                  <a:lnTo>
                    <a:pt x="1598613" y="1631775"/>
                  </a:lnTo>
                  <a:lnTo>
                    <a:pt x="1615395" y="1653322"/>
                  </a:lnTo>
                  <a:lnTo>
                    <a:pt x="1631043" y="1673282"/>
                  </a:lnTo>
                  <a:lnTo>
                    <a:pt x="1644650" y="1690747"/>
                  </a:lnTo>
                  <a:lnTo>
                    <a:pt x="1651000" y="1698686"/>
                  </a:lnTo>
                  <a:lnTo>
                    <a:pt x="1657804" y="1706624"/>
                  </a:lnTo>
                  <a:lnTo>
                    <a:pt x="1664834" y="1714563"/>
                  </a:lnTo>
                  <a:lnTo>
                    <a:pt x="1672318" y="1722729"/>
                  </a:lnTo>
                  <a:lnTo>
                    <a:pt x="1687966" y="1738833"/>
                  </a:lnTo>
                  <a:lnTo>
                    <a:pt x="1703614" y="1754710"/>
                  </a:lnTo>
                  <a:lnTo>
                    <a:pt x="1711098" y="1762648"/>
                  </a:lnTo>
                  <a:lnTo>
                    <a:pt x="1718356" y="1770360"/>
                  </a:lnTo>
                  <a:lnTo>
                    <a:pt x="1725386" y="1778072"/>
                  </a:lnTo>
                  <a:lnTo>
                    <a:pt x="1731736" y="1785784"/>
                  </a:lnTo>
                  <a:lnTo>
                    <a:pt x="1737859" y="1793269"/>
                  </a:lnTo>
                  <a:lnTo>
                    <a:pt x="1743302" y="1800527"/>
                  </a:lnTo>
                  <a:lnTo>
                    <a:pt x="1745343" y="1804156"/>
                  </a:lnTo>
                  <a:lnTo>
                    <a:pt x="1747611" y="1807785"/>
                  </a:lnTo>
                  <a:lnTo>
                    <a:pt x="1749652" y="1811414"/>
                  </a:lnTo>
                  <a:lnTo>
                    <a:pt x="1751239" y="1814817"/>
                  </a:lnTo>
                  <a:lnTo>
                    <a:pt x="1754868" y="1822528"/>
                  </a:lnTo>
                  <a:lnTo>
                    <a:pt x="1759404" y="1830694"/>
                  </a:lnTo>
                  <a:lnTo>
                    <a:pt x="1764393" y="1839767"/>
                  </a:lnTo>
                  <a:lnTo>
                    <a:pt x="1769836" y="1849293"/>
                  </a:lnTo>
                  <a:lnTo>
                    <a:pt x="1781402" y="1869026"/>
                  </a:lnTo>
                  <a:lnTo>
                    <a:pt x="1793648" y="1888986"/>
                  </a:lnTo>
                  <a:lnTo>
                    <a:pt x="1805214" y="1907585"/>
                  </a:lnTo>
                  <a:lnTo>
                    <a:pt x="1815873" y="1923916"/>
                  </a:lnTo>
                  <a:lnTo>
                    <a:pt x="1828347" y="1944103"/>
                  </a:lnTo>
                  <a:lnTo>
                    <a:pt x="1835150" y="1954990"/>
                  </a:lnTo>
                  <a:lnTo>
                    <a:pt x="1848984" y="1975404"/>
                  </a:lnTo>
                  <a:lnTo>
                    <a:pt x="1888218" y="2034376"/>
                  </a:lnTo>
                  <a:lnTo>
                    <a:pt x="1929947" y="2095844"/>
                  </a:lnTo>
                  <a:lnTo>
                    <a:pt x="1946729" y="2120114"/>
                  </a:lnTo>
                  <a:lnTo>
                    <a:pt x="1957614" y="2135537"/>
                  </a:lnTo>
                  <a:lnTo>
                    <a:pt x="1961243" y="2140981"/>
                  </a:lnTo>
                  <a:lnTo>
                    <a:pt x="1965552" y="2147105"/>
                  </a:lnTo>
                  <a:lnTo>
                    <a:pt x="1973716" y="2160034"/>
                  </a:lnTo>
                  <a:lnTo>
                    <a:pt x="1982107" y="2174096"/>
                  </a:lnTo>
                  <a:lnTo>
                    <a:pt x="1989818" y="2187932"/>
                  </a:lnTo>
                  <a:lnTo>
                    <a:pt x="1996848" y="2201314"/>
                  </a:lnTo>
                  <a:lnTo>
                    <a:pt x="2002291" y="2212882"/>
                  </a:lnTo>
                  <a:lnTo>
                    <a:pt x="2004332" y="2217645"/>
                  </a:lnTo>
                  <a:lnTo>
                    <a:pt x="2005920" y="2221728"/>
                  </a:lnTo>
                  <a:lnTo>
                    <a:pt x="2006827" y="2225130"/>
                  </a:lnTo>
                  <a:lnTo>
                    <a:pt x="2007281" y="2227399"/>
                  </a:lnTo>
                  <a:lnTo>
                    <a:pt x="2007281" y="2228079"/>
                  </a:lnTo>
                  <a:lnTo>
                    <a:pt x="2008188" y="2228533"/>
                  </a:lnTo>
                  <a:lnTo>
                    <a:pt x="2009095" y="2228533"/>
                  </a:lnTo>
                  <a:lnTo>
                    <a:pt x="2010229" y="2228079"/>
                  </a:lnTo>
                  <a:lnTo>
                    <a:pt x="2011816" y="2227399"/>
                  </a:lnTo>
                  <a:lnTo>
                    <a:pt x="2013404" y="2226491"/>
                  </a:lnTo>
                  <a:lnTo>
                    <a:pt x="2017713" y="2223769"/>
                  </a:lnTo>
                  <a:lnTo>
                    <a:pt x="2023156" y="2220140"/>
                  </a:lnTo>
                  <a:lnTo>
                    <a:pt x="2029052" y="2215377"/>
                  </a:lnTo>
                  <a:lnTo>
                    <a:pt x="2035402" y="2210387"/>
                  </a:lnTo>
                  <a:lnTo>
                    <a:pt x="2042206" y="2204717"/>
                  </a:lnTo>
                  <a:lnTo>
                    <a:pt x="2055586" y="2193149"/>
                  </a:lnTo>
                  <a:lnTo>
                    <a:pt x="2068059" y="2181581"/>
                  </a:lnTo>
                  <a:lnTo>
                    <a:pt x="2078264" y="2171828"/>
                  </a:lnTo>
                  <a:lnTo>
                    <a:pt x="2081893" y="2168199"/>
                  </a:lnTo>
                  <a:lnTo>
                    <a:pt x="2084161" y="2165250"/>
                  </a:lnTo>
                  <a:lnTo>
                    <a:pt x="2085068" y="2164570"/>
                  </a:lnTo>
                  <a:lnTo>
                    <a:pt x="2085748" y="2164116"/>
                  </a:lnTo>
                  <a:lnTo>
                    <a:pt x="2085975" y="2164116"/>
                  </a:lnTo>
                  <a:lnTo>
                    <a:pt x="2085975" y="2164797"/>
                  </a:lnTo>
                  <a:lnTo>
                    <a:pt x="2085522" y="2167519"/>
                  </a:lnTo>
                  <a:lnTo>
                    <a:pt x="2083707" y="2171828"/>
                  </a:lnTo>
                  <a:lnTo>
                    <a:pt x="2081439" y="2177952"/>
                  </a:lnTo>
                  <a:lnTo>
                    <a:pt x="2078038" y="2185210"/>
                  </a:lnTo>
                  <a:lnTo>
                    <a:pt x="2073729" y="2194283"/>
                  </a:lnTo>
                  <a:lnTo>
                    <a:pt x="2068966" y="2204263"/>
                  </a:lnTo>
                  <a:lnTo>
                    <a:pt x="2063070" y="2215377"/>
                  </a:lnTo>
                  <a:lnTo>
                    <a:pt x="2056493" y="2227625"/>
                  </a:lnTo>
                  <a:lnTo>
                    <a:pt x="2049463" y="2240554"/>
                  </a:lnTo>
                  <a:lnTo>
                    <a:pt x="2041525" y="2254163"/>
                  </a:lnTo>
                  <a:lnTo>
                    <a:pt x="2032907" y="2268453"/>
                  </a:lnTo>
                  <a:lnTo>
                    <a:pt x="2023836" y="2283196"/>
                  </a:lnTo>
                  <a:lnTo>
                    <a:pt x="2014084" y="2297939"/>
                  </a:lnTo>
                  <a:lnTo>
                    <a:pt x="2003879" y="2313136"/>
                  </a:lnTo>
                  <a:lnTo>
                    <a:pt x="1979839" y="2330828"/>
                  </a:lnTo>
                  <a:lnTo>
                    <a:pt x="1946275" y="2354870"/>
                  </a:lnTo>
                  <a:lnTo>
                    <a:pt x="1927679" y="2368026"/>
                  </a:lnTo>
                  <a:lnTo>
                    <a:pt x="1909536" y="2380954"/>
                  </a:lnTo>
                  <a:lnTo>
                    <a:pt x="1891620" y="2393202"/>
                  </a:lnTo>
                  <a:lnTo>
                    <a:pt x="1875745" y="2403863"/>
                  </a:lnTo>
                  <a:lnTo>
                    <a:pt x="1870529" y="2407038"/>
                  </a:lnTo>
                  <a:lnTo>
                    <a:pt x="1864632" y="2410214"/>
                  </a:lnTo>
                  <a:lnTo>
                    <a:pt x="1858282" y="2413616"/>
                  </a:lnTo>
                  <a:lnTo>
                    <a:pt x="1851252" y="2417018"/>
                  </a:lnTo>
                  <a:lnTo>
                    <a:pt x="1835604" y="2424277"/>
                  </a:lnTo>
                  <a:lnTo>
                    <a:pt x="1817688" y="2432215"/>
                  </a:lnTo>
                  <a:lnTo>
                    <a:pt x="1798638" y="2440154"/>
                  </a:lnTo>
                  <a:lnTo>
                    <a:pt x="1778227" y="2448546"/>
                  </a:lnTo>
                  <a:lnTo>
                    <a:pt x="1736045" y="2465784"/>
                  </a:lnTo>
                  <a:lnTo>
                    <a:pt x="1714500" y="2474403"/>
                  </a:lnTo>
                  <a:lnTo>
                    <a:pt x="1693636" y="2483249"/>
                  </a:lnTo>
                  <a:lnTo>
                    <a:pt x="1673679" y="2492095"/>
                  </a:lnTo>
                  <a:lnTo>
                    <a:pt x="1654856" y="2500487"/>
                  </a:lnTo>
                  <a:lnTo>
                    <a:pt x="1646238" y="2505024"/>
                  </a:lnTo>
                  <a:lnTo>
                    <a:pt x="1637620" y="2509106"/>
                  </a:lnTo>
                  <a:lnTo>
                    <a:pt x="1629909" y="2513416"/>
                  </a:lnTo>
                  <a:lnTo>
                    <a:pt x="1622425" y="2517272"/>
                  </a:lnTo>
                  <a:lnTo>
                    <a:pt x="1615622" y="2521581"/>
                  </a:lnTo>
                  <a:lnTo>
                    <a:pt x="1609952" y="2525437"/>
                  </a:lnTo>
                  <a:lnTo>
                    <a:pt x="1604509" y="2529293"/>
                  </a:lnTo>
                  <a:lnTo>
                    <a:pt x="1599973" y="2533149"/>
                  </a:lnTo>
                  <a:lnTo>
                    <a:pt x="1588181" y="2542902"/>
                  </a:lnTo>
                  <a:lnTo>
                    <a:pt x="1570945" y="2556965"/>
                  </a:lnTo>
                  <a:lnTo>
                    <a:pt x="1548039" y="2575110"/>
                  </a:lnTo>
                  <a:lnTo>
                    <a:pt x="1520825" y="2595978"/>
                  </a:lnTo>
                  <a:lnTo>
                    <a:pt x="1489529" y="2619340"/>
                  </a:lnTo>
                  <a:lnTo>
                    <a:pt x="1472747" y="2631815"/>
                  </a:lnTo>
                  <a:lnTo>
                    <a:pt x="1455057" y="2644517"/>
                  </a:lnTo>
                  <a:lnTo>
                    <a:pt x="1436914" y="2657445"/>
                  </a:lnTo>
                  <a:lnTo>
                    <a:pt x="1418091" y="2670601"/>
                  </a:lnTo>
                  <a:lnTo>
                    <a:pt x="1398814" y="2683983"/>
                  </a:lnTo>
                  <a:lnTo>
                    <a:pt x="1379084" y="2697139"/>
                  </a:lnTo>
                  <a:lnTo>
                    <a:pt x="1359127" y="2710521"/>
                  </a:lnTo>
                  <a:lnTo>
                    <a:pt x="1338943" y="2723449"/>
                  </a:lnTo>
                  <a:lnTo>
                    <a:pt x="1318532" y="2736151"/>
                  </a:lnTo>
                  <a:lnTo>
                    <a:pt x="1298122" y="2748853"/>
                  </a:lnTo>
                  <a:lnTo>
                    <a:pt x="1277711" y="2761101"/>
                  </a:lnTo>
                  <a:lnTo>
                    <a:pt x="1257527" y="2772669"/>
                  </a:lnTo>
                  <a:lnTo>
                    <a:pt x="1237116" y="2784010"/>
                  </a:lnTo>
                  <a:lnTo>
                    <a:pt x="1217159" y="2794443"/>
                  </a:lnTo>
                  <a:lnTo>
                    <a:pt x="1197882" y="2804197"/>
                  </a:lnTo>
                  <a:lnTo>
                    <a:pt x="1178832" y="2813496"/>
                  </a:lnTo>
                  <a:lnTo>
                    <a:pt x="1169534" y="2817579"/>
                  </a:lnTo>
                  <a:lnTo>
                    <a:pt x="1160236" y="2821435"/>
                  </a:lnTo>
                  <a:lnTo>
                    <a:pt x="1151391" y="2825064"/>
                  </a:lnTo>
                  <a:lnTo>
                    <a:pt x="1142320" y="2828693"/>
                  </a:lnTo>
                  <a:lnTo>
                    <a:pt x="1133475" y="2831868"/>
                  </a:lnTo>
                  <a:lnTo>
                    <a:pt x="1125084" y="2834817"/>
                  </a:lnTo>
                  <a:lnTo>
                    <a:pt x="1116693" y="2837539"/>
                  </a:lnTo>
                  <a:lnTo>
                    <a:pt x="1108529" y="2839807"/>
                  </a:lnTo>
                  <a:lnTo>
                    <a:pt x="1100591" y="2841848"/>
                  </a:lnTo>
                  <a:lnTo>
                    <a:pt x="1092881" y="2843663"/>
                  </a:lnTo>
                  <a:lnTo>
                    <a:pt x="1085397" y="2845024"/>
                  </a:lnTo>
                  <a:lnTo>
                    <a:pt x="1078366" y="2846385"/>
                  </a:lnTo>
                  <a:lnTo>
                    <a:pt x="1048657" y="2849787"/>
                  </a:lnTo>
                  <a:lnTo>
                    <a:pt x="1016907" y="2853189"/>
                  </a:lnTo>
                  <a:lnTo>
                    <a:pt x="983570" y="2856365"/>
                  </a:lnTo>
                  <a:lnTo>
                    <a:pt x="949325" y="2859087"/>
                  </a:lnTo>
                  <a:lnTo>
                    <a:pt x="914173" y="2861582"/>
                  </a:lnTo>
                  <a:lnTo>
                    <a:pt x="879248" y="2863623"/>
                  </a:lnTo>
                  <a:lnTo>
                    <a:pt x="844097" y="2865211"/>
                  </a:lnTo>
                  <a:lnTo>
                    <a:pt x="810306" y="2866345"/>
                  </a:lnTo>
                  <a:lnTo>
                    <a:pt x="777648" y="2867025"/>
                  </a:lnTo>
                  <a:lnTo>
                    <a:pt x="761773" y="2867025"/>
                  </a:lnTo>
                  <a:lnTo>
                    <a:pt x="746806" y="2866798"/>
                  </a:lnTo>
                  <a:lnTo>
                    <a:pt x="732064" y="2866572"/>
                  </a:lnTo>
                  <a:lnTo>
                    <a:pt x="718004" y="2866118"/>
                  </a:lnTo>
                  <a:lnTo>
                    <a:pt x="704623" y="2865437"/>
                  </a:lnTo>
                  <a:lnTo>
                    <a:pt x="692150" y="2864757"/>
                  </a:lnTo>
                  <a:lnTo>
                    <a:pt x="680584" y="2863850"/>
                  </a:lnTo>
                  <a:lnTo>
                    <a:pt x="669698" y="2862716"/>
                  </a:lnTo>
                  <a:lnTo>
                    <a:pt x="659720" y="2861128"/>
                  </a:lnTo>
                  <a:lnTo>
                    <a:pt x="650648" y="2859767"/>
                  </a:lnTo>
                  <a:lnTo>
                    <a:pt x="642938" y="2857726"/>
                  </a:lnTo>
                  <a:lnTo>
                    <a:pt x="635907" y="2855684"/>
                  </a:lnTo>
                  <a:lnTo>
                    <a:pt x="633186" y="2854777"/>
                  </a:lnTo>
                  <a:lnTo>
                    <a:pt x="630464" y="2853643"/>
                  </a:lnTo>
                  <a:lnTo>
                    <a:pt x="628197" y="2852282"/>
                  </a:lnTo>
                  <a:lnTo>
                    <a:pt x="625929" y="2851148"/>
                  </a:lnTo>
                  <a:lnTo>
                    <a:pt x="622300" y="2848426"/>
                  </a:lnTo>
                  <a:lnTo>
                    <a:pt x="618445" y="2845251"/>
                  </a:lnTo>
                  <a:lnTo>
                    <a:pt x="610281" y="2838446"/>
                  </a:lnTo>
                  <a:lnTo>
                    <a:pt x="601663" y="2830734"/>
                  </a:lnTo>
                  <a:lnTo>
                    <a:pt x="592818" y="2821888"/>
                  </a:lnTo>
                  <a:lnTo>
                    <a:pt x="583747" y="2812135"/>
                  </a:lnTo>
                  <a:lnTo>
                    <a:pt x="574448" y="2801928"/>
                  </a:lnTo>
                  <a:lnTo>
                    <a:pt x="564923" y="2791041"/>
                  </a:lnTo>
                  <a:lnTo>
                    <a:pt x="555625" y="2779247"/>
                  </a:lnTo>
                  <a:lnTo>
                    <a:pt x="546100" y="2767452"/>
                  </a:lnTo>
                  <a:lnTo>
                    <a:pt x="537029" y="2755204"/>
                  </a:lnTo>
                  <a:lnTo>
                    <a:pt x="527731" y="2742502"/>
                  </a:lnTo>
                  <a:lnTo>
                    <a:pt x="518886" y="2729800"/>
                  </a:lnTo>
                  <a:lnTo>
                    <a:pt x="510268" y="2717325"/>
                  </a:lnTo>
                  <a:lnTo>
                    <a:pt x="502104" y="2704624"/>
                  </a:lnTo>
                  <a:lnTo>
                    <a:pt x="494393" y="2691922"/>
                  </a:lnTo>
                  <a:lnTo>
                    <a:pt x="487136" y="2679674"/>
                  </a:lnTo>
                  <a:lnTo>
                    <a:pt x="472168" y="2654497"/>
                  </a:lnTo>
                  <a:lnTo>
                    <a:pt x="455839" y="2627279"/>
                  </a:lnTo>
                  <a:lnTo>
                    <a:pt x="438830" y="2599380"/>
                  </a:lnTo>
                  <a:lnTo>
                    <a:pt x="422048" y="2571481"/>
                  </a:lnTo>
                  <a:lnTo>
                    <a:pt x="405947" y="2544036"/>
                  </a:lnTo>
                  <a:lnTo>
                    <a:pt x="398689" y="2530881"/>
                  </a:lnTo>
                  <a:lnTo>
                    <a:pt x="391659" y="2518633"/>
                  </a:lnTo>
                  <a:lnTo>
                    <a:pt x="385309" y="2506611"/>
                  </a:lnTo>
                  <a:lnTo>
                    <a:pt x="379413" y="2495724"/>
                  </a:lnTo>
                  <a:lnTo>
                    <a:pt x="374423" y="2485291"/>
                  </a:lnTo>
                  <a:lnTo>
                    <a:pt x="370114" y="2475991"/>
                  </a:lnTo>
                  <a:lnTo>
                    <a:pt x="365805" y="2466238"/>
                  </a:lnTo>
                  <a:lnTo>
                    <a:pt x="360136" y="2454897"/>
                  </a:lnTo>
                  <a:lnTo>
                    <a:pt x="353332" y="2442195"/>
                  </a:lnTo>
                  <a:lnTo>
                    <a:pt x="345622" y="2428132"/>
                  </a:lnTo>
                  <a:lnTo>
                    <a:pt x="328386" y="2397285"/>
                  </a:lnTo>
                  <a:lnTo>
                    <a:pt x="309336" y="2364170"/>
                  </a:lnTo>
                  <a:lnTo>
                    <a:pt x="299811" y="2346932"/>
                  </a:lnTo>
                  <a:lnTo>
                    <a:pt x="290513" y="2329920"/>
                  </a:lnTo>
                  <a:lnTo>
                    <a:pt x="281668" y="2312909"/>
                  </a:lnTo>
                  <a:lnTo>
                    <a:pt x="273050" y="2296351"/>
                  </a:lnTo>
                  <a:lnTo>
                    <a:pt x="265566" y="2280247"/>
                  </a:lnTo>
                  <a:lnTo>
                    <a:pt x="261938" y="2272308"/>
                  </a:lnTo>
                  <a:lnTo>
                    <a:pt x="258763" y="2264823"/>
                  </a:lnTo>
                  <a:lnTo>
                    <a:pt x="255588" y="2257565"/>
                  </a:lnTo>
                  <a:lnTo>
                    <a:pt x="252866" y="2250534"/>
                  </a:lnTo>
                  <a:lnTo>
                    <a:pt x="250372" y="2243956"/>
                  </a:lnTo>
                  <a:lnTo>
                    <a:pt x="248557" y="2237378"/>
                  </a:lnTo>
                  <a:lnTo>
                    <a:pt x="246516" y="2230801"/>
                  </a:lnTo>
                  <a:lnTo>
                    <a:pt x="243795" y="2223996"/>
                  </a:lnTo>
                  <a:lnTo>
                    <a:pt x="241073" y="2216511"/>
                  </a:lnTo>
                  <a:lnTo>
                    <a:pt x="237898" y="2208573"/>
                  </a:lnTo>
                  <a:lnTo>
                    <a:pt x="234497" y="2200634"/>
                  </a:lnTo>
                  <a:lnTo>
                    <a:pt x="230414" y="2192015"/>
                  </a:lnTo>
                  <a:lnTo>
                    <a:pt x="222023" y="2174323"/>
                  </a:lnTo>
                  <a:lnTo>
                    <a:pt x="212498" y="2155724"/>
                  </a:lnTo>
                  <a:lnTo>
                    <a:pt x="202520" y="2136671"/>
                  </a:lnTo>
                  <a:lnTo>
                    <a:pt x="191861" y="2117392"/>
                  </a:lnTo>
                  <a:lnTo>
                    <a:pt x="181202" y="2097885"/>
                  </a:lnTo>
                  <a:lnTo>
                    <a:pt x="170316" y="2078833"/>
                  </a:lnTo>
                  <a:lnTo>
                    <a:pt x="159657" y="2060687"/>
                  </a:lnTo>
                  <a:lnTo>
                    <a:pt x="139927" y="2026665"/>
                  </a:lnTo>
                  <a:lnTo>
                    <a:pt x="123372" y="1998766"/>
                  </a:lnTo>
                  <a:lnTo>
                    <a:pt x="112032" y="1979033"/>
                  </a:lnTo>
                  <a:lnTo>
                    <a:pt x="102054" y="1961341"/>
                  </a:lnTo>
                  <a:lnTo>
                    <a:pt x="89807" y="1938659"/>
                  </a:lnTo>
                  <a:lnTo>
                    <a:pt x="75973" y="1912122"/>
                  </a:lnTo>
                  <a:lnTo>
                    <a:pt x="60552" y="1882182"/>
                  </a:lnTo>
                  <a:lnTo>
                    <a:pt x="52841" y="1866304"/>
                  </a:lnTo>
                  <a:lnTo>
                    <a:pt x="44677" y="1849747"/>
                  </a:lnTo>
                  <a:lnTo>
                    <a:pt x="36966" y="1833189"/>
                  </a:lnTo>
                  <a:lnTo>
                    <a:pt x="29255" y="1816178"/>
                  </a:lnTo>
                  <a:lnTo>
                    <a:pt x="21318" y="1799166"/>
                  </a:lnTo>
                  <a:lnTo>
                    <a:pt x="13834" y="1781928"/>
                  </a:lnTo>
                  <a:lnTo>
                    <a:pt x="6804" y="1764690"/>
                  </a:lnTo>
                  <a:lnTo>
                    <a:pt x="0" y="1747905"/>
                  </a:lnTo>
                  <a:lnTo>
                    <a:pt x="3855" y="1749493"/>
                  </a:lnTo>
                  <a:lnTo>
                    <a:pt x="14514" y="1753122"/>
                  </a:lnTo>
                  <a:lnTo>
                    <a:pt x="30843" y="1758339"/>
                  </a:lnTo>
                  <a:lnTo>
                    <a:pt x="40822" y="1761514"/>
                  </a:lnTo>
                  <a:lnTo>
                    <a:pt x="51934" y="1764690"/>
                  </a:lnTo>
                  <a:lnTo>
                    <a:pt x="63500" y="1767638"/>
                  </a:lnTo>
                  <a:lnTo>
                    <a:pt x="75973" y="1770814"/>
                  </a:lnTo>
                  <a:lnTo>
                    <a:pt x="88900" y="1773536"/>
                  </a:lnTo>
                  <a:lnTo>
                    <a:pt x="102280" y="1776258"/>
                  </a:lnTo>
                  <a:lnTo>
                    <a:pt x="115888" y="1778299"/>
                  </a:lnTo>
                  <a:lnTo>
                    <a:pt x="129495" y="1779887"/>
                  </a:lnTo>
                  <a:lnTo>
                    <a:pt x="136298" y="1780567"/>
                  </a:lnTo>
                  <a:lnTo>
                    <a:pt x="143102" y="1781021"/>
                  </a:lnTo>
                  <a:lnTo>
                    <a:pt x="149905" y="1781248"/>
                  </a:lnTo>
                  <a:lnTo>
                    <a:pt x="156482" y="1781248"/>
                  </a:lnTo>
                  <a:lnTo>
                    <a:pt x="159884" y="1781248"/>
                  </a:lnTo>
                  <a:lnTo>
                    <a:pt x="162832" y="1781021"/>
                  </a:lnTo>
                  <a:lnTo>
                    <a:pt x="165780" y="1780794"/>
                  </a:lnTo>
                  <a:lnTo>
                    <a:pt x="168729" y="1780113"/>
                  </a:lnTo>
                  <a:lnTo>
                    <a:pt x="171450" y="1779660"/>
                  </a:lnTo>
                  <a:lnTo>
                    <a:pt x="173718" y="1778753"/>
                  </a:lnTo>
                  <a:lnTo>
                    <a:pt x="176213" y="1777618"/>
                  </a:lnTo>
                  <a:lnTo>
                    <a:pt x="178480" y="1776711"/>
                  </a:lnTo>
                  <a:lnTo>
                    <a:pt x="180522" y="1775577"/>
                  </a:lnTo>
                  <a:lnTo>
                    <a:pt x="182789" y="1774216"/>
                  </a:lnTo>
                  <a:lnTo>
                    <a:pt x="186418" y="1771268"/>
                  </a:lnTo>
                  <a:lnTo>
                    <a:pt x="190047" y="1767865"/>
                  </a:lnTo>
                  <a:lnTo>
                    <a:pt x="192995" y="1764463"/>
                  </a:lnTo>
                  <a:lnTo>
                    <a:pt x="195943" y="1760380"/>
                  </a:lnTo>
                  <a:lnTo>
                    <a:pt x="198664" y="1756298"/>
                  </a:lnTo>
                  <a:lnTo>
                    <a:pt x="201159" y="1751761"/>
                  </a:lnTo>
                  <a:lnTo>
                    <a:pt x="203200" y="1747225"/>
                  </a:lnTo>
                  <a:lnTo>
                    <a:pt x="207736" y="1737925"/>
                  </a:lnTo>
                  <a:lnTo>
                    <a:pt x="212045" y="1728172"/>
                  </a:lnTo>
                  <a:lnTo>
                    <a:pt x="214539" y="1723636"/>
                  </a:lnTo>
                  <a:lnTo>
                    <a:pt x="216807" y="1719099"/>
                  </a:lnTo>
                  <a:lnTo>
                    <a:pt x="219302" y="1714336"/>
                  </a:lnTo>
                  <a:lnTo>
                    <a:pt x="222250" y="1710027"/>
                  </a:lnTo>
                  <a:lnTo>
                    <a:pt x="225425" y="1706171"/>
                  </a:lnTo>
                  <a:lnTo>
                    <a:pt x="228827" y="1702088"/>
                  </a:lnTo>
                  <a:lnTo>
                    <a:pt x="232455" y="1698459"/>
                  </a:lnTo>
                  <a:lnTo>
                    <a:pt x="236764" y="1695284"/>
                  </a:lnTo>
                  <a:lnTo>
                    <a:pt x="239032" y="1693923"/>
                  </a:lnTo>
                  <a:lnTo>
                    <a:pt x="241527" y="1692789"/>
                  </a:lnTo>
                  <a:lnTo>
                    <a:pt x="243795" y="1691428"/>
                  </a:lnTo>
                  <a:lnTo>
                    <a:pt x="246516" y="1690294"/>
                  </a:lnTo>
                  <a:lnTo>
                    <a:pt x="249464" y="1689386"/>
                  </a:lnTo>
                  <a:lnTo>
                    <a:pt x="252413" y="1688479"/>
                  </a:lnTo>
                  <a:lnTo>
                    <a:pt x="255361" y="1687799"/>
                  </a:lnTo>
                  <a:lnTo>
                    <a:pt x="258763" y="1687345"/>
                  </a:lnTo>
                  <a:lnTo>
                    <a:pt x="262164" y="1686891"/>
                  </a:lnTo>
                  <a:lnTo>
                    <a:pt x="265566" y="1686664"/>
                  </a:lnTo>
                  <a:lnTo>
                    <a:pt x="269422" y="1686438"/>
                  </a:lnTo>
                  <a:lnTo>
                    <a:pt x="273277" y="1686438"/>
                  </a:lnTo>
                  <a:lnTo>
                    <a:pt x="277132" y="1686664"/>
                  </a:lnTo>
                  <a:lnTo>
                    <a:pt x="281668" y="1687118"/>
                  </a:lnTo>
                  <a:lnTo>
                    <a:pt x="285977" y="1687572"/>
                  </a:lnTo>
                  <a:lnTo>
                    <a:pt x="290966" y="1688252"/>
                  </a:lnTo>
                  <a:lnTo>
                    <a:pt x="300038" y="1690067"/>
                  </a:lnTo>
                  <a:lnTo>
                    <a:pt x="309109" y="1691654"/>
                  </a:lnTo>
                  <a:lnTo>
                    <a:pt x="317727" y="1693696"/>
                  </a:lnTo>
                  <a:lnTo>
                    <a:pt x="325891" y="1695964"/>
                  </a:lnTo>
                  <a:lnTo>
                    <a:pt x="341766" y="1700047"/>
                  </a:lnTo>
                  <a:lnTo>
                    <a:pt x="356507" y="1704583"/>
                  </a:lnTo>
                  <a:lnTo>
                    <a:pt x="370795" y="1709346"/>
                  </a:lnTo>
                  <a:lnTo>
                    <a:pt x="384402" y="1713883"/>
                  </a:lnTo>
                  <a:lnTo>
                    <a:pt x="397555" y="1718192"/>
                  </a:lnTo>
                  <a:lnTo>
                    <a:pt x="410936" y="1722729"/>
                  </a:lnTo>
                  <a:lnTo>
                    <a:pt x="424543" y="1726584"/>
                  </a:lnTo>
                  <a:lnTo>
                    <a:pt x="431347" y="1728172"/>
                  </a:lnTo>
                  <a:lnTo>
                    <a:pt x="438377" y="1729987"/>
                  </a:lnTo>
                  <a:lnTo>
                    <a:pt x="445634" y="1731348"/>
                  </a:lnTo>
                  <a:lnTo>
                    <a:pt x="452891" y="1732709"/>
                  </a:lnTo>
                  <a:lnTo>
                    <a:pt x="460829" y="1733843"/>
                  </a:lnTo>
                  <a:lnTo>
                    <a:pt x="468539" y="1734750"/>
                  </a:lnTo>
                  <a:lnTo>
                    <a:pt x="476930" y="1735657"/>
                  </a:lnTo>
                  <a:lnTo>
                    <a:pt x="485095" y="1736111"/>
                  </a:lnTo>
                  <a:lnTo>
                    <a:pt x="494166" y="1736564"/>
                  </a:lnTo>
                  <a:lnTo>
                    <a:pt x="503011" y="1736564"/>
                  </a:lnTo>
                  <a:lnTo>
                    <a:pt x="512763" y="1736338"/>
                  </a:lnTo>
                  <a:lnTo>
                    <a:pt x="522741" y="1735884"/>
                  </a:lnTo>
                  <a:lnTo>
                    <a:pt x="533400" y="1734977"/>
                  </a:lnTo>
                  <a:lnTo>
                    <a:pt x="544286" y="1733843"/>
                  </a:lnTo>
                  <a:lnTo>
                    <a:pt x="566511" y="1731121"/>
                  </a:lnTo>
                  <a:lnTo>
                    <a:pt x="588736" y="1727945"/>
                  </a:lnTo>
                  <a:lnTo>
                    <a:pt x="610734" y="1724316"/>
                  </a:lnTo>
                  <a:lnTo>
                    <a:pt x="632506" y="1720687"/>
                  </a:lnTo>
                  <a:lnTo>
                    <a:pt x="654277" y="1716604"/>
                  </a:lnTo>
                  <a:lnTo>
                    <a:pt x="675595" y="1712522"/>
                  </a:lnTo>
                  <a:lnTo>
                    <a:pt x="717777" y="1704356"/>
                  </a:lnTo>
                  <a:lnTo>
                    <a:pt x="738188" y="1700727"/>
                  </a:lnTo>
                  <a:lnTo>
                    <a:pt x="758145" y="1697098"/>
                  </a:lnTo>
                  <a:lnTo>
                    <a:pt x="777648" y="1693923"/>
                  </a:lnTo>
                  <a:lnTo>
                    <a:pt x="796698" y="1691201"/>
                  </a:lnTo>
                  <a:lnTo>
                    <a:pt x="815068" y="1689159"/>
                  </a:lnTo>
                  <a:lnTo>
                    <a:pt x="824139" y="1688025"/>
                  </a:lnTo>
                  <a:lnTo>
                    <a:pt x="833211" y="1687345"/>
                  </a:lnTo>
                  <a:lnTo>
                    <a:pt x="841829" y="1686891"/>
                  </a:lnTo>
                  <a:lnTo>
                    <a:pt x="850447" y="1686438"/>
                  </a:lnTo>
                  <a:lnTo>
                    <a:pt x="858838" y="1686438"/>
                  </a:lnTo>
                  <a:lnTo>
                    <a:pt x="867002" y="1686438"/>
                  </a:lnTo>
                  <a:lnTo>
                    <a:pt x="875166" y="1686438"/>
                  </a:lnTo>
                  <a:lnTo>
                    <a:pt x="884011" y="1686211"/>
                  </a:lnTo>
                  <a:lnTo>
                    <a:pt x="893082" y="1685530"/>
                  </a:lnTo>
                  <a:lnTo>
                    <a:pt x="902381" y="1684850"/>
                  </a:lnTo>
                  <a:lnTo>
                    <a:pt x="911679" y="1683943"/>
                  </a:lnTo>
                  <a:lnTo>
                    <a:pt x="921204" y="1682582"/>
                  </a:lnTo>
                  <a:lnTo>
                    <a:pt x="931182" y="1680994"/>
                  </a:lnTo>
                  <a:lnTo>
                    <a:pt x="941161" y="1679406"/>
                  </a:lnTo>
                  <a:lnTo>
                    <a:pt x="951820" y="1677138"/>
                  </a:lnTo>
                  <a:lnTo>
                    <a:pt x="962025" y="1674870"/>
                  </a:lnTo>
                  <a:lnTo>
                    <a:pt x="972457" y="1672602"/>
                  </a:lnTo>
                  <a:lnTo>
                    <a:pt x="982889" y="1669880"/>
                  </a:lnTo>
                  <a:lnTo>
                    <a:pt x="993548" y="1666931"/>
                  </a:lnTo>
                  <a:lnTo>
                    <a:pt x="1004207" y="1663983"/>
                  </a:lnTo>
                  <a:lnTo>
                    <a:pt x="1014639" y="1660807"/>
                  </a:lnTo>
                  <a:lnTo>
                    <a:pt x="1025525" y="1657178"/>
                  </a:lnTo>
                  <a:lnTo>
                    <a:pt x="1035957" y="1653776"/>
                  </a:lnTo>
                  <a:lnTo>
                    <a:pt x="1046389" y="1649920"/>
                  </a:lnTo>
                  <a:lnTo>
                    <a:pt x="1056822" y="1646064"/>
                  </a:lnTo>
                  <a:lnTo>
                    <a:pt x="1067027" y="1641755"/>
                  </a:lnTo>
                  <a:lnTo>
                    <a:pt x="1077232" y="1637672"/>
                  </a:lnTo>
                  <a:lnTo>
                    <a:pt x="1087211" y="1633362"/>
                  </a:lnTo>
                  <a:lnTo>
                    <a:pt x="1096963" y="1628826"/>
                  </a:lnTo>
                  <a:lnTo>
                    <a:pt x="1106714" y="1624290"/>
                  </a:lnTo>
                  <a:lnTo>
                    <a:pt x="1116013" y="1619753"/>
                  </a:lnTo>
                  <a:lnTo>
                    <a:pt x="1125084" y="1614763"/>
                  </a:lnTo>
                  <a:lnTo>
                    <a:pt x="1133702" y="1609773"/>
                  </a:lnTo>
                  <a:lnTo>
                    <a:pt x="1142320" y="1604783"/>
                  </a:lnTo>
                  <a:lnTo>
                    <a:pt x="1150484" y="1599793"/>
                  </a:lnTo>
                  <a:lnTo>
                    <a:pt x="1158422" y="1594576"/>
                  </a:lnTo>
                  <a:lnTo>
                    <a:pt x="1165679" y="1589133"/>
                  </a:lnTo>
                  <a:lnTo>
                    <a:pt x="1172709" y="1583916"/>
                  </a:lnTo>
                  <a:lnTo>
                    <a:pt x="1179286" y="1578472"/>
                  </a:lnTo>
                  <a:lnTo>
                    <a:pt x="1185863" y="1572575"/>
                  </a:lnTo>
                  <a:lnTo>
                    <a:pt x="1192213" y="1566905"/>
                  </a:lnTo>
                  <a:lnTo>
                    <a:pt x="1198563" y="1560780"/>
                  </a:lnTo>
                  <a:lnTo>
                    <a:pt x="1204913" y="1554656"/>
                  </a:lnTo>
                  <a:lnTo>
                    <a:pt x="1211036" y="1548306"/>
                  </a:lnTo>
                  <a:lnTo>
                    <a:pt x="1222829" y="1535377"/>
                  </a:lnTo>
                  <a:lnTo>
                    <a:pt x="1234622" y="1522448"/>
                  </a:lnTo>
                  <a:lnTo>
                    <a:pt x="1245961" y="1509293"/>
                  </a:lnTo>
                  <a:lnTo>
                    <a:pt x="1267959" y="1483889"/>
                  </a:lnTo>
                  <a:lnTo>
                    <a:pt x="1278618" y="1471868"/>
                  </a:lnTo>
                  <a:lnTo>
                    <a:pt x="1289277" y="1460527"/>
                  </a:lnTo>
                  <a:lnTo>
                    <a:pt x="1294720" y="1455083"/>
                  </a:lnTo>
                  <a:lnTo>
                    <a:pt x="1299936" y="1449867"/>
                  </a:lnTo>
                  <a:lnTo>
                    <a:pt x="1305379" y="1445103"/>
                  </a:lnTo>
                  <a:lnTo>
                    <a:pt x="1310595" y="1440794"/>
                  </a:lnTo>
                  <a:lnTo>
                    <a:pt x="1315811" y="1436257"/>
                  </a:lnTo>
                  <a:lnTo>
                    <a:pt x="1321254" y="1432402"/>
                  </a:lnTo>
                  <a:lnTo>
                    <a:pt x="1326470" y="1428999"/>
                  </a:lnTo>
                  <a:lnTo>
                    <a:pt x="1331913" y="1425824"/>
                  </a:lnTo>
                  <a:lnTo>
                    <a:pt x="1337582" y="1422875"/>
                  </a:lnTo>
                  <a:lnTo>
                    <a:pt x="1342798" y="1420834"/>
                  </a:lnTo>
                  <a:lnTo>
                    <a:pt x="1348468" y="1418792"/>
                  </a:lnTo>
                  <a:lnTo>
                    <a:pt x="1354138" y="1417432"/>
                  </a:lnTo>
                  <a:lnTo>
                    <a:pt x="1355498" y="1413349"/>
                  </a:lnTo>
                  <a:lnTo>
                    <a:pt x="1360034" y="1402688"/>
                  </a:lnTo>
                  <a:lnTo>
                    <a:pt x="1367291" y="1386584"/>
                  </a:lnTo>
                  <a:lnTo>
                    <a:pt x="1377043" y="1366171"/>
                  </a:lnTo>
                  <a:lnTo>
                    <a:pt x="1382486" y="1354830"/>
                  </a:lnTo>
                  <a:lnTo>
                    <a:pt x="1388609" y="1342808"/>
                  </a:lnTo>
                  <a:lnTo>
                    <a:pt x="1395186" y="1330333"/>
                  </a:lnTo>
                  <a:lnTo>
                    <a:pt x="1402216" y="1317858"/>
                  </a:lnTo>
                  <a:lnTo>
                    <a:pt x="1409473" y="1305157"/>
                  </a:lnTo>
                  <a:lnTo>
                    <a:pt x="1417184" y="1292682"/>
                  </a:lnTo>
                  <a:lnTo>
                    <a:pt x="1425122" y="1280207"/>
                  </a:lnTo>
                  <a:lnTo>
                    <a:pt x="1433513" y="1268412"/>
                  </a:lnTo>
                  <a:close/>
                  <a:moveTo>
                    <a:pt x="2085522" y="1252537"/>
                  </a:moveTo>
                  <a:lnTo>
                    <a:pt x="2090284" y="1261625"/>
                  </a:lnTo>
                  <a:lnTo>
                    <a:pt x="2095273" y="1271395"/>
                  </a:lnTo>
                  <a:lnTo>
                    <a:pt x="2101170" y="1282982"/>
                  </a:lnTo>
                  <a:lnTo>
                    <a:pt x="2106840" y="1295251"/>
                  </a:lnTo>
                  <a:lnTo>
                    <a:pt x="2112282" y="1307293"/>
                  </a:lnTo>
                  <a:lnTo>
                    <a:pt x="2114777" y="1312518"/>
                  </a:lnTo>
                  <a:lnTo>
                    <a:pt x="2116365" y="1317290"/>
                  </a:lnTo>
                  <a:lnTo>
                    <a:pt x="2117952" y="1321379"/>
                  </a:lnTo>
                  <a:lnTo>
                    <a:pt x="2118632" y="1324787"/>
                  </a:lnTo>
                  <a:lnTo>
                    <a:pt x="2120220" y="1332739"/>
                  </a:lnTo>
                  <a:lnTo>
                    <a:pt x="2123168" y="1345235"/>
                  </a:lnTo>
                  <a:lnTo>
                    <a:pt x="2132240" y="1379316"/>
                  </a:lnTo>
                  <a:lnTo>
                    <a:pt x="2142898" y="1419076"/>
                  </a:lnTo>
                  <a:lnTo>
                    <a:pt x="2153331" y="1456792"/>
                  </a:lnTo>
                  <a:lnTo>
                    <a:pt x="2154691" y="1460881"/>
                  </a:lnTo>
                  <a:lnTo>
                    <a:pt x="2156279" y="1465425"/>
                  </a:lnTo>
                  <a:lnTo>
                    <a:pt x="2158093" y="1470196"/>
                  </a:lnTo>
                  <a:lnTo>
                    <a:pt x="2160134" y="1474741"/>
                  </a:lnTo>
                  <a:lnTo>
                    <a:pt x="2165123" y="1484965"/>
                  </a:lnTo>
                  <a:lnTo>
                    <a:pt x="2170793" y="1495189"/>
                  </a:lnTo>
                  <a:lnTo>
                    <a:pt x="2177143" y="1505867"/>
                  </a:lnTo>
                  <a:lnTo>
                    <a:pt x="2183493" y="1517000"/>
                  </a:lnTo>
                  <a:lnTo>
                    <a:pt x="2190750" y="1527906"/>
                  </a:lnTo>
                  <a:lnTo>
                    <a:pt x="2197781" y="1538584"/>
                  </a:lnTo>
                  <a:lnTo>
                    <a:pt x="2211615" y="1559714"/>
                  </a:lnTo>
                  <a:lnTo>
                    <a:pt x="2224315" y="1578345"/>
                  </a:lnTo>
                  <a:lnTo>
                    <a:pt x="2229531" y="1586751"/>
                  </a:lnTo>
                  <a:lnTo>
                    <a:pt x="2234293" y="1594249"/>
                  </a:lnTo>
                  <a:lnTo>
                    <a:pt x="2237922" y="1600610"/>
                  </a:lnTo>
                  <a:lnTo>
                    <a:pt x="2239282" y="1603564"/>
                  </a:lnTo>
                  <a:lnTo>
                    <a:pt x="2240416" y="1606063"/>
                  </a:lnTo>
                  <a:lnTo>
                    <a:pt x="2242004" y="1610607"/>
                  </a:lnTo>
                  <a:lnTo>
                    <a:pt x="2243138" y="1615606"/>
                  </a:lnTo>
                  <a:lnTo>
                    <a:pt x="2244045" y="1620604"/>
                  </a:lnTo>
                  <a:lnTo>
                    <a:pt x="2244498" y="1625603"/>
                  </a:lnTo>
                  <a:lnTo>
                    <a:pt x="2244725" y="1630828"/>
                  </a:lnTo>
                  <a:lnTo>
                    <a:pt x="2244725" y="1635827"/>
                  </a:lnTo>
                  <a:lnTo>
                    <a:pt x="2244498" y="1640598"/>
                  </a:lnTo>
                  <a:lnTo>
                    <a:pt x="2244045" y="1645142"/>
                  </a:lnTo>
                  <a:lnTo>
                    <a:pt x="2242911" y="1653321"/>
                  </a:lnTo>
                  <a:lnTo>
                    <a:pt x="2241777" y="1659910"/>
                  </a:lnTo>
                  <a:lnTo>
                    <a:pt x="2240416" y="1665817"/>
                  </a:lnTo>
                  <a:lnTo>
                    <a:pt x="2236107" y="1671725"/>
                  </a:lnTo>
                  <a:lnTo>
                    <a:pt x="2232252" y="1678313"/>
                  </a:lnTo>
                  <a:lnTo>
                    <a:pt x="2228623" y="1685129"/>
                  </a:lnTo>
                  <a:lnTo>
                    <a:pt x="2224995" y="1691945"/>
                  </a:lnTo>
                  <a:lnTo>
                    <a:pt x="2221820" y="1699216"/>
                  </a:lnTo>
                  <a:lnTo>
                    <a:pt x="2218645" y="1706032"/>
                  </a:lnTo>
                  <a:lnTo>
                    <a:pt x="2213202" y="1718983"/>
                  </a:lnTo>
                  <a:lnTo>
                    <a:pt x="2208893" y="1730343"/>
                  </a:lnTo>
                  <a:lnTo>
                    <a:pt x="2205718" y="1739658"/>
                  </a:lnTo>
                  <a:lnTo>
                    <a:pt x="2202997" y="1747837"/>
                  </a:lnTo>
                  <a:lnTo>
                    <a:pt x="2202770" y="1743520"/>
                  </a:lnTo>
                  <a:lnTo>
                    <a:pt x="2202316" y="1739203"/>
                  </a:lnTo>
                  <a:lnTo>
                    <a:pt x="2201409" y="1734659"/>
                  </a:lnTo>
                  <a:lnTo>
                    <a:pt x="2200048" y="1730343"/>
                  </a:lnTo>
                  <a:lnTo>
                    <a:pt x="2198688" y="1726026"/>
                  </a:lnTo>
                  <a:lnTo>
                    <a:pt x="2197327" y="1721482"/>
                  </a:lnTo>
                  <a:lnTo>
                    <a:pt x="2195286" y="1717165"/>
                  </a:lnTo>
                  <a:lnTo>
                    <a:pt x="2193245" y="1713075"/>
                  </a:lnTo>
                  <a:lnTo>
                    <a:pt x="2189390" y="1704669"/>
                  </a:lnTo>
                  <a:lnTo>
                    <a:pt x="2185307" y="1697398"/>
                  </a:lnTo>
                  <a:lnTo>
                    <a:pt x="2178277" y="1685357"/>
                  </a:lnTo>
                  <a:lnTo>
                    <a:pt x="2175102" y="1680813"/>
                  </a:lnTo>
                  <a:lnTo>
                    <a:pt x="2171020" y="1675814"/>
                  </a:lnTo>
                  <a:lnTo>
                    <a:pt x="2166257" y="1670361"/>
                  </a:lnTo>
                  <a:lnTo>
                    <a:pt x="2161495" y="1665363"/>
                  </a:lnTo>
                  <a:lnTo>
                    <a:pt x="2156279" y="1660592"/>
                  </a:lnTo>
                  <a:lnTo>
                    <a:pt x="2151063" y="1656502"/>
                  </a:lnTo>
                  <a:lnTo>
                    <a:pt x="2148341" y="1654684"/>
                  </a:lnTo>
                  <a:lnTo>
                    <a:pt x="2145847" y="1653321"/>
                  </a:lnTo>
                  <a:lnTo>
                    <a:pt x="2143352" y="1651731"/>
                  </a:lnTo>
                  <a:lnTo>
                    <a:pt x="2141084" y="1650822"/>
                  </a:lnTo>
                  <a:lnTo>
                    <a:pt x="2139723" y="1650140"/>
                  </a:lnTo>
                  <a:lnTo>
                    <a:pt x="2138363" y="1649232"/>
                  </a:lnTo>
                  <a:lnTo>
                    <a:pt x="2136775" y="1647868"/>
                  </a:lnTo>
                  <a:lnTo>
                    <a:pt x="2135415" y="1646505"/>
                  </a:lnTo>
                  <a:lnTo>
                    <a:pt x="2132240" y="1642643"/>
                  </a:lnTo>
                  <a:lnTo>
                    <a:pt x="2128611" y="1637644"/>
                  </a:lnTo>
                  <a:lnTo>
                    <a:pt x="2124756" y="1631737"/>
                  </a:lnTo>
                  <a:lnTo>
                    <a:pt x="2120900" y="1625148"/>
                  </a:lnTo>
                  <a:lnTo>
                    <a:pt x="2116591" y="1618105"/>
                  </a:lnTo>
                  <a:lnTo>
                    <a:pt x="2112509" y="1610607"/>
                  </a:lnTo>
                  <a:lnTo>
                    <a:pt x="2108427" y="1602655"/>
                  </a:lnTo>
                  <a:lnTo>
                    <a:pt x="2104572" y="1594249"/>
                  </a:lnTo>
                  <a:lnTo>
                    <a:pt x="2100716" y="1586069"/>
                  </a:lnTo>
                  <a:lnTo>
                    <a:pt x="2096861" y="1577663"/>
                  </a:lnTo>
                  <a:lnTo>
                    <a:pt x="2093459" y="1569484"/>
                  </a:lnTo>
                  <a:lnTo>
                    <a:pt x="2090284" y="1561304"/>
                  </a:lnTo>
                  <a:lnTo>
                    <a:pt x="2087790" y="1553580"/>
                  </a:lnTo>
                  <a:lnTo>
                    <a:pt x="2085522" y="1546309"/>
                  </a:lnTo>
                  <a:lnTo>
                    <a:pt x="2083027" y="1538811"/>
                  </a:lnTo>
                  <a:lnTo>
                    <a:pt x="2080079" y="1530859"/>
                  </a:lnTo>
                  <a:lnTo>
                    <a:pt x="2076450" y="1522453"/>
                  </a:lnTo>
                  <a:lnTo>
                    <a:pt x="2072368" y="1513819"/>
                  </a:lnTo>
                  <a:lnTo>
                    <a:pt x="2068059" y="1504731"/>
                  </a:lnTo>
                  <a:lnTo>
                    <a:pt x="2063297" y="1495643"/>
                  </a:lnTo>
                  <a:lnTo>
                    <a:pt x="2053545" y="1477467"/>
                  </a:lnTo>
                  <a:lnTo>
                    <a:pt x="2035402" y="1444295"/>
                  </a:lnTo>
                  <a:lnTo>
                    <a:pt x="2028598" y="1431345"/>
                  </a:lnTo>
                  <a:lnTo>
                    <a:pt x="2026104" y="1425892"/>
                  </a:lnTo>
                  <a:lnTo>
                    <a:pt x="2024063" y="1421802"/>
                  </a:lnTo>
                  <a:lnTo>
                    <a:pt x="2022702" y="1417940"/>
                  </a:lnTo>
                  <a:lnTo>
                    <a:pt x="2020661" y="1414078"/>
                  </a:lnTo>
                  <a:lnTo>
                    <a:pt x="2016806" y="1405671"/>
                  </a:lnTo>
                  <a:lnTo>
                    <a:pt x="2007734" y="1389085"/>
                  </a:lnTo>
                  <a:lnTo>
                    <a:pt x="2003425" y="1381133"/>
                  </a:lnTo>
                  <a:lnTo>
                    <a:pt x="2000023" y="1373863"/>
                  </a:lnTo>
                  <a:lnTo>
                    <a:pt x="1998890" y="1370455"/>
                  </a:lnTo>
                  <a:lnTo>
                    <a:pt x="1997756" y="1367501"/>
                  </a:lnTo>
                  <a:lnTo>
                    <a:pt x="1997075" y="1364548"/>
                  </a:lnTo>
                  <a:lnTo>
                    <a:pt x="1996848" y="1362048"/>
                  </a:lnTo>
                  <a:lnTo>
                    <a:pt x="1996622" y="1359776"/>
                  </a:lnTo>
                  <a:lnTo>
                    <a:pt x="1996395" y="1357732"/>
                  </a:lnTo>
                  <a:lnTo>
                    <a:pt x="1995715" y="1355914"/>
                  </a:lnTo>
                  <a:lnTo>
                    <a:pt x="1995034" y="1354551"/>
                  </a:lnTo>
                  <a:lnTo>
                    <a:pt x="1993900" y="1352960"/>
                  </a:lnTo>
                  <a:lnTo>
                    <a:pt x="1992993" y="1351824"/>
                  </a:lnTo>
                  <a:lnTo>
                    <a:pt x="1991859" y="1350916"/>
                  </a:lnTo>
                  <a:lnTo>
                    <a:pt x="1990498" y="1349780"/>
                  </a:lnTo>
                  <a:lnTo>
                    <a:pt x="1988457" y="1348416"/>
                  </a:lnTo>
                  <a:lnTo>
                    <a:pt x="1986416" y="1347735"/>
                  </a:lnTo>
                  <a:lnTo>
                    <a:pt x="1984602" y="1347280"/>
                  </a:lnTo>
                  <a:lnTo>
                    <a:pt x="1983468" y="1344554"/>
                  </a:lnTo>
                  <a:lnTo>
                    <a:pt x="1982561" y="1342055"/>
                  </a:lnTo>
                  <a:lnTo>
                    <a:pt x="1981654" y="1338647"/>
                  </a:lnTo>
                  <a:lnTo>
                    <a:pt x="1981200" y="1335011"/>
                  </a:lnTo>
                  <a:lnTo>
                    <a:pt x="1981200" y="1333194"/>
                  </a:lnTo>
                  <a:lnTo>
                    <a:pt x="1981427" y="1331376"/>
                  </a:lnTo>
                  <a:lnTo>
                    <a:pt x="1981654" y="1329559"/>
                  </a:lnTo>
                  <a:lnTo>
                    <a:pt x="1982334" y="1327741"/>
                  </a:lnTo>
                  <a:lnTo>
                    <a:pt x="1983241" y="1326151"/>
                  </a:lnTo>
                  <a:lnTo>
                    <a:pt x="1984602" y="1324787"/>
                  </a:lnTo>
                  <a:lnTo>
                    <a:pt x="1985963" y="1323197"/>
                  </a:lnTo>
                  <a:lnTo>
                    <a:pt x="1987777" y="1322061"/>
                  </a:lnTo>
                  <a:lnTo>
                    <a:pt x="1989591" y="1321152"/>
                  </a:lnTo>
                  <a:lnTo>
                    <a:pt x="1991859" y="1320016"/>
                  </a:lnTo>
                  <a:lnTo>
                    <a:pt x="1996622" y="1318426"/>
                  </a:lnTo>
                  <a:lnTo>
                    <a:pt x="2002291" y="1316608"/>
                  </a:lnTo>
                  <a:lnTo>
                    <a:pt x="2008415" y="1314563"/>
                  </a:lnTo>
                  <a:lnTo>
                    <a:pt x="2014991" y="1312064"/>
                  </a:lnTo>
                  <a:lnTo>
                    <a:pt x="2018393" y="1310701"/>
                  </a:lnTo>
                  <a:lnTo>
                    <a:pt x="2021795" y="1308883"/>
                  </a:lnTo>
                  <a:lnTo>
                    <a:pt x="2025423" y="1307066"/>
                  </a:lnTo>
                  <a:lnTo>
                    <a:pt x="2029279" y="1304794"/>
                  </a:lnTo>
                  <a:lnTo>
                    <a:pt x="2033134" y="1302067"/>
                  </a:lnTo>
                  <a:lnTo>
                    <a:pt x="2037216" y="1298886"/>
                  </a:lnTo>
                  <a:lnTo>
                    <a:pt x="2041752" y="1295251"/>
                  </a:lnTo>
                  <a:lnTo>
                    <a:pt x="2046288" y="1291389"/>
                  </a:lnTo>
                  <a:lnTo>
                    <a:pt x="2055813" y="1282755"/>
                  </a:lnTo>
                  <a:lnTo>
                    <a:pt x="2064884" y="1274121"/>
                  </a:lnTo>
                  <a:lnTo>
                    <a:pt x="2072822" y="1265715"/>
                  </a:lnTo>
                  <a:lnTo>
                    <a:pt x="2079398" y="1258899"/>
                  </a:lnTo>
                  <a:lnTo>
                    <a:pt x="2085522" y="1252537"/>
                  </a:lnTo>
                  <a:close/>
                  <a:moveTo>
                    <a:pt x="2340309" y="0"/>
                  </a:moveTo>
                  <a:lnTo>
                    <a:pt x="2355279" y="0"/>
                  </a:lnTo>
                  <a:lnTo>
                    <a:pt x="2374786" y="0"/>
                  </a:lnTo>
                  <a:lnTo>
                    <a:pt x="2395199" y="0"/>
                  </a:lnTo>
                  <a:lnTo>
                    <a:pt x="2401550" y="4313"/>
                  </a:lnTo>
                  <a:lnTo>
                    <a:pt x="2408355" y="8172"/>
                  </a:lnTo>
                  <a:lnTo>
                    <a:pt x="2415159" y="11804"/>
                  </a:lnTo>
                  <a:lnTo>
                    <a:pt x="2422417" y="14982"/>
                  </a:lnTo>
                  <a:lnTo>
                    <a:pt x="2428542" y="17479"/>
                  </a:lnTo>
                  <a:lnTo>
                    <a:pt x="2435573" y="19522"/>
                  </a:lnTo>
                  <a:lnTo>
                    <a:pt x="2443285" y="22019"/>
                  </a:lnTo>
                  <a:lnTo>
                    <a:pt x="2451904" y="24516"/>
                  </a:lnTo>
                  <a:lnTo>
                    <a:pt x="2470276" y="29056"/>
                  </a:lnTo>
                  <a:lnTo>
                    <a:pt x="2488875" y="34050"/>
                  </a:lnTo>
                  <a:lnTo>
                    <a:pt x="2507021" y="38817"/>
                  </a:lnTo>
                  <a:lnTo>
                    <a:pt x="2515413" y="41541"/>
                  </a:lnTo>
                  <a:lnTo>
                    <a:pt x="2522898" y="44038"/>
                  </a:lnTo>
                  <a:lnTo>
                    <a:pt x="2530156" y="46535"/>
                  </a:lnTo>
                  <a:lnTo>
                    <a:pt x="2535827" y="49259"/>
                  </a:lnTo>
                  <a:lnTo>
                    <a:pt x="2538549" y="50848"/>
                  </a:lnTo>
                  <a:lnTo>
                    <a:pt x="2540817" y="51983"/>
                  </a:lnTo>
                  <a:lnTo>
                    <a:pt x="2542631" y="53345"/>
                  </a:lnTo>
                  <a:lnTo>
                    <a:pt x="2544219" y="54934"/>
                  </a:lnTo>
                  <a:lnTo>
                    <a:pt x="2546941" y="57657"/>
                  </a:lnTo>
                  <a:lnTo>
                    <a:pt x="2549209" y="60835"/>
                  </a:lnTo>
                  <a:lnTo>
                    <a:pt x="2551704" y="64013"/>
                  </a:lnTo>
                  <a:lnTo>
                    <a:pt x="2553972" y="67191"/>
                  </a:lnTo>
                  <a:lnTo>
                    <a:pt x="2557828" y="74228"/>
                  </a:lnTo>
                  <a:lnTo>
                    <a:pt x="2561684" y="81265"/>
                  </a:lnTo>
                  <a:lnTo>
                    <a:pt x="2565313" y="88529"/>
                  </a:lnTo>
                  <a:lnTo>
                    <a:pt x="2569169" y="95566"/>
                  </a:lnTo>
                  <a:lnTo>
                    <a:pt x="2571437" y="99198"/>
                  </a:lnTo>
                  <a:lnTo>
                    <a:pt x="2573932" y="102603"/>
                  </a:lnTo>
                  <a:lnTo>
                    <a:pt x="2576200" y="106008"/>
                  </a:lnTo>
                  <a:lnTo>
                    <a:pt x="2578922" y="109413"/>
                  </a:lnTo>
                  <a:lnTo>
                    <a:pt x="2580510" y="111229"/>
                  </a:lnTo>
                  <a:lnTo>
                    <a:pt x="2582325" y="112818"/>
                  </a:lnTo>
                  <a:lnTo>
                    <a:pt x="2586861" y="116450"/>
                  </a:lnTo>
                  <a:lnTo>
                    <a:pt x="2592305" y="120309"/>
                  </a:lnTo>
                  <a:lnTo>
                    <a:pt x="2598655" y="124168"/>
                  </a:lnTo>
                  <a:lnTo>
                    <a:pt x="2605687" y="128027"/>
                  </a:lnTo>
                  <a:lnTo>
                    <a:pt x="2613399" y="131886"/>
                  </a:lnTo>
                  <a:lnTo>
                    <a:pt x="2621337" y="135745"/>
                  </a:lnTo>
                  <a:lnTo>
                    <a:pt x="2629956" y="139604"/>
                  </a:lnTo>
                  <a:lnTo>
                    <a:pt x="2638576" y="143463"/>
                  </a:lnTo>
                  <a:lnTo>
                    <a:pt x="2647421" y="147095"/>
                  </a:lnTo>
                  <a:lnTo>
                    <a:pt x="2664886" y="153905"/>
                  </a:lnTo>
                  <a:lnTo>
                    <a:pt x="2681444" y="159580"/>
                  </a:lnTo>
                  <a:lnTo>
                    <a:pt x="2688702" y="162077"/>
                  </a:lnTo>
                  <a:lnTo>
                    <a:pt x="2695734" y="164347"/>
                  </a:lnTo>
                  <a:lnTo>
                    <a:pt x="2703446" y="166390"/>
                  </a:lnTo>
                  <a:lnTo>
                    <a:pt x="2712972" y="169568"/>
                  </a:lnTo>
                  <a:lnTo>
                    <a:pt x="2736788" y="177739"/>
                  </a:lnTo>
                  <a:lnTo>
                    <a:pt x="2764460" y="187500"/>
                  </a:lnTo>
                  <a:lnTo>
                    <a:pt x="2793266" y="197715"/>
                  </a:lnTo>
                  <a:lnTo>
                    <a:pt x="2843166" y="215875"/>
                  </a:lnTo>
                  <a:lnTo>
                    <a:pt x="2864714" y="224047"/>
                  </a:lnTo>
                  <a:lnTo>
                    <a:pt x="2864940" y="220642"/>
                  </a:lnTo>
                  <a:lnTo>
                    <a:pt x="2866075" y="212016"/>
                  </a:lnTo>
                  <a:lnTo>
                    <a:pt x="2867662" y="200212"/>
                  </a:lnTo>
                  <a:lnTo>
                    <a:pt x="2868570" y="192948"/>
                  </a:lnTo>
                  <a:lnTo>
                    <a:pt x="2870157" y="185911"/>
                  </a:lnTo>
                  <a:lnTo>
                    <a:pt x="2871745" y="178874"/>
                  </a:lnTo>
                  <a:lnTo>
                    <a:pt x="2873786" y="171838"/>
                  </a:lnTo>
                  <a:lnTo>
                    <a:pt x="2876055" y="165255"/>
                  </a:lnTo>
                  <a:lnTo>
                    <a:pt x="2878550" y="159126"/>
                  </a:lnTo>
                  <a:lnTo>
                    <a:pt x="2880137" y="156402"/>
                  </a:lnTo>
                  <a:lnTo>
                    <a:pt x="2881498" y="154132"/>
                  </a:lnTo>
                  <a:lnTo>
                    <a:pt x="2883086" y="151635"/>
                  </a:lnTo>
                  <a:lnTo>
                    <a:pt x="2884674" y="150046"/>
                  </a:lnTo>
                  <a:lnTo>
                    <a:pt x="2886488" y="148230"/>
                  </a:lnTo>
                  <a:lnTo>
                    <a:pt x="2888303" y="146868"/>
                  </a:lnTo>
                  <a:lnTo>
                    <a:pt x="2890344" y="145960"/>
                  </a:lnTo>
                  <a:lnTo>
                    <a:pt x="2892385" y="145279"/>
                  </a:lnTo>
                  <a:lnTo>
                    <a:pt x="2897829" y="157083"/>
                  </a:lnTo>
                  <a:lnTo>
                    <a:pt x="2904407" y="169114"/>
                  </a:lnTo>
                  <a:lnTo>
                    <a:pt x="2910758" y="181371"/>
                  </a:lnTo>
                  <a:lnTo>
                    <a:pt x="2913933" y="186819"/>
                  </a:lnTo>
                  <a:lnTo>
                    <a:pt x="2916882" y="191586"/>
                  </a:lnTo>
                  <a:lnTo>
                    <a:pt x="2919377" y="194991"/>
                  </a:lnTo>
                  <a:lnTo>
                    <a:pt x="2921645" y="198169"/>
                  </a:lnTo>
                  <a:lnTo>
                    <a:pt x="2924594" y="201120"/>
                  </a:lnTo>
                  <a:lnTo>
                    <a:pt x="2927316" y="203390"/>
                  </a:lnTo>
                  <a:lnTo>
                    <a:pt x="2930491" y="205433"/>
                  </a:lnTo>
                  <a:lnTo>
                    <a:pt x="2933440" y="207249"/>
                  </a:lnTo>
                  <a:lnTo>
                    <a:pt x="2936615" y="208384"/>
                  </a:lnTo>
                  <a:lnTo>
                    <a:pt x="2939791" y="209519"/>
                  </a:lnTo>
                  <a:lnTo>
                    <a:pt x="2943193" y="210427"/>
                  </a:lnTo>
                  <a:lnTo>
                    <a:pt x="2946595" y="210881"/>
                  </a:lnTo>
                  <a:lnTo>
                    <a:pt x="2949771" y="211108"/>
                  </a:lnTo>
                  <a:lnTo>
                    <a:pt x="2953173" y="211108"/>
                  </a:lnTo>
                  <a:lnTo>
                    <a:pt x="2956575" y="210881"/>
                  </a:lnTo>
                  <a:lnTo>
                    <a:pt x="2959977" y="210427"/>
                  </a:lnTo>
                  <a:lnTo>
                    <a:pt x="2963380" y="209973"/>
                  </a:lnTo>
                  <a:lnTo>
                    <a:pt x="2966555" y="208838"/>
                  </a:lnTo>
                  <a:lnTo>
                    <a:pt x="2969731" y="207703"/>
                  </a:lnTo>
                  <a:lnTo>
                    <a:pt x="2972906" y="206114"/>
                  </a:lnTo>
                  <a:lnTo>
                    <a:pt x="2976082" y="204071"/>
                  </a:lnTo>
                  <a:lnTo>
                    <a:pt x="2979257" y="201801"/>
                  </a:lnTo>
                  <a:lnTo>
                    <a:pt x="2985608" y="197261"/>
                  </a:lnTo>
                  <a:lnTo>
                    <a:pt x="2988783" y="194764"/>
                  </a:lnTo>
                  <a:lnTo>
                    <a:pt x="2991505" y="192721"/>
                  </a:lnTo>
                  <a:lnTo>
                    <a:pt x="2994681" y="191132"/>
                  </a:lnTo>
                  <a:lnTo>
                    <a:pt x="2998083" y="189997"/>
                  </a:lnTo>
                  <a:lnTo>
                    <a:pt x="2999671" y="189543"/>
                  </a:lnTo>
                  <a:lnTo>
                    <a:pt x="3001258" y="189316"/>
                  </a:lnTo>
                  <a:lnTo>
                    <a:pt x="3003073" y="189089"/>
                  </a:lnTo>
                  <a:lnTo>
                    <a:pt x="3004434" y="189316"/>
                  </a:lnTo>
                  <a:lnTo>
                    <a:pt x="3006248" y="189543"/>
                  </a:lnTo>
                  <a:lnTo>
                    <a:pt x="3007836" y="190451"/>
                  </a:lnTo>
                  <a:lnTo>
                    <a:pt x="3009651" y="191132"/>
                  </a:lnTo>
                  <a:lnTo>
                    <a:pt x="3011465" y="192040"/>
                  </a:lnTo>
                  <a:lnTo>
                    <a:pt x="3013280" y="193402"/>
                  </a:lnTo>
                  <a:lnTo>
                    <a:pt x="3014867" y="194991"/>
                  </a:lnTo>
                  <a:lnTo>
                    <a:pt x="3016909" y="197034"/>
                  </a:lnTo>
                  <a:lnTo>
                    <a:pt x="3018723" y="198850"/>
                  </a:lnTo>
                  <a:lnTo>
                    <a:pt x="3020538" y="201347"/>
                  </a:lnTo>
                  <a:lnTo>
                    <a:pt x="3022126" y="203844"/>
                  </a:lnTo>
                  <a:lnTo>
                    <a:pt x="3024621" y="208384"/>
                  </a:lnTo>
                  <a:lnTo>
                    <a:pt x="3026889" y="213151"/>
                  </a:lnTo>
                  <a:lnTo>
                    <a:pt x="3028703" y="217691"/>
                  </a:lnTo>
                  <a:lnTo>
                    <a:pt x="3029838" y="222231"/>
                  </a:lnTo>
                  <a:lnTo>
                    <a:pt x="3030745" y="226771"/>
                  </a:lnTo>
                  <a:lnTo>
                    <a:pt x="3032106" y="234943"/>
                  </a:lnTo>
                  <a:lnTo>
                    <a:pt x="3033240" y="242434"/>
                  </a:lnTo>
                  <a:lnTo>
                    <a:pt x="3034147" y="245612"/>
                  </a:lnTo>
                  <a:lnTo>
                    <a:pt x="3035281" y="248563"/>
                  </a:lnTo>
                  <a:lnTo>
                    <a:pt x="3036415" y="251287"/>
                  </a:lnTo>
                  <a:lnTo>
                    <a:pt x="3037323" y="252195"/>
                  </a:lnTo>
                  <a:lnTo>
                    <a:pt x="3038457" y="253330"/>
                  </a:lnTo>
                  <a:lnTo>
                    <a:pt x="3039364" y="254238"/>
                  </a:lnTo>
                  <a:lnTo>
                    <a:pt x="3040498" y="254919"/>
                  </a:lnTo>
                  <a:lnTo>
                    <a:pt x="3042086" y="255600"/>
                  </a:lnTo>
                  <a:lnTo>
                    <a:pt x="3043447" y="256281"/>
                  </a:lnTo>
                  <a:lnTo>
                    <a:pt x="3046622" y="257189"/>
                  </a:lnTo>
                  <a:lnTo>
                    <a:pt x="3049344" y="258324"/>
                  </a:lnTo>
                  <a:lnTo>
                    <a:pt x="3052066" y="259686"/>
                  </a:lnTo>
                  <a:lnTo>
                    <a:pt x="3053880" y="261048"/>
                  </a:lnTo>
                  <a:lnTo>
                    <a:pt x="3055922" y="262410"/>
                  </a:lnTo>
                  <a:lnTo>
                    <a:pt x="3057509" y="264226"/>
                  </a:lnTo>
                  <a:lnTo>
                    <a:pt x="3059097" y="265815"/>
                  </a:lnTo>
                  <a:lnTo>
                    <a:pt x="3060231" y="268085"/>
                  </a:lnTo>
                  <a:lnTo>
                    <a:pt x="3061365" y="270355"/>
                  </a:lnTo>
                  <a:lnTo>
                    <a:pt x="3062499" y="272398"/>
                  </a:lnTo>
                  <a:lnTo>
                    <a:pt x="3063180" y="275122"/>
                  </a:lnTo>
                  <a:lnTo>
                    <a:pt x="3063860" y="277846"/>
                  </a:lnTo>
                  <a:lnTo>
                    <a:pt x="3064994" y="283975"/>
                  </a:lnTo>
                  <a:lnTo>
                    <a:pt x="3065902" y="291012"/>
                  </a:lnTo>
                  <a:lnTo>
                    <a:pt x="3067489" y="306220"/>
                  </a:lnTo>
                  <a:lnTo>
                    <a:pt x="3068623" y="313938"/>
                  </a:lnTo>
                  <a:lnTo>
                    <a:pt x="3069984" y="321202"/>
                  </a:lnTo>
                  <a:lnTo>
                    <a:pt x="3070892" y="324607"/>
                  </a:lnTo>
                  <a:lnTo>
                    <a:pt x="3072026" y="328239"/>
                  </a:lnTo>
                  <a:lnTo>
                    <a:pt x="3073160" y="331417"/>
                  </a:lnTo>
                  <a:lnTo>
                    <a:pt x="3074521" y="334822"/>
                  </a:lnTo>
                  <a:lnTo>
                    <a:pt x="3076335" y="337773"/>
                  </a:lnTo>
                  <a:lnTo>
                    <a:pt x="3078377" y="340724"/>
                  </a:lnTo>
                  <a:lnTo>
                    <a:pt x="3080645" y="343448"/>
                  </a:lnTo>
                  <a:lnTo>
                    <a:pt x="3083367" y="345945"/>
                  </a:lnTo>
                  <a:lnTo>
                    <a:pt x="3086315" y="347988"/>
                  </a:lnTo>
                  <a:lnTo>
                    <a:pt x="3089718" y="350485"/>
                  </a:lnTo>
                  <a:lnTo>
                    <a:pt x="3097203" y="355025"/>
                  </a:lnTo>
                  <a:lnTo>
                    <a:pt x="3113987" y="365013"/>
                  </a:lnTo>
                  <a:lnTo>
                    <a:pt x="3122606" y="370234"/>
                  </a:lnTo>
                  <a:lnTo>
                    <a:pt x="3126689" y="373185"/>
                  </a:lnTo>
                  <a:lnTo>
                    <a:pt x="3130318" y="375909"/>
                  </a:lnTo>
                  <a:lnTo>
                    <a:pt x="3133947" y="378633"/>
                  </a:lnTo>
                  <a:lnTo>
                    <a:pt x="3137349" y="381584"/>
                  </a:lnTo>
                  <a:lnTo>
                    <a:pt x="3140298" y="384762"/>
                  </a:lnTo>
                  <a:lnTo>
                    <a:pt x="3143020" y="387940"/>
                  </a:lnTo>
                  <a:lnTo>
                    <a:pt x="3145515" y="391572"/>
                  </a:lnTo>
                  <a:lnTo>
                    <a:pt x="3148010" y="395885"/>
                  </a:lnTo>
                  <a:lnTo>
                    <a:pt x="3150732" y="400425"/>
                  </a:lnTo>
                  <a:lnTo>
                    <a:pt x="3153454" y="405646"/>
                  </a:lnTo>
                  <a:lnTo>
                    <a:pt x="3156175" y="411094"/>
                  </a:lnTo>
                  <a:lnTo>
                    <a:pt x="3158897" y="416995"/>
                  </a:lnTo>
                  <a:lnTo>
                    <a:pt x="3161619" y="423351"/>
                  </a:lnTo>
                  <a:lnTo>
                    <a:pt x="3163660" y="429707"/>
                  </a:lnTo>
                  <a:lnTo>
                    <a:pt x="3165929" y="436290"/>
                  </a:lnTo>
                  <a:lnTo>
                    <a:pt x="3167516" y="443100"/>
                  </a:lnTo>
                  <a:lnTo>
                    <a:pt x="3168877" y="449910"/>
                  </a:lnTo>
                  <a:lnTo>
                    <a:pt x="3169785" y="456493"/>
                  </a:lnTo>
                  <a:lnTo>
                    <a:pt x="3170238" y="463303"/>
                  </a:lnTo>
                  <a:lnTo>
                    <a:pt x="3170238" y="466708"/>
                  </a:lnTo>
                  <a:lnTo>
                    <a:pt x="3170011" y="469886"/>
                  </a:lnTo>
                  <a:lnTo>
                    <a:pt x="3169785" y="473064"/>
                  </a:lnTo>
                  <a:lnTo>
                    <a:pt x="3169331" y="476469"/>
                  </a:lnTo>
                  <a:lnTo>
                    <a:pt x="3168650" y="479420"/>
                  </a:lnTo>
                  <a:lnTo>
                    <a:pt x="3167970" y="482598"/>
                  </a:lnTo>
                  <a:lnTo>
                    <a:pt x="3164795" y="493494"/>
                  </a:lnTo>
                  <a:lnTo>
                    <a:pt x="3162073" y="505525"/>
                  </a:lnTo>
                  <a:lnTo>
                    <a:pt x="3159351" y="517783"/>
                  </a:lnTo>
                  <a:lnTo>
                    <a:pt x="3156856" y="530268"/>
                  </a:lnTo>
                  <a:lnTo>
                    <a:pt x="3155041" y="542071"/>
                  </a:lnTo>
                  <a:lnTo>
                    <a:pt x="3153227" y="552513"/>
                  </a:lnTo>
                  <a:lnTo>
                    <a:pt x="3150959" y="567495"/>
                  </a:lnTo>
                  <a:lnTo>
                    <a:pt x="3147330" y="572943"/>
                  </a:lnTo>
                  <a:lnTo>
                    <a:pt x="3144154" y="578618"/>
                  </a:lnTo>
                  <a:lnTo>
                    <a:pt x="3141659" y="583612"/>
                  </a:lnTo>
                  <a:lnTo>
                    <a:pt x="3139391" y="588833"/>
                  </a:lnTo>
                  <a:lnTo>
                    <a:pt x="3137576" y="592919"/>
                  </a:lnTo>
                  <a:lnTo>
                    <a:pt x="3136442" y="596324"/>
                  </a:lnTo>
                  <a:lnTo>
                    <a:pt x="3135535" y="599502"/>
                  </a:lnTo>
                  <a:lnTo>
                    <a:pt x="3128730" y="595416"/>
                  </a:lnTo>
                  <a:lnTo>
                    <a:pt x="3121926" y="590876"/>
                  </a:lnTo>
                  <a:lnTo>
                    <a:pt x="3115121" y="585882"/>
                  </a:lnTo>
                  <a:lnTo>
                    <a:pt x="3108317" y="580661"/>
                  </a:lnTo>
                  <a:lnTo>
                    <a:pt x="3101739" y="575213"/>
                  </a:lnTo>
                  <a:lnTo>
                    <a:pt x="3094934" y="569084"/>
                  </a:lnTo>
                  <a:lnTo>
                    <a:pt x="3088357" y="562955"/>
                  </a:lnTo>
                  <a:lnTo>
                    <a:pt x="3081779" y="556372"/>
                  </a:lnTo>
                  <a:lnTo>
                    <a:pt x="3075201" y="549562"/>
                  </a:lnTo>
                  <a:lnTo>
                    <a:pt x="3068623" y="542752"/>
                  </a:lnTo>
                  <a:lnTo>
                    <a:pt x="3062273" y="535715"/>
                  </a:lnTo>
                  <a:lnTo>
                    <a:pt x="3056148" y="528452"/>
                  </a:lnTo>
                  <a:lnTo>
                    <a:pt x="3050024" y="520961"/>
                  </a:lnTo>
                  <a:lnTo>
                    <a:pt x="3043900" y="513697"/>
                  </a:lnTo>
                  <a:lnTo>
                    <a:pt x="3032333" y="498942"/>
                  </a:lnTo>
                  <a:lnTo>
                    <a:pt x="3021218" y="483733"/>
                  </a:lnTo>
                  <a:lnTo>
                    <a:pt x="3011012" y="469432"/>
                  </a:lnTo>
                  <a:lnTo>
                    <a:pt x="3001258" y="455358"/>
                  </a:lnTo>
                  <a:lnTo>
                    <a:pt x="2992639" y="441738"/>
                  </a:lnTo>
                  <a:lnTo>
                    <a:pt x="2984701" y="429707"/>
                  </a:lnTo>
                  <a:lnTo>
                    <a:pt x="2977896" y="418811"/>
                  </a:lnTo>
                  <a:lnTo>
                    <a:pt x="2967689" y="401333"/>
                  </a:lnTo>
                  <a:lnTo>
                    <a:pt x="2961565" y="390437"/>
                  </a:lnTo>
                  <a:lnTo>
                    <a:pt x="2950451" y="389075"/>
                  </a:lnTo>
                  <a:lnTo>
                    <a:pt x="2924367" y="385670"/>
                  </a:lnTo>
                  <a:lnTo>
                    <a:pt x="2916655" y="384308"/>
                  </a:lnTo>
                  <a:lnTo>
                    <a:pt x="2908943" y="382946"/>
                  </a:lnTo>
                  <a:lnTo>
                    <a:pt x="2901458" y="381357"/>
                  </a:lnTo>
                  <a:lnTo>
                    <a:pt x="2894427" y="379768"/>
                  </a:lnTo>
                  <a:lnTo>
                    <a:pt x="2883766" y="376817"/>
                  </a:lnTo>
                  <a:lnTo>
                    <a:pt x="2879684" y="375682"/>
                  </a:lnTo>
                  <a:lnTo>
                    <a:pt x="2877189" y="377044"/>
                  </a:lnTo>
                  <a:lnTo>
                    <a:pt x="2874467" y="378406"/>
                  </a:lnTo>
                  <a:lnTo>
                    <a:pt x="2871518" y="380676"/>
                  </a:lnTo>
                  <a:lnTo>
                    <a:pt x="2868116" y="383173"/>
                  </a:lnTo>
                  <a:lnTo>
                    <a:pt x="2864940" y="386124"/>
                  </a:lnTo>
                  <a:lnTo>
                    <a:pt x="2863353" y="387713"/>
                  </a:lnTo>
                  <a:lnTo>
                    <a:pt x="2861992" y="389529"/>
                  </a:lnTo>
                  <a:lnTo>
                    <a:pt x="2860631" y="391118"/>
                  </a:lnTo>
                  <a:lnTo>
                    <a:pt x="2859724" y="393161"/>
                  </a:lnTo>
                  <a:lnTo>
                    <a:pt x="2858590" y="394523"/>
                  </a:lnTo>
                  <a:lnTo>
                    <a:pt x="2857455" y="396112"/>
                  </a:lnTo>
                  <a:lnTo>
                    <a:pt x="2856094" y="397701"/>
                  </a:lnTo>
                  <a:lnTo>
                    <a:pt x="2854280" y="399517"/>
                  </a:lnTo>
                  <a:lnTo>
                    <a:pt x="2852012" y="401106"/>
                  </a:lnTo>
                  <a:lnTo>
                    <a:pt x="2849744" y="402695"/>
                  </a:lnTo>
                  <a:lnTo>
                    <a:pt x="2847022" y="404284"/>
                  </a:lnTo>
                  <a:lnTo>
                    <a:pt x="2844073" y="405646"/>
                  </a:lnTo>
                  <a:lnTo>
                    <a:pt x="2840898" y="407008"/>
                  </a:lnTo>
                  <a:lnTo>
                    <a:pt x="2837722" y="407916"/>
                  </a:lnTo>
                  <a:lnTo>
                    <a:pt x="2834093" y="409051"/>
                  </a:lnTo>
                  <a:lnTo>
                    <a:pt x="2830464" y="409732"/>
                  </a:lnTo>
                  <a:lnTo>
                    <a:pt x="2826608" y="409959"/>
                  </a:lnTo>
                  <a:lnTo>
                    <a:pt x="2822525" y="410186"/>
                  </a:lnTo>
                  <a:lnTo>
                    <a:pt x="2817989" y="409959"/>
                  </a:lnTo>
                  <a:lnTo>
                    <a:pt x="2813679" y="409278"/>
                  </a:lnTo>
                  <a:lnTo>
                    <a:pt x="2809370" y="408143"/>
                  </a:lnTo>
                  <a:lnTo>
                    <a:pt x="2804607" y="407008"/>
                  </a:lnTo>
                  <a:lnTo>
                    <a:pt x="2800070" y="405192"/>
                  </a:lnTo>
                  <a:lnTo>
                    <a:pt x="2795080" y="402922"/>
                  </a:lnTo>
                  <a:lnTo>
                    <a:pt x="2783059" y="396566"/>
                  </a:lnTo>
                  <a:lnTo>
                    <a:pt x="2768316" y="389529"/>
                  </a:lnTo>
                  <a:lnTo>
                    <a:pt x="2751985" y="381811"/>
                  </a:lnTo>
                  <a:lnTo>
                    <a:pt x="2734973" y="374320"/>
                  </a:lnTo>
                  <a:lnTo>
                    <a:pt x="2724086" y="370007"/>
                  </a:lnTo>
                  <a:lnTo>
                    <a:pt x="2713426" y="365467"/>
                  </a:lnTo>
                  <a:lnTo>
                    <a:pt x="2702992" y="361381"/>
                  </a:lnTo>
                  <a:lnTo>
                    <a:pt x="2692558" y="357522"/>
                  </a:lnTo>
                  <a:lnTo>
                    <a:pt x="2683032" y="354344"/>
                  </a:lnTo>
                  <a:lnTo>
                    <a:pt x="2673959" y="351620"/>
                  </a:lnTo>
                  <a:lnTo>
                    <a:pt x="2665567" y="349577"/>
                  </a:lnTo>
                  <a:lnTo>
                    <a:pt x="2658536" y="347988"/>
                  </a:lnTo>
                  <a:lnTo>
                    <a:pt x="2655133" y="347534"/>
                  </a:lnTo>
                  <a:lnTo>
                    <a:pt x="2651504" y="347307"/>
                  </a:lnTo>
                  <a:lnTo>
                    <a:pt x="2647421" y="347307"/>
                  </a:lnTo>
                  <a:lnTo>
                    <a:pt x="2643112" y="347307"/>
                  </a:lnTo>
                  <a:lnTo>
                    <a:pt x="2633359" y="347761"/>
                  </a:lnTo>
                  <a:lnTo>
                    <a:pt x="2622018" y="349123"/>
                  </a:lnTo>
                  <a:lnTo>
                    <a:pt x="2610223" y="350258"/>
                  </a:lnTo>
                  <a:lnTo>
                    <a:pt x="2597748" y="351847"/>
                  </a:lnTo>
                  <a:lnTo>
                    <a:pt x="2571210" y="356160"/>
                  </a:lnTo>
                  <a:lnTo>
                    <a:pt x="2544673" y="360473"/>
                  </a:lnTo>
                  <a:lnTo>
                    <a:pt x="2519723" y="364332"/>
                  </a:lnTo>
                  <a:lnTo>
                    <a:pt x="2508609" y="365921"/>
                  </a:lnTo>
                  <a:lnTo>
                    <a:pt x="2498402" y="367056"/>
                  </a:lnTo>
                  <a:lnTo>
                    <a:pt x="2489329" y="367737"/>
                  </a:lnTo>
                  <a:lnTo>
                    <a:pt x="2482071" y="367964"/>
                  </a:lnTo>
                  <a:lnTo>
                    <a:pt x="2468688" y="368191"/>
                  </a:lnTo>
                  <a:lnTo>
                    <a:pt x="2454626" y="368418"/>
                  </a:lnTo>
                  <a:lnTo>
                    <a:pt x="2440563" y="368645"/>
                  </a:lnTo>
                  <a:lnTo>
                    <a:pt x="2426500" y="368645"/>
                  </a:lnTo>
                  <a:lnTo>
                    <a:pt x="2413118" y="368418"/>
                  </a:lnTo>
                  <a:lnTo>
                    <a:pt x="2400870" y="367964"/>
                  </a:lnTo>
                  <a:lnTo>
                    <a:pt x="2394972" y="367737"/>
                  </a:lnTo>
                  <a:lnTo>
                    <a:pt x="2389529" y="367283"/>
                  </a:lnTo>
                  <a:lnTo>
                    <a:pt x="2384766" y="366602"/>
                  </a:lnTo>
                  <a:lnTo>
                    <a:pt x="2380229" y="365467"/>
                  </a:lnTo>
                  <a:lnTo>
                    <a:pt x="2371156" y="363424"/>
                  </a:lnTo>
                  <a:lnTo>
                    <a:pt x="2360950" y="360473"/>
                  </a:lnTo>
                  <a:lnTo>
                    <a:pt x="2349609" y="357295"/>
                  </a:lnTo>
                  <a:lnTo>
                    <a:pt x="2337361" y="354117"/>
                  </a:lnTo>
                  <a:lnTo>
                    <a:pt x="2331010" y="352755"/>
                  </a:lnTo>
                  <a:lnTo>
                    <a:pt x="2324432" y="351393"/>
                  </a:lnTo>
                  <a:lnTo>
                    <a:pt x="2317854" y="350258"/>
                  </a:lnTo>
                  <a:lnTo>
                    <a:pt x="2311050" y="349350"/>
                  </a:lnTo>
                  <a:lnTo>
                    <a:pt x="2304245" y="348442"/>
                  </a:lnTo>
                  <a:lnTo>
                    <a:pt x="2297214" y="347988"/>
                  </a:lnTo>
                  <a:lnTo>
                    <a:pt x="2290182" y="347988"/>
                  </a:lnTo>
                  <a:lnTo>
                    <a:pt x="2283151" y="348215"/>
                  </a:lnTo>
                  <a:lnTo>
                    <a:pt x="2279749" y="348442"/>
                  </a:lnTo>
                  <a:lnTo>
                    <a:pt x="2276573" y="349350"/>
                  </a:lnTo>
                  <a:lnTo>
                    <a:pt x="2273171" y="350031"/>
                  </a:lnTo>
                  <a:lnTo>
                    <a:pt x="2269995" y="351166"/>
                  </a:lnTo>
                  <a:lnTo>
                    <a:pt x="2266820" y="352528"/>
                  </a:lnTo>
                  <a:lnTo>
                    <a:pt x="2263871" y="353890"/>
                  </a:lnTo>
                  <a:lnTo>
                    <a:pt x="2261149" y="355479"/>
                  </a:lnTo>
                  <a:lnTo>
                    <a:pt x="2258428" y="357295"/>
                  </a:lnTo>
                  <a:lnTo>
                    <a:pt x="2255706" y="359338"/>
                  </a:lnTo>
                  <a:lnTo>
                    <a:pt x="2252984" y="361381"/>
                  </a:lnTo>
                  <a:lnTo>
                    <a:pt x="2250489" y="363651"/>
                  </a:lnTo>
                  <a:lnTo>
                    <a:pt x="2248221" y="366148"/>
                  </a:lnTo>
                  <a:lnTo>
                    <a:pt x="2243458" y="371142"/>
                  </a:lnTo>
                  <a:lnTo>
                    <a:pt x="2239602" y="376590"/>
                  </a:lnTo>
                  <a:lnTo>
                    <a:pt x="2235973" y="382038"/>
                  </a:lnTo>
                  <a:lnTo>
                    <a:pt x="2232797" y="387713"/>
                  </a:lnTo>
                  <a:lnTo>
                    <a:pt x="2230075" y="393388"/>
                  </a:lnTo>
                  <a:lnTo>
                    <a:pt x="2227807" y="399063"/>
                  </a:lnTo>
                  <a:lnTo>
                    <a:pt x="2225993" y="404284"/>
                  </a:lnTo>
                  <a:lnTo>
                    <a:pt x="2224859" y="409278"/>
                  </a:lnTo>
                  <a:lnTo>
                    <a:pt x="2223951" y="413818"/>
                  </a:lnTo>
                  <a:lnTo>
                    <a:pt x="2223724" y="417903"/>
                  </a:lnTo>
                  <a:lnTo>
                    <a:pt x="2223498" y="419719"/>
                  </a:lnTo>
                  <a:lnTo>
                    <a:pt x="2223044" y="421081"/>
                  </a:lnTo>
                  <a:lnTo>
                    <a:pt x="2222364" y="422443"/>
                  </a:lnTo>
                  <a:lnTo>
                    <a:pt x="2221456" y="423578"/>
                  </a:lnTo>
                  <a:lnTo>
                    <a:pt x="2220095" y="424259"/>
                  </a:lnTo>
                  <a:lnTo>
                    <a:pt x="2218961" y="424940"/>
                  </a:lnTo>
                  <a:lnTo>
                    <a:pt x="2217147" y="425848"/>
                  </a:lnTo>
                  <a:lnTo>
                    <a:pt x="2215559" y="426075"/>
                  </a:lnTo>
                  <a:lnTo>
                    <a:pt x="2211703" y="426529"/>
                  </a:lnTo>
                  <a:lnTo>
                    <a:pt x="2206940" y="426529"/>
                  </a:lnTo>
                  <a:lnTo>
                    <a:pt x="2202403" y="426302"/>
                  </a:lnTo>
                  <a:lnTo>
                    <a:pt x="2197187" y="426075"/>
                  </a:lnTo>
                  <a:lnTo>
                    <a:pt x="2187433" y="424940"/>
                  </a:lnTo>
                  <a:lnTo>
                    <a:pt x="2182897" y="424713"/>
                  </a:lnTo>
                  <a:lnTo>
                    <a:pt x="2178588" y="424713"/>
                  </a:lnTo>
                  <a:lnTo>
                    <a:pt x="2175185" y="425167"/>
                  </a:lnTo>
                  <a:lnTo>
                    <a:pt x="2173371" y="425848"/>
                  </a:lnTo>
                  <a:lnTo>
                    <a:pt x="2172237" y="426302"/>
                  </a:lnTo>
                  <a:lnTo>
                    <a:pt x="2170876" y="426983"/>
                  </a:lnTo>
                  <a:lnTo>
                    <a:pt x="2169968" y="427891"/>
                  </a:lnTo>
                  <a:lnTo>
                    <a:pt x="2169515" y="429026"/>
                  </a:lnTo>
                  <a:lnTo>
                    <a:pt x="2169061" y="430388"/>
                  </a:lnTo>
                  <a:lnTo>
                    <a:pt x="2167020" y="443781"/>
                  </a:lnTo>
                  <a:lnTo>
                    <a:pt x="2165659" y="451045"/>
                  </a:lnTo>
                  <a:lnTo>
                    <a:pt x="2164752" y="454677"/>
                  </a:lnTo>
                  <a:lnTo>
                    <a:pt x="2163617" y="457855"/>
                  </a:lnTo>
                  <a:lnTo>
                    <a:pt x="2162710" y="460806"/>
                  </a:lnTo>
                  <a:lnTo>
                    <a:pt x="2161349" y="463530"/>
                  </a:lnTo>
                  <a:lnTo>
                    <a:pt x="2159762" y="465573"/>
                  </a:lnTo>
                  <a:lnTo>
                    <a:pt x="2159081" y="466481"/>
                  </a:lnTo>
                  <a:lnTo>
                    <a:pt x="2158401" y="466935"/>
                  </a:lnTo>
                  <a:lnTo>
                    <a:pt x="2157267" y="467389"/>
                  </a:lnTo>
                  <a:lnTo>
                    <a:pt x="2156359" y="467843"/>
                  </a:lnTo>
                  <a:lnTo>
                    <a:pt x="2155452" y="467843"/>
                  </a:lnTo>
                  <a:lnTo>
                    <a:pt x="2154091" y="467843"/>
                  </a:lnTo>
                  <a:lnTo>
                    <a:pt x="2152957" y="467389"/>
                  </a:lnTo>
                  <a:lnTo>
                    <a:pt x="2151823" y="466935"/>
                  </a:lnTo>
                  <a:lnTo>
                    <a:pt x="2150462" y="466254"/>
                  </a:lnTo>
                  <a:lnTo>
                    <a:pt x="2149101" y="465346"/>
                  </a:lnTo>
                  <a:lnTo>
                    <a:pt x="2146379" y="463076"/>
                  </a:lnTo>
                  <a:lnTo>
                    <a:pt x="2144111" y="461487"/>
                  </a:lnTo>
                  <a:lnTo>
                    <a:pt x="2142070" y="460579"/>
                  </a:lnTo>
                  <a:lnTo>
                    <a:pt x="2139802" y="460125"/>
                  </a:lnTo>
                  <a:lnTo>
                    <a:pt x="2137760" y="460125"/>
                  </a:lnTo>
                  <a:lnTo>
                    <a:pt x="2136172" y="460352"/>
                  </a:lnTo>
                  <a:lnTo>
                    <a:pt x="2134358" y="461033"/>
                  </a:lnTo>
                  <a:lnTo>
                    <a:pt x="2132543" y="462395"/>
                  </a:lnTo>
                  <a:lnTo>
                    <a:pt x="2130729" y="463757"/>
                  </a:lnTo>
                  <a:lnTo>
                    <a:pt x="2128914" y="465573"/>
                  </a:lnTo>
                  <a:lnTo>
                    <a:pt x="2124832" y="469659"/>
                  </a:lnTo>
                  <a:lnTo>
                    <a:pt x="2119842" y="474426"/>
                  </a:lnTo>
                  <a:lnTo>
                    <a:pt x="2116893" y="477150"/>
                  </a:lnTo>
                  <a:lnTo>
                    <a:pt x="2113717" y="480101"/>
                  </a:lnTo>
                  <a:lnTo>
                    <a:pt x="2096479" y="493948"/>
                  </a:lnTo>
                  <a:lnTo>
                    <a:pt x="2074024" y="511881"/>
                  </a:lnTo>
                  <a:lnTo>
                    <a:pt x="2049981" y="530268"/>
                  </a:lnTo>
                  <a:lnTo>
                    <a:pt x="2038414" y="539347"/>
                  </a:lnTo>
                  <a:lnTo>
                    <a:pt x="2027300" y="547065"/>
                  </a:lnTo>
                  <a:lnTo>
                    <a:pt x="2022083" y="551151"/>
                  </a:lnTo>
                  <a:lnTo>
                    <a:pt x="2016185" y="556372"/>
                  </a:lnTo>
                  <a:lnTo>
                    <a:pt x="2009608" y="562047"/>
                  </a:lnTo>
                  <a:lnTo>
                    <a:pt x="2003030" y="568403"/>
                  </a:lnTo>
                  <a:lnTo>
                    <a:pt x="1996225" y="574986"/>
                  </a:lnTo>
                  <a:lnTo>
                    <a:pt x="1989421" y="581796"/>
                  </a:lnTo>
                  <a:lnTo>
                    <a:pt x="1982616" y="588833"/>
                  </a:lnTo>
                  <a:lnTo>
                    <a:pt x="1976039" y="596097"/>
                  </a:lnTo>
                  <a:lnTo>
                    <a:pt x="1969461" y="602907"/>
                  </a:lnTo>
                  <a:lnTo>
                    <a:pt x="1963564" y="609944"/>
                  </a:lnTo>
                  <a:lnTo>
                    <a:pt x="1958120" y="616300"/>
                  </a:lnTo>
                  <a:lnTo>
                    <a:pt x="1953357" y="622429"/>
                  </a:lnTo>
                  <a:lnTo>
                    <a:pt x="1949501" y="627877"/>
                  </a:lnTo>
                  <a:lnTo>
                    <a:pt x="1946325" y="632417"/>
                  </a:lnTo>
                  <a:lnTo>
                    <a:pt x="1944057" y="636276"/>
                  </a:lnTo>
                  <a:lnTo>
                    <a:pt x="1943377" y="638092"/>
                  </a:lnTo>
                  <a:lnTo>
                    <a:pt x="1942923" y="639227"/>
                  </a:lnTo>
                  <a:lnTo>
                    <a:pt x="1942243" y="641497"/>
                  </a:lnTo>
                  <a:lnTo>
                    <a:pt x="1941109" y="643086"/>
                  </a:lnTo>
                  <a:lnTo>
                    <a:pt x="1939748" y="644902"/>
                  </a:lnTo>
                  <a:lnTo>
                    <a:pt x="1937706" y="646037"/>
                  </a:lnTo>
                  <a:lnTo>
                    <a:pt x="1935892" y="647172"/>
                  </a:lnTo>
                  <a:lnTo>
                    <a:pt x="1933397" y="648307"/>
                  </a:lnTo>
                  <a:lnTo>
                    <a:pt x="1930675" y="648988"/>
                  </a:lnTo>
                  <a:lnTo>
                    <a:pt x="1927953" y="649669"/>
                  </a:lnTo>
                  <a:lnTo>
                    <a:pt x="1922283" y="651258"/>
                  </a:lnTo>
                  <a:lnTo>
                    <a:pt x="1916385" y="652393"/>
                  </a:lnTo>
                  <a:lnTo>
                    <a:pt x="1913437" y="653301"/>
                  </a:lnTo>
                  <a:lnTo>
                    <a:pt x="1910715" y="654436"/>
                  </a:lnTo>
                  <a:lnTo>
                    <a:pt x="1907993" y="655344"/>
                  </a:lnTo>
                  <a:lnTo>
                    <a:pt x="1905725" y="656478"/>
                  </a:lnTo>
                  <a:lnTo>
                    <a:pt x="1904137" y="657386"/>
                  </a:lnTo>
                  <a:lnTo>
                    <a:pt x="1902549" y="659202"/>
                  </a:lnTo>
                  <a:lnTo>
                    <a:pt x="1897333" y="663742"/>
                  </a:lnTo>
                  <a:lnTo>
                    <a:pt x="1890528" y="670325"/>
                  </a:lnTo>
                  <a:lnTo>
                    <a:pt x="1882363" y="678497"/>
                  </a:lnTo>
                  <a:lnTo>
                    <a:pt x="1862856" y="698700"/>
                  </a:lnTo>
                  <a:lnTo>
                    <a:pt x="1840174" y="721854"/>
                  </a:lnTo>
                  <a:lnTo>
                    <a:pt x="1816358" y="746370"/>
                  </a:lnTo>
                  <a:lnTo>
                    <a:pt x="1792996" y="769751"/>
                  </a:lnTo>
                  <a:lnTo>
                    <a:pt x="1781882" y="780873"/>
                  </a:lnTo>
                  <a:lnTo>
                    <a:pt x="1771675" y="790634"/>
                  </a:lnTo>
                  <a:lnTo>
                    <a:pt x="1762602" y="798806"/>
                  </a:lnTo>
                  <a:lnTo>
                    <a:pt x="1754437" y="805843"/>
                  </a:lnTo>
                  <a:lnTo>
                    <a:pt x="1750581" y="809021"/>
                  </a:lnTo>
                  <a:lnTo>
                    <a:pt x="1746725" y="812653"/>
                  </a:lnTo>
                  <a:lnTo>
                    <a:pt x="1737879" y="821052"/>
                  </a:lnTo>
                  <a:lnTo>
                    <a:pt x="1728580" y="830813"/>
                  </a:lnTo>
                  <a:lnTo>
                    <a:pt x="1719053" y="841255"/>
                  </a:lnTo>
                  <a:lnTo>
                    <a:pt x="1709073" y="852378"/>
                  </a:lnTo>
                  <a:lnTo>
                    <a:pt x="1699093" y="864182"/>
                  </a:lnTo>
                  <a:lnTo>
                    <a:pt x="1689567" y="875759"/>
                  </a:lnTo>
                  <a:lnTo>
                    <a:pt x="1680040" y="887563"/>
                  </a:lnTo>
                  <a:lnTo>
                    <a:pt x="1662122" y="909354"/>
                  </a:lnTo>
                  <a:lnTo>
                    <a:pt x="1648059" y="927968"/>
                  </a:lnTo>
                  <a:lnTo>
                    <a:pt x="1634903" y="944993"/>
                  </a:lnTo>
                  <a:lnTo>
                    <a:pt x="1632182" y="948171"/>
                  </a:lnTo>
                  <a:lnTo>
                    <a:pt x="1629006" y="951576"/>
                  </a:lnTo>
                  <a:lnTo>
                    <a:pt x="1624923" y="955662"/>
                  </a:lnTo>
                  <a:lnTo>
                    <a:pt x="1619933" y="959975"/>
                  </a:lnTo>
                  <a:lnTo>
                    <a:pt x="1616985" y="962018"/>
                  </a:lnTo>
                  <a:lnTo>
                    <a:pt x="1614036" y="964061"/>
                  </a:lnTo>
                  <a:lnTo>
                    <a:pt x="1610634" y="965650"/>
                  </a:lnTo>
                  <a:lnTo>
                    <a:pt x="1607458" y="967466"/>
                  </a:lnTo>
                  <a:lnTo>
                    <a:pt x="1603829" y="968828"/>
                  </a:lnTo>
                  <a:lnTo>
                    <a:pt x="1600200" y="969963"/>
                  </a:lnTo>
                  <a:lnTo>
                    <a:pt x="1614943" y="939772"/>
                  </a:lnTo>
                  <a:lnTo>
                    <a:pt x="1631274" y="907538"/>
                  </a:lnTo>
                  <a:lnTo>
                    <a:pt x="1651008" y="869176"/>
                  </a:lnTo>
                  <a:lnTo>
                    <a:pt x="1661668" y="848973"/>
                  </a:lnTo>
                  <a:lnTo>
                    <a:pt x="1672555" y="828543"/>
                  </a:lnTo>
                  <a:lnTo>
                    <a:pt x="1683669" y="808567"/>
                  </a:lnTo>
                  <a:lnTo>
                    <a:pt x="1694330" y="789499"/>
                  </a:lnTo>
                  <a:lnTo>
                    <a:pt x="1704764" y="771794"/>
                  </a:lnTo>
                  <a:lnTo>
                    <a:pt x="1714744" y="755677"/>
                  </a:lnTo>
                  <a:lnTo>
                    <a:pt x="1719507" y="748640"/>
                  </a:lnTo>
                  <a:lnTo>
                    <a:pt x="1723816" y="742057"/>
                  </a:lnTo>
                  <a:lnTo>
                    <a:pt x="1727899" y="736155"/>
                  </a:lnTo>
                  <a:lnTo>
                    <a:pt x="1731755" y="731388"/>
                  </a:lnTo>
                  <a:lnTo>
                    <a:pt x="1739920" y="720946"/>
                  </a:lnTo>
                  <a:lnTo>
                    <a:pt x="1748766" y="708688"/>
                  </a:lnTo>
                  <a:lnTo>
                    <a:pt x="1758746" y="695068"/>
                  </a:lnTo>
                  <a:lnTo>
                    <a:pt x="1769634" y="680086"/>
                  </a:lnTo>
                  <a:lnTo>
                    <a:pt x="1791862" y="647853"/>
                  </a:lnTo>
                  <a:lnTo>
                    <a:pt x="1814997" y="614030"/>
                  </a:lnTo>
                  <a:lnTo>
                    <a:pt x="1837226" y="580888"/>
                  </a:lnTo>
                  <a:lnTo>
                    <a:pt x="1856959" y="550924"/>
                  </a:lnTo>
                  <a:lnTo>
                    <a:pt x="1872836" y="526636"/>
                  </a:lnTo>
                  <a:lnTo>
                    <a:pt x="1883270" y="509838"/>
                  </a:lnTo>
                  <a:lnTo>
                    <a:pt x="1887353" y="503709"/>
                  </a:lnTo>
                  <a:lnTo>
                    <a:pt x="1891662" y="497353"/>
                  </a:lnTo>
                  <a:lnTo>
                    <a:pt x="1896425" y="490770"/>
                  </a:lnTo>
                  <a:lnTo>
                    <a:pt x="1901188" y="484187"/>
                  </a:lnTo>
                  <a:lnTo>
                    <a:pt x="1911395" y="471248"/>
                  </a:lnTo>
                  <a:lnTo>
                    <a:pt x="1921148" y="458763"/>
                  </a:lnTo>
                  <a:lnTo>
                    <a:pt x="1925685" y="452634"/>
                  </a:lnTo>
                  <a:lnTo>
                    <a:pt x="1929768" y="446732"/>
                  </a:lnTo>
                  <a:lnTo>
                    <a:pt x="1933397" y="441057"/>
                  </a:lnTo>
                  <a:lnTo>
                    <a:pt x="1936572" y="436063"/>
                  </a:lnTo>
                  <a:lnTo>
                    <a:pt x="1938840" y="431296"/>
                  </a:lnTo>
                  <a:lnTo>
                    <a:pt x="1939748" y="429253"/>
                  </a:lnTo>
                  <a:lnTo>
                    <a:pt x="1940201" y="427210"/>
                  </a:lnTo>
                  <a:lnTo>
                    <a:pt x="1940655" y="425167"/>
                  </a:lnTo>
                  <a:lnTo>
                    <a:pt x="1940882" y="423578"/>
                  </a:lnTo>
                  <a:lnTo>
                    <a:pt x="1940655" y="421762"/>
                  </a:lnTo>
                  <a:lnTo>
                    <a:pt x="1940428" y="420400"/>
                  </a:lnTo>
                  <a:lnTo>
                    <a:pt x="1940201" y="418811"/>
                  </a:lnTo>
                  <a:lnTo>
                    <a:pt x="1940428" y="416768"/>
                  </a:lnTo>
                  <a:lnTo>
                    <a:pt x="1941109" y="414499"/>
                  </a:lnTo>
                  <a:lnTo>
                    <a:pt x="1942243" y="411775"/>
                  </a:lnTo>
                  <a:lnTo>
                    <a:pt x="1943604" y="409051"/>
                  </a:lnTo>
                  <a:lnTo>
                    <a:pt x="1945418" y="405646"/>
                  </a:lnTo>
                  <a:lnTo>
                    <a:pt x="1949954" y="398382"/>
                  </a:lnTo>
                  <a:lnTo>
                    <a:pt x="1955625" y="390210"/>
                  </a:lnTo>
                  <a:lnTo>
                    <a:pt x="1962429" y="381130"/>
                  </a:lnTo>
                  <a:lnTo>
                    <a:pt x="1969914" y="371823"/>
                  </a:lnTo>
                  <a:lnTo>
                    <a:pt x="1977853" y="361835"/>
                  </a:lnTo>
                  <a:lnTo>
                    <a:pt x="1986699" y="351620"/>
                  </a:lnTo>
                  <a:lnTo>
                    <a:pt x="1995772" y="341632"/>
                  </a:lnTo>
                  <a:lnTo>
                    <a:pt x="2004845" y="331417"/>
                  </a:lnTo>
                  <a:lnTo>
                    <a:pt x="2014144" y="321656"/>
                  </a:lnTo>
                  <a:lnTo>
                    <a:pt x="2023217" y="312349"/>
                  </a:lnTo>
                  <a:lnTo>
                    <a:pt x="2031836" y="303723"/>
                  </a:lnTo>
                  <a:lnTo>
                    <a:pt x="2040001" y="295551"/>
                  </a:lnTo>
                  <a:lnTo>
                    <a:pt x="2047260" y="288515"/>
                  </a:lnTo>
                  <a:lnTo>
                    <a:pt x="2064044" y="272852"/>
                  </a:lnTo>
                  <a:lnTo>
                    <a:pt x="2085819" y="252195"/>
                  </a:lnTo>
                  <a:lnTo>
                    <a:pt x="2098294" y="241072"/>
                  </a:lnTo>
                  <a:lnTo>
                    <a:pt x="2111449" y="229268"/>
                  </a:lnTo>
                  <a:lnTo>
                    <a:pt x="2125058" y="217691"/>
                  </a:lnTo>
                  <a:lnTo>
                    <a:pt x="2139348" y="205887"/>
                  </a:lnTo>
                  <a:lnTo>
                    <a:pt x="2153864" y="194310"/>
                  </a:lnTo>
                  <a:lnTo>
                    <a:pt x="2161349" y="188862"/>
                  </a:lnTo>
                  <a:lnTo>
                    <a:pt x="2168608" y="183641"/>
                  </a:lnTo>
                  <a:lnTo>
                    <a:pt x="2176093" y="178193"/>
                  </a:lnTo>
                  <a:lnTo>
                    <a:pt x="2183351" y="173427"/>
                  </a:lnTo>
                  <a:lnTo>
                    <a:pt x="2190836" y="168433"/>
                  </a:lnTo>
                  <a:lnTo>
                    <a:pt x="2198321" y="164120"/>
                  </a:lnTo>
                  <a:lnTo>
                    <a:pt x="2205579" y="160034"/>
                  </a:lnTo>
                  <a:lnTo>
                    <a:pt x="2212837" y="155948"/>
                  </a:lnTo>
                  <a:lnTo>
                    <a:pt x="2219868" y="152543"/>
                  </a:lnTo>
                  <a:lnTo>
                    <a:pt x="2226900" y="149592"/>
                  </a:lnTo>
                  <a:lnTo>
                    <a:pt x="2233704" y="147095"/>
                  </a:lnTo>
                  <a:lnTo>
                    <a:pt x="2240509" y="144825"/>
                  </a:lnTo>
                  <a:lnTo>
                    <a:pt x="2247087" y="143009"/>
                  </a:lnTo>
                  <a:lnTo>
                    <a:pt x="2253438" y="141874"/>
                  </a:lnTo>
                  <a:lnTo>
                    <a:pt x="2253438" y="101922"/>
                  </a:lnTo>
                  <a:lnTo>
                    <a:pt x="2264779" y="94658"/>
                  </a:lnTo>
                  <a:lnTo>
                    <a:pt x="2276346" y="87167"/>
                  </a:lnTo>
                  <a:lnTo>
                    <a:pt x="2290409" y="78087"/>
                  </a:lnTo>
                  <a:lnTo>
                    <a:pt x="2305379" y="69007"/>
                  </a:lnTo>
                  <a:lnTo>
                    <a:pt x="2312637" y="64921"/>
                  </a:lnTo>
                  <a:lnTo>
                    <a:pt x="2319442" y="61289"/>
                  </a:lnTo>
                  <a:lnTo>
                    <a:pt x="2326020" y="57884"/>
                  </a:lnTo>
                  <a:lnTo>
                    <a:pt x="2331690" y="55161"/>
                  </a:lnTo>
                  <a:lnTo>
                    <a:pt x="2336453" y="53118"/>
                  </a:lnTo>
                  <a:lnTo>
                    <a:pt x="2338721" y="52663"/>
                  </a:lnTo>
                  <a:lnTo>
                    <a:pt x="2340309" y="52210"/>
                  </a:lnTo>
                  <a:lnTo>
                    <a:pt x="2340309" y="0"/>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76" name="Freeform 101"/>
            <p:cNvSpPr>
              <a:spLocks/>
            </p:cNvSpPr>
            <p:nvPr/>
          </p:nvSpPr>
          <p:spPr bwMode="auto">
            <a:xfrm>
              <a:off x="5076825" y="193675"/>
              <a:ext cx="766763" cy="2855913"/>
            </a:xfrm>
            <a:custGeom>
              <a:avLst/>
              <a:gdLst/>
              <a:ahLst/>
              <a:cxnLst/>
              <a:rect l="0" t="0" r="r" b="b"/>
              <a:pathLst>
                <a:path w="766763" h="2855913">
                  <a:moveTo>
                    <a:pt x="70757" y="2398713"/>
                  </a:moveTo>
                  <a:lnTo>
                    <a:pt x="72572" y="2398940"/>
                  </a:lnTo>
                  <a:lnTo>
                    <a:pt x="74386" y="2399167"/>
                  </a:lnTo>
                  <a:lnTo>
                    <a:pt x="76427" y="2400075"/>
                  </a:lnTo>
                  <a:lnTo>
                    <a:pt x="78015" y="2400755"/>
                  </a:lnTo>
                  <a:lnTo>
                    <a:pt x="79829" y="2401890"/>
                  </a:lnTo>
                  <a:lnTo>
                    <a:pt x="81416" y="2403251"/>
                  </a:lnTo>
                  <a:lnTo>
                    <a:pt x="83004" y="2404612"/>
                  </a:lnTo>
                  <a:lnTo>
                    <a:pt x="84591" y="2405974"/>
                  </a:lnTo>
                  <a:lnTo>
                    <a:pt x="87313" y="2409604"/>
                  </a:lnTo>
                  <a:lnTo>
                    <a:pt x="90034" y="2413915"/>
                  </a:lnTo>
                  <a:lnTo>
                    <a:pt x="92529" y="2418453"/>
                  </a:lnTo>
                  <a:lnTo>
                    <a:pt x="94797" y="2423445"/>
                  </a:lnTo>
                  <a:lnTo>
                    <a:pt x="97065" y="2428437"/>
                  </a:lnTo>
                  <a:lnTo>
                    <a:pt x="101600" y="2438647"/>
                  </a:lnTo>
                  <a:lnTo>
                    <a:pt x="104095" y="2443866"/>
                  </a:lnTo>
                  <a:lnTo>
                    <a:pt x="106816" y="2448631"/>
                  </a:lnTo>
                  <a:lnTo>
                    <a:pt x="109538" y="2453396"/>
                  </a:lnTo>
                  <a:lnTo>
                    <a:pt x="112259" y="2457707"/>
                  </a:lnTo>
                  <a:lnTo>
                    <a:pt x="115434" y="2461337"/>
                  </a:lnTo>
                  <a:lnTo>
                    <a:pt x="117022" y="2463152"/>
                  </a:lnTo>
                  <a:lnTo>
                    <a:pt x="118836" y="2464514"/>
                  </a:lnTo>
                  <a:lnTo>
                    <a:pt x="122691" y="2467236"/>
                  </a:lnTo>
                  <a:lnTo>
                    <a:pt x="126547" y="2469732"/>
                  </a:lnTo>
                  <a:lnTo>
                    <a:pt x="130629" y="2471774"/>
                  </a:lnTo>
                  <a:lnTo>
                    <a:pt x="135391" y="2473816"/>
                  </a:lnTo>
                  <a:lnTo>
                    <a:pt x="140154" y="2475178"/>
                  </a:lnTo>
                  <a:lnTo>
                    <a:pt x="144916" y="2476766"/>
                  </a:lnTo>
                  <a:lnTo>
                    <a:pt x="150359" y="2477901"/>
                  </a:lnTo>
                  <a:lnTo>
                    <a:pt x="155802" y="2478808"/>
                  </a:lnTo>
                  <a:lnTo>
                    <a:pt x="161245" y="2479716"/>
                  </a:lnTo>
                  <a:lnTo>
                    <a:pt x="167141" y="2480397"/>
                  </a:lnTo>
                  <a:lnTo>
                    <a:pt x="173038" y="2480623"/>
                  </a:lnTo>
                  <a:lnTo>
                    <a:pt x="179161" y="2480850"/>
                  </a:lnTo>
                  <a:lnTo>
                    <a:pt x="185511" y="2480623"/>
                  </a:lnTo>
                  <a:lnTo>
                    <a:pt x="191861" y="2480397"/>
                  </a:lnTo>
                  <a:lnTo>
                    <a:pt x="198438" y="2480170"/>
                  </a:lnTo>
                  <a:lnTo>
                    <a:pt x="205015" y="2479262"/>
                  </a:lnTo>
                  <a:lnTo>
                    <a:pt x="219756" y="2477674"/>
                  </a:lnTo>
                  <a:lnTo>
                    <a:pt x="236538" y="2474951"/>
                  </a:lnTo>
                  <a:lnTo>
                    <a:pt x="254908" y="2471774"/>
                  </a:lnTo>
                  <a:lnTo>
                    <a:pt x="273050" y="2468598"/>
                  </a:lnTo>
                  <a:lnTo>
                    <a:pt x="290286" y="2465648"/>
                  </a:lnTo>
                  <a:lnTo>
                    <a:pt x="305708" y="2463152"/>
                  </a:lnTo>
                  <a:lnTo>
                    <a:pt x="317954" y="2461337"/>
                  </a:lnTo>
                  <a:lnTo>
                    <a:pt x="322490" y="2460883"/>
                  </a:lnTo>
                  <a:lnTo>
                    <a:pt x="325892" y="2460883"/>
                  </a:lnTo>
                  <a:lnTo>
                    <a:pt x="329520" y="2460429"/>
                  </a:lnTo>
                  <a:lnTo>
                    <a:pt x="334509" y="2459749"/>
                  </a:lnTo>
                  <a:lnTo>
                    <a:pt x="340179" y="2458160"/>
                  </a:lnTo>
                  <a:lnTo>
                    <a:pt x="346983" y="2456345"/>
                  </a:lnTo>
                  <a:lnTo>
                    <a:pt x="362858" y="2451354"/>
                  </a:lnTo>
                  <a:lnTo>
                    <a:pt x="379867" y="2445454"/>
                  </a:lnTo>
                  <a:lnTo>
                    <a:pt x="397102" y="2439328"/>
                  </a:lnTo>
                  <a:lnTo>
                    <a:pt x="412977" y="2433429"/>
                  </a:lnTo>
                  <a:lnTo>
                    <a:pt x="419781" y="2430479"/>
                  </a:lnTo>
                  <a:lnTo>
                    <a:pt x="425677" y="2427756"/>
                  </a:lnTo>
                  <a:lnTo>
                    <a:pt x="430440" y="2425487"/>
                  </a:lnTo>
                  <a:lnTo>
                    <a:pt x="433842" y="2423672"/>
                  </a:lnTo>
                  <a:lnTo>
                    <a:pt x="437243" y="2421630"/>
                  </a:lnTo>
                  <a:lnTo>
                    <a:pt x="441552" y="2420042"/>
                  </a:lnTo>
                  <a:lnTo>
                    <a:pt x="446542" y="2417999"/>
                  </a:lnTo>
                  <a:lnTo>
                    <a:pt x="452211" y="2416184"/>
                  </a:lnTo>
                  <a:lnTo>
                    <a:pt x="458788" y="2414596"/>
                  </a:lnTo>
                  <a:lnTo>
                    <a:pt x="465592" y="2412781"/>
                  </a:lnTo>
                  <a:lnTo>
                    <a:pt x="473076" y="2411419"/>
                  </a:lnTo>
                  <a:lnTo>
                    <a:pt x="481013" y="2410285"/>
                  </a:lnTo>
                  <a:lnTo>
                    <a:pt x="488951" y="2409150"/>
                  </a:lnTo>
                  <a:lnTo>
                    <a:pt x="497342" y="2408470"/>
                  </a:lnTo>
                  <a:lnTo>
                    <a:pt x="505506" y="2408016"/>
                  </a:lnTo>
                  <a:lnTo>
                    <a:pt x="514124" y="2408016"/>
                  </a:lnTo>
                  <a:lnTo>
                    <a:pt x="522288" y="2408470"/>
                  </a:lnTo>
                  <a:lnTo>
                    <a:pt x="530226" y="2409150"/>
                  </a:lnTo>
                  <a:lnTo>
                    <a:pt x="538390" y="2410512"/>
                  </a:lnTo>
                  <a:lnTo>
                    <a:pt x="542018" y="2411419"/>
                  </a:lnTo>
                  <a:lnTo>
                    <a:pt x="545874" y="2412327"/>
                  </a:lnTo>
                  <a:lnTo>
                    <a:pt x="553358" y="2414369"/>
                  </a:lnTo>
                  <a:lnTo>
                    <a:pt x="561749" y="2416184"/>
                  </a:lnTo>
                  <a:lnTo>
                    <a:pt x="570367" y="2417999"/>
                  </a:lnTo>
                  <a:lnTo>
                    <a:pt x="578985" y="2419361"/>
                  </a:lnTo>
                  <a:lnTo>
                    <a:pt x="597127" y="2422537"/>
                  </a:lnTo>
                  <a:lnTo>
                    <a:pt x="614590" y="2425487"/>
                  </a:lnTo>
                  <a:lnTo>
                    <a:pt x="622754" y="2427075"/>
                  </a:lnTo>
                  <a:lnTo>
                    <a:pt x="630692" y="2428664"/>
                  </a:lnTo>
                  <a:lnTo>
                    <a:pt x="637722" y="2430252"/>
                  </a:lnTo>
                  <a:lnTo>
                    <a:pt x="644072" y="2431840"/>
                  </a:lnTo>
                  <a:lnTo>
                    <a:pt x="649515" y="2433882"/>
                  </a:lnTo>
                  <a:lnTo>
                    <a:pt x="652010" y="2434790"/>
                  </a:lnTo>
                  <a:lnTo>
                    <a:pt x="654051" y="2435698"/>
                  </a:lnTo>
                  <a:lnTo>
                    <a:pt x="655865" y="2436832"/>
                  </a:lnTo>
                  <a:lnTo>
                    <a:pt x="657452" y="2437967"/>
                  </a:lnTo>
                  <a:lnTo>
                    <a:pt x="658586" y="2439101"/>
                  </a:lnTo>
                  <a:lnTo>
                    <a:pt x="659494" y="2440236"/>
                  </a:lnTo>
                  <a:lnTo>
                    <a:pt x="662442" y="2445681"/>
                  </a:lnTo>
                  <a:lnTo>
                    <a:pt x="665390" y="2452488"/>
                  </a:lnTo>
                  <a:lnTo>
                    <a:pt x="666977" y="2456345"/>
                  </a:lnTo>
                  <a:lnTo>
                    <a:pt x="668111" y="2459976"/>
                  </a:lnTo>
                  <a:lnTo>
                    <a:pt x="669019" y="2463833"/>
                  </a:lnTo>
                  <a:lnTo>
                    <a:pt x="670152" y="2467463"/>
                  </a:lnTo>
                  <a:lnTo>
                    <a:pt x="670379" y="2471321"/>
                  </a:lnTo>
                  <a:lnTo>
                    <a:pt x="670606" y="2474724"/>
                  </a:lnTo>
                  <a:lnTo>
                    <a:pt x="670152" y="2478128"/>
                  </a:lnTo>
                  <a:lnTo>
                    <a:pt x="669699" y="2479943"/>
                  </a:lnTo>
                  <a:lnTo>
                    <a:pt x="669019" y="2481304"/>
                  </a:lnTo>
                  <a:lnTo>
                    <a:pt x="668565" y="2483119"/>
                  </a:lnTo>
                  <a:lnTo>
                    <a:pt x="667658" y="2484254"/>
                  </a:lnTo>
                  <a:lnTo>
                    <a:pt x="666977" y="2485615"/>
                  </a:lnTo>
                  <a:lnTo>
                    <a:pt x="665617" y="2486977"/>
                  </a:lnTo>
                  <a:lnTo>
                    <a:pt x="664483" y="2487884"/>
                  </a:lnTo>
                  <a:lnTo>
                    <a:pt x="662895" y="2488792"/>
                  </a:lnTo>
                  <a:lnTo>
                    <a:pt x="661308" y="2489926"/>
                  </a:lnTo>
                  <a:lnTo>
                    <a:pt x="659494" y="2490607"/>
                  </a:lnTo>
                  <a:lnTo>
                    <a:pt x="655185" y="2491968"/>
                  </a:lnTo>
                  <a:lnTo>
                    <a:pt x="650195" y="2493103"/>
                  </a:lnTo>
                  <a:lnTo>
                    <a:pt x="644526" y="2494237"/>
                  </a:lnTo>
                  <a:lnTo>
                    <a:pt x="638176" y="2495145"/>
                  </a:lnTo>
                  <a:lnTo>
                    <a:pt x="631599" y="2495826"/>
                  </a:lnTo>
                  <a:lnTo>
                    <a:pt x="624795" y="2496506"/>
                  </a:lnTo>
                  <a:lnTo>
                    <a:pt x="617992" y="2496960"/>
                  </a:lnTo>
                  <a:lnTo>
                    <a:pt x="611188" y="2497187"/>
                  </a:lnTo>
                  <a:lnTo>
                    <a:pt x="604611" y="2497187"/>
                  </a:lnTo>
                  <a:lnTo>
                    <a:pt x="598261" y="2497187"/>
                  </a:lnTo>
                  <a:lnTo>
                    <a:pt x="592592" y="2496960"/>
                  </a:lnTo>
                  <a:lnTo>
                    <a:pt x="587602" y="2496506"/>
                  </a:lnTo>
                  <a:lnTo>
                    <a:pt x="583067" y="2495599"/>
                  </a:lnTo>
                  <a:lnTo>
                    <a:pt x="579665" y="2494691"/>
                  </a:lnTo>
                  <a:lnTo>
                    <a:pt x="578304" y="2494237"/>
                  </a:lnTo>
                  <a:lnTo>
                    <a:pt x="577397" y="2493784"/>
                  </a:lnTo>
                  <a:lnTo>
                    <a:pt x="576490" y="2493330"/>
                  </a:lnTo>
                  <a:lnTo>
                    <a:pt x="576263" y="2492422"/>
                  </a:lnTo>
                  <a:lnTo>
                    <a:pt x="575810" y="2491741"/>
                  </a:lnTo>
                  <a:lnTo>
                    <a:pt x="575129" y="2491288"/>
                  </a:lnTo>
                  <a:lnTo>
                    <a:pt x="574222" y="2490834"/>
                  </a:lnTo>
                  <a:lnTo>
                    <a:pt x="572861" y="2490380"/>
                  </a:lnTo>
                  <a:lnTo>
                    <a:pt x="569460" y="2489699"/>
                  </a:lnTo>
                  <a:lnTo>
                    <a:pt x="565377" y="2489472"/>
                  </a:lnTo>
                  <a:lnTo>
                    <a:pt x="560615" y="2489019"/>
                  </a:lnTo>
                  <a:lnTo>
                    <a:pt x="555172" y="2489019"/>
                  </a:lnTo>
                  <a:lnTo>
                    <a:pt x="543152" y="2489699"/>
                  </a:lnTo>
                  <a:lnTo>
                    <a:pt x="531133" y="2490607"/>
                  </a:lnTo>
                  <a:lnTo>
                    <a:pt x="519567" y="2491288"/>
                  </a:lnTo>
                  <a:lnTo>
                    <a:pt x="510042" y="2492195"/>
                  </a:lnTo>
                  <a:lnTo>
                    <a:pt x="504372" y="2492422"/>
                  </a:lnTo>
                  <a:lnTo>
                    <a:pt x="501877" y="2492876"/>
                  </a:lnTo>
                  <a:lnTo>
                    <a:pt x="498476" y="2493784"/>
                  </a:lnTo>
                  <a:lnTo>
                    <a:pt x="494393" y="2495372"/>
                  </a:lnTo>
                  <a:lnTo>
                    <a:pt x="489631" y="2497414"/>
                  </a:lnTo>
                  <a:lnTo>
                    <a:pt x="479199" y="2502406"/>
                  </a:lnTo>
                  <a:lnTo>
                    <a:pt x="468086" y="2508305"/>
                  </a:lnTo>
                  <a:lnTo>
                    <a:pt x="457427" y="2514204"/>
                  </a:lnTo>
                  <a:lnTo>
                    <a:pt x="448356" y="2519423"/>
                  </a:lnTo>
                  <a:lnTo>
                    <a:pt x="439511" y="2524188"/>
                  </a:lnTo>
                  <a:lnTo>
                    <a:pt x="456974" y="2524415"/>
                  </a:lnTo>
                  <a:lnTo>
                    <a:pt x="475343" y="2525095"/>
                  </a:lnTo>
                  <a:lnTo>
                    <a:pt x="496661" y="2526003"/>
                  </a:lnTo>
                  <a:lnTo>
                    <a:pt x="518886" y="2526911"/>
                  </a:lnTo>
                  <a:lnTo>
                    <a:pt x="539297" y="2528045"/>
                  </a:lnTo>
                  <a:lnTo>
                    <a:pt x="548368" y="2528726"/>
                  </a:lnTo>
                  <a:lnTo>
                    <a:pt x="556079" y="2529860"/>
                  </a:lnTo>
                  <a:lnTo>
                    <a:pt x="562202" y="2530541"/>
                  </a:lnTo>
                  <a:lnTo>
                    <a:pt x="566285" y="2531676"/>
                  </a:lnTo>
                  <a:lnTo>
                    <a:pt x="569460" y="2532810"/>
                  </a:lnTo>
                  <a:lnTo>
                    <a:pt x="572635" y="2534398"/>
                  </a:lnTo>
                  <a:lnTo>
                    <a:pt x="575810" y="2536213"/>
                  </a:lnTo>
                  <a:lnTo>
                    <a:pt x="579211" y="2538029"/>
                  </a:lnTo>
                  <a:lnTo>
                    <a:pt x="585788" y="2542794"/>
                  </a:lnTo>
                  <a:lnTo>
                    <a:pt x="592592" y="2547785"/>
                  </a:lnTo>
                  <a:lnTo>
                    <a:pt x="606426" y="2558450"/>
                  </a:lnTo>
                  <a:lnTo>
                    <a:pt x="613229" y="2563668"/>
                  </a:lnTo>
                  <a:lnTo>
                    <a:pt x="620486" y="2568206"/>
                  </a:lnTo>
                  <a:lnTo>
                    <a:pt x="624342" y="2570702"/>
                  </a:lnTo>
                  <a:lnTo>
                    <a:pt x="628877" y="2573198"/>
                  </a:lnTo>
                  <a:lnTo>
                    <a:pt x="640217" y="2578190"/>
                  </a:lnTo>
                  <a:lnTo>
                    <a:pt x="652690" y="2583862"/>
                  </a:lnTo>
                  <a:lnTo>
                    <a:pt x="666070" y="2589535"/>
                  </a:lnTo>
                  <a:lnTo>
                    <a:pt x="679224" y="2595207"/>
                  </a:lnTo>
                  <a:lnTo>
                    <a:pt x="685574" y="2598157"/>
                  </a:lnTo>
                  <a:lnTo>
                    <a:pt x="691470" y="2601106"/>
                  </a:lnTo>
                  <a:lnTo>
                    <a:pt x="696686" y="2603829"/>
                  </a:lnTo>
                  <a:lnTo>
                    <a:pt x="701222" y="2606779"/>
                  </a:lnTo>
                  <a:lnTo>
                    <a:pt x="705077" y="2609275"/>
                  </a:lnTo>
                  <a:lnTo>
                    <a:pt x="708026" y="2611771"/>
                  </a:lnTo>
                  <a:lnTo>
                    <a:pt x="708933" y="2613132"/>
                  </a:lnTo>
                  <a:lnTo>
                    <a:pt x="710067" y="2614493"/>
                  </a:lnTo>
                  <a:lnTo>
                    <a:pt x="710974" y="2616082"/>
                  </a:lnTo>
                  <a:lnTo>
                    <a:pt x="711654" y="2617443"/>
                  </a:lnTo>
                  <a:lnTo>
                    <a:pt x="712108" y="2619258"/>
                  </a:lnTo>
                  <a:lnTo>
                    <a:pt x="712561" y="2620847"/>
                  </a:lnTo>
                  <a:lnTo>
                    <a:pt x="712788" y="2622889"/>
                  </a:lnTo>
                  <a:lnTo>
                    <a:pt x="712788" y="2624477"/>
                  </a:lnTo>
                  <a:lnTo>
                    <a:pt x="712561" y="2628334"/>
                  </a:lnTo>
                  <a:lnTo>
                    <a:pt x="711881" y="2632418"/>
                  </a:lnTo>
                  <a:lnTo>
                    <a:pt x="710747" y="2636276"/>
                  </a:lnTo>
                  <a:lnTo>
                    <a:pt x="708706" y="2639906"/>
                  </a:lnTo>
                  <a:lnTo>
                    <a:pt x="706665" y="2643536"/>
                  </a:lnTo>
                  <a:lnTo>
                    <a:pt x="703717" y="2647167"/>
                  </a:lnTo>
                  <a:lnTo>
                    <a:pt x="701902" y="2648755"/>
                  </a:lnTo>
                  <a:lnTo>
                    <a:pt x="700315" y="2650116"/>
                  </a:lnTo>
                  <a:lnTo>
                    <a:pt x="698274" y="2651478"/>
                  </a:lnTo>
                  <a:lnTo>
                    <a:pt x="696233" y="2653066"/>
                  </a:lnTo>
                  <a:lnTo>
                    <a:pt x="694419" y="2654201"/>
                  </a:lnTo>
                  <a:lnTo>
                    <a:pt x="691924" y="2655335"/>
                  </a:lnTo>
                  <a:lnTo>
                    <a:pt x="689656" y="2656243"/>
                  </a:lnTo>
                  <a:lnTo>
                    <a:pt x="687388" y="2656923"/>
                  </a:lnTo>
                  <a:lnTo>
                    <a:pt x="684667" y="2657604"/>
                  </a:lnTo>
                  <a:lnTo>
                    <a:pt x="681945" y="2657831"/>
                  </a:lnTo>
                  <a:lnTo>
                    <a:pt x="678997" y="2658285"/>
                  </a:lnTo>
                  <a:lnTo>
                    <a:pt x="676049" y="2658285"/>
                  </a:lnTo>
                  <a:lnTo>
                    <a:pt x="670379" y="2658058"/>
                  </a:lnTo>
                  <a:lnTo>
                    <a:pt x="664029" y="2657377"/>
                  </a:lnTo>
                  <a:lnTo>
                    <a:pt x="657679" y="2656243"/>
                  </a:lnTo>
                  <a:lnTo>
                    <a:pt x="651102" y="2654654"/>
                  </a:lnTo>
                  <a:lnTo>
                    <a:pt x="644752" y="2653066"/>
                  </a:lnTo>
                  <a:lnTo>
                    <a:pt x="638629" y="2650797"/>
                  </a:lnTo>
                  <a:lnTo>
                    <a:pt x="632506" y="2648301"/>
                  </a:lnTo>
                  <a:lnTo>
                    <a:pt x="626836" y="2646032"/>
                  </a:lnTo>
                  <a:lnTo>
                    <a:pt x="621167" y="2643536"/>
                  </a:lnTo>
                  <a:lnTo>
                    <a:pt x="615951" y="2640814"/>
                  </a:lnTo>
                  <a:lnTo>
                    <a:pt x="611415" y="2638091"/>
                  </a:lnTo>
                  <a:lnTo>
                    <a:pt x="607333" y="2635595"/>
                  </a:lnTo>
                  <a:lnTo>
                    <a:pt x="603931" y="2633099"/>
                  </a:lnTo>
                  <a:lnTo>
                    <a:pt x="601210" y="2630603"/>
                  </a:lnTo>
                  <a:lnTo>
                    <a:pt x="599168" y="2628788"/>
                  </a:lnTo>
                  <a:lnTo>
                    <a:pt x="598488" y="2627653"/>
                  </a:lnTo>
                  <a:lnTo>
                    <a:pt x="598035" y="2626746"/>
                  </a:lnTo>
                  <a:lnTo>
                    <a:pt x="597581" y="2625838"/>
                  </a:lnTo>
                  <a:lnTo>
                    <a:pt x="596674" y="2624931"/>
                  </a:lnTo>
                  <a:lnTo>
                    <a:pt x="595767" y="2624250"/>
                  </a:lnTo>
                  <a:lnTo>
                    <a:pt x="594860" y="2623342"/>
                  </a:lnTo>
                  <a:lnTo>
                    <a:pt x="591911" y="2621754"/>
                  </a:lnTo>
                  <a:lnTo>
                    <a:pt x="588510" y="2620393"/>
                  </a:lnTo>
                  <a:lnTo>
                    <a:pt x="584654" y="2619258"/>
                  </a:lnTo>
                  <a:lnTo>
                    <a:pt x="580345" y="2617897"/>
                  </a:lnTo>
                  <a:lnTo>
                    <a:pt x="575356" y="2616762"/>
                  </a:lnTo>
                  <a:lnTo>
                    <a:pt x="570367" y="2615855"/>
                  </a:lnTo>
                  <a:lnTo>
                    <a:pt x="559708" y="2614040"/>
                  </a:lnTo>
                  <a:lnTo>
                    <a:pt x="549502" y="2612905"/>
                  </a:lnTo>
                  <a:lnTo>
                    <a:pt x="540204" y="2612224"/>
                  </a:lnTo>
                  <a:lnTo>
                    <a:pt x="532720" y="2611771"/>
                  </a:lnTo>
                  <a:lnTo>
                    <a:pt x="524556" y="2611544"/>
                  </a:lnTo>
                  <a:lnTo>
                    <a:pt x="512536" y="2611090"/>
                  </a:lnTo>
                  <a:lnTo>
                    <a:pt x="484642" y="2609955"/>
                  </a:lnTo>
                  <a:lnTo>
                    <a:pt x="449036" y="2607913"/>
                  </a:lnTo>
                  <a:lnTo>
                    <a:pt x="459922" y="2610636"/>
                  </a:lnTo>
                  <a:lnTo>
                    <a:pt x="471488" y="2613586"/>
                  </a:lnTo>
                  <a:lnTo>
                    <a:pt x="485322" y="2617216"/>
                  </a:lnTo>
                  <a:lnTo>
                    <a:pt x="499610" y="2621300"/>
                  </a:lnTo>
                  <a:lnTo>
                    <a:pt x="506640" y="2623796"/>
                  </a:lnTo>
                  <a:lnTo>
                    <a:pt x="513217" y="2626292"/>
                  </a:lnTo>
                  <a:lnTo>
                    <a:pt x="519567" y="2628788"/>
                  </a:lnTo>
                  <a:lnTo>
                    <a:pt x="525010" y="2631057"/>
                  </a:lnTo>
                  <a:lnTo>
                    <a:pt x="529318" y="2633553"/>
                  </a:lnTo>
                  <a:lnTo>
                    <a:pt x="531360" y="2634687"/>
                  </a:lnTo>
                  <a:lnTo>
                    <a:pt x="532720" y="2636049"/>
                  </a:lnTo>
                  <a:lnTo>
                    <a:pt x="538843" y="2641494"/>
                  </a:lnTo>
                  <a:lnTo>
                    <a:pt x="545420" y="2647847"/>
                  </a:lnTo>
                  <a:lnTo>
                    <a:pt x="559708" y="2662142"/>
                  </a:lnTo>
                  <a:lnTo>
                    <a:pt x="574222" y="2676437"/>
                  </a:lnTo>
                  <a:lnTo>
                    <a:pt x="580799" y="2682790"/>
                  </a:lnTo>
                  <a:lnTo>
                    <a:pt x="586695" y="2688008"/>
                  </a:lnTo>
                  <a:lnTo>
                    <a:pt x="593726" y="2693681"/>
                  </a:lnTo>
                  <a:lnTo>
                    <a:pt x="601890" y="2700261"/>
                  </a:lnTo>
                  <a:lnTo>
                    <a:pt x="620713" y="2715009"/>
                  </a:lnTo>
                  <a:lnTo>
                    <a:pt x="629331" y="2722270"/>
                  </a:lnTo>
                  <a:lnTo>
                    <a:pt x="637042" y="2728623"/>
                  </a:lnTo>
                  <a:lnTo>
                    <a:pt x="639763" y="2731573"/>
                  </a:lnTo>
                  <a:lnTo>
                    <a:pt x="642031" y="2733842"/>
                  </a:lnTo>
                  <a:lnTo>
                    <a:pt x="643845" y="2736111"/>
                  </a:lnTo>
                  <a:lnTo>
                    <a:pt x="644299" y="2737018"/>
                  </a:lnTo>
                  <a:lnTo>
                    <a:pt x="644526" y="2737926"/>
                  </a:lnTo>
                  <a:lnTo>
                    <a:pt x="644752" y="2739741"/>
                  </a:lnTo>
                  <a:lnTo>
                    <a:pt x="644526" y="2741783"/>
                  </a:lnTo>
                  <a:lnTo>
                    <a:pt x="644072" y="2744052"/>
                  </a:lnTo>
                  <a:lnTo>
                    <a:pt x="642938" y="2746775"/>
                  </a:lnTo>
                  <a:lnTo>
                    <a:pt x="641804" y="2749725"/>
                  </a:lnTo>
                  <a:lnTo>
                    <a:pt x="640217" y="2752448"/>
                  </a:lnTo>
                  <a:lnTo>
                    <a:pt x="638176" y="2755397"/>
                  </a:lnTo>
                  <a:lnTo>
                    <a:pt x="635908" y="2758120"/>
                  </a:lnTo>
                  <a:lnTo>
                    <a:pt x="633640" y="2760616"/>
                  </a:lnTo>
                  <a:lnTo>
                    <a:pt x="630692" y="2762885"/>
                  </a:lnTo>
                  <a:lnTo>
                    <a:pt x="627744" y="2764927"/>
                  </a:lnTo>
                  <a:lnTo>
                    <a:pt x="624342" y="2766288"/>
                  </a:lnTo>
                  <a:lnTo>
                    <a:pt x="622527" y="2766969"/>
                  </a:lnTo>
                  <a:lnTo>
                    <a:pt x="620940" y="2767196"/>
                  </a:lnTo>
                  <a:lnTo>
                    <a:pt x="619126" y="2767650"/>
                  </a:lnTo>
                  <a:lnTo>
                    <a:pt x="617311" y="2767650"/>
                  </a:lnTo>
                  <a:lnTo>
                    <a:pt x="615270" y="2767650"/>
                  </a:lnTo>
                  <a:lnTo>
                    <a:pt x="613229" y="2767423"/>
                  </a:lnTo>
                  <a:lnTo>
                    <a:pt x="611188" y="2766969"/>
                  </a:lnTo>
                  <a:lnTo>
                    <a:pt x="609147" y="2766515"/>
                  </a:lnTo>
                  <a:lnTo>
                    <a:pt x="604838" y="2764927"/>
                  </a:lnTo>
                  <a:lnTo>
                    <a:pt x="600302" y="2762658"/>
                  </a:lnTo>
                  <a:lnTo>
                    <a:pt x="595540" y="2759708"/>
                  </a:lnTo>
                  <a:lnTo>
                    <a:pt x="590551" y="2756532"/>
                  </a:lnTo>
                  <a:lnTo>
                    <a:pt x="585561" y="2753128"/>
                  </a:lnTo>
                  <a:lnTo>
                    <a:pt x="580572" y="2749498"/>
                  </a:lnTo>
                  <a:lnTo>
                    <a:pt x="570367" y="2742010"/>
                  </a:lnTo>
                  <a:lnTo>
                    <a:pt x="560615" y="2734976"/>
                  </a:lnTo>
                  <a:lnTo>
                    <a:pt x="551770" y="2728623"/>
                  </a:lnTo>
                  <a:lnTo>
                    <a:pt x="547915" y="2725900"/>
                  </a:lnTo>
                  <a:lnTo>
                    <a:pt x="544286" y="2723858"/>
                  </a:lnTo>
                  <a:lnTo>
                    <a:pt x="541111" y="2722497"/>
                  </a:lnTo>
                  <a:lnTo>
                    <a:pt x="539524" y="2722043"/>
                  </a:lnTo>
                  <a:lnTo>
                    <a:pt x="538390" y="2721816"/>
                  </a:lnTo>
                  <a:lnTo>
                    <a:pt x="532720" y="2720682"/>
                  </a:lnTo>
                  <a:lnTo>
                    <a:pt x="525917" y="2719093"/>
                  </a:lnTo>
                  <a:lnTo>
                    <a:pt x="518433" y="2717051"/>
                  </a:lnTo>
                  <a:lnTo>
                    <a:pt x="510042" y="2715009"/>
                  </a:lnTo>
                  <a:lnTo>
                    <a:pt x="494167" y="2709791"/>
                  </a:lnTo>
                  <a:lnTo>
                    <a:pt x="480786" y="2705026"/>
                  </a:lnTo>
                  <a:lnTo>
                    <a:pt x="477611" y="2703891"/>
                  </a:lnTo>
                  <a:lnTo>
                    <a:pt x="474209" y="2702984"/>
                  </a:lnTo>
                  <a:lnTo>
                    <a:pt x="465818" y="2701169"/>
                  </a:lnTo>
                  <a:lnTo>
                    <a:pt x="456974" y="2699580"/>
                  </a:lnTo>
                  <a:lnTo>
                    <a:pt x="448129" y="2698446"/>
                  </a:lnTo>
                  <a:lnTo>
                    <a:pt x="432934" y="2696404"/>
                  </a:lnTo>
                  <a:lnTo>
                    <a:pt x="426584" y="2695723"/>
                  </a:lnTo>
                  <a:lnTo>
                    <a:pt x="435429" y="2701849"/>
                  </a:lnTo>
                  <a:lnTo>
                    <a:pt x="444727" y="2708429"/>
                  </a:lnTo>
                  <a:lnTo>
                    <a:pt x="455613" y="2716144"/>
                  </a:lnTo>
                  <a:lnTo>
                    <a:pt x="466952" y="2724993"/>
                  </a:lnTo>
                  <a:lnTo>
                    <a:pt x="472622" y="2729304"/>
                  </a:lnTo>
                  <a:lnTo>
                    <a:pt x="477838" y="2733388"/>
                  </a:lnTo>
                  <a:lnTo>
                    <a:pt x="482374" y="2737472"/>
                  </a:lnTo>
                  <a:lnTo>
                    <a:pt x="486229" y="2741556"/>
                  </a:lnTo>
                  <a:lnTo>
                    <a:pt x="489404" y="2744960"/>
                  </a:lnTo>
                  <a:lnTo>
                    <a:pt x="491899" y="2747683"/>
                  </a:lnTo>
                  <a:lnTo>
                    <a:pt x="495301" y="2754036"/>
                  </a:lnTo>
                  <a:lnTo>
                    <a:pt x="498929" y="2761750"/>
                  </a:lnTo>
                  <a:lnTo>
                    <a:pt x="502785" y="2769919"/>
                  </a:lnTo>
                  <a:lnTo>
                    <a:pt x="506413" y="2778995"/>
                  </a:lnTo>
                  <a:lnTo>
                    <a:pt x="513443" y="2796466"/>
                  </a:lnTo>
                  <a:lnTo>
                    <a:pt x="516618" y="2804180"/>
                  </a:lnTo>
                  <a:lnTo>
                    <a:pt x="519793" y="2811441"/>
                  </a:lnTo>
                  <a:lnTo>
                    <a:pt x="526143" y="2825282"/>
                  </a:lnTo>
                  <a:lnTo>
                    <a:pt x="529545" y="2832770"/>
                  </a:lnTo>
                  <a:lnTo>
                    <a:pt x="532267" y="2839803"/>
                  </a:lnTo>
                  <a:lnTo>
                    <a:pt x="533401" y="2843207"/>
                  </a:lnTo>
                  <a:lnTo>
                    <a:pt x="534308" y="2846157"/>
                  </a:lnTo>
                  <a:lnTo>
                    <a:pt x="534761" y="2849106"/>
                  </a:lnTo>
                  <a:lnTo>
                    <a:pt x="534988" y="2851375"/>
                  </a:lnTo>
                  <a:lnTo>
                    <a:pt x="534761" y="2853190"/>
                  </a:lnTo>
                  <a:lnTo>
                    <a:pt x="534535" y="2854325"/>
                  </a:lnTo>
                  <a:lnTo>
                    <a:pt x="534081" y="2854779"/>
                  </a:lnTo>
                  <a:lnTo>
                    <a:pt x="533401" y="2855232"/>
                  </a:lnTo>
                  <a:lnTo>
                    <a:pt x="532720" y="2855686"/>
                  </a:lnTo>
                  <a:lnTo>
                    <a:pt x="531813" y="2855913"/>
                  </a:lnTo>
                  <a:lnTo>
                    <a:pt x="530906" y="2855913"/>
                  </a:lnTo>
                  <a:lnTo>
                    <a:pt x="525690" y="2855913"/>
                  </a:lnTo>
                  <a:lnTo>
                    <a:pt x="518886" y="2855459"/>
                  </a:lnTo>
                  <a:lnTo>
                    <a:pt x="514804" y="2855006"/>
                  </a:lnTo>
                  <a:lnTo>
                    <a:pt x="510722" y="2854325"/>
                  </a:lnTo>
                  <a:lnTo>
                    <a:pt x="505960" y="2853190"/>
                  </a:lnTo>
                  <a:lnTo>
                    <a:pt x="501424" y="2851829"/>
                  </a:lnTo>
                  <a:lnTo>
                    <a:pt x="496435" y="2850014"/>
                  </a:lnTo>
                  <a:lnTo>
                    <a:pt x="491445" y="2847972"/>
                  </a:lnTo>
                  <a:lnTo>
                    <a:pt x="486456" y="2845249"/>
                  </a:lnTo>
                  <a:lnTo>
                    <a:pt x="481467" y="2841845"/>
                  </a:lnTo>
                  <a:lnTo>
                    <a:pt x="476251" y="2837988"/>
                  </a:lnTo>
                  <a:lnTo>
                    <a:pt x="471488" y="2833450"/>
                  </a:lnTo>
                  <a:lnTo>
                    <a:pt x="468993" y="2831181"/>
                  </a:lnTo>
                  <a:lnTo>
                    <a:pt x="466499" y="2828458"/>
                  </a:lnTo>
                  <a:lnTo>
                    <a:pt x="464458" y="2825509"/>
                  </a:lnTo>
                  <a:lnTo>
                    <a:pt x="461963" y="2822559"/>
                  </a:lnTo>
                  <a:lnTo>
                    <a:pt x="453345" y="2810760"/>
                  </a:lnTo>
                  <a:lnTo>
                    <a:pt x="445861" y="2801458"/>
                  </a:lnTo>
                  <a:lnTo>
                    <a:pt x="442459" y="2796920"/>
                  </a:lnTo>
                  <a:lnTo>
                    <a:pt x="439058" y="2793289"/>
                  </a:lnTo>
                  <a:lnTo>
                    <a:pt x="435883" y="2789886"/>
                  </a:lnTo>
                  <a:lnTo>
                    <a:pt x="432934" y="2786936"/>
                  </a:lnTo>
                  <a:lnTo>
                    <a:pt x="429759" y="2784213"/>
                  </a:lnTo>
                  <a:lnTo>
                    <a:pt x="426811" y="2782171"/>
                  </a:lnTo>
                  <a:lnTo>
                    <a:pt x="423863" y="2780129"/>
                  </a:lnTo>
                  <a:lnTo>
                    <a:pt x="420915" y="2778541"/>
                  </a:lnTo>
                  <a:lnTo>
                    <a:pt x="417967" y="2776953"/>
                  </a:lnTo>
                  <a:lnTo>
                    <a:pt x="414792" y="2775818"/>
                  </a:lnTo>
                  <a:lnTo>
                    <a:pt x="411390" y="2774910"/>
                  </a:lnTo>
                  <a:lnTo>
                    <a:pt x="407988" y="2774003"/>
                  </a:lnTo>
                  <a:lnTo>
                    <a:pt x="404359" y="2773322"/>
                  </a:lnTo>
                  <a:lnTo>
                    <a:pt x="400051" y="2772868"/>
                  </a:lnTo>
                  <a:lnTo>
                    <a:pt x="390299" y="2771961"/>
                  </a:lnTo>
                  <a:lnTo>
                    <a:pt x="379413" y="2771734"/>
                  </a:lnTo>
                  <a:lnTo>
                    <a:pt x="366940" y="2771734"/>
                  </a:lnTo>
                  <a:lnTo>
                    <a:pt x="353559" y="2772415"/>
                  </a:lnTo>
                  <a:lnTo>
                    <a:pt x="339272" y="2773322"/>
                  </a:lnTo>
                  <a:lnTo>
                    <a:pt x="324304" y="2775364"/>
                  </a:lnTo>
                  <a:lnTo>
                    <a:pt x="316820" y="2776272"/>
                  </a:lnTo>
                  <a:lnTo>
                    <a:pt x="309336" y="2777633"/>
                  </a:lnTo>
                  <a:lnTo>
                    <a:pt x="301399" y="2779448"/>
                  </a:lnTo>
                  <a:lnTo>
                    <a:pt x="292554" y="2781717"/>
                  </a:lnTo>
                  <a:lnTo>
                    <a:pt x="283483" y="2784213"/>
                  </a:lnTo>
                  <a:lnTo>
                    <a:pt x="273958" y="2787390"/>
                  </a:lnTo>
                  <a:lnTo>
                    <a:pt x="254227" y="2793970"/>
                  </a:lnTo>
                  <a:lnTo>
                    <a:pt x="234043" y="2800777"/>
                  </a:lnTo>
                  <a:lnTo>
                    <a:pt x="224065" y="2803727"/>
                  </a:lnTo>
                  <a:lnTo>
                    <a:pt x="214540" y="2806676"/>
                  </a:lnTo>
                  <a:lnTo>
                    <a:pt x="205241" y="2809172"/>
                  </a:lnTo>
                  <a:lnTo>
                    <a:pt x="196170" y="2811214"/>
                  </a:lnTo>
                  <a:lnTo>
                    <a:pt x="192088" y="2811895"/>
                  </a:lnTo>
                  <a:lnTo>
                    <a:pt x="187779" y="2812349"/>
                  </a:lnTo>
                  <a:lnTo>
                    <a:pt x="183697" y="2812576"/>
                  </a:lnTo>
                  <a:lnTo>
                    <a:pt x="180068" y="2812802"/>
                  </a:lnTo>
                  <a:lnTo>
                    <a:pt x="176440" y="2812802"/>
                  </a:lnTo>
                  <a:lnTo>
                    <a:pt x="173038" y="2812576"/>
                  </a:lnTo>
                  <a:lnTo>
                    <a:pt x="169636" y="2812122"/>
                  </a:lnTo>
                  <a:lnTo>
                    <a:pt x="166688" y="2811441"/>
                  </a:lnTo>
                  <a:lnTo>
                    <a:pt x="151493" y="2806676"/>
                  </a:lnTo>
                  <a:lnTo>
                    <a:pt x="130856" y="2800096"/>
                  </a:lnTo>
                  <a:lnTo>
                    <a:pt x="119063" y="2796466"/>
                  </a:lnTo>
                  <a:lnTo>
                    <a:pt x="106363" y="2792155"/>
                  </a:lnTo>
                  <a:lnTo>
                    <a:pt x="93436" y="2787617"/>
                  </a:lnTo>
                  <a:lnTo>
                    <a:pt x="80282" y="2782852"/>
                  </a:lnTo>
                  <a:lnTo>
                    <a:pt x="67129" y="2777633"/>
                  </a:lnTo>
                  <a:lnTo>
                    <a:pt x="54429" y="2772415"/>
                  </a:lnTo>
                  <a:lnTo>
                    <a:pt x="42409" y="2766742"/>
                  </a:lnTo>
                  <a:lnTo>
                    <a:pt x="31070" y="2761070"/>
                  </a:lnTo>
                  <a:lnTo>
                    <a:pt x="26081" y="2758347"/>
                  </a:lnTo>
                  <a:lnTo>
                    <a:pt x="20865" y="2755397"/>
                  </a:lnTo>
                  <a:lnTo>
                    <a:pt x="16556" y="2752674"/>
                  </a:lnTo>
                  <a:lnTo>
                    <a:pt x="12473" y="2749725"/>
                  </a:lnTo>
                  <a:lnTo>
                    <a:pt x="8391" y="2746775"/>
                  </a:lnTo>
                  <a:lnTo>
                    <a:pt x="4990" y="2743825"/>
                  </a:lnTo>
                  <a:lnTo>
                    <a:pt x="2495" y="2740876"/>
                  </a:lnTo>
                  <a:lnTo>
                    <a:pt x="0" y="2737926"/>
                  </a:lnTo>
                  <a:lnTo>
                    <a:pt x="4536" y="2733615"/>
                  </a:lnTo>
                  <a:lnTo>
                    <a:pt x="17236" y="2722043"/>
                  </a:lnTo>
                  <a:lnTo>
                    <a:pt x="34925" y="2705026"/>
                  </a:lnTo>
                  <a:lnTo>
                    <a:pt x="45131" y="2694815"/>
                  </a:lnTo>
                  <a:lnTo>
                    <a:pt x="56016" y="2684151"/>
                  </a:lnTo>
                  <a:lnTo>
                    <a:pt x="66449" y="2673033"/>
                  </a:lnTo>
                  <a:lnTo>
                    <a:pt x="76881" y="2661915"/>
                  </a:lnTo>
                  <a:lnTo>
                    <a:pt x="86859" y="2650343"/>
                  </a:lnTo>
                  <a:lnTo>
                    <a:pt x="95931" y="2639452"/>
                  </a:lnTo>
                  <a:lnTo>
                    <a:pt x="100013" y="2634007"/>
                  </a:lnTo>
                  <a:lnTo>
                    <a:pt x="103641" y="2629015"/>
                  </a:lnTo>
                  <a:lnTo>
                    <a:pt x="107043" y="2623796"/>
                  </a:lnTo>
                  <a:lnTo>
                    <a:pt x="110218" y="2619031"/>
                  </a:lnTo>
                  <a:lnTo>
                    <a:pt x="112713" y="2614266"/>
                  </a:lnTo>
                  <a:lnTo>
                    <a:pt x="114754" y="2610182"/>
                  </a:lnTo>
                  <a:lnTo>
                    <a:pt x="116341" y="2606098"/>
                  </a:lnTo>
                  <a:lnTo>
                    <a:pt x="117249" y="2602468"/>
                  </a:lnTo>
                  <a:lnTo>
                    <a:pt x="117929" y="2599064"/>
                  </a:lnTo>
                  <a:lnTo>
                    <a:pt x="118609" y="2595661"/>
                  </a:lnTo>
                  <a:lnTo>
                    <a:pt x="118836" y="2592030"/>
                  </a:lnTo>
                  <a:lnTo>
                    <a:pt x="118836" y="2588627"/>
                  </a:lnTo>
                  <a:lnTo>
                    <a:pt x="118609" y="2582047"/>
                  </a:lnTo>
                  <a:lnTo>
                    <a:pt x="117702" y="2575921"/>
                  </a:lnTo>
                  <a:lnTo>
                    <a:pt x="116568" y="2569568"/>
                  </a:lnTo>
                  <a:lnTo>
                    <a:pt x="114981" y="2563441"/>
                  </a:lnTo>
                  <a:lnTo>
                    <a:pt x="112940" y="2557542"/>
                  </a:lnTo>
                  <a:lnTo>
                    <a:pt x="110445" y="2552096"/>
                  </a:lnTo>
                  <a:lnTo>
                    <a:pt x="107724" y="2546878"/>
                  </a:lnTo>
                  <a:lnTo>
                    <a:pt x="105002" y="2541659"/>
                  </a:lnTo>
                  <a:lnTo>
                    <a:pt x="102054" y="2537121"/>
                  </a:lnTo>
                  <a:lnTo>
                    <a:pt x="98879" y="2532810"/>
                  </a:lnTo>
                  <a:lnTo>
                    <a:pt x="95477" y="2528499"/>
                  </a:lnTo>
                  <a:lnTo>
                    <a:pt x="92302" y="2524869"/>
                  </a:lnTo>
                  <a:lnTo>
                    <a:pt x="88900" y="2521465"/>
                  </a:lnTo>
                  <a:lnTo>
                    <a:pt x="85725" y="2518515"/>
                  </a:lnTo>
                  <a:lnTo>
                    <a:pt x="79375" y="2512843"/>
                  </a:lnTo>
                  <a:lnTo>
                    <a:pt x="72799" y="2506717"/>
                  </a:lnTo>
                  <a:lnTo>
                    <a:pt x="66449" y="2500364"/>
                  </a:lnTo>
                  <a:lnTo>
                    <a:pt x="63500" y="2496960"/>
                  </a:lnTo>
                  <a:lnTo>
                    <a:pt x="60552" y="2493784"/>
                  </a:lnTo>
                  <a:lnTo>
                    <a:pt x="57831" y="2490153"/>
                  </a:lnTo>
                  <a:lnTo>
                    <a:pt x="55109" y="2486750"/>
                  </a:lnTo>
                  <a:lnTo>
                    <a:pt x="53068" y="2483119"/>
                  </a:lnTo>
                  <a:lnTo>
                    <a:pt x="51027" y="2479716"/>
                  </a:lnTo>
                  <a:lnTo>
                    <a:pt x="49440" y="2475632"/>
                  </a:lnTo>
                  <a:lnTo>
                    <a:pt x="48079" y="2472001"/>
                  </a:lnTo>
                  <a:lnTo>
                    <a:pt x="47172" y="2468371"/>
                  </a:lnTo>
                  <a:lnTo>
                    <a:pt x="46491" y="2464514"/>
                  </a:lnTo>
                  <a:lnTo>
                    <a:pt x="46265" y="2460429"/>
                  </a:lnTo>
                  <a:lnTo>
                    <a:pt x="46491" y="2455438"/>
                  </a:lnTo>
                  <a:lnTo>
                    <a:pt x="46718" y="2450446"/>
                  </a:lnTo>
                  <a:lnTo>
                    <a:pt x="47172" y="2444773"/>
                  </a:lnTo>
                  <a:lnTo>
                    <a:pt x="48079" y="2439101"/>
                  </a:lnTo>
                  <a:lnTo>
                    <a:pt x="49213" y="2433429"/>
                  </a:lnTo>
                  <a:lnTo>
                    <a:pt x="50573" y="2427756"/>
                  </a:lnTo>
                  <a:lnTo>
                    <a:pt x="52161" y="2422084"/>
                  </a:lnTo>
                  <a:lnTo>
                    <a:pt x="53975" y="2416865"/>
                  </a:lnTo>
                  <a:lnTo>
                    <a:pt x="56243" y="2412100"/>
                  </a:lnTo>
                  <a:lnTo>
                    <a:pt x="58511" y="2407789"/>
                  </a:lnTo>
                  <a:lnTo>
                    <a:pt x="59872" y="2405747"/>
                  </a:lnTo>
                  <a:lnTo>
                    <a:pt x="61232" y="2404159"/>
                  </a:lnTo>
                  <a:lnTo>
                    <a:pt x="62593" y="2402570"/>
                  </a:lnTo>
                  <a:lnTo>
                    <a:pt x="64181" y="2401436"/>
                  </a:lnTo>
                  <a:lnTo>
                    <a:pt x="65768" y="2400528"/>
                  </a:lnTo>
                  <a:lnTo>
                    <a:pt x="67356" y="2399621"/>
                  </a:lnTo>
                  <a:lnTo>
                    <a:pt x="69170" y="2398940"/>
                  </a:lnTo>
                  <a:lnTo>
                    <a:pt x="70757" y="2398713"/>
                  </a:lnTo>
                  <a:close/>
                  <a:moveTo>
                    <a:pt x="394399" y="0"/>
                  </a:moveTo>
                  <a:lnTo>
                    <a:pt x="413889" y="227"/>
                  </a:lnTo>
                  <a:lnTo>
                    <a:pt x="456044" y="1360"/>
                  </a:lnTo>
                  <a:lnTo>
                    <a:pt x="476894" y="1814"/>
                  </a:lnTo>
                  <a:lnTo>
                    <a:pt x="495705" y="2040"/>
                  </a:lnTo>
                  <a:lnTo>
                    <a:pt x="504544" y="2267"/>
                  </a:lnTo>
                  <a:lnTo>
                    <a:pt x="513156" y="2494"/>
                  </a:lnTo>
                  <a:lnTo>
                    <a:pt x="521315" y="3401"/>
                  </a:lnTo>
                  <a:lnTo>
                    <a:pt x="529248" y="4308"/>
                  </a:lnTo>
                  <a:lnTo>
                    <a:pt x="537180" y="5215"/>
                  </a:lnTo>
                  <a:lnTo>
                    <a:pt x="544432" y="6575"/>
                  </a:lnTo>
                  <a:lnTo>
                    <a:pt x="551685" y="7709"/>
                  </a:lnTo>
                  <a:lnTo>
                    <a:pt x="558710" y="9069"/>
                  </a:lnTo>
                  <a:lnTo>
                    <a:pt x="571855" y="12243"/>
                  </a:lnTo>
                  <a:lnTo>
                    <a:pt x="584094" y="15644"/>
                  </a:lnTo>
                  <a:lnTo>
                    <a:pt x="604944" y="21993"/>
                  </a:lnTo>
                  <a:lnTo>
                    <a:pt x="608344" y="23126"/>
                  </a:lnTo>
                  <a:lnTo>
                    <a:pt x="611970" y="24487"/>
                  </a:lnTo>
                  <a:lnTo>
                    <a:pt x="620129" y="28341"/>
                  </a:lnTo>
                  <a:lnTo>
                    <a:pt x="629421" y="33329"/>
                  </a:lnTo>
                  <a:lnTo>
                    <a:pt x="638713" y="38544"/>
                  </a:lnTo>
                  <a:lnTo>
                    <a:pt x="648685" y="44439"/>
                  </a:lnTo>
                  <a:lnTo>
                    <a:pt x="658431" y="50560"/>
                  </a:lnTo>
                  <a:lnTo>
                    <a:pt x="676108" y="61897"/>
                  </a:lnTo>
                  <a:lnTo>
                    <a:pt x="671349" y="65298"/>
                  </a:lnTo>
                  <a:lnTo>
                    <a:pt x="669763" y="66658"/>
                  </a:lnTo>
                  <a:lnTo>
                    <a:pt x="694466" y="104295"/>
                  </a:lnTo>
                  <a:lnTo>
                    <a:pt x="715770" y="136944"/>
                  </a:lnTo>
                  <a:lnTo>
                    <a:pt x="725742" y="152588"/>
                  </a:lnTo>
                  <a:lnTo>
                    <a:pt x="734127" y="166191"/>
                  </a:lnTo>
                  <a:lnTo>
                    <a:pt x="737754" y="172540"/>
                  </a:lnTo>
                  <a:lnTo>
                    <a:pt x="741380" y="179342"/>
                  </a:lnTo>
                  <a:lnTo>
                    <a:pt x="744779" y="186370"/>
                  </a:lnTo>
                  <a:lnTo>
                    <a:pt x="748179" y="193852"/>
                  </a:lnTo>
                  <a:lnTo>
                    <a:pt x="751125" y="201561"/>
                  </a:lnTo>
                  <a:lnTo>
                    <a:pt x="754072" y="209496"/>
                  </a:lnTo>
                  <a:lnTo>
                    <a:pt x="756791" y="217205"/>
                  </a:lnTo>
                  <a:lnTo>
                    <a:pt x="759058" y="224914"/>
                  </a:lnTo>
                  <a:lnTo>
                    <a:pt x="760871" y="232623"/>
                  </a:lnTo>
                  <a:lnTo>
                    <a:pt x="762457" y="239878"/>
                  </a:lnTo>
                  <a:lnTo>
                    <a:pt x="763590" y="246907"/>
                  </a:lnTo>
                  <a:lnTo>
                    <a:pt x="764044" y="253255"/>
                  </a:lnTo>
                  <a:lnTo>
                    <a:pt x="764270" y="259377"/>
                  </a:lnTo>
                  <a:lnTo>
                    <a:pt x="764044" y="262097"/>
                  </a:lnTo>
                  <a:lnTo>
                    <a:pt x="763817" y="264591"/>
                  </a:lnTo>
                  <a:lnTo>
                    <a:pt x="763590" y="266859"/>
                  </a:lnTo>
                  <a:lnTo>
                    <a:pt x="762910" y="269126"/>
                  </a:lnTo>
                  <a:lnTo>
                    <a:pt x="762457" y="270940"/>
                  </a:lnTo>
                  <a:lnTo>
                    <a:pt x="761324" y="272980"/>
                  </a:lnTo>
                  <a:lnTo>
                    <a:pt x="757698" y="279782"/>
                  </a:lnTo>
                  <a:lnTo>
                    <a:pt x="754072" y="287264"/>
                  </a:lnTo>
                  <a:lnTo>
                    <a:pt x="750672" y="295200"/>
                  </a:lnTo>
                  <a:lnTo>
                    <a:pt x="747726" y="302908"/>
                  </a:lnTo>
                  <a:lnTo>
                    <a:pt x="745459" y="310390"/>
                  </a:lnTo>
                  <a:lnTo>
                    <a:pt x="743193" y="317192"/>
                  </a:lnTo>
                  <a:lnTo>
                    <a:pt x="742060" y="323087"/>
                  </a:lnTo>
                  <a:lnTo>
                    <a:pt x="741607" y="325581"/>
                  </a:lnTo>
                  <a:lnTo>
                    <a:pt x="741380" y="327395"/>
                  </a:lnTo>
                  <a:lnTo>
                    <a:pt x="742060" y="329662"/>
                  </a:lnTo>
                  <a:lnTo>
                    <a:pt x="742740" y="332383"/>
                  </a:lnTo>
                  <a:lnTo>
                    <a:pt x="743646" y="335557"/>
                  </a:lnTo>
                  <a:lnTo>
                    <a:pt x="745006" y="339185"/>
                  </a:lnTo>
                  <a:lnTo>
                    <a:pt x="748859" y="348027"/>
                  </a:lnTo>
                  <a:lnTo>
                    <a:pt x="753165" y="358910"/>
                  </a:lnTo>
                  <a:lnTo>
                    <a:pt x="755431" y="365032"/>
                  </a:lnTo>
                  <a:lnTo>
                    <a:pt x="757244" y="371834"/>
                  </a:lnTo>
                  <a:lnTo>
                    <a:pt x="759284" y="378862"/>
                  </a:lnTo>
                  <a:lnTo>
                    <a:pt x="760871" y="386571"/>
                  </a:lnTo>
                  <a:lnTo>
                    <a:pt x="762457" y="394733"/>
                  </a:lnTo>
                  <a:lnTo>
                    <a:pt x="763364" y="403122"/>
                  </a:lnTo>
                  <a:lnTo>
                    <a:pt x="764044" y="412418"/>
                  </a:lnTo>
                  <a:lnTo>
                    <a:pt x="764270" y="421941"/>
                  </a:lnTo>
                  <a:lnTo>
                    <a:pt x="763817" y="461845"/>
                  </a:lnTo>
                  <a:lnTo>
                    <a:pt x="763364" y="501975"/>
                  </a:lnTo>
                  <a:lnTo>
                    <a:pt x="763364" y="521247"/>
                  </a:lnTo>
                  <a:lnTo>
                    <a:pt x="763364" y="539159"/>
                  </a:lnTo>
                  <a:lnTo>
                    <a:pt x="763590" y="555937"/>
                  </a:lnTo>
                  <a:lnTo>
                    <a:pt x="764270" y="570901"/>
                  </a:lnTo>
                  <a:lnTo>
                    <a:pt x="765630" y="589266"/>
                  </a:lnTo>
                  <a:lnTo>
                    <a:pt x="766083" y="601282"/>
                  </a:lnTo>
                  <a:lnTo>
                    <a:pt x="766537" y="614659"/>
                  </a:lnTo>
                  <a:lnTo>
                    <a:pt x="766763" y="629170"/>
                  </a:lnTo>
                  <a:lnTo>
                    <a:pt x="766763" y="644587"/>
                  </a:lnTo>
                  <a:lnTo>
                    <a:pt x="766310" y="660458"/>
                  </a:lnTo>
                  <a:lnTo>
                    <a:pt x="765857" y="668394"/>
                  </a:lnTo>
                  <a:lnTo>
                    <a:pt x="765403" y="676556"/>
                  </a:lnTo>
                  <a:lnTo>
                    <a:pt x="764270" y="684491"/>
                  </a:lnTo>
                  <a:lnTo>
                    <a:pt x="763364" y="692654"/>
                  </a:lnTo>
                  <a:lnTo>
                    <a:pt x="762230" y="700362"/>
                  </a:lnTo>
                  <a:lnTo>
                    <a:pt x="760871" y="707844"/>
                  </a:lnTo>
                  <a:lnTo>
                    <a:pt x="759284" y="715326"/>
                  </a:lnTo>
                  <a:lnTo>
                    <a:pt x="757244" y="722808"/>
                  </a:lnTo>
                  <a:lnTo>
                    <a:pt x="754978" y="729837"/>
                  </a:lnTo>
                  <a:lnTo>
                    <a:pt x="752712" y="736412"/>
                  </a:lnTo>
                  <a:lnTo>
                    <a:pt x="749992" y="742987"/>
                  </a:lnTo>
                  <a:lnTo>
                    <a:pt x="747046" y="748882"/>
                  </a:lnTo>
                  <a:lnTo>
                    <a:pt x="743646" y="754324"/>
                  </a:lnTo>
                  <a:lnTo>
                    <a:pt x="740020" y="759538"/>
                  </a:lnTo>
                  <a:lnTo>
                    <a:pt x="737980" y="761806"/>
                  </a:lnTo>
                  <a:lnTo>
                    <a:pt x="736167" y="764073"/>
                  </a:lnTo>
                  <a:lnTo>
                    <a:pt x="733901" y="766340"/>
                  </a:lnTo>
                  <a:lnTo>
                    <a:pt x="731634" y="768154"/>
                  </a:lnTo>
                  <a:lnTo>
                    <a:pt x="729368" y="769968"/>
                  </a:lnTo>
                  <a:lnTo>
                    <a:pt x="726875" y="771555"/>
                  </a:lnTo>
                  <a:lnTo>
                    <a:pt x="724382" y="773142"/>
                  </a:lnTo>
                  <a:lnTo>
                    <a:pt x="721662" y="774502"/>
                  </a:lnTo>
                  <a:lnTo>
                    <a:pt x="711464" y="779490"/>
                  </a:lnTo>
                  <a:lnTo>
                    <a:pt x="702625" y="783345"/>
                  </a:lnTo>
                  <a:lnTo>
                    <a:pt x="694239" y="786519"/>
                  </a:lnTo>
                  <a:lnTo>
                    <a:pt x="687214" y="789240"/>
                  </a:lnTo>
                  <a:lnTo>
                    <a:pt x="680868" y="791280"/>
                  </a:lnTo>
                  <a:lnTo>
                    <a:pt x="675202" y="792867"/>
                  </a:lnTo>
                  <a:lnTo>
                    <a:pt x="670669" y="794001"/>
                  </a:lnTo>
                  <a:lnTo>
                    <a:pt x="666816" y="794681"/>
                  </a:lnTo>
                  <a:lnTo>
                    <a:pt x="663643" y="795361"/>
                  </a:lnTo>
                  <a:lnTo>
                    <a:pt x="660924" y="795588"/>
                  </a:lnTo>
                  <a:lnTo>
                    <a:pt x="658657" y="795361"/>
                  </a:lnTo>
                  <a:lnTo>
                    <a:pt x="657071" y="795361"/>
                  </a:lnTo>
                  <a:lnTo>
                    <a:pt x="655031" y="794681"/>
                  </a:lnTo>
                  <a:lnTo>
                    <a:pt x="654578" y="794454"/>
                  </a:lnTo>
                  <a:lnTo>
                    <a:pt x="662510" y="810325"/>
                  </a:lnTo>
                  <a:lnTo>
                    <a:pt x="660470" y="811006"/>
                  </a:lnTo>
                  <a:lnTo>
                    <a:pt x="658431" y="811912"/>
                  </a:lnTo>
                  <a:lnTo>
                    <a:pt x="656618" y="813273"/>
                  </a:lnTo>
                  <a:lnTo>
                    <a:pt x="654805" y="815087"/>
                  </a:lnTo>
                  <a:lnTo>
                    <a:pt x="653218" y="816674"/>
                  </a:lnTo>
                  <a:lnTo>
                    <a:pt x="651632" y="819168"/>
                  </a:lnTo>
                  <a:lnTo>
                    <a:pt x="650272" y="821435"/>
                  </a:lnTo>
                  <a:lnTo>
                    <a:pt x="648685" y="824156"/>
                  </a:lnTo>
                  <a:lnTo>
                    <a:pt x="646192" y="830277"/>
                  </a:lnTo>
                  <a:lnTo>
                    <a:pt x="643926" y="836853"/>
                  </a:lnTo>
                  <a:lnTo>
                    <a:pt x="641886" y="843881"/>
                  </a:lnTo>
                  <a:lnTo>
                    <a:pt x="640300" y="850910"/>
                  </a:lnTo>
                  <a:lnTo>
                    <a:pt x="638713" y="857938"/>
                  </a:lnTo>
                  <a:lnTo>
                    <a:pt x="637807" y="865193"/>
                  </a:lnTo>
                  <a:lnTo>
                    <a:pt x="636220" y="876983"/>
                  </a:lnTo>
                  <a:lnTo>
                    <a:pt x="635087" y="885599"/>
                  </a:lnTo>
                  <a:lnTo>
                    <a:pt x="634860" y="889000"/>
                  </a:lnTo>
                  <a:lnTo>
                    <a:pt x="613330" y="880838"/>
                  </a:lnTo>
                  <a:lnTo>
                    <a:pt x="563470" y="862699"/>
                  </a:lnTo>
                  <a:lnTo>
                    <a:pt x="534687" y="852497"/>
                  </a:lnTo>
                  <a:lnTo>
                    <a:pt x="507037" y="842747"/>
                  </a:lnTo>
                  <a:lnTo>
                    <a:pt x="483240" y="834585"/>
                  </a:lnTo>
                  <a:lnTo>
                    <a:pt x="473722" y="831411"/>
                  </a:lnTo>
                  <a:lnTo>
                    <a:pt x="466016" y="829371"/>
                  </a:lnTo>
                  <a:lnTo>
                    <a:pt x="458990" y="827103"/>
                  </a:lnTo>
                  <a:lnTo>
                    <a:pt x="451738" y="824609"/>
                  </a:lnTo>
                  <a:lnTo>
                    <a:pt x="435193" y="818941"/>
                  </a:lnTo>
                  <a:lnTo>
                    <a:pt x="417742" y="812139"/>
                  </a:lnTo>
                  <a:lnTo>
                    <a:pt x="408903" y="808512"/>
                  </a:lnTo>
                  <a:lnTo>
                    <a:pt x="400291" y="804657"/>
                  </a:lnTo>
                  <a:lnTo>
                    <a:pt x="391679" y="800803"/>
                  </a:lnTo>
                  <a:lnTo>
                    <a:pt x="383747" y="796948"/>
                  </a:lnTo>
                  <a:lnTo>
                    <a:pt x="376041" y="793094"/>
                  </a:lnTo>
                  <a:lnTo>
                    <a:pt x="369015" y="789240"/>
                  </a:lnTo>
                  <a:lnTo>
                    <a:pt x="362669" y="785385"/>
                  </a:lnTo>
                  <a:lnTo>
                    <a:pt x="357230" y="781531"/>
                  </a:lnTo>
                  <a:lnTo>
                    <a:pt x="352697" y="777903"/>
                  </a:lnTo>
                  <a:lnTo>
                    <a:pt x="350884" y="776316"/>
                  </a:lnTo>
                  <a:lnTo>
                    <a:pt x="349298" y="774502"/>
                  </a:lnTo>
                  <a:lnTo>
                    <a:pt x="346578" y="771101"/>
                  </a:lnTo>
                  <a:lnTo>
                    <a:pt x="344312" y="767701"/>
                  </a:lnTo>
                  <a:lnTo>
                    <a:pt x="341819" y="764300"/>
                  </a:lnTo>
                  <a:lnTo>
                    <a:pt x="339552" y="760672"/>
                  </a:lnTo>
                  <a:lnTo>
                    <a:pt x="335700" y="753643"/>
                  </a:lnTo>
                  <a:lnTo>
                    <a:pt x="332073" y="746388"/>
                  </a:lnTo>
                  <a:lnTo>
                    <a:pt x="328221" y="739360"/>
                  </a:lnTo>
                  <a:lnTo>
                    <a:pt x="324368" y="732331"/>
                  </a:lnTo>
                  <a:lnTo>
                    <a:pt x="322101" y="729157"/>
                  </a:lnTo>
                  <a:lnTo>
                    <a:pt x="319608" y="725983"/>
                  </a:lnTo>
                  <a:lnTo>
                    <a:pt x="317342" y="722808"/>
                  </a:lnTo>
                  <a:lnTo>
                    <a:pt x="314622" y="720088"/>
                  </a:lnTo>
                  <a:lnTo>
                    <a:pt x="313036" y="718501"/>
                  </a:lnTo>
                  <a:lnTo>
                    <a:pt x="311223" y="717140"/>
                  </a:lnTo>
                  <a:lnTo>
                    <a:pt x="308956" y="716007"/>
                  </a:lnTo>
                  <a:lnTo>
                    <a:pt x="306237" y="714419"/>
                  </a:lnTo>
                  <a:lnTo>
                    <a:pt x="300571" y="711699"/>
                  </a:lnTo>
                  <a:lnTo>
                    <a:pt x="293319" y="709205"/>
                  </a:lnTo>
                  <a:lnTo>
                    <a:pt x="285839" y="706711"/>
                  </a:lnTo>
                  <a:lnTo>
                    <a:pt x="277454" y="703990"/>
                  </a:lnTo>
                  <a:lnTo>
                    <a:pt x="259323" y="699229"/>
                  </a:lnTo>
                  <a:lnTo>
                    <a:pt x="240739" y="694241"/>
                  </a:lnTo>
                  <a:lnTo>
                    <a:pt x="222381" y="689706"/>
                  </a:lnTo>
                  <a:lnTo>
                    <a:pt x="213769" y="687212"/>
                  </a:lnTo>
                  <a:lnTo>
                    <a:pt x="206063" y="684718"/>
                  </a:lnTo>
                  <a:lnTo>
                    <a:pt x="199038" y="682678"/>
                  </a:lnTo>
                  <a:lnTo>
                    <a:pt x="192918" y="680184"/>
                  </a:lnTo>
                  <a:lnTo>
                    <a:pt x="185666" y="677009"/>
                  </a:lnTo>
                  <a:lnTo>
                    <a:pt x="178867" y="673382"/>
                  </a:lnTo>
                  <a:lnTo>
                    <a:pt x="172068" y="669527"/>
                  </a:lnTo>
                  <a:lnTo>
                    <a:pt x="165722" y="665220"/>
                  </a:lnTo>
                  <a:lnTo>
                    <a:pt x="165949" y="665220"/>
                  </a:lnTo>
                  <a:lnTo>
                    <a:pt x="165042" y="661819"/>
                  </a:lnTo>
                  <a:lnTo>
                    <a:pt x="162096" y="652976"/>
                  </a:lnTo>
                  <a:lnTo>
                    <a:pt x="165042" y="648215"/>
                  </a:lnTo>
                  <a:lnTo>
                    <a:pt x="167308" y="643454"/>
                  </a:lnTo>
                  <a:lnTo>
                    <a:pt x="169801" y="638239"/>
                  </a:lnTo>
                  <a:lnTo>
                    <a:pt x="171614" y="633024"/>
                  </a:lnTo>
                  <a:lnTo>
                    <a:pt x="172974" y="627583"/>
                  </a:lnTo>
                  <a:lnTo>
                    <a:pt x="174334" y="621915"/>
                  </a:lnTo>
                  <a:lnTo>
                    <a:pt x="175014" y="616700"/>
                  </a:lnTo>
                  <a:lnTo>
                    <a:pt x="175241" y="611258"/>
                  </a:lnTo>
                  <a:lnTo>
                    <a:pt x="175241" y="606497"/>
                  </a:lnTo>
                  <a:lnTo>
                    <a:pt x="175014" y="601736"/>
                  </a:lnTo>
                  <a:lnTo>
                    <a:pt x="174334" y="597428"/>
                  </a:lnTo>
                  <a:lnTo>
                    <a:pt x="173201" y="593800"/>
                  </a:lnTo>
                  <a:lnTo>
                    <a:pt x="172068" y="590626"/>
                  </a:lnTo>
                  <a:lnTo>
                    <a:pt x="171161" y="589266"/>
                  </a:lnTo>
                  <a:lnTo>
                    <a:pt x="170255" y="588132"/>
                  </a:lnTo>
                  <a:lnTo>
                    <a:pt x="169348" y="587452"/>
                  </a:lnTo>
                  <a:lnTo>
                    <a:pt x="168442" y="586772"/>
                  </a:lnTo>
                  <a:lnTo>
                    <a:pt x="167082" y="586092"/>
                  </a:lnTo>
                  <a:lnTo>
                    <a:pt x="165949" y="585638"/>
                  </a:lnTo>
                  <a:lnTo>
                    <a:pt x="163909" y="585411"/>
                  </a:lnTo>
                  <a:lnTo>
                    <a:pt x="162096" y="584958"/>
                  </a:lnTo>
                  <a:lnTo>
                    <a:pt x="157336" y="583371"/>
                  </a:lnTo>
                  <a:lnTo>
                    <a:pt x="152577" y="581104"/>
                  </a:lnTo>
                  <a:lnTo>
                    <a:pt x="146911" y="578156"/>
                  </a:lnTo>
                  <a:lnTo>
                    <a:pt x="141472" y="574755"/>
                  </a:lnTo>
                  <a:lnTo>
                    <a:pt x="135579" y="571127"/>
                  </a:lnTo>
                  <a:lnTo>
                    <a:pt x="123567" y="563419"/>
                  </a:lnTo>
                  <a:lnTo>
                    <a:pt x="115408" y="548001"/>
                  </a:lnTo>
                  <a:lnTo>
                    <a:pt x="110876" y="540292"/>
                  </a:lnTo>
                  <a:lnTo>
                    <a:pt x="106570" y="532357"/>
                  </a:lnTo>
                  <a:lnTo>
                    <a:pt x="101810" y="524648"/>
                  </a:lnTo>
                  <a:lnTo>
                    <a:pt x="96824" y="516939"/>
                  </a:lnTo>
                  <a:lnTo>
                    <a:pt x="91612" y="509004"/>
                  </a:lnTo>
                  <a:lnTo>
                    <a:pt x="86172" y="501295"/>
                  </a:lnTo>
                  <a:lnTo>
                    <a:pt x="83226" y="496534"/>
                  </a:lnTo>
                  <a:lnTo>
                    <a:pt x="80280" y="491773"/>
                  </a:lnTo>
                  <a:lnTo>
                    <a:pt x="78920" y="484291"/>
                  </a:lnTo>
                  <a:lnTo>
                    <a:pt x="77787" y="477262"/>
                  </a:lnTo>
                  <a:lnTo>
                    <a:pt x="77107" y="470460"/>
                  </a:lnTo>
                  <a:lnTo>
                    <a:pt x="76654" y="463885"/>
                  </a:lnTo>
                  <a:lnTo>
                    <a:pt x="76427" y="457764"/>
                  </a:lnTo>
                  <a:lnTo>
                    <a:pt x="76200" y="451869"/>
                  </a:lnTo>
                  <a:lnTo>
                    <a:pt x="76427" y="446200"/>
                  </a:lnTo>
                  <a:lnTo>
                    <a:pt x="76880" y="441212"/>
                  </a:lnTo>
                  <a:lnTo>
                    <a:pt x="77333" y="435998"/>
                  </a:lnTo>
                  <a:lnTo>
                    <a:pt x="78240" y="431463"/>
                  </a:lnTo>
                  <a:lnTo>
                    <a:pt x="79147" y="426929"/>
                  </a:lnTo>
                  <a:lnTo>
                    <a:pt x="80280" y="422847"/>
                  </a:lnTo>
                  <a:lnTo>
                    <a:pt x="81640" y="418993"/>
                  </a:lnTo>
                  <a:lnTo>
                    <a:pt x="82773" y="415365"/>
                  </a:lnTo>
                  <a:lnTo>
                    <a:pt x="84133" y="411738"/>
                  </a:lnTo>
                  <a:lnTo>
                    <a:pt x="85946" y="408564"/>
                  </a:lnTo>
                  <a:lnTo>
                    <a:pt x="87532" y="405389"/>
                  </a:lnTo>
                  <a:lnTo>
                    <a:pt x="89345" y="402669"/>
                  </a:lnTo>
                  <a:lnTo>
                    <a:pt x="91385" y="399948"/>
                  </a:lnTo>
                  <a:lnTo>
                    <a:pt x="93198" y="397227"/>
                  </a:lnTo>
                  <a:lnTo>
                    <a:pt x="97051" y="392919"/>
                  </a:lnTo>
                  <a:lnTo>
                    <a:pt x="100904" y="388838"/>
                  </a:lnTo>
                  <a:lnTo>
                    <a:pt x="105210" y="385437"/>
                  </a:lnTo>
                  <a:lnTo>
                    <a:pt x="109063" y="382490"/>
                  </a:lnTo>
                  <a:lnTo>
                    <a:pt x="116088" y="377048"/>
                  </a:lnTo>
                  <a:lnTo>
                    <a:pt x="118128" y="375915"/>
                  </a:lnTo>
                  <a:lnTo>
                    <a:pt x="119941" y="375008"/>
                  </a:lnTo>
                  <a:lnTo>
                    <a:pt x="122208" y="374554"/>
                  </a:lnTo>
                  <a:lnTo>
                    <a:pt x="124701" y="373874"/>
                  </a:lnTo>
                  <a:lnTo>
                    <a:pt x="126740" y="373647"/>
                  </a:lnTo>
                  <a:lnTo>
                    <a:pt x="129460" y="373874"/>
                  </a:lnTo>
                  <a:lnTo>
                    <a:pt x="131953" y="374101"/>
                  </a:lnTo>
                  <a:lnTo>
                    <a:pt x="134673" y="374781"/>
                  </a:lnTo>
                  <a:lnTo>
                    <a:pt x="137166" y="375461"/>
                  </a:lnTo>
                  <a:lnTo>
                    <a:pt x="140112" y="376368"/>
                  </a:lnTo>
                  <a:lnTo>
                    <a:pt x="145778" y="378636"/>
                  </a:lnTo>
                  <a:lnTo>
                    <a:pt x="151444" y="381356"/>
                  </a:lnTo>
                  <a:lnTo>
                    <a:pt x="156883" y="384530"/>
                  </a:lnTo>
                  <a:lnTo>
                    <a:pt x="162549" y="387705"/>
                  </a:lnTo>
                  <a:lnTo>
                    <a:pt x="167988" y="390652"/>
                  </a:lnTo>
                  <a:lnTo>
                    <a:pt x="177280" y="397000"/>
                  </a:lnTo>
                  <a:lnTo>
                    <a:pt x="185213" y="401988"/>
                  </a:lnTo>
                  <a:lnTo>
                    <a:pt x="188386" y="403576"/>
                  </a:lnTo>
                  <a:lnTo>
                    <a:pt x="190425" y="404482"/>
                  </a:lnTo>
                  <a:lnTo>
                    <a:pt x="192465" y="405163"/>
                  </a:lnTo>
                  <a:lnTo>
                    <a:pt x="195185" y="406070"/>
                  </a:lnTo>
                  <a:lnTo>
                    <a:pt x="201077" y="409017"/>
                  </a:lnTo>
                  <a:lnTo>
                    <a:pt x="207196" y="412645"/>
                  </a:lnTo>
                  <a:lnTo>
                    <a:pt x="214222" y="416499"/>
                  </a:lnTo>
                  <a:lnTo>
                    <a:pt x="225327" y="423528"/>
                  </a:lnTo>
                  <a:lnTo>
                    <a:pt x="230087" y="426702"/>
                  </a:lnTo>
                  <a:lnTo>
                    <a:pt x="234166" y="428289"/>
                  </a:lnTo>
                  <a:lnTo>
                    <a:pt x="238019" y="429423"/>
                  </a:lnTo>
                  <a:lnTo>
                    <a:pt x="242325" y="430783"/>
                  </a:lnTo>
                  <a:lnTo>
                    <a:pt x="244592" y="431010"/>
                  </a:lnTo>
                  <a:lnTo>
                    <a:pt x="246405" y="431236"/>
                  </a:lnTo>
                  <a:lnTo>
                    <a:pt x="248444" y="431236"/>
                  </a:lnTo>
                  <a:lnTo>
                    <a:pt x="250031" y="431236"/>
                  </a:lnTo>
                  <a:lnTo>
                    <a:pt x="251391" y="430329"/>
                  </a:lnTo>
                  <a:lnTo>
                    <a:pt x="252297" y="429649"/>
                  </a:lnTo>
                  <a:lnTo>
                    <a:pt x="252524" y="429196"/>
                  </a:lnTo>
                  <a:lnTo>
                    <a:pt x="252750" y="428516"/>
                  </a:lnTo>
                  <a:lnTo>
                    <a:pt x="252524" y="426702"/>
                  </a:lnTo>
                  <a:lnTo>
                    <a:pt x="251164" y="420353"/>
                  </a:lnTo>
                  <a:lnTo>
                    <a:pt x="249351" y="409697"/>
                  </a:lnTo>
                  <a:lnTo>
                    <a:pt x="247538" y="395640"/>
                  </a:lnTo>
                  <a:lnTo>
                    <a:pt x="246405" y="387705"/>
                  </a:lnTo>
                  <a:lnTo>
                    <a:pt x="245725" y="379316"/>
                  </a:lnTo>
                  <a:lnTo>
                    <a:pt x="245045" y="370700"/>
                  </a:lnTo>
                  <a:lnTo>
                    <a:pt x="244818" y="362084"/>
                  </a:lnTo>
                  <a:lnTo>
                    <a:pt x="244592" y="353242"/>
                  </a:lnTo>
                  <a:lnTo>
                    <a:pt x="244818" y="344853"/>
                  </a:lnTo>
                  <a:lnTo>
                    <a:pt x="245498" y="336464"/>
                  </a:lnTo>
                  <a:lnTo>
                    <a:pt x="246405" y="328755"/>
                  </a:lnTo>
                  <a:lnTo>
                    <a:pt x="247085" y="325128"/>
                  </a:lnTo>
                  <a:lnTo>
                    <a:pt x="247991" y="321727"/>
                  </a:lnTo>
                  <a:lnTo>
                    <a:pt x="248898" y="318326"/>
                  </a:lnTo>
                  <a:lnTo>
                    <a:pt x="250031" y="315152"/>
                  </a:lnTo>
                  <a:lnTo>
                    <a:pt x="252297" y="309257"/>
                  </a:lnTo>
                  <a:lnTo>
                    <a:pt x="254790" y="303815"/>
                  </a:lnTo>
                  <a:lnTo>
                    <a:pt x="259096" y="294293"/>
                  </a:lnTo>
                  <a:lnTo>
                    <a:pt x="262949" y="285904"/>
                  </a:lnTo>
                  <a:lnTo>
                    <a:pt x="266349" y="277968"/>
                  </a:lnTo>
                  <a:lnTo>
                    <a:pt x="267935" y="274114"/>
                  </a:lnTo>
                  <a:lnTo>
                    <a:pt x="269068" y="270486"/>
                  </a:lnTo>
                  <a:lnTo>
                    <a:pt x="269975" y="266405"/>
                  </a:lnTo>
                  <a:lnTo>
                    <a:pt x="270655" y="262324"/>
                  </a:lnTo>
                  <a:lnTo>
                    <a:pt x="271108" y="257789"/>
                  </a:lnTo>
                  <a:lnTo>
                    <a:pt x="271108" y="253482"/>
                  </a:lnTo>
                  <a:lnTo>
                    <a:pt x="270655" y="248494"/>
                  </a:lnTo>
                  <a:lnTo>
                    <a:pt x="269748" y="243052"/>
                  </a:lnTo>
                  <a:lnTo>
                    <a:pt x="269295" y="240331"/>
                  </a:lnTo>
                  <a:lnTo>
                    <a:pt x="268388" y="237611"/>
                  </a:lnTo>
                  <a:lnTo>
                    <a:pt x="267029" y="234890"/>
                  </a:lnTo>
                  <a:lnTo>
                    <a:pt x="265669" y="232396"/>
                  </a:lnTo>
                  <a:lnTo>
                    <a:pt x="264082" y="229675"/>
                  </a:lnTo>
                  <a:lnTo>
                    <a:pt x="262043" y="227181"/>
                  </a:lnTo>
                  <a:lnTo>
                    <a:pt x="259776" y="224687"/>
                  </a:lnTo>
                  <a:lnTo>
                    <a:pt x="257510" y="222420"/>
                  </a:lnTo>
                  <a:lnTo>
                    <a:pt x="252297" y="217659"/>
                  </a:lnTo>
                  <a:lnTo>
                    <a:pt x="246858" y="213124"/>
                  </a:lnTo>
                  <a:lnTo>
                    <a:pt x="241192" y="208363"/>
                  </a:lnTo>
                  <a:lnTo>
                    <a:pt x="235526" y="204282"/>
                  </a:lnTo>
                  <a:lnTo>
                    <a:pt x="229860" y="199974"/>
                  </a:lnTo>
                  <a:lnTo>
                    <a:pt x="224647" y="195893"/>
                  </a:lnTo>
                  <a:lnTo>
                    <a:pt x="219888" y="191585"/>
                  </a:lnTo>
                  <a:lnTo>
                    <a:pt x="215809" y="187504"/>
                  </a:lnTo>
                  <a:lnTo>
                    <a:pt x="214222" y="185237"/>
                  </a:lnTo>
                  <a:lnTo>
                    <a:pt x="212636" y="183423"/>
                  </a:lnTo>
                  <a:lnTo>
                    <a:pt x="211503" y="181382"/>
                  </a:lnTo>
                  <a:lnTo>
                    <a:pt x="210369" y="179342"/>
                  </a:lnTo>
                  <a:lnTo>
                    <a:pt x="209916" y="177301"/>
                  </a:lnTo>
                  <a:lnTo>
                    <a:pt x="209689" y="175034"/>
                  </a:lnTo>
                  <a:lnTo>
                    <a:pt x="209689" y="173220"/>
                  </a:lnTo>
                  <a:lnTo>
                    <a:pt x="210143" y="170953"/>
                  </a:lnTo>
                  <a:lnTo>
                    <a:pt x="212182" y="166645"/>
                  </a:lnTo>
                  <a:lnTo>
                    <a:pt x="214675" y="161657"/>
                  </a:lnTo>
                  <a:lnTo>
                    <a:pt x="217848" y="156669"/>
                  </a:lnTo>
                  <a:lnTo>
                    <a:pt x="221475" y="151001"/>
                  </a:lnTo>
                  <a:lnTo>
                    <a:pt x="225554" y="145106"/>
                  </a:lnTo>
                  <a:lnTo>
                    <a:pt x="230087" y="139211"/>
                  </a:lnTo>
                  <a:lnTo>
                    <a:pt x="239832" y="126287"/>
                  </a:lnTo>
                  <a:lnTo>
                    <a:pt x="249804" y="113137"/>
                  </a:lnTo>
                  <a:lnTo>
                    <a:pt x="254790" y="106562"/>
                  </a:lnTo>
                  <a:lnTo>
                    <a:pt x="259550" y="99760"/>
                  </a:lnTo>
                  <a:lnTo>
                    <a:pt x="264082" y="93185"/>
                  </a:lnTo>
                  <a:lnTo>
                    <a:pt x="268162" y="86837"/>
                  </a:lnTo>
                  <a:lnTo>
                    <a:pt x="271788" y="80262"/>
                  </a:lnTo>
                  <a:lnTo>
                    <a:pt x="274961" y="74140"/>
                  </a:lnTo>
                  <a:lnTo>
                    <a:pt x="276321" y="71192"/>
                  </a:lnTo>
                  <a:lnTo>
                    <a:pt x="278134" y="68018"/>
                  </a:lnTo>
                  <a:lnTo>
                    <a:pt x="281760" y="61897"/>
                  </a:lnTo>
                  <a:lnTo>
                    <a:pt x="286293" y="55775"/>
                  </a:lnTo>
                  <a:lnTo>
                    <a:pt x="291279" y="50107"/>
                  </a:lnTo>
                  <a:lnTo>
                    <a:pt x="296265" y="44212"/>
                  </a:lnTo>
                  <a:lnTo>
                    <a:pt x="301931" y="38544"/>
                  </a:lnTo>
                  <a:lnTo>
                    <a:pt x="307823" y="33102"/>
                  </a:lnTo>
                  <a:lnTo>
                    <a:pt x="313489" y="27887"/>
                  </a:lnTo>
                  <a:lnTo>
                    <a:pt x="319608" y="23126"/>
                  </a:lnTo>
                  <a:lnTo>
                    <a:pt x="325501" y="18592"/>
                  </a:lnTo>
                  <a:lnTo>
                    <a:pt x="331167" y="14510"/>
                  </a:lnTo>
                  <a:lnTo>
                    <a:pt x="336606" y="10883"/>
                  </a:lnTo>
                  <a:lnTo>
                    <a:pt x="341819" y="7935"/>
                  </a:lnTo>
                  <a:lnTo>
                    <a:pt x="346352" y="5215"/>
                  </a:lnTo>
                  <a:lnTo>
                    <a:pt x="350884" y="3401"/>
                  </a:lnTo>
                  <a:lnTo>
                    <a:pt x="354284" y="2040"/>
                  </a:lnTo>
                  <a:lnTo>
                    <a:pt x="358363" y="1360"/>
                  </a:lnTo>
                  <a:lnTo>
                    <a:pt x="363576" y="680"/>
                  </a:lnTo>
                  <a:lnTo>
                    <a:pt x="369695" y="453"/>
                  </a:lnTo>
                  <a:lnTo>
                    <a:pt x="377174" y="227"/>
                  </a:lnTo>
                  <a:lnTo>
                    <a:pt x="394399" y="0"/>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77" name="Group 102"/>
          <p:cNvGrpSpPr>
            <a:grpSpLocks/>
          </p:cNvGrpSpPr>
          <p:nvPr/>
        </p:nvGrpSpPr>
        <p:grpSpPr bwMode="auto">
          <a:xfrm>
            <a:off x="4251325" y="5053013"/>
            <a:ext cx="1108075" cy="1782762"/>
            <a:chOff x="2441575" y="0"/>
            <a:chExt cx="4260850" cy="6858000"/>
          </a:xfrm>
        </p:grpSpPr>
        <p:sp>
          <p:nvSpPr>
            <p:cNvPr id="78" name="Freeform 5"/>
            <p:cNvSpPr>
              <a:spLocks/>
            </p:cNvSpPr>
            <p:nvPr/>
          </p:nvSpPr>
          <p:spPr bwMode="auto">
            <a:xfrm>
              <a:off x="3943350" y="1322388"/>
              <a:ext cx="249238" cy="576263"/>
            </a:xfrm>
            <a:custGeom>
              <a:avLst/>
              <a:gdLst>
                <a:gd name="T0" fmla="*/ 234173 w 943"/>
                <a:gd name="T1" fmla="*/ 393003 h 2176"/>
                <a:gd name="T2" fmla="*/ 232851 w 943"/>
                <a:gd name="T3" fmla="*/ 384793 h 2176"/>
                <a:gd name="T4" fmla="*/ 228094 w 943"/>
                <a:gd name="T5" fmla="*/ 368374 h 2176"/>
                <a:gd name="T6" fmla="*/ 221222 w 943"/>
                <a:gd name="T7" fmla="*/ 351955 h 2176"/>
                <a:gd name="T8" fmla="*/ 213028 w 943"/>
                <a:gd name="T9" fmla="*/ 336065 h 2176"/>
                <a:gd name="T10" fmla="*/ 203778 w 943"/>
                <a:gd name="T11" fmla="*/ 320970 h 2176"/>
                <a:gd name="T12" fmla="*/ 194527 w 943"/>
                <a:gd name="T13" fmla="*/ 306934 h 2176"/>
                <a:gd name="T14" fmla="*/ 181576 w 943"/>
                <a:gd name="T15" fmla="*/ 289456 h 2176"/>
                <a:gd name="T16" fmla="*/ 174440 w 943"/>
                <a:gd name="T17" fmla="*/ 280452 h 2176"/>
                <a:gd name="T18" fmla="*/ 165718 w 943"/>
                <a:gd name="T19" fmla="*/ 268269 h 2176"/>
                <a:gd name="T20" fmla="*/ 154353 w 943"/>
                <a:gd name="T21" fmla="*/ 248937 h 2176"/>
                <a:gd name="T22" fmla="*/ 126337 w 943"/>
                <a:gd name="T23" fmla="*/ 197031 h 2176"/>
                <a:gd name="T24" fmla="*/ 98321 w 943"/>
                <a:gd name="T25" fmla="*/ 143006 h 2176"/>
                <a:gd name="T26" fmla="*/ 78762 w 943"/>
                <a:gd name="T27" fmla="*/ 104077 h 2176"/>
                <a:gd name="T28" fmla="*/ 65019 w 943"/>
                <a:gd name="T29" fmla="*/ 75476 h 2176"/>
                <a:gd name="T30" fmla="*/ 50482 w 943"/>
                <a:gd name="T31" fmla="*/ 45021 h 2176"/>
                <a:gd name="T32" fmla="*/ 40174 w 943"/>
                <a:gd name="T33" fmla="*/ 24894 h 2176"/>
                <a:gd name="T34" fmla="*/ 33831 w 943"/>
                <a:gd name="T35" fmla="*/ 14830 h 2176"/>
                <a:gd name="T36" fmla="*/ 28545 w 943"/>
                <a:gd name="T37" fmla="*/ 8474 h 2176"/>
                <a:gd name="T38" fmla="*/ 26430 w 943"/>
                <a:gd name="T39" fmla="*/ 6621 h 2176"/>
                <a:gd name="T40" fmla="*/ 24316 w 943"/>
                <a:gd name="T41" fmla="*/ 5826 h 2176"/>
                <a:gd name="T42" fmla="*/ 15594 w 943"/>
                <a:gd name="T43" fmla="*/ 3178 h 2176"/>
                <a:gd name="T44" fmla="*/ 0 w 943"/>
                <a:gd name="T45" fmla="*/ 0 h 2176"/>
                <a:gd name="T46" fmla="*/ 4493 w 943"/>
                <a:gd name="T47" fmla="*/ 21981 h 2176"/>
                <a:gd name="T48" fmla="*/ 11365 w 943"/>
                <a:gd name="T49" fmla="*/ 59586 h 2176"/>
                <a:gd name="T50" fmla="*/ 13215 w 943"/>
                <a:gd name="T51" fmla="*/ 72298 h 2176"/>
                <a:gd name="T52" fmla="*/ 13479 w 943"/>
                <a:gd name="T53" fmla="*/ 82361 h 2176"/>
                <a:gd name="T54" fmla="*/ 12158 w 943"/>
                <a:gd name="T55" fmla="*/ 93219 h 2176"/>
                <a:gd name="T56" fmla="*/ 16651 w 943"/>
                <a:gd name="T57" fmla="*/ 97721 h 2176"/>
                <a:gd name="T58" fmla="*/ 25902 w 943"/>
                <a:gd name="T59" fmla="*/ 107784 h 2176"/>
                <a:gd name="T60" fmla="*/ 34095 w 943"/>
                <a:gd name="T61" fmla="*/ 118378 h 2176"/>
                <a:gd name="T62" fmla="*/ 38588 w 943"/>
                <a:gd name="T63" fmla="*/ 126322 h 2176"/>
                <a:gd name="T64" fmla="*/ 40703 w 943"/>
                <a:gd name="T65" fmla="*/ 131619 h 2176"/>
                <a:gd name="T66" fmla="*/ 41231 w 943"/>
                <a:gd name="T67" fmla="*/ 134002 h 2176"/>
                <a:gd name="T68" fmla="*/ 47839 w 943"/>
                <a:gd name="T69" fmla="*/ 167371 h 2176"/>
                <a:gd name="T70" fmla="*/ 56825 w 943"/>
                <a:gd name="T71" fmla="*/ 222984 h 2176"/>
                <a:gd name="T72" fmla="*/ 63168 w 943"/>
                <a:gd name="T73" fmla="*/ 270918 h 2176"/>
                <a:gd name="T74" fmla="*/ 66604 w 943"/>
                <a:gd name="T75" fmla="*/ 303227 h 2176"/>
                <a:gd name="T76" fmla="*/ 68719 w 943"/>
                <a:gd name="T77" fmla="*/ 333682 h 2176"/>
                <a:gd name="T78" fmla="*/ 69512 w 943"/>
                <a:gd name="T79" fmla="*/ 347982 h 2176"/>
                <a:gd name="T80" fmla="*/ 71626 w 943"/>
                <a:gd name="T81" fmla="*/ 413924 h 2176"/>
                <a:gd name="T82" fmla="*/ 78762 w 943"/>
                <a:gd name="T83" fmla="*/ 573085 h 2176"/>
                <a:gd name="T84" fmla="*/ 87220 w 943"/>
                <a:gd name="T85" fmla="*/ 574144 h 2176"/>
                <a:gd name="T86" fmla="*/ 109686 w 943"/>
                <a:gd name="T87" fmla="*/ 575733 h 2176"/>
                <a:gd name="T88" fmla="*/ 132152 w 943"/>
                <a:gd name="T89" fmla="*/ 576263 h 2176"/>
                <a:gd name="T90" fmla="*/ 148538 w 943"/>
                <a:gd name="T91" fmla="*/ 575733 h 2176"/>
                <a:gd name="T92" fmla="*/ 165718 w 943"/>
                <a:gd name="T93" fmla="*/ 574144 h 2176"/>
                <a:gd name="T94" fmla="*/ 174440 w 943"/>
                <a:gd name="T95" fmla="*/ 573085 h 2176"/>
                <a:gd name="T96" fmla="*/ 204835 w 943"/>
                <a:gd name="T97" fmla="*/ 568318 h 2176"/>
                <a:gd name="T98" fmla="*/ 228622 w 943"/>
                <a:gd name="T99" fmla="*/ 565405 h 2176"/>
                <a:gd name="T100" fmla="*/ 249238 w 943"/>
                <a:gd name="T101" fmla="*/ 563551 h 2176"/>
                <a:gd name="T102" fmla="*/ 247652 w 943"/>
                <a:gd name="T103" fmla="*/ 543160 h 2176"/>
                <a:gd name="T104" fmla="*/ 241309 w 943"/>
                <a:gd name="T105" fmla="*/ 466095 h 2176"/>
                <a:gd name="T106" fmla="*/ 236551 w 943"/>
                <a:gd name="T107" fmla="*/ 412600 h 2176"/>
                <a:gd name="T108" fmla="*/ 234173 w 943"/>
                <a:gd name="T109" fmla="*/ 393003 h 217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3" h="2176">
                  <a:moveTo>
                    <a:pt x="886" y="1484"/>
                  </a:moveTo>
                  <a:lnTo>
                    <a:pt x="886" y="1484"/>
                  </a:lnTo>
                  <a:lnTo>
                    <a:pt x="884" y="1468"/>
                  </a:lnTo>
                  <a:lnTo>
                    <a:pt x="881" y="1453"/>
                  </a:lnTo>
                  <a:lnTo>
                    <a:pt x="873" y="1422"/>
                  </a:lnTo>
                  <a:lnTo>
                    <a:pt x="863" y="1391"/>
                  </a:lnTo>
                  <a:lnTo>
                    <a:pt x="851" y="1360"/>
                  </a:lnTo>
                  <a:lnTo>
                    <a:pt x="837" y="1329"/>
                  </a:lnTo>
                  <a:lnTo>
                    <a:pt x="822" y="1298"/>
                  </a:lnTo>
                  <a:lnTo>
                    <a:pt x="806" y="1269"/>
                  </a:lnTo>
                  <a:lnTo>
                    <a:pt x="789" y="1240"/>
                  </a:lnTo>
                  <a:lnTo>
                    <a:pt x="771" y="1212"/>
                  </a:lnTo>
                  <a:lnTo>
                    <a:pt x="754" y="1185"/>
                  </a:lnTo>
                  <a:lnTo>
                    <a:pt x="736" y="1159"/>
                  </a:lnTo>
                  <a:lnTo>
                    <a:pt x="719" y="1135"/>
                  </a:lnTo>
                  <a:lnTo>
                    <a:pt x="687" y="1093"/>
                  </a:lnTo>
                  <a:lnTo>
                    <a:pt x="660" y="1059"/>
                  </a:lnTo>
                  <a:lnTo>
                    <a:pt x="645" y="1040"/>
                  </a:lnTo>
                  <a:lnTo>
                    <a:pt x="627" y="1013"/>
                  </a:lnTo>
                  <a:lnTo>
                    <a:pt x="607" y="980"/>
                  </a:lnTo>
                  <a:lnTo>
                    <a:pt x="584" y="940"/>
                  </a:lnTo>
                  <a:lnTo>
                    <a:pt x="533" y="848"/>
                  </a:lnTo>
                  <a:lnTo>
                    <a:pt x="478" y="744"/>
                  </a:lnTo>
                  <a:lnTo>
                    <a:pt x="423" y="639"/>
                  </a:lnTo>
                  <a:lnTo>
                    <a:pt x="372" y="540"/>
                  </a:lnTo>
                  <a:lnTo>
                    <a:pt x="298" y="393"/>
                  </a:lnTo>
                  <a:lnTo>
                    <a:pt x="273" y="342"/>
                  </a:lnTo>
                  <a:lnTo>
                    <a:pt x="246" y="285"/>
                  </a:lnTo>
                  <a:lnTo>
                    <a:pt x="218" y="227"/>
                  </a:lnTo>
                  <a:lnTo>
                    <a:pt x="191" y="170"/>
                  </a:lnTo>
                  <a:lnTo>
                    <a:pt x="164" y="118"/>
                  </a:lnTo>
                  <a:lnTo>
                    <a:pt x="152" y="94"/>
                  </a:lnTo>
                  <a:lnTo>
                    <a:pt x="140" y="74"/>
                  </a:lnTo>
                  <a:lnTo>
                    <a:pt x="128" y="56"/>
                  </a:lnTo>
                  <a:lnTo>
                    <a:pt x="118" y="42"/>
                  </a:lnTo>
                  <a:lnTo>
                    <a:pt x="108" y="32"/>
                  </a:lnTo>
                  <a:lnTo>
                    <a:pt x="104" y="28"/>
                  </a:lnTo>
                  <a:lnTo>
                    <a:pt x="100" y="25"/>
                  </a:lnTo>
                  <a:lnTo>
                    <a:pt x="92" y="22"/>
                  </a:lnTo>
                  <a:lnTo>
                    <a:pt x="83" y="19"/>
                  </a:lnTo>
                  <a:lnTo>
                    <a:pt x="59" y="12"/>
                  </a:lnTo>
                  <a:lnTo>
                    <a:pt x="31" y="6"/>
                  </a:lnTo>
                  <a:lnTo>
                    <a:pt x="0" y="0"/>
                  </a:lnTo>
                  <a:lnTo>
                    <a:pt x="17" y="83"/>
                  </a:lnTo>
                  <a:lnTo>
                    <a:pt x="31" y="160"/>
                  </a:lnTo>
                  <a:lnTo>
                    <a:pt x="43" y="225"/>
                  </a:lnTo>
                  <a:lnTo>
                    <a:pt x="50" y="273"/>
                  </a:lnTo>
                  <a:lnTo>
                    <a:pt x="52" y="292"/>
                  </a:lnTo>
                  <a:lnTo>
                    <a:pt x="51" y="311"/>
                  </a:lnTo>
                  <a:lnTo>
                    <a:pt x="49" y="331"/>
                  </a:lnTo>
                  <a:lnTo>
                    <a:pt x="46" y="352"/>
                  </a:lnTo>
                  <a:lnTo>
                    <a:pt x="63" y="369"/>
                  </a:lnTo>
                  <a:lnTo>
                    <a:pt x="81" y="388"/>
                  </a:lnTo>
                  <a:lnTo>
                    <a:pt x="98" y="407"/>
                  </a:lnTo>
                  <a:lnTo>
                    <a:pt x="114" y="427"/>
                  </a:lnTo>
                  <a:lnTo>
                    <a:pt x="129" y="447"/>
                  </a:lnTo>
                  <a:lnTo>
                    <a:pt x="141" y="468"/>
                  </a:lnTo>
                  <a:lnTo>
                    <a:pt x="146" y="477"/>
                  </a:lnTo>
                  <a:lnTo>
                    <a:pt x="150" y="487"/>
                  </a:lnTo>
                  <a:lnTo>
                    <a:pt x="154" y="497"/>
                  </a:lnTo>
                  <a:lnTo>
                    <a:pt x="156" y="506"/>
                  </a:lnTo>
                  <a:lnTo>
                    <a:pt x="167" y="556"/>
                  </a:lnTo>
                  <a:lnTo>
                    <a:pt x="181" y="632"/>
                  </a:lnTo>
                  <a:lnTo>
                    <a:pt x="197" y="729"/>
                  </a:lnTo>
                  <a:lnTo>
                    <a:pt x="215" y="842"/>
                  </a:lnTo>
                  <a:lnTo>
                    <a:pt x="231" y="962"/>
                  </a:lnTo>
                  <a:lnTo>
                    <a:pt x="239" y="1023"/>
                  </a:lnTo>
                  <a:lnTo>
                    <a:pt x="246" y="1084"/>
                  </a:lnTo>
                  <a:lnTo>
                    <a:pt x="252" y="1145"/>
                  </a:lnTo>
                  <a:lnTo>
                    <a:pt x="257" y="1204"/>
                  </a:lnTo>
                  <a:lnTo>
                    <a:pt x="260" y="1260"/>
                  </a:lnTo>
                  <a:lnTo>
                    <a:pt x="263" y="1314"/>
                  </a:lnTo>
                  <a:lnTo>
                    <a:pt x="266" y="1430"/>
                  </a:lnTo>
                  <a:lnTo>
                    <a:pt x="271" y="1563"/>
                  </a:lnTo>
                  <a:lnTo>
                    <a:pt x="283" y="1843"/>
                  </a:lnTo>
                  <a:lnTo>
                    <a:pt x="298" y="2164"/>
                  </a:lnTo>
                  <a:lnTo>
                    <a:pt x="330" y="2168"/>
                  </a:lnTo>
                  <a:lnTo>
                    <a:pt x="367" y="2171"/>
                  </a:lnTo>
                  <a:lnTo>
                    <a:pt x="415" y="2174"/>
                  </a:lnTo>
                  <a:lnTo>
                    <a:pt x="470" y="2176"/>
                  </a:lnTo>
                  <a:lnTo>
                    <a:pt x="500" y="2176"/>
                  </a:lnTo>
                  <a:lnTo>
                    <a:pt x="531" y="2176"/>
                  </a:lnTo>
                  <a:lnTo>
                    <a:pt x="562" y="2174"/>
                  </a:lnTo>
                  <a:lnTo>
                    <a:pt x="594" y="2172"/>
                  </a:lnTo>
                  <a:lnTo>
                    <a:pt x="627" y="2168"/>
                  </a:lnTo>
                  <a:lnTo>
                    <a:pt x="660" y="2164"/>
                  </a:lnTo>
                  <a:lnTo>
                    <a:pt x="721" y="2154"/>
                  </a:lnTo>
                  <a:lnTo>
                    <a:pt x="775" y="2146"/>
                  </a:lnTo>
                  <a:lnTo>
                    <a:pt x="824" y="2140"/>
                  </a:lnTo>
                  <a:lnTo>
                    <a:pt x="865" y="2135"/>
                  </a:lnTo>
                  <a:lnTo>
                    <a:pt x="922" y="2130"/>
                  </a:lnTo>
                  <a:lnTo>
                    <a:pt x="943" y="2128"/>
                  </a:lnTo>
                  <a:lnTo>
                    <a:pt x="937" y="2051"/>
                  </a:lnTo>
                  <a:lnTo>
                    <a:pt x="922" y="1867"/>
                  </a:lnTo>
                  <a:lnTo>
                    <a:pt x="913" y="1760"/>
                  </a:lnTo>
                  <a:lnTo>
                    <a:pt x="904" y="1653"/>
                  </a:lnTo>
                  <a:lnTo>
                    <a:pt x="895" y="1558"/>
                  </a:lnTo>
                  <a:lnTo>
                    <a:pt x="886" y="1484"/>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79" name="Freeform 9"/>
            <p:cNvSpPr>
              <a:spLocks/>
            </p:cNvSpPr>
            <p:nvPr/>
          </p:nvSpPr>
          <p:spPr bwMode="auto">
            <a:xfrm>
              <a:off x="4022725" y="2278063"/>
              <a:ext cx="244475" cy="1150938"/>
            </a:xfrm>
            <a:custGeom>
              <a:avLst/>
              <a:gdLst>
                <a:gd name="T0" fmla="*/ 237347 w 926"/>
                <a:gd name="T1" fmla="*/ 912129 h 4352"/>
                <a:gd name="T2" fmla="*/ 233915 w 926"/>
                <a:gd name="T3" fmla="*/ 853418 h 4352"/>
                <a:gd name="T4" fmla="*/ 228370 w 926"/>
                <a:gd name="T5" fmla="*/ 774344 h 4352"/>
                <a:gd name="T6" fmla="*/ 226258 w 926"/>
                <a:gd name="T7" fmla="*/ 750807 h 4352"/>
                <a:gd name="T8" fmla="*/ 219130 w 926"/>
                <a:gd name="T9" fmla="*/ 689452 h 4352"/>
                <a:gd name="T10" fmla="*/ 204345 w 926"/>
                <a:gd name="T11" fmla="*/ 564891 h 4352"/>
                <a:gd name="T12" fmla="*/ 198537 w 926"/>
                <a:gd name="T13" fmla="*/ 509089 h 4352"/>
                <a:gd name="T14" fmla="*/ 196689 w 926"/>
                <a:gd name="T15" fmla="*/ 480527 h 4352"/>
                <a:gd name="T16" fmla="*/ 196425 w 926"/>
                <a:gd name="T17" fmla="*/ 469949 h 4352"/>
                <a:gd name="T18" fmla="*/ 194841 w 926"/>
                <a:gd name="T19" fmla="*/ 404098 h 4352"/>
                <a:gd name="T20" fmla="*/ 191145 w 926"/>
                <a:gd name="T21" fmla="*/ 305718 h 4352"/>
                <a:gd name="T22" fmla="*/ 186920 w 926"/>
                <a:gd name="T23" fmla="*/ 211834 h 4352"/>
                <a:gd name="T24" fmla="*/ 184016 w 926"/>
                <a:gd name="T25" fmla="*/ 167404 h 4352"/>
                <a:gd name="T26" fmla="*/ 183224 w 926"/>
                <a:gd name="T27" fmla="*/ 160793 h 4352"/>
                <a:gd name="T28" fmla="*/ 152863 w 926"/>
                <a:gd name="T29" fmla="*/ 165289 h 4352"/>
                <a:gd name="T30" fmla="*/ 113261 w 926"/>
                <a:gd name="T31" fmla="*/ 172165 h 4352"/>
                <a:gd name="T32" fmla="*/ 92668 w 926"/>
                <a:gd name="T33" fmla="*/ 176661 h 4352"/>
                <a:gd name="T34" fmla="*/ 74187 w 926"/>
                <a:gd name="T35" fmla="*/ 181685 h 4352"/>
                <a:gd name="T36" fmla="*/ 59139 w 926"/>
                <a:gd name="T37" fmla="*/ 186975 h 4352"/>
                <a:gd name="T38" fmla="*/ 0 w 926"/>
                <a:gd name="T39" fmla="*/ 0 h 4352"/>
                <a:gd name="T40" fmla="*/ 3960 w 926"/>
                <a:gd name="T41" fmla="*/ 53421 h 4352"/>
                <a:gd name="T42" fmla="*/ 8448 w 926"/>
                <a:gd name="T43" fmla="*/ 125884 h 4352"/>
                <a:gd name="T44" fmla="*/ 9240 w 926"/>
                <a:gd name="T45" fmla="*/ 147834 h 4352"/>
                <a:gd name="T46" fmla="*/ 10560 w 926"/>
                <a:gd name="T47" fmla="*/ 170578 h 4352"/>
                <a:gd name="T48" fmla="*/ 13201 w 926"/>
                <a:gd name="T49" fmla="*/ 197289 h 4352"/>
                <a:gd name="T50" fmla="*/ 20065 w 926"/>
                <a:gd name="T51" fmla="*/ 258644 h 4352"/>
                <a:gd name="T52" fmla="*/ 26665 w 926"/>
                <a:gd name="T53" fmla="*/ 321321 h 4352"/>
                <a:gd name="T54" fmla="*/ 29041 w 926"/>
                <a:gd name="T55" fmla="*/ 350412 h 4352"/>
                <a:gd name="T56" fmla="*/ 30361 w 926"/>
                <a:gd name="T57" fmla="*/ 376329 h 4352"/>
                <a:gd name="T58" fmla="*/ 30361 w 926"/>
                <a:gd name="T59" fmla="*/ 383205 h 4352"/>
                <a:gd name="T60" fmla="*/ 29305 w 926"/>
                <a:gd name="T61" fmla="*/ 415999 h 4352"/>
                <a:gd name="T62" fmla="*/ 25873 w 926"/>
                <a:gd name="T63" fmla="*/ 482378 h 4352"/>
                <a:gd name="T64" fmla="*/ 15313 w 926"/>
                <a:gd name="T65" fmla="*/ 660097 h 4352"/>
                <a:gd name="T66" fmla="*/ 10296 w 926"/>
                <a:gd name="T67" fmla="*/ 755039 h 4352"/>
                <a:gd name="T68" fmla="*/ 6336 w 926"/>
                <a:gd name="T69" fmla="*/ 842311 h 4352"/>
                <a:gd name="T70" fmla="*/ 4752 w 926"/>
                <a:gd name="T71" fmla="*/ 897848 h 4352"/>
                <a:gd name="T72" fmla="*/ 4752 w 926"/>
                <a:gd name="T73" fmla="*/ 928526 h 4352"/>
                <a:gd name="T74" fmla="*/ 5280 w 926"/>
                <a:gd name="T75" fmla="*/ 952592 h 4352"/>
                <a:gd name="T76" fmla="*/ 6072 w 926"/>
                <a:gd name="T77" fmla="*/ 961583 h 4352"/>
                <a:gd name="T78" fmla="*/ 10032 w 926"/>
                <a:gd name="T79" fmla="*/ 981418 h 4352"/>
                <a:gd name="T80" fmla="*/ 16897 w 926"/>
                <a:gd name="T81" fmla="*/ 1011831 h 4352"/>
                <a:gd name="T82" fmla="*/ 26665 w 926"/>
                <a:gd name="T83" fmla="*/ 1050178 h 4352"/>
                <a:gd name="T84" fmla="*/ 32737 w 926"/>
                <a:gd name="T85" fmla="*/ 1071071 h 4352"/>
                <a:gd name="T86" fmla="*/ 44090 w 926"/>
                <a:gd name="T87" fmla="*/ 1107037 h 4352"/>
                <a:gd name="T88" fmla="*/ 53066 w 926"/>
                <a:gd name="T89" fmla="*/ 1131897 h 4352"/>
                <a:gd name="T90" fmla="*/ 58611 w 926"/>
                <a:gd name="T91" fmla="*/ 1146178 h 4352"/>
                <a:gd name="T92" fmla="*/ 214906 w 926"/>
                <a:gd name="T93" fmla="*/ 1023467 h 4352"/>
                <a:gd name="T94" fmla="*/ 237347 w 926"/>
                <a:gd name="T95" fmla="*/ 912129 h 435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926" h="4352">
                  <a:moveTo>
                    <a:pt x="899" y="3449"/>
                  </a:moveTo>
                  <a:lnTo>
                    <a:pt x="899" y="3449"/>
                  </a:lnTo>
                  <a:lnTo>
                    <a:pt x="896" y="3385"/>
                  </a:lnTo>
                  <a:lnTo>
                    <a:pt x="886" y="3227"/>
                  </a:lnTo>
                  <a:lnTo>
                    <a:pt x="872" y="3027"/>
                  </a:lnTo>
                  <a:lnTo>
                    <a:pt x="865" y="2928"/>
                  </a:lnTo>
                  <a:lnTo>
                    <a:pt x="857" y="2839"/>
                  </a:lnTo>
                  <a:lnTo>
                    <a:pt x="846" y="2738"/>
                  </a:lnTo>
                  <a:lnTo>
                    <a:pt x="830" y="2607"/>
                  </a:lnTo>
                  <a:lnTo>
                    <a:pt x="792" y="2295"/>
                  </a:lnTo>
                  <a:lnTo>
                    <a:pt x="774" y="2136"/>
                  </a:lnTo>
                  <a:lnTo>
                    <a:pt x="758" y="1990"/>
                  </a:lnTo>
                  <a:lnTo>
                    <a:pt x="752" y="1925"/>
                  </a:lnTo>
                  <a:lnTo>
                    <a:pt x="748" y="1867"/>
                  </a:lnTo>
                  <a:lnTo>
                    <a:pt x="745" y="1817"/>
                  </a:lnTo>
                  <a:lnTo>
                    <a:pt x="744" y="1777"/>
                  </a:lnTo>
                  <a:lnTo>
                    <a:pt x="742" y="1678"/>
                  </a:lnTo>
                  <a:lnTo>
                    <a:pt x="738" y="1528"/>
                  </a:lnTo>
                  <a:lnTo>
                    <a:pt x="732" y="1349"/>
                  </a:lnTo>
                  <a:lnTo>
                    <a:pt x="724" y="1156"/>
                  </a:lnTo>
                  <a:lnTo>
                    <a:pt x="716" y="967"/>
                  </a:lnTo>
                  <a:lnTo>
                    <a:pt x="708" y="801"/>
                  </a:lnTo>
                  <a:lnTo>
                    <a:pt x="700" y="675"/>
                  </a:lnTo>
                  <a:lnTo>
                    <a:pt x="697" y="633"/>
                  </a:lnTo>
                  <a:lnTo>
                    <a:pt x="694" y="608"/>
                  </a:lnTo>
                  <a:lnTo>
                    <a:pt x="639" y="616"/>
                  </a:lnTo>
                  <a:lnTo>
                    <a:pt x="579" y="625"/>
                  </a:lnTo>
                  <a:lnTo>
                    <a:pt x="507" y="636"/>
                  </a:lnTo>
                  <a:lnTo>
                    <a:pt x="429" y="651"/>
                  </a:lnTo>
                  <a:lnTo>
                    <a:pt x="390" y="659"/>
                  </a:lnTo>
                  <a:lnTo>
                    <a:pt x="351" y="668"/>
                  </a:lnTo>
                  <a:lnTo>
                    <a:pt x="314" y="677"/>
                  </a:lnTo>
                  <a:lnTo>
                    <a:pt x="281" y="687"/>
                  </a:lnTo>
                  <a:lnTo>
                    <a:pt x="250" y="697"/>
                  </a:lnTo>
                  <a:lnTo>
                    <a:pt x="224" y="707"/>
                  </a:lnTo>
                  <a:lnTo>
                    <a:pt x="0" y="0"/>
                  </a:lnTo>
                  <a:lnTo>
                    <a:pt x="4" y="58"/>
                  </a:lnTo>
                  <a:lnTo>
                    <a:pt x="15" y="202"/>
                  </a:lnTo>
                  <a:lnTo>
                    <a:pt x="27" y="385"/>
                  </a:lnTo>
                  <a:lnTo>
                    <a:pt x="32" y="476"/>
                  </a:lnTo>
                  <a:lnTo>
                    <a:pt x="35" y="559"/>
                  </a:lnTo>
                  <a:lnTo>
                    <a:pt x="37" y="599"/>
                  </a:lnTo>
                  <a:lnTo>
                    <a:pt x="40" y="645"/>
                  </a:lnTo>
                  <a:lnTo>
                    <a:pt x="45" y="694"/>
                  </a:lnTo>
                  <a:lnTo>
                    <a:pt x="50" y="746"/>
                  </a:lnTo>
                  <a:lnTo>
                    <a:pt x="62" y="859"/>
                  </a:lnTo>
                  <a:lnTo>
                    <a:pt x="76" y="978"/>
                  </a:lnTo>
                  <a:lnTo>
                    <a:pt x="89" y="1098"/>
                  </a:lnTo>
                  <a:lnTo>
                    <a:pt x="101" y="1215"/>
                  </a:lnTo>
                  <a:lnTo>
                    <a:pt x="106" y="1271"/>
                  </a:lnTo>
                  <a:lnTo>
                    <a:pt x="110" y="1325"/>
                  </a:lnTo>
                  <a:lnTo>
                    <a:pt x="113" y="1375"/>
                  </a:lnTo>
                  <a:lnTo>
                    <a:pt x="115" y="1423"/>
                  </a:lnTo>
                  <a:lnTo>
                    <a:pt x="115" y="1449"/>
                  </a:lnTo>
                  <a:lnTo>
                    <a:pt x="114" y="1483"/>
                  </a:lnTo>
                  <a:lnTo>
                    <a:pt x="111" y="1573"/>
                  </a:lnTo>
                  <a:lnTo>
                    <a:pt x="105" y="1689"/>
                  </a:lnTo>
                  <a:lnTo>
                    <a:pt x="98" y="1824"/>
                  </a:lnTo>
                  <a:lnTo>
                    <a:pt x="79" y="2142"/>
                  </a:lnTo>
                  <a:lnTo>
                    <a:pt x="58" y="2496"/>
                  </a:lnTo>
                  <a:lnTo>
                    <a:pt x="48" y="2677"/>
                  </a:lnTo>
                  <a:lnTo>
                    <a:pt x="39" y="2855"/>
                  </a:lnTo>
                  <a:lnTo>
                    <a:pt x="30" y="3025"/>
                  </a:lnTo>
                  <a:lnTo>
                    <a:pt x="24" y="3185"/>
                  </a:lnTo>
                  <a:lnTo>
                    <a:pt x="19" y="3330"/>
                  </a:lnTo>
                  <a:lnTo>
                    <a:pt x="18" y="3395"/>
                  </a:lnTo>
                  <a:lnTo>
                    <a:pt x="17" y="3456"/>
                  </a:lnTo>
                  <a:lnTo>
                    <a:pt x="18" y="3511"/>
                  </a:lnTo>
                  <a:lnTo>
                    <a:pt x="18" y="3560"/>
                  </a:lnTo>
                  <a:lnTo>
                    <a:pt x="20" y="3602"/>
                  </a:lnTo>
                  <a:lnTo>
                    <a:pt x="23" y="3636"/>
                  </a:lnTo>
                  <a:lnTo>
                    <a:pt x="30" y="3671"/>
                  </a:lnTo>
                  <a:lnTo>
                    <a:pt x="38" y="3711"/>
                  </a:lnTo>
                  <a:lnTo>
                    <a:pt x="49" y="3763"/>
                  </a:lnTo>
                  <a:lnTo>
                    <a:pt x="64" y="3826"/>
                  </a:lnTo>
                  <a:lnTo>
                    <a:pt x="81" y="3896"/>
                  </a:lnTo>
                  <a:lnTo>
                    <a:pt x="101" y="3971"/>
                  </a:lnTo>
                  <a:lnTo>
                    <a:pt x="124" y="4050"/>
                  </a:lnTo>
                  <a:lnTo>
                    <a:pt x="147" y="4124"/>
                  </a:lnTo>
                  <a:lnTo>
                    <a:pt x="167" y="4186"/>
                  </a:lnTo>
                  <a:lnTo>
                    <a:pt x="185" y="4238"/>
                  </a:lnTo>
                  <a:lnTo>
                    <a:pt x="201" y="4280"/>
                  </a:lnTo>
                  <a:lnTo>
                    <a:pt x="213" y="4312"/>
                  </a:lnTo>
                  <a:lnTo>
                    <a:pt x="222" y="4334"/>
                  </a:lnTo>
                  <a:lnTo>
                    <a:pt x="230" y="4352"/>
                  </a:lnTo>
                  <a:lnTo>
                    <a:pt x="814" y="3870"/>
                  </a:lnTo>
                  <a:lnTo>
                    <a:pt x="926" y="3785"/>
                  </a:lnTo>
                  <a:lnTo>
                    <a:pt x="899" y="3449"/>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0" name="Freeform 10"/>
            <p:cNvSpPr>
              <a:spLocks/>
            </p:cNvSpPr>
            <p:nvPr/>
          </p:nvSpPr>
          <p:spPr bwMode="auto">
            <a:xfrm>
              <a:off x="3465513" y="1498600"/>
              <a:ext cx="66675" cy="136525"/>
            </a:xfrm>
            <a:custGeom>
              <a:avLst/>
              <a:gdLst>
                <a:gd name="T0" fmla="*/ 11332 w 253"/>
                <a:gd name="T1" fmla="*/ 0 h 517"/>
                <a:gd name="T2" fmla="*/ 11332 w 253"/>
                <a:gd name="T3" fmla="*/ 0 h 517"/>
                <a:gd name="T4" fmla="*/ 5534 w 253"/>
                <a:gd name="T5" fmla="*/ 22182 h 517"/>
                <a:gd name="T6" fmla="*/ 2899 w 253"/>
                <a:gd name="T7" fmla="*/ 30896 h 517"/>
                <a:gd name="T8" fmla="*/ 791 w 253"/>
                <a:gd name="T9" fmla="*/ 37234 h 517"/>
                <a:gd name="T10" fmla="*/ 791 w 253"/>
                <a:gd name="T11" fmla="*/ 37234 h 517"/>
                <a:gd name="T12" fmla="*/ 264 w 253"/>
                <a:gd name="T13" fmla="*/ 38554 h 517"/>
                <a:gd name="T14" fmla="*/ 0 w 253"/>
                <a:gd name="T15" fmla="*/ 40139 h 517"/>
                <a:gd name="T16" fmla="*/ 0 w 253"/>
                <a:gd name="T17" fmla="*/ 41987 h 517"/>
                <a:gd name="T18" fmla="*/ 0 w 253"/>
                <a:gd name="T19" fmla="*/ 43836 h 517"/>
                <a:gd name="T20" fmla="*/ 791 w 253"/>
                <a:gd name="T21" fmla="*/ 48061 h 517"/>
                <a:gd name="T22" fmla="*/ 1845 w 253"/>
                <a:gd name="T23" fmla="*/ 52814 h 517"/>
                <a:gd name="T24" fmla="*/ 3426 w 253"/>
                <a:gd name="T25" fmla="*/ 58096 h 517"/>
                <a:gd name="T26" fmla="*/ 5271 w 253"/>
                <a:gd name="T27" fmla="*/ 63641 h 517"/>
                <a:gd name="T28" fmla="*/ 7643 w 253"/>
                <a:gd name="T29" fmla="*/ 69187 h 517"/>
                <a:gd name="T30" fmla="*/ 10014 w 253"/>
                <a:gd name="T31" fmla="*/ 75260 h 517"/>
                <a:gd name="T32" fmla="*/ 15549 w 253"/>
                <a:gd name="T33" fmla="*/ 87144 h 517"/>
                <a:gd name="T34" fmla="*/ 21347 w 253"/>
                <a:gd name="T35" fmla="*/ 98235 h 517"/>
                <a:gd name="T36" fmla="*/ 26354 w 253"/>
                <a:gd name="T37" fmla="*/ 108269 h 517"/>
                <a:gd name="T38" fmla="*/ 30570 w 253"/>
                <a:gd name="T39" fmla="*/ 115927 h 517"/>
                <a:gd name="T40" fmla="*/ 30570 w 253"/>
                <a:gd name="T41" fmla="*/ 115927 h 517"/>
                <a:gd name="T42" fmla="*/ 31625 w 253"/>
                <a:gd name="T43" fmla="*/ 117512 h 517"/>
                <a:gd name="T44" fmla="*/ 32942 w 253"/>
                <a:gd name="T45" fmla="*/ 118832 h 517"/>
                <a:gd name="T46" fmla="*/ 34260 w 253"/>
                <a:gd name="T47" fmla="*/ 120417 h 517"/>
                <a:gd name="T48" fmla="*/ 35841 w 253"/>
                <a:gd name="T49" fmla="*/ 122001 h 517"/>
                <a:gd name="T50" fmla="*/ 39794 w 253"/>
                <a:gd name="T51" fmla="*/ 124642 h 517"/>
                <a:gd name="T52" fmla="*/ 44538 w 253"/>
                <a:gd name="T53" fmla="*/ 127282 h 517"/>
                <a:gd name="T54" fmla="*/ 49545 w 253"/>
                <a:gd name="T55" fmla="*/ 129923 h 517"/>
                <a:gd name="T56" fmla="*/ 55079 w 253"/>
                <a:gd name="T57" fmla="*/ 132300 h 517"/>
                <a:gd name="T58" fmla="*/ 60877 w 253"/>
                <a:gd name="T59" fmla="*/ 134412 h 517"/>
                <a:gd name="T60" fmla="*/ 66675 w 253"/>
                <a:gd name="T61" fmla="*/ 136525 h 517"/>
                <a:gd name="T62" fmla="*/ 66675 w 253"/>
                <a:gd name="T63" fmla="*/ 136525 h 517"/>
                <a:gd name="T64" fmla="*/ 53762 w 253"/>
                <a:gd name="T65" fmla="*/ 103780 h 517"/>
                <a:gd name="T66" fmla="*/ 37949 w 253"/>
                <a:gd name="T67" fmla="*/ 65226 h 517"/>
                <a:gd name="T68" fmla="*/ 23718 w 253"/>
                <a:gd name="T69" fmla="*/ 29576 h 517"/>
                <a:gd name="T70" fmla="*/ 17921 w 253"/>
                <a:gd name="T71" fmla="*/ 16108 h 517"/>
                <a:gd name="T72" fmla="*/ 13704 w 253"/>
                <a:gd name="T73" fmla="*/ 7130 h 517"/>
                <a:gd name="T74" fmla="*/ 13704 w 253"/>
                <a:gd name="T75" fmla="*/ 7130 h 517"/>
                <a:gd name="T76" fmla="*/ 12650 w 253"/>
                <a:gd name="T77" fmla="*/ 3961 h 517"/>
                <a:gd name="T78" fmla="*/ 11332 w 253"/>
                <a:gd name="T79" fmla="*/ 0 h 517"/>
                <a:gd name="T80" fmla="*/ 11332 w 253"/>
                <a:gd name="T81" fmla="*/ 0 h 51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3" h="517">
                  <a:moveTo>
                    <a:pt x="43" y="0"/>
                  </a:moveTo>
                  <a:lnTo>
                    <a:pt x="43" y="0"/>
                  </a:lnTo>
                  <a:lnTo>
                    <a:pt x="21" y="84"/>
                  </a:lnTo>
                  <a:lnTo>
                    <a:pt x="11" y="117"/>
                  </a:lnTo>
                  <a:lnTo>
                    <a:pt x="3" y="141"/>
                  </a:lnTo>
                  <a:lnTo>
                    <a:pt x="1" y="146"/>
                  </a:lnTo>
                  <a:lnTo>
                    <a:pt x="0" y="152"/>
                  </a:lnTo>
                  <a:lnTo>
                    <a:pt x="0" y="159"/>
                  </a:lnTo>
                  <a:lnTo>
                    <a:pt x="0" y="166"/>
                  </a:lnTo>
                  <a:lnTo>
                    <a:pt x="3" y="182"/>
                  </a:lnTo>
                  <a:lnTo>
                    <a:pt x="7" y="200"/>
                  </a:lnTo>
                  <a:lnTo>
                    <a:pt x="13" y="220"/>
                  </a:lnTo>
                  <a:lnTo>
                    <a:pt x="20" y="241"/>
                  </a:lnTo>
                  <a:lnTo>
                    <a:pt x="29" y="262"/>
                  </a:lnTo>
                  <a:lnTo>
                    <a:pt x="38" y="285"/>
                  </a:lnTo>
                  <a:lnTo>
                    <a:pt x="59" y="330"/>
                  </a:lnTo>
                  <a:lnTo>
                    <a:pt x="81" y="372"/>
                  </a:lnTo>
                  <a:lnTo>
                    <a:pt x="100" y="410"/>
                  </a:lnTo>
                  <a:lnTo>
                    <a:pt x="116" y="439"/>
                  </a:lnTo>
                  <a:lnTo>
                    <a:pt x="120" y="445"/>
                  </a:lnTo>
                  <a:lnTo>
                    <a:pt x="125" y="450"/>
                  </a:lnTo>
                  <a:lnTo>
                    <a:pt x="130" y="456"/>
                  </a:lnTo>
                  <a:lnTo>
                    <a:pt x="136" y="462"/>
                  </a:lnTo>
                  <a:lnTo>
                    <a:pt x="151" y="472"/>
                  </a:lnTo>
                  <a:lnTo>
                    <a:pt x="169" y="482"/>
                  </a:lnTo>
                  <a:lnTo>
                    <a:pt x="188" y="492"/>
                  </a:lnTo>
                  <a:lnTo>
                    <a:pt x="209" y="501"/>
                  </a:lnTo>
                  <a:lnTo>
                    <a:pt x="231" y="509"/>
                  </a:lnTo>
                  <a:lnTo>
                    <a:pt x="253" y="517"/>
                  </a:lnTo>
                  <a:lnTo>
                    <a:pt x="204" y="393"/>
                  </a:lnTo>
                  <a:lnTo>
                    <a:pt x="144" y="247"/>
                  </a:lnTo>
                  <a:lnTo>
                    <a:pt x="90" y="112"/>
                  </a:lnTo>
                  <a:lnTo>
                    <a:pt x="68" y="61"/>
                  </a:lnTo>
                  <a:lnTo>
                    <a:pt x="52" y="27"/>
                  </a:lnTo>
                  <a:lnTo>
                    <a:pt x="48" y="15"/>
                  </a:lnTo>
                  <a:lnTo>
                    <a:pt x="43" y="0"/>
                  </a:lnTo>
                  <a:close/>
                </a:path>
              </a:pathLst>
            </a:custGeom>
            <a:solidFill>
              <a:srgbClr val="F2BF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1" name="Freeform 11"/>
            <p:cNvSpPr>
              <a:spLocks/>
            </p:cNvSpPr>
            <p:nvPr/>
          </p:nvSpPr>
          <p:spPr bwMode="auto">
            <a:xfrm>
              <a:off x="2935288" y="1944688"/>
              <a:ext cx="15875" cy="7938"/>
            </a:xfrm>
            <a:custGeom>
              <a:avLst/>
              <a:gdLst>
                <a:gd name="T0" fmla="*/ 13685 w 58"/>
                <a:gd name="T1" fmla="*/ 7327 h 26"/>
                <a:gd name="T2" fmla="*/ 13685 w 58"/>
                <a:gd name="T3" fmla="*/ 7327 h 26"/>
                <a:gd name="T4" fmla="*/ 15875 w 58"/>
                <a:gd name="T5" fmla="*/ 7938 h 26"/>
                <a:gd name="T6" fmla="*/ 13959 w 58"/>
                <a:gd name="T7" fmla="*/ 6717 h 26"/>
                <a:gd name="T8" fmla="*/ 0 w 58"/>
                <a:gd name="T9" fmla="*/ 0 h 26"/>
                <a:gd name="T10" fmla="*/ 0 w 58"/>
                <a:gd name="T11" fmla="*/ 0 h 26"/>
                <a:gd name="T12" fmla="*/ 3011 w 58"/>
                <a:gd name="T13" fmla="*/ 2137 h 26"/>
                <a:gd name="T14" fmla="*/ 3011 w 58"/>
                <a:gd name="T15" fmla="*/ 2137 h 26"/>
                <a:gd name="T16" fmla="*/ 8485 w 58"/>
                <a:gd name="T17" fmla="*/ 5190 h 26"/>
                <a:gd name="T18" fmla="*/ 10948 w 58"/>
                <a:gd name="T19" fmla="*/ 6411 h 26"/>
                <a:gd name="T20" fmla="*/ 13685 w 58"/>
                <a:gd name="T21" fmla="*/ 7327 h 26"/>
                <a:gd name="T22" fmla="*/ 13685 w 58"/>
                <a:gd name="T23" fmla="*/ 7327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 h="26">
                  <a:moveTo>
                    <a:pt x="50" y="24"/>
                  </a:moveTo>
                  <a:lnTo>
                    <a:pt x="50" y="24"/>
                  </a:lnTo>
                  <a:lnTo>
                    <a:pt x="58" y="26"/>
                  </a:lnTo>
                  <a:lnTo>
                    <a:pt x="51" y="22"/>
                  </a:lnTo>
                  <a:lnTo>
                    <a:pt x="0" y="0"/>
                  </a:lnTo>
                  <a:lnTo>
                    <a:pt x="11" y="7"/>
                  </a:lnTo>
                  <a:lnTo>
                    <a:pt x="31" y="17"/>
                  </a:lnTo>
                  <a:lnTo>
                    <a:pt x="40" y="21"/>
                  </a:lnTo>
                  <a:lnTo>
                    <a:pt x="50" y="24"/>
                  </a:lnTo>
                  <a:close/>
                </a:path>
              </a:pathLst>
            </a:custGeom>
            <a:noFill/>
            <a:ln w="6350">
              <a:solidFill>
                <a:srgbClr val="414042"/>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cs typeface="+mn-ea"/>
                <a:sym typeface="+mn-lt"/>
              </a:endParaRPr>
            </a:p>
          </p:txBody>
        </p:sp>
        <p:sp>
          <p:nvSpPr>
            <p:cNvPr id="82" name="Freeform 13"/>
            <p:cNvSpPr>
              <a:spLocks/>
            </p:cNvSpPr>
            <p:nvPr/>
          </p:nvSpPr>
          <p:spPr bwMode="auto">
            <a:xfrm>
              <a:off x="3154363" y="3994150"/>
              <a:ext cx="1768475" cy="1989138"/>
            </a:xfrm>
            <a:custGeom>
              <a:avLst/>
              <a:gdLst>
                <a:gd name="T0" fmla="*/ 1613981 w 6685"/>
                <a:gd name="T1" fmla="*/ 1625529 h 7522"/>
                <a:gd name="T2" fmla="*/ 1627473 w 6685"/>
                <a:gd name="T3" fmla="*/ 1603052 h 7522"/>
                <a:gd name="T4" fmla="*/ 1625886 w 6685"/>
                <a:gd name="T5" fmla="*/ 1574227 h 7522"/>
                <a:gd name="T6" fmla="*/ 1611336 w 6685"/>
                <a:gd name="T7" fmla="*/ 1496481 h 7522"/>
                <a:gd name="T8" fmla="*/ 1620595 w 6685"/>
                <a:gd name="T9" fmla="*/ 1431164 h 7522"/>
                <a:gd name="T10" fmla="*/ 1692815 w 6685"/>
                <a:gd name="T11" fmla="*/ 1075224 h 7522"/>
                <a:gd name="T12" fmla="*/ 1762655 w 6685"/>
                <a:gd name="T13" fmla="*/ 574370 h 7522"/>
                <a:gd name="T14" fmla="*/ 1743343 w 6685"/>
                <a:gd name="T15" fmla="*/ 269203 h 7522"/>
                <a:gd name="T16" fmla="*/ 1733026 w 6685"/>
                <a:gd name="T17" fmla="*/ 221074 h 7522"/>
                <a:gd name="T18" fmla="*/ 1717683 w 6685"/>
                <a:gd name="T19" fmla="*/ 193308 h 7522"/>
                <a:gd name="T20" fmla="*/ 1690699 w 6685"/>
                <a:gd name="T21" fmla="*/ 173474 h 7522"/>
                <a:gd name="T22" fmla="*/ 1647314 w 6685"/>
                <a:gd name="T23" fmla="*/ 162103 h 7522"/>
                <a:gd name="T24" fmla="*/ 1574035 w 6685"/>
                <a:gd name="T25" fmla="*/ 146237 h 7522"/>
                <a:gd name="T26" fmla="*/ 1517688 w 6685"/>
                <a:gd name="T27" fmla="*/ 137775 h 7522"/>
                <a:gd name="T28" fmla="*/ 1436208 w 6685"/>
                <a:gd name="T29" fmla="*/ 144386 h 7522"/>
                <a:gd name="T30" fmla="*/ 1258964 w 6685"/>
                <a:gd name="T31" fmla="*/ 177970 h 7522"/>
                <a:gd name="T32" fmla="*/ 1135422 w 6685"/>
                <a:gd name="T33" fmla="*/ 79597 h 7522"/>
                <a:gd name="T34" fmla="*/ 1129866 w 6685"/>
                <a:gd name="T35" fmla="*/ 17189 h 7522"/>
                <a:gd name="T36" fmla="*/ 1113729 w 6685"/>
                <a:gd name="T37" fmla="*/ 7933 h 7522"/>
                <a:gd name="T38" fmla="*/ 1048651 w 6685"/>
                <a:gd name="T39" fmla="*/ 529 h 7522"/>
                <a:gd name="T40" fmla="*/ 985955 w 6685"/>
                <a:gd name="T41" fmla="*/ 264 h 7522"/>
                <a:gd name="T42" fmla="*/ 1016906 w 6685"/>
                <a:gd name="T43" fmla="*/ 17982 h 7522"/>
                <a:gd name="T44" fmla="*/ 1022726 w 6685"/>
                <a:gd name="T45" fmla="*/ 27502 h 7522"/>
                <a:gd name="T46" fmla="*/ 1021139 w 6685"/>
                <a:gd name="T47" fmla="*/ 62937 h 7522"/>
                <a:gd name="T48" fmla="*/ 1030662 w 6685"/>
                <a:gd name="T49" fmla="*/ 65582 h 7522"/>
                <a:gd name="T50" fmla="*/ 1058440 w 6685"/>
                <a:gd name="T51" fmla="*/ 61615 h 7522"/>
                <a:gd name="T52" fmla="*/ 1066111 w 6685"/>
                <a:gd name="T53" fmla="*/ 67433 h 7522"/>
                <a:gd name="T54" fmla="*/ 1070079 w 6685"/>
                <a:gd name="T55" fmla="*/ 93084 h 7522"/>
                <a:gd name="T56" fmla="*/ 1077487 w 6685"/>
                <a:gd name="T57" fmla="*/ 125081 h 7522"/>
                <a:gd name="T58" fmla="*/ 1018229 w 6685"/>
                <a:gd name="T59" fmla="*/ 213141 h 7522"/>
                <a:gd name="T60" fmla="*/ 741781 w 6685"/>
                <a:gd name="T61" fmla="*/ 264707 h 7522"/>
                <a:gd name="T62" fmla="*/ 742045 w 6685"/>
                <a:gd name="T63" fmla="*/ 208381 h 7522"/>
                <a:gd name="T64" fmla="*/ 753950 w 6685"/>
                <a:gd name="T65" fmla="*/ 187754 h 7522"/>
                <a:gd name="T66" fmla="*/ 776436 w 6685"/>
                <a:gd name="T67" fmla="*/ 159988 h 7522"/>
                <a:gd name="T68" fmla="*/ 751040 w 6685"/>
                <a:gd name="T69" fmla="*/ 97579 h 7522"/>
                <a:gd name="T70" fmla="*/ 752098 w 6685"/>
                <a:gd name="T71" fmla="*/ 49980 h 7522"/>
                <a:gd name="T72" fmla="*/ 732522 w 6685"/>
                <a:gd name="T73" fmla="*/ 56591 h 7522"/>
                <a:gd name="T74" fmla="*/ 704745 w 6685"/>
                <a:gd name="T75" fmla="*/ 86473 h 7522"/>
                <a:gd name="T76" fmla="*/ 692311 w 6685"/>
                <a:gd name="T77" fmla="*/ 127197 h 7522"/>
                <a:gd name="T78" fmla="*/ 674851 w 6685"/>
                <a:gd name="T79" fmla="*/ 277400 h 7522"/>
                <a:gd name="T80" fmla="*/ 238354 w 6685"/>
                <a:gd name="T81" fmla="*/ 368898 h 7522"/>
                <a:gd name="T82" fmla="*/ 116399 w 6685"/>
                <a:gd name="T83" fmla="*/ 392697 h 7522"/>
                <a:gd name="T84" fmla="*/ 62168 w 6685"/>
                <a:gd name="T85" fmla="*/ 414911 h 7522"/>
                <a:gd name="T86" fmla="*/ 27513 w 6685"/>
                <a:gd name="T87" fmla="*/ 443999 h 7522"/>
                <a:gd name="T88" fmla="*/ 8465 w 6685"/>
                <a:gd name="T89" fmla="*/ 475732 h 7522"/>
                <a:gd name="T90" fmla="*/ 529 w 6685"/>
                <a:gd name="T91" fmla="*/ 509581 h 7522"/>
                <a:gd name="T92" fmla="*/ 7407 w 6685"/>
                <a:gd name="T93" fmla="*/ 1177299 h 7522"/>
                <a:gd name="T94" fmla="*/ 21428 w 6685"/>
                <a:gd name="T95" fmla="*/ 1828092 h 7522"/>
                <a:gd name="T96" fmla="*/ 30423 w 6685"/>
                <a:gd name="T97" fmla="*/ 1886005 h 7522"/>
                <a:gd name="T98" fmla="*/ 48941 w 6685"/>
                <a:gd name="T99" fmla="*/ 1924350 h 7522"/>
                <a:gd name="T100" fmla="*/ 70369 w 6685"/>
                <a:gd name="T101" fmla="*/ 1945241 h 7522"/>
                <a:gd name="T102" fmla="*/ 101849 w 6685"/>
                <a:gd name="T103" fmla="*/ 1958992 h 7522"/>
                <a:gd name="T104" fmla="*/ 155287 w 6685"/>
                <a:gd name="T105" fmla="*/ 1965867 h 7522"/>
                <a:gd name="T106" fmla="*/ 222217 w 6685"/>
                <a:gd name="T107" fmla="*/ 1959785 h 7522"/>
                <a:gd name="T108" fmla="*/ 229624 w 6685"/>
                <a:gd name="T109" fmla="*/ 1967189 h 7522"/>
                <a:gd name="T110" fmla="*/ 262692 w 6685"/>
                <a:gd name="T111" fmla="*/ 1981205 h 7522"/>
                <a:gd name="T112" fmla="*/ 325124 w 6685"/>
                <a:gd name="T113" fmla="*/ 1988874 h 7522"/>
                <a:gd name="T114" fmla="*/ 380414 w 6685"/>
                <a:gd name="T115" fmla="*/ 1981469 h 7522"/>
                <a:gd name="T116" fmla="*/ 651571 w 6685"/>
                <a:gd name="T117" fmla="*/ 1910070 h 7522"/>
                <a:gd name="T118" fmla="*/ 1495201 w 6685"/>
                <a:gd name="T119" fmla="*/ 1685822 h 7522"/>
                <a:gd name="T120" fmla="*/ 1506048 w 6685"/>
                <a:gd name="T121" fmla="*/ 1674716 h 7522"/>
                <a:gd name="T122" fmla="*/ 1532237 w 6685"/>
                <a:gd name="T123" fmla="*/ 1657262 h 7522"/>
                <a:gd name="T124" fmla="*/ 1583559 w 6685"/>
                <a:gd name="T125" fmla="*/ 1643511 h 752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685" h="7522">
                  <a:moveTo>
                    <a:pt x="6028" y="6201"/>
                  </a:moveTo>
                  <a:lnTo>
                    <a:pt x="6028" y="6201"/>
                  </a:lnTo>
                  <a:lnTo>
                    <a:pt x="6048" y="6188"/>
                  </a:lnTo>
                  <a:lnTo>
                    <a:pt x="6070" y="6173"/>
                  </a:lnTo>
                  <a:lnTo>
                    <a:pt x="6081" y="6165"/>
                  </a:lnTo>
                  <a:lnTo>
                    <a:pt x="6091" y="6156"/>
                  </a:lnTo>
                  <a:lnTo>
                    <a:pt x="6101" y="6147"/>
                  </a:lnTo>
                  <a:lnTo>
                    <a:pt x="6111" y="6136"/>
                  </a:lnTo>
                  <a:lnTo>
                    <a:pt x="6120" y="6126"/>
                  </a:lnTo>
                  <a:lnTo>
                    <a:pt x="6129" y="6114"/>
                  </a:lnTo>
                  <a:lnTo>
                    <a:pt x="6136" y="6102"/>
                  </a:lnTo>
                  <a:lnTo>
                    <a:pt x="6142" y="6089"/>
                  </a:lnTo>
                  <a:lnTo>
                    <a:pt x="6148" y="6076"/>
                  </a:lnTo>
                  <a:lnTo>
                    <a:pt x="6152" y="6062"/>
                  </a:lnTo>
                  <a:lnTo>
                    <a:pt x="6154" y="6047"/>
                  </a:lnTo>
                  <a:lnTo>
                    <a:pt x="6155" y="6032"/>
                  </a:lnTo>
                  <a:lnTo>
                    <a:pt x="6154" y="6015"/>
                  </a:lnTo>
                  <a:lnTo>
                    <a:pt x="6153" y="5996"/>
                  </a:lnTo>
                  <a:lnTo>
                    <a:pt x="6150" y="5975"/>
                  </a:lnTo>
                  <a:lnTo>
                    <a:pt x="6146" y="5953"/>
                  </a:lnTo>
                  <a:lnTo>
                    <a:pt x="6137" y="5904"/>
                  </a:lnTo>
                  <a:lnTo>
                    <a:pt x="6127" y="5853"/>
                  </a:lnTo>
                  <a:lnTo>
                    <a:pt x="6116" y="5801"/>
                  </a:lnTo>
                  <a:lnTo>
                    <a:pt x="6106" y="5750"/>
                  </a:lnTo>
                  <a:lnTo>
                    <a:pt x="6097" y="5702"/>
                  </a:lnTo>
                  <a:lnTo>
                    <a:pt x="6094" y="5680"/>
                  </a:lnTo>
                  <a:lnTo>
                    <a:pt x="6091" y="5659"/>
                  </a:lnTo>
                  <a:lnTo>
                    <a:pt x="6091" y="5646"/>
                  </a:lnTo>
                  <a:lnTo>
                    <a:pt x="6092" y="5628"/>
                  </a:lnTo>
                  <a:lnTo>
                    <a:pt x="6095" y="5603"/>
                  </a:lnTo>
                  <a:lnTo>
                    <a:pt x="6099" y="5574"/>
                  </a:lnTo>
                  <a:lnTo>
                    <a:pt x="6110" y="5501"/>
                  </a:lnTo>
                  <a:lnTo>
                    <a:pt x="6126" y="5412"/>
                  </a:lnTo>
                  <a:lnTo>
                    <a:pt x="6145" y="5309"/>
                  </a:lnTo>
                  <a:lnTo>
                    <a:pt x="6167" y="5196"/>
                  </a:lnTo>
                  <a:lnTo>
                    <a:pt x="6217" y="4946"/>
                  </a:lnTo>
                  <a:lnTo>
                    <a:pt x="6271" y="4687"/>
                  </a:lnTo>
                  <a:lnTo>
                    <a:pt x="6322" y="4439"/>
                  </a:lnTo>
                  <a:lnTo>
                    <a:pt x="6367" y="4225"/>
                  </a:lnTo>
                  <a:lnTo>
                    <a:pt x="6399" y="4066"/>
                  </a:lnTo>
                  <a:lnTo>
                    <a:pt x="6471" y="3703"/>
                  </a:lnTo>
                  <a:lnTo>
                    <a:pt x="6566" y="3223"/>
                  </a:lnTo>
                  <a:lnTo>
                    <a:pt x="6685" y="2629"/>
                  </a:lnTo>
                  <a:lnTo>
                    <a:pt x="6675" y="2406"/>
                  </a:lnTo>
                  <a:lnTo>
                    <a:pt x="6663" y="2172"/>
                  </a:lnTo>
                  <a:lnTo>
                    <a:pt x="6649" y="1898"/>
                  </a:lnTo>
                  <a:lnTo>
                    <a:pt x="6633" y="1613"/>
                  </a:lnTo>
                  <a:lnTo>
                    <a:pt x="6617" y="1346"/>
                  </a:lnTo>
                  <a:lnTo>
                    <a:pt x="6609" y="1230"/>
                  </a:lnTo>
                  <a:lnTo>
                    <a:pt x="6601" y="1130"/>
                  </a:lnTo>
                  <a:lnTo>
                    <a:pt x="6593" y="1049"/>
                  </a:lnTo>
                  <a:lnTo>
                    <a:pt x="6590" y="1018"/>
                  </a:lnTo>
                  <a:lnTo>
                    <a:pt x="6586" y="993"/>
                  </a:lnTo>
                  <a:lnTo>
                    <a:pt x="6579" y="950"/>
                  </a:lnTo>
                  <a:lnTo>
                    <a:pt x="6572" y="910"/>
                  </a:lnTo>
                  <a:lnTo>
                    <a:pt x="6562" y="872"/>
                  </a:lnTo>
                  <a:lnTo>
                    <a:pt x="6557" y="854"/>
                  </a:lnTo>
                  <a:lnTo>
                    <a:pt x="6551" y="836"/>
                  </a:lnTo>
                  <a:lnTo>
                    <a:pt x="6545" y="819"/>
                  </a:lnTo>
                  <a:lnTo>
                    <a:pt x="6538" y="803"/>
                  </a:lnTo>
                  <a:lnTo>
                    <a:pt x="6531" y="788"/>
                  </a:lnTo>
                  <a:lnTo>
                    <a:pt x="6523" y="773"/>
                  </a:lnTo>
                  <a:lnTo>
                    <a:pt x="6514" y="758"/>
                  </a:lnTo>
                  <a:lnTo>
                    <a:pt x="6504" y="744"/>
                  </a:lnTo>
                  <a:lnTo>
                    <a:pt x="6493" y="731"/>
                  </a:lnTo>
                  <a:lnTo>
                    <a:pt x="6482" y="719"/>
                  </a:lnTo>
                  <a:lnTo>
                    <a:pt x="6470" y="707"/>
                  </a:lnTo>
                  <a:lnTo>
                    <a:pt x="6456" y="695"/>
                  </a:lnTo>
                  <a:lnTo>
                    <a:pt x="6442" y="685"/>
                  </a:lnTo>
                  <a:lnTo>
                    <a:pt x="6426" y="674"/>
                  </a:lnTo>
                  <a:lnTo>
                    <a:pt x="6409" y="665"/>
                  </a:lnTo>
                  <a:lnTo>
                    <a:pt x="6391" y="656"/>
                  </a:lnTo>
                  <a:lnTo>
                    <a:pt x="6372" y="648"/>
                  </a:lnTo>
                  <a:lnTo>
                    <a:pt x="6352" y="640"/>
                  </a:lnTo>
                  <a:lnTo>
                    <a:pt x="6330" y="634"/>
                  </a:lnTo>
                  <a:lnTo>
                    <a:pt x="6306" y="627"/>
                  </a:lnTo>
                  <a:lnTo>
                    <a:pt x="6282" y="622"/>
                  </a:lnTo>
                  <a:lnTo>
                    <a:pt x="6255" y="617"/>
                  </a:lnTo>
                  <a:lnTo>
                    <a:pt x="6227" y="613"/>
                  </a:lnTo>
                  <a:lnTo>
                    <a:pt x="6198" y="609"/>
                  </a:lnTo>
                  <a:lnTo>
                    <a:pt x="6167" y="606"/>
                  </a:lnTo>
                  <a:lnTo>
                    <a:pt x="6134" y="604"/>
                  </a:lnTo>
                  <a:lnTo>
                    <a:pt x="6095" y="592"/>
                  </a:lnTo>
                  <a:lnTo>
                    <a:pt x="6004" y="567"/>
                  </a:lnTo>
                  <a:lnTo>
                    <a:pt x="5950" y="553"/>
                  </a:lnTo>
                  <a:lnTo>
                    <a:pt x="5897" y="540"/>
                  </a:lnTo>
                  <a:lnTo>
                    <a:pt x="5850" y="530"/>
                  </a:lnTo>
                  <a:lnTo>
                    <a:pt x="5831" y="527"/>
                  </a:lnTo>
                  <a:lnTo>
                    <a:pt x="5814" y="525"/>
                  </a:lnTo>
                  <a:lnTo>
                    <a:pt x="5780" y="523"/>
                  </a:lnTo>
                  <a:lnTo>
                    <a:pt x="5737" y="521"/>
                  </a:lnTo>
                  <a:lnTo>
                    <a:pt x="5686" y="522"/>
                  </a:lnTo>
                  <a:lnTo>
                    <a:pt x="5629" y="524"/>
                  </a:lnTo>
                  <a:lnTo>
                    <a:pt x="5566" y="528"/>
                  </a:lnTo>
                  <a:lnTo>
                    <a:pt x="5533" y="532"/>
                  </a:lnTo>
                  <a:lnTo>
                    <a:pt x="5499" y="536"/>
                  </a:lnTo>
                  <a:lnTo>
                    <a:pt x="5464" y="541"/>
                  </a:lnTo>
                  <a:lnTo>
                    <a:pt x="5429" y="546"/>
                  </a:lnTo>
                  <a:lnTo>
                    <a:pt x="5393" y="554"/>
                  </a:lnTo>
                  <a:lnTo>
                    <a:pt x="5357" y="561"/>
                  </a:lnTo>
                  <a:lnTo>
                    <a:pt x="5256" y="582"/>
                  </a:lnTo>
                  <a:lnTo>
                    <a:pt x="5111" y="609"/>
                  </a:lnTo>
                  <a:lnTo>
                    <a:pt x="4940" y="640"/>
                  </a:lnTo>
                  <a:lnTo>
                    <a:pt x="4759" y="673"/>
                  </a:lnTo>
                  <a:lnTo>
                    <a:pt x="4443" y="728"/>
                  </a:lnTo>
                  <a:lnTo>
                    <a:pt x="4307" y="752"/>
                  </a:lnTo>
                  <a:lnTo>
                    <a:pt x="4304" y="651"/>
                  </a:lnTo>
                  <a:lnTo>
                    <a:pt x="4301" y="545"/>
                  </a:lnTo>
                  <a:lnTo>
                    <a:pt x="4297" y="424"/>
                  </a:lnTo>
                  <a:lnTo>
                    <a:pt x="4292" y="301"/>
                  </a:lnTo>
                  <a:lnTo>
                    <a:pt x="4286" y="190"/>
                  </a:lnTo>
                  <a:lnTo>
                    <a:pt x="4282" y="144"/>
                  </a:lnTo>
                  <a:lnTo>
                    <a:pt x="4279" y="107"/>
                  </a:lnTo>
                  <a:lnTo>
                    <a:pt x="4275" y="80"/>
                  </a:lnTo>
                  <a:lnTo>
                    <a:pt x="4273" y="71"/>
                  </a:lnTo>
                  <a:lnTo>
                    <a:pt x="4271" y="65"/>
                  </a:lnTo>
                  <a:lnTo>
                    <a:pt x="4269" y="61"/>
                  </a:lnTo>
                  <a:lnTo>
                    <a:pt x="4266" y="57"/>
                  </a:lnTo>
                  <a:lnTo>
                    <a:pt x="4262" y="53"/>
                  </a:lnTo>
                  <a:lnTo>
                    <a:pt x="4257" y="50"/>
                  </a:lnTo>
                  <a:lnTo>
                    <a:pt x="4245" y="43"/>
                  </a:lnTo>
                  <a:lnTo>
                    <a:pt x="4229" y="36"/>
                  </a:lnTo>
                  <a:lnTo>
                    <a:pt x="4210" y="30"/>
                  </a:lnTo>
                  <a:lnTo>
                    <a:pt x="4187" y="24"/>
                  </a:lnTo>
                  <a:lnTo>
                    <a:pt x="4160" y="19"/>
                  </a:lnTo>
                  <a:lnTo>
                    <a:pt x="4129" y="15"/>
                  </a:lnTo>
                  <a:lnTo>
                    <a:pt x="4094" y="11"/>
                  </a:lnTo>
                  <a:lnTo>
                    <a:pt x="4055" y="7"/>
                  </a:lnTo>
                  <a:lnTo>
                    <a:pt x="4012" y="4"/>
                  </a:lnTo>
                  <a:lnTo>
                    <a:pt x="3964" y="2"/>
                  </a:lnTo>
                  <a:lnTo>
                    <a:pt x="3912" y="1"/>
                  </a:lnTo>
                  <a:lnTo>
                    <a:pt x="3855" y="0"/>
                  </a:lnTo>
                  <a:lnTo>
                    <a:pt x="3793" y="0"/>
                  </a:lnTo>
                  <a:lnTo>
                    <a:pt x="3727" y="1"/>
                  </a:lnTo>
                  <a:lnTo>
                    <a:pt x="3748" y="11"/>
                  </a:lnTo>
                  <a:lnTo>
                    <a:pt x="3771" y="21"/>
                  </a:lnTo>
                  <a:lnTo>
                    <a:pt x="3796" y="35"/>
                  </a:lnTo>
                  <a:lnTo>
                    <a:pt x="3809" y="42"/>
                  </a:lnTo>
                  <a:lnTo>
                    <a:pt x="3822" y="50"/>
                  </a:lnTo>
                  <a:lnTo>
                    <a:pt x="3834" y="59"/>
                  </a:lnTo>
                  <a:lnTo>
                    <a:pt x="3844" y="68"/>
                  </a:lnTo>
                  <a:lnTo>
                    <a:pt x="3853" y="77"/>
                  </a:lnTo>
                  <a:lnTo>
                    <a:pt x="3860" y="86"/>
                  </a:lnTo>
                  <a:lnTo>
                    <a:pt x="3863" y="90"/>
                  </a:lnTo>
                  <a:lnTo>
                    <a:pt x="3865" y="95"/>
                  </a:lnTo>
                  <a:lnTo>
                    <a:pt x="3866" y="99"/>
                  </a:lnTo>
                  <a:lnTo>
                    <a:pt x="3866" y="104"/>
                  </a:lnTo>
                  <a:lnTo>
                    <a:pt x="3865" y="123"/>
                  </a:lnTo>
                  <a:lnTo>
                    <a:pt x="3863" y="144"/>
                  </a:lnTo>
                  <a:lnTo>
                    <a:pt x="3858" y="187"/>
                  </a:lnTo>
                  <a:lnTo>
                    <a:pt x="3857" y="207"/>
                  </a:lnTo>
                  <a:lnTo>
                    <a:pt x="3857" y="225"/>
                  </a:lnTo>
                  <a:lnTo>
                    <a:pt x="3858" y="232"/>
                  </a:lnTo>
                  <a:lnTo>
                    <a:pt x="3860" y="238"/>
                  </a:lnTo>
                  <a:lnTo>
                    <a:pt x="3863" y="243"/>
                  </a:lnTo>
                  <a:lnTo>
                    <a:pt x="3866" y="247"/>
                  </a:lnTo>
                  <a:lnTo>
                    <a:pt x="3871" y="249"/>
                  </a:lnTo>
                  <a:lnTo>
                    <a:pt x="3878" y="250"/>
                  </a:lnTo>
                  <a:lnTo>
                    <a:pt x="3886" y="249"/>
                  </a:lnTo>
                  <a:lnTo>
                    <a:pt x="3896" y="248"/>
                  </a:lnTo>
                  <a:lnTo>
                    <a:pt x="3918" y="243"/>
                  </a:lnTo>
                  <a:lnTo>
                    <a:pt x="3942" y="237"/>
                  </a:lnTo>
                  <a:lnTo>
                    <a:pt x="3954" y="235"/>
                  </a:lnTo>
                  <a:lnTo>
                    <a:pt x="3967" y="233"/>
                  </a:lnTo>
                  <a:lnTo>
                    <a:pt x="3979" y="232"/>
                  </a:lnTo>
                  <a:lnTo>
                    <a:pt x="3990" y="231"/>
                  </a:lnTo>
                  <a:lnTo>
                    <a:pt x="4001" y="233"/>
                  </a:lnTo>
                  <a:lnTo>
                    <a:pt x="4010" y="236"/>
                  </a:lnTo>
                  <a:lnTo>
                    <a:pt x="4015" y="238"/>
                  </a:lnTo>
                  <a:lnTo>
                    <a:pt x="4019" y="240"/>
                  </a:lnTo>
                  <a:lnTo>
                    <a:pt x="4022" y="243"/>
                  </a:lnTo>
                  <a:lnTo>
                    <a:pt x="4025" y="247"/>
                  </a:lnTo>
                  <a:lnTo>
                    <a:pt x="4030" y="255"/>
                  </a:lnTo>
                  <a:lnTo>
                    <a:pt x="4034" y="265"/>
                  </a:lnTo>
                  <a:lnTo>
                    <a:pt x="4038" y="277"/>
                  </a:lnTo>
                  <a:lnTo>
                    <a:pt x="4040" y="290"/>
                  </a:lnTo>
                  <a:lnTo>
                    <a:pt x="4042" y="304"/>
                  </a:lnTo>
                  <a:lnTo>
                    <a:pt x="4044" y="319"/>
                  </a:lnTo>
                  <a:lnTo>
                    <a:pt x="4045" y="352"/>
                  </a:lnTo>
                  <a:lnTo>
                    <a:pt x="4051" y="364"/>
                  </a:lnTo>
                  <a:lnTo>
                    <a:pt x="4056" y="378"/>
                  </a:lnTo>
                  <a:lnTo>
                    <a:pt x="4061" y="394"/>
                  </a:lnTo>
                  <a:lnTo>
                    <a:pt x="4065" y="412"/>
                  </a:lnTo>
                  <a:lnTo>
                    <a:pt x="4068" y="431"/>
                  </a:lnTo>
                  <a:lnTo>
                    <a:pt x="4071" y="452"/>
                  </a:lnTo>
                  <a:lnTo>
                    <a:pt x="4073" y="473"/>
                  </a:lnTo>
                  <a:lnTo>
                    <a:pt x="4073" y="496"/>
                  </a:lnTo>
                  <a:lnTo>
                    <a:pt x="4073" y="773"/>
                  </a:lnTo>
                  <a:lnTo>
                    <a:pt x="4011" y="781"/>
                  </a:lnTo>
                  <a:lnTo>
                    <a:pt x="3936" y="792"/>
                  </a:lnTo>
                  <a:lnTo>
                    <a:pt x="3849" y="806"/>
                  </a:lnTo>
                  <a:lnTo>
                    <a:pt x="3753" y="822"/>
                  </a:lnTo>
                  <a:lnTo>
                    <a:pt x="3544" y="859"/>
                  </a:lnTo>
                  <a:lnTo>
                    <a:pt x="3330" y="899"/>
                  </a:lnTo>
                  <a:lnTo>
                    <a:pt x="3129" y="937"/>
                  </a:lnTo>
                  <a:lnTo>
                    <a:pt x="2962" y="970"/>
                  </a:lnTo>
                  <a:lnTo>
                    <a:pt x="2804" y="1001"/>
                  </a:lnTo>
                  <a:lnTo>
                    <a:pt x="2803" y="970"/>
                  </a:lnTo>
                  <a:lnTo>
                    <a:pt x="2802" y="936"/>
                  </a:lnTo>
                  <a:lnTo>
                    <a:pt x="2802" y="868"/>
                  </a:lnTo>
                  <a:lnTo>
                    <a:pt x="2803" y="816"/>
                  </a:lnTo>
                  <a:lnTo>
                    <a:pt x="2804" y="795"/>
                  </a:lnTo>
                  <a:lnTo>
                    <a:pt x="2805" y="788"/>
                  </a:lnTo>
                  <a:lnTo>
                    <a:pt x="2806" y="780"/>
                  </a:lnTo>
                  <a:lnTo>
                    <a:pt x="2808" y="773"/>
                  </a:lnTo>
                  <a:lnTo>
                    <a:pt x="2811" y="766"/>
                  </a:lnTo>
                  <a:lnTo>
                    <a:pt x="2818" y="752"/>
                  </a:lnTo>
                  <a:lnTo>
                    <a:pt x="2827" y="738"/>
                  </a:lnTo>
                  <a:lnTo>
                    <a:pt x="2838" y="724"/>
                  </a:lnTo>
                  <a:lnTo>
                    <a:pt x="2850" y="710"/>
                  </a:lnTo>
                  <a:lnTo>
                    <a:pt x="2863" y="697"/>
                  </a:lnTo>
                  <a:lnTo>
                    <a:pt x="2877" y="684"/>
                  </a:lnTo>
                  <a:lnTo>
                    <a:pt x="2903" y="663"/>
                  </a:lnTo>
                  <a:lnTo>
                    <a:pt x="2925" y="645"/>
                  </a:lnTo>
                  <a:lnTo>
                    <a:pt x="2947" y="630"/>
                  </a:lnTo>
                  <a:lnTo>
                    <a:pt x="2935" y="605"/>
                  </a:lnTo>
                  <a:lnTo>
                    <a:pt x="2907" y="543"/>
                  </a:lnTo>
                  <a:lnTo>
                    <a:pt x="2874" y="468"/>
                  </a:lnTo>
                  <a:lnTo>
                    <a:pt x="2859" y="432"/>
                  </a:lnTo>
                  <a:lnTo>
                    <a:pt x="2847" y="401"/>
                  </a:lnTo>
                  <a:lnTo>
                    <a:pt x="2842" y="386"/>
                  </a:lnTo>
                  <a:lnTo>
                    <a:pt x="2839" y="369"/>
                  </a:lnTo>
                  <a:lnTo>
                    <a:pt x="2837" y="351"/>
                  </a:lnTo>
                  <a:lnTo>
                    <a:pt x="2835" y="332"/>
                  </a:lnTo>
                  <a:lnTo>
                    <a:pt x="2835" y="313"/>
                  </a:lnTo>
                  <a:lnTo>
                    <a:pt x="2835" y="293"/>
                  </a:lnTo>
                  <a:lnTo>
                    <a:pt x="2837" y="254"/>
                  </a:lnTo>
                  <a:lnTo>
                    <a:pt x="2840" y="218"/>
                  </a:lnTo>
                  <a:lnTo>
                    <a:pt x="2843" y="189"/>
                  </a:lnTo>
                  <a:lnTo>
                    <a:pt x="2847" y="162"/>
                  </a:lnTo>
                  <a:lnTo>
                    <a:pt x="2831" y="169"/>
                  </a:lnTo>
                  <a:lnTo>
                    <a:pt x="2816" y="178"/>
                  </a:lnTo>
                  <a:lnTo>
                    <a:pt x="2800" y="189"/>
                  </a:lnTo>
                  <a:lnTo>
                    <a:pt x="2785" y="201"/>
                  </a:lnTo>
                  <a:lnTo>
                    <a:pt x="2769" y="214"/>
                  </a:lnTo>
                  <a:lnTo>
                    <a:pt x="2754" y="228"/>
                  </a:lnTo>
                  <a:lnTo>
                    <a:pt x="2726" y="256"/>
                  </a:lnTo>
                  <a:lnTo>
                    <a:pt x="2701" y="283"/>
                  </a:lnTo>
                  <a:lnTo>
                    <a:pt x="2682" y="305"/>
                  </a:lnTo>
                  <a:lnTo>
                    <a:pt x="2664" y="327"/>
                  </a:lnTo>
                  <a:lnTo>
                    <a:pt x="2658" y="337"/>
                  </a:lnTo>
                  <a:lnTo>
                    <a:pt x="2652" y="351"/>
                  </a:lnTo>
                  <a:lnTo>
                    <a:pt x="2645" y="367"/>
                  </a:lnTo>
                  <a:lnTo>
                    <a:pt x="2639" y="386"/>
                  </a:lnTo>
                  <a:lnTo>
                    <a:pt x="2633" y="407"/>
                  </a:lnTo>
                  <a:lnTo>
                    <a:pt x="2628" y="430"/>
                  </a:lnTo>
                  <a:lnTo>
                    <a:pt x="2617" y="481"/>
                  </a:lnTo>
                  <a:lnTo>
                    <a:pt x="2607" y="538"/>
                  </a:lnTo>
                  <a:lnTo>
                    <a:pt x="2598" y="600"/>
                  </a:lnTo>
                  <a:lnTo>
                    <a:pt x="2589" y="662"/>
                  </a:lnTo>
                  <a:lnTo>
                    <a:pt x="2581" y="726"/>
                  </a:lnTo>
                  <a:lnTo>
                    <a:pt x="2568" y="847"/>
                  </a:lnTo>
                  <a:lnTo>
                    <a:pt x="2559" y="950"/>
                  </a:lnTo>
                  <a:lnTo>
                    <a:pt x="2551" y="1049"/>
                  </a:lnTo>
                  <a:lnTo>
                    <a:pt x="2300" y="1103"/>
                  </a:lnTo>
                  <a:lnTo>
                    <a:pt x="2035" y="1160"/>
                  </a:lnTo>
                  <a:lnTo>
                    <a:pt x="1717" y="1228"/>
                  </a:lnTo>
                  <a:lnTo>
                    <a:pt x="1379" y="1299"/>
                  </a:lnTo>
                  <a:lnTo>
                    <a:pt x="1051" y="1366"/>
                  </a:lnTo>
                  <a:lnTo>
                    <a:pt x="901" y="1395"/>
                  </a:lnTo>
                  <a:lnTo>
                    <a:pt x="766" y="1422"/>
                  </a:lnTo>
                  <a:lnTo>
                    <a:pt x="649" y="1444"/>
                  </a:lnTo>
                  <a:lnTo>
                    <a:pt x="554" y="1461"/>
                  </a:lnTo>
                  <a:lnTo>
                    <a:pt x="514" y="1468"/>
                  </a:lnTo>
                  <a:lnTo>
                    <a:pt x="476" y="1476"/>
                  </a:lnTo>
                  <a:lnTo>
                    <a:pt x="440" y="1485"/>
                  </a:lnTo>
                  <a:lnTo>
                    <a:pt x="405" y="1494"/>
                  </a:lnTo>
                  <a:lnTo>
                    <a:pt x="373" y="1505"/>
                  </a:lnTo>
                  <a:lnTo>
                    <a:pt x="342" y="1517"/>
                  </a:lnTo>
                  <a:lnTo>
                    <a:pt x="313" y="1529"/>
                  </a:lnTo>
                  <a:lnTo>
                    <a:pt x="285" y="1541"/>
                  </a:lnTo>
                  <a:lnTo>
                    <a:pt x="259" y="1555"/>
                  </a:lnTo>
                  <a:lnTo>
                    <a:pt x="235" y="1569"/>
                  </a:lnTo>
                  <a:lnTo>
                    <a:pt x="212" y="1583"/>
                  </a:lnTo>
                  <a:lnTo>
                    <a:pt x="191" y="1598"/>
                  </a:lnTo>
                  <a:lnTo>
                    <a:pt x="170" y="1614"/>
                  </a:lnTo>
                  <a:lnTo>
                    <a:pt x="152" y="1630"/>
                  </a:lnTo>
                  <a:lnTo>
                    <a:pt x="134" y="1646"/>
                  </a:lnTo>
                  <a:lnTo>
                    <a:pt x="118" y="1662"/>
                  </a:lnTo>
                  <a:lnTo>
                    <a:pt x="104" y="1679"/>
                  </a:lnTo>
                  <a:lnTo>
                    <a:pt x="90" y="1696"/>
                  </a:lnTo>
                  <a:lnTo>
                    <a:pt x="78" y="1713"/>
                  </a:lnTo>
                  <a:lnTo>
                    <a:pt x="67" y="1730"/>
                  </a:lnTo>
                  <a:lnTo>
                    <a:pt x="57" y="1747"/>
                  </a:lnTo>
                  <a:lnTo>
                    <a:pt x="48" y="1764"/>
                  </a:lnTo>
                  <a:lnTo>
                    <a:pt x="39" y="1782"/>
                  </a:lnTo>
                  <a:lnTo>
                    <a:pt x="32" y="1799"/>
                  </a:lnTo>
                  <a:lnTo>
                    <a:pt x="26" y="1816"/>
                  </a:lnTo>
                  <a:lnTo>
                    <a:pt x="20" y="1833"/>
                  </a:lnTo>
                  <a:lnTo>
                    <a:pt x="16" y="1849"/>
                  </a:lnTo>
                  <a:lnTo>
                    <a:pt x="12" y="1866"/>
                  </a:lnTo>
                  <a:lnTo>
                    <a:pt x="5" y="1897"/>
                  </a:lnTo>
                  <a:lnTo>
                    <a:pt x="2" y="1927"/>
                  </a:lnTo>
                  <a:lnTo>
                    <a:pt x="1" y="1955"/>
                  </a:lnTo>
                  <a:lnTo>
                    <a:pt x="0" y="2008"/>
                  </a:lnTo>
                  <a:lnTo>
                    <a:pt x="0" y="2182"/>
                  </a:lnTo>
                  <a:lnTo>
                    <a:pt x="2" y="2438"/>
                  </a:lnTo>
                  <a:lnTo>
                    <a:pt x="5" y="2760"/>
                  </a:lnTo>
                  <a:lnTo>
                    <a:pt x="15" y="3552"/>
                  </a:lnTo>
                  <a:lnTo>
                    <a:pt x="28" y="4452"/>
                  </a:lnTo>
                  <a:lnTo>
                    <a:pt x="44" y="5354"/>
                  </a:lnTo>
                  <a:lnTo>
                    <a:pt x="52" y="5771"/>
                  </a:lnTo>
                  <a:lnTo>
                    <a:pt x="59" y="6150"/>
                  </a:lnTo>
                  <a:lnTo>
                    <a:pt x="67" y="6475"/>
                  </a:lnTo>
                  <a:lnTo>
                    <a:pt x="74" y="6733"/>
                  </a:lnTo>
                  <a:lnTo>
                    <a:pt x="78" y="6834"/>
                  </a:lnTo>
                  <a:lnTo>
                    <a:pt x="81" y="6913"/>
                  </a:lnTo>
                  <a:lnTo>
                    <a:pt x="84" y="6968"/>
                  </a:lnTo>
                  <a:lnTo>
                    <a:pt x="87" y="6998"/>
                  </a:lnTo>
                  <a:lnTo>
                    <a:pt x="92" y="7032"/>
                  </a:lnTo>
                  <a:lnTo>
                    <a:pt x="99" y="7066"/>
                  </a:lnTo>
                  <a:lnTo>
                    <a:pt x="106" y="7099"/>
                  </a:lnTo>
                  <a:lnTo>
                    <a:pt x="115" y="7132"/>
                  </a:lnTo>
                  <a:lnTo>
                    <a:pt x="125" y="7163"/>
                  </a:lnTo>
                  <a:lnTo>
                    <a:pt x="137" y="7194"/>
                  </a:lnTo>
                  <a:lnTo>
                    <a:pt x="151" y="7223"/>
                  </a:lnTo>
                  <a:lnTo>
                    <a:pt x="158" y="7237"/>
                  </a:lnTo>
                  <a:lnTo>
                    <a:pt x="166" y="7251"/>
                  </a:lnTo>
                  <a:lnTo>
                    <a:pt x="175" y="7264"/>
                  </a:lnTo>
                  <a:lnTo>
                    <a:pt x="185" y="7277"/>
                  </a:lnTo>
                  <a:lnTo>
                    <a:pt x="195" y="7290"/>
                  </a:lnTo>
                  <a:lnTo>
                    <a:pt x="205" y="7302"/>
                  </a:lnTo>
                  <a:lnTo>
                    <a:pt x="216" y="7314"/>
                  </a:lnTo>
                  <a:lnTo>
                    <a:pt x="227" y="7325"/>
                  </a:lnTo>
                  <a:lnTo>
                    <a:pt x="240" y="7336"/>
                  </a:lnTo>
                  <a:lnTo>
                    <a:pt x="253" y="7346"/>
                  </a:lnTo>
                  <a:lnTo>
                    <a:pt x="266" y="7356"/>
                  </a:lnTo>
                  <a:lnTo>
                    <a:pt x="281" y="7365"/>
                  </a:lnTo>
                  <a:lnTo>
                    <a:pt x="296" y="7374"/>
                  </a:lnTo>
                  <a:lnTo>
                    <a:pt x="312" y="7382"/>
                  </a:lnTo>
                  <a:lnTo>
                    <a:pt x="329" y="7390"/>
                  </a:lnTo>
                  <a:lnTo>
                    <a:pt x="347" y="7397"/>
                  </a:lnTo>
                  <a:lnTo>
                    <a:pt x="365" y="7403"/>
                  </a:lnTo>
                  <a:lnTo>
                    <a:pt x="385" y="7408"/>
                  </a:lnTo>
                  <a:lnTo>
                    <a:pt x="405" y="7413"/>
                  </a:lnTo>
                  <a:lnTo>
                    <a:pt x="425" y="7418"/>
                  </a:lnTo>
                  <a:lnTo>
                    <a:pt x="466" y="7425"/>
                  </a:lnTo>
                  <a:lnTo>
                    <a:pt x="507" y="7429"/>
                  </a:lnTo>
                  <a:lnTo>
                    <a:pt x="547" y="7432"/>
                  </a:lnTo>
                  <a:lnTo>
                    <a:pt x="587" y="7434"/>
                  </a:lnTo>
                  <a:lnTo>
                    <a:pt x="626" y="7433"/>
                  </a:lnTo>
                  <a:lnTo>
                    <a:pt x="663" y="7432"/>
                  </a:lnTo>
                  <a:lnTo>
                    <a:pt x="698" y="7430"/>
                  </a:lnTo>
                  <a:lnTo>
                    <a:pt x="730" y="7427"/>
                  </a:lnTo>
                  <a:lnTo>
                    <a:pt x="760" y="7423"/>
                  </a:lnTo>
                  <a:lnTo>
                    <a:pt x="808" y="7416"/>
                  </a:lnTo>
                  <a:lnTo>
                    <a:pt x="840" y="7411"/>
                  </a:lnTo>
                  <a:lnTo>
                    <a:pt x="852" y="7408"/>
                  </a:lnTo>
                  <a:lnTo>
                    <a:pt x="852" y="7415"/>
                  </a:lnTo>
                  <a:lnTo>
                    <a:pt x="854" y="7421"/>
                  </a:lnTo>
                  <a:lnTo>
                    <a:pt x="858" y="7428"/>
                  </a:lnTo>
                  <a:lnTo>
                    <a:pt x="862" y="7434"/>
                  </a:lnTo>
                  <a:lnTo>
                    <a:pt x="868" y="7439"/>
                  </a:lnTo>
                  <a:lnTo>
                    <a:pt x="875" y="7445"/>
                  </a:lnTo>
                  <a:lnTo>
                    <a:pt x="883" y="7451"/>
                  </a:lnTo>
                  <a:lnTo>
                    <a:pt x="892" y="7456"/>
                  </a:lnTo>
                  <a:lnTo>
                    <a:pt x="913" y="7466"/>
                  </a:lnTo>
                  <a:lnTo>
                    <a:pt x="937" y="7475"/>
                  </a:lnTo>
                  <a:lnTo>
                    <a:pt x="964" y="7484"/>
                  </a:lnTo>
                  <a:lnTo>
                    <a:pt x="993" y="7492"/>
                  </a:lnTo>
                  <a:lnTo>
                    <a:pt x="1024" y="7498"/>
                  </a:lnTo>
                  <a:lnTo>
                    <a:pt x="1057" y="7504"/>
                  </a:lnTo>
                  <a:lnTo>
                    <a:pt x="1091" y="7510"/>
                  </a:lnTo>
                  <a:lnTo>
                    <a:pt x="1126" y="7514"/>
                  </a:lnTo>
                  <a:lnTo>
                    <a:pt x="1161" y="7517"/>
                  </a:lnTo>
                  <a:lnTo>
                    <a:pt x="1196" y="7520"/>
                  </a:lnTo>
                  <a:lnTo>
                    <a:pt x="1229" y="7521"/>
                  </a:lnTo>
                  <a:lnTo>
                    <a:pt x="1262" y="7522"/>
                  </a:lnTo>
                  <a:lnTo>
                    <a:pt x="1280" y="7521"/>
                  </a:lnTo>
                  <a:lnTo>
                    <a:pt x="1303" y="7518"/>
                  </a:lnTo>
                  <a:lnTo>
                    <a:pt x="1332" y="7514"/>
                  </a:lnTo>
                  <a:lnTo>
                    <a:pt x="1363" y="7509"/>
                  </a:lnTo>
                  <a:lnTo>
                    <a:pt x="1438" y="7493"/>
                  </a:lnTo>
                  <a:lnTo>
                    <a:pt x="1527" y="7473"/>
                  </a:lnTo>
                  <a:lnTo>
                    <a:pt x="1626" y="7449"/>
                  </a:lnTo>
                  <a:lnTo>
                    <a:pt x="1735" y="7422"/>
                  </a:lnTo>
                  <a:lnTo>
                    <a:pt x="1851" y="7391"/>
                  </a:lnTo>
                  <a:lnTo>
                    <a:pt x="1972" y="7359"/>
                  </a:lnTo>
                  <a:lnTo>
                    <a:pt x="2220" y="7291"/>
                  </a:lnTo>
                  <a:lnTo>
                    <a:pt x="2463" y="7223"/>
                  </a:lnTo>
                  <a:lnTo>
                    <a:pt x="2683" y="7161"/>
                  </a:lnTo>
                  <a:lnTo>
                    <a:pt x="2863" y="7111"/>
                  </a:lnTo>
                  <a:lnTo>
                    <a:pt x="3100" y="7047"/>
                  </a:lnTo>
                  <a:lnTo>
                    <a:pt x="3471" y="6949"/>
                  </a:lnTo>
                  <a:lnTo>
                    <a:pt x="4411" y="6700"/>
                  </a:lnTo>
                  <a:lnTo>
                    <a:pt x="5652" y="6375"/>
                  </a:lnTo>
                  <a:lnTo>
                    <a:pt x="5665" y="6360"/>
                  </a:lnTo>
                  <a:lnTo>
                    <a:pt x="5679" y="6346"/>
                  </a:lnTo>
                  <a:lnTo>
                    <a:pt x="5693" y="6333"/>
                  </a:lnTo>
                  <a:lnTo>
                    <a:pt x="5707" y="6321"/>
                  </a:lnTo>
                  <a:lnTo>
                    <a:pt x="5721" y="6310"/>
                  </a:lnTo>
                  <a:lnTo>
                    <a:pt x="5735" y="6300"/>
                  </a:lnTo>
                  <a:lnTo>
                    <a:pt x="5750" y="6290"/>
                  </a:lnTo>
                  <a:lnTo>
                    <a:pt x="5764" y="6282"/>
                  </a:lnTo>
                  <a:lnTo>
                    <a:pt x="5778" y="6274"/>
                  </a:lnTo>
                  <a:lnTo>
                    <a:pt x="5792" y="6267"/>
                  </a:lnTo>
                  <a:lnTo>
                    <a:pt x="5820" y="6255"/>
                  </a:lnTo>
                  <a:lnTo>
                    <a:pt x="5847" y="6245"/>
                  </a:lnTo>
                  <a:lnTo>
                    <a:pt x="5874" y="6238"/>
                  </a:lnTo>
                  <a:lnTo>
                    <a:pt x="5899" y="6231"/>
                  </a:lnTo>
                  <a:lnTo>
                    <a:pt x="5923" y="6226"/>
                  </a:lnTo>
                  <a:lnTo>
                    <a:pt x="5967" y="6219"/>
                  </a:lnTo>
                  <a:lnTo>
                    <a:pt x="5986" y="6215"/>
                  </a:lnTo>
                  <a:lnTo>
                    <a:pt x="6002" y="6211"/>
                  </a:lnTo>
                  <a:lnTo>
                    <a:pt x="6016" y="6207"/>
                  </a:lnTo>
                  <a:lnTo>
                    <a:pt x="6028" y="6201"/>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3" name="Freeform 14"/>
            <p:cNvSpPr>
              <a:spLocks/>
            </p:cNvSpPr>
            <p:nvPr/>
          </p:nvSpPr>
          <p:spPr bwMode="auto">
            <a:xfrm>
              <a:off x="3868738" y="5861050"/>
              <a:ext cx="2093913" cy="996950"/>
            </a:xfrm>
            <a:custGeom>
              <a:avLst/>
              <a:gdLst>
                <a:gd name="T0" fmla="*/ 1805590 w 7916"/>
                <a:gd name="T1" fmla="*/ 522275 h 3770"/>
                <a:gd name="T2" fmla="*/ 1716977 w 7916"/>
                <a:gd name="T3" fmla="*/ 493186 h 3770"/>
                <a:gd name="T4" fmla="*/ 1624661 w 7916"/>
                <a:gd name="T5" fmla="*/ 461982 h 3770"/>
                <a:gd name="T6" fmla="*/ 1467802 w 7916"/>
                <a:gd name="T7" fmla="*/ 392698 h 3770"/>
                <a:gd name="T8" fmla="*/ 1378396 w 7916"/>
                <a:gd name="T9" fmla="*/ 380533 h 3770"/>
                <a:gd name="T10" fmla="*/ 1326286 w 7916"/>
                <a:gd name="T11" fmla="*/ 373393 h 3770"/>
                <a:gd name="T12" fmla="*/ 1338983 w 7916"/>
                <a:gd name="T13" fmla="*/ 339545 h 3770"/>
                <a:gd name="T14" fmla="*/ 1287931 w 7916"/>
                <a:gd name="T15" fmla="*/ 231123 h 3770"/>
                <a:gd name="T16" fmla="*/ 1097215 w 7916"/>
                <a:gd name="T17" fmla="*/ 180879 h 3770"/>
                <a:gd name="T18" fmla="*/ 882427 w 7916"/>
                <a:gd name="T19" fmla="*/ 111330 h 3770"/>
                <a:gd name="T20" fmla="*/ 757311 w 7916"/>
                <a:gd name="T21" fmla="*/ 38344 h 3770"/>
                <a:gd name="T22" fmla="*/ 702027 w 7916"/>
                <a:gd name="T23" fmla="*/ 18511 h 3770"/>
                <a:gd name="T24" fmla="*/ 640395 w 7916"/>
                <a:gd name="T25" fmla="*/ 93084 h 3770"/>
                <a:gd name="T26" fmla="*/ 601246 w 7916"/>
                <a:gd name="T27" fmla="*/ 160517 h 3770"/>
                <a:gd name="T28" fmla="*/ 568711 w 7916"/>
                <a:gd name="T29" fmla="*/ 182995 h 3770"/>
                <a:gd name="T30" fmla="*/ 481420 w 7916"/>
                <a:gd name="T31" fmla="*/ 211819 h 3770"/>
                <a:gd name="T32" fmla="*/ 302607 w 7916"/>
                <a:gd name="T33" fmla="*/ 225834 h 3770"/>
                <a:gd name="T34" fmla="*/ 203678 w 7916"/>
                <a:gd name="T35" fmla="*/ 232974 h 3770"/>
                <a:gd name="T36" fmla="*/ 57929 w 7916"/>
                <a:gd name="T37" fmla="*/ 273170 h 3770"/>
                <a:gd name="T38" fmla="*/ 22484 w 7916"/>
                <a:gd name="T39" fmla="*/ 290887 h 3770"/>
                <a:gd name="T40" fmla="*/ 2381 w 7916"/>
                <a:gd name="T41" fmla="*/ 314423 h 3770"/>
                <a:gd name="T42" fmla="*/ 3968 w 7916"/>
                <a:gd name="T43" fmla="*/ 337694 h 3770"/>
                <a:gd name="T44" fmla="*/ 93639 w 7916"/>
                <a:gd name="T45" fmla="*/ 386087 h 3770"/>
                <a:gd name="T46" fmla="*/ 282504 w 7916"/>
                <a:gd name="T47" fmla="*/ 467271 h 3770"/>
                <a:gd name="T48" fmla="*/ 366884 w 7916"/>
                <a:gd name="T49" fmla="*/ 487633 h 3770"/>
                <a:gd name="T50" fmla="*/ 557865 w 7916"/>
                <a:gd name="T51" fmla="*/ 483137 h 3770"/>
                <a:gd name="T52" fmla="*/ 785350 w 7916"/>
                <a:gd name="T53" fmla="*/ 455635 h 3770"/>
                <a:gd name="T54" fmla="*/ 926337 w 7916"/>
                <a:gd name="T55" fmla="*/ 419142 h 3770"/>
                <a:gd name="T56" fmla="*/ 1084518 w 7916"/>
                <a:gd name="T57" fmla="*/ 451933 h 3770"/>
                <a:gd name="T58" fmla="*/ 1278938 w 7916"/>
                <a:gd name="T59" fmla="*/ 464097 h 3770"/>
                <a:gd name="T60" fmla="*/ 1244286 w 7916"/>
                <a:gd name="T61" fmla="*/ 506673 h 3770"/>
                <a:gd name="T62" fmla="*/ 1215983 w 7916"/>
                <a:gd name="T63" fmla="*/ 521217 h 3770"/>
                <a:gd name="T64" fmla="*/ 1201699 w 7916"/>
                <a:gd name="T65" fmla="*/ 532853 h 3770"/>
                <a:gd name="T66" fmla="*/ 1206724 w 7916"/>
                <a:gd name="T67" fmla="*/ 560090 h 3770"/>
                <a:gd name="T68" fmla="*/ 1195350 w 7916"/>
                <a:gd name="T69" fmla="*/ 580452 h 3770"/>
                <a:gd name="T70" fmla="*/ 1153028 w 7916"/>
                <a:gd name="T71" fmla="*/ 615623 h 3770"/>
                <a:gd name="T72" fmla="*/ 1116524 w 7916"/>
                <a:gd name="T73" fmla="*/ 636514 h 3770"/>
                <a:gd name="T74" fmla="*/ 1042989 w 7916"/>
                <a:gd name="T75" fmla="*/ 685172 h 3770"/>
                <a:gd name="T76" fmla="*/ 997227 w 7916"/>
                <a:gd name="T77" fmla="*/ 711352 h 3770"/>
                <a:gd name="T78" fmla="*/ 847511 w 7916"/>
                <a:gd name="T79" fmla="*/ 749696 h 3770"/>
                <a:gd name="T80" fmla="*/ 772124 w 7916"/>
                <a:gd name="T81" fmla="*/ 771380 h 3770"/>
                <a:gd name="T82" fmla="*/ 742762 w 7916"/>
                <a:gd name="T83" fmla="*/ 803378 h 3770"/>
                <a:gd name="T84" fmla="*/ 725569 w 7916"/>
                <a:gd name="T85" fmla="*/ 841722 h 3770"/>
                <a:gd name="T86" fmla="*/ 712872 w 7916"/>
                <a:gd name="T87" fmla="*/ 869224 h 3770"/>
                <a:gd name="T88" fmla="*/ 728479 w 7916"/>
                <a:gd name="T89" fmla="*/ 886677 h 3770"/>
                <a:gd name="T90" fmla="*/ 855447 w 7916"/>
                <a:gd name="T91" fmla="*/ 938773 h 3770"/>
                <a:gd name="T92" fmla="*/ 1020505 w 7916"/>
                <a:gd name="T93" fmla="*/ 980819 h 3770"/>
                <a:gd name="T94" fmla="*/ 1190589 w 7916"/>
                <a:gd name="T95" fmla="*/ 996950 h 3770"/>
                <a:gd name="T96" fmla="*/ 1383686 w 7916"/>
                <a:gd name="T97" fmla="*/ 983992 h 3770"/>
                <a:gd name="T98" fmla="*/ 1544777 w 7916"/>
                <a:gd name="T99" fmla="*/ 955168 h 3770"/>
                <a:gd name="T100" fmla="*/ 1633390 w 7916"/>
                <a:gd name="T101" fmla="*/ 929781 h 3770"/>
                <a:gd name="T102" fmla="*/ 1728087 w 7916"/>
                <a:gd name="T103" fmla="*/ 879537 h 3770"/>
                <a:gd name="T104" fmla="*/ 1859551 w 7916"/>
                <a:gd name="T105" fmla="*/ 845953 h 3770"/>
                <a:gd name="T106" fmla="*/ 1953719 w 7916"/>
                <a:gd name="T107" fmla="*/ 823211 h 3770"/>
                <a:gd name="T108" fmla="*/ 2073016 w 7916"/>
                <a:gd name="T109" fmla="*/ 774818 h 3770"/>
                <a:gd name="T110" fmla="*/ 2088623 w 7916"/>
                <a:gd name="T111" fmla="*/ 751811 h 3770"/>
                <a:gd name="T112" fmla="*/ 2093119 w 7916"/>
                <a:gd name="T113" fmla="*/ 674330 h 3770"/>
                <a:gd name="T114" fmla="*/ 2088358 w 7916"/>
                <a:gd name="T115" fmla="*/ 608483 h 3770"/>
                <a:gd name="T116" fmla="*/ 2076984 w 7916"/>
                <a:gd name="T117" fmla="*/ 602666 h 37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916" h="3770">
                  <a:moveTo>
                    <a:pt x="7012" y="2013"/>
                  </a:moveTo>
                  <a:lnTo>
                    <a:pt x="7012" y="2013"/>
                  </a:lnTo>
                  <a:lnTo>
                    <a:pt x="6997" y="2013"/>
                  </a:lnTo>
                  <a:lnTo>
                    <a:pt x="6982" y="2012"/>
                  </a:lnTo>
                  <a:lnTo>
                    <a:pt x="6952" y="2008"/>
                  </a:lnTo>
                  <a:lnTo>
                    <a:pt x="6921" y="2002"/>
                  </a:lnTo>
                  <a:lnTo>
                    <a:pt x="6889" y="1995"/>
                  </a:lnTo>
                  <a:lnTo>
                    <a:pt x="6858" y="1985"/>
                  </a:lnTo>
                  <a:lnTo>
                    <a:pt x="6826" y="1975"/>
                  </a:lnTo>
                  <a:lnTo>
                    <a:pt x="6793" y="1963"/>
                  </a:lnTo>
                  <a:lnTo>
                    <a:pt x="6760" y="1951"/>
                  </a:lnTo>
                  <a:lnTo>
                    <a:pt x="6694" y="1926"/>
                  </a:lnTo>
                  <a:lnTo>
                    <a:pt x="6660" y="1913"/>
                  </a:lnTo>
                  <a:lnTo>
                    <a:pt x="6626" y="1901"/>
                  </a:lnTo>
                  <a:lnTo>
                    <a:pt x="6593" y="1890"/>
                  </a:lnTo>
                  <a:lnTo>
                    <a:pt x="6559" y="1880"/>
                  </a:lnTo>
                  <a:lnTo>
                    <a:pt x="6525" y="1872"/>
                  </a:lnTo>
                  <a:lnTo>
                    <a:pt x="6491" y="1865"/>
                  </a:lnTo>
                  <a:lnTo>
                    <a:pt x="6474" y="1861"/>
                  </a:lnTo>
                  <a:lnTo>
                    <a:pt x="6455" y="1857"/>
                  </a:lnTo>
                  <a:lnTo>
                    <a:pt x="6412" y="1845"/>
                  </a:lnTo>
                  <a:lnTo>
                    <a:pt x="6365" y="1831"/>
                  </a:lnTo>
                  <a:lnTo>
                    <a:pt x="6314" y="1813"/>
                  </a:lnTo>
                  <a:lnTo>
                    <a:pt x="6259" y="1793"/>
                  </a:lnTo>
                  <a:lnTo>
                    <a:pt x="6201" y="1771"/>
                  </a:lnTo>
                  <a:lnTo>
                    <a:pt x="6142" y="1747"/>
                  </a:lnTo>
                  <a:lnTo>
                    <a:pt x="6080" y="1721"/>
                  </a:lnTo>
                  <a:lnTo>
                    <a:pt x="5956" y="1668"/>
                  </a:lnTo>
                  <a:lnTo>
                    <a:pt x="5835" y="1614"/>
                  </a:lnTo>
                  <a:lnTo>
                    <a:pt x="5721" y="1562"/>
                  </a:lnTo>
                  <a:lnTo>
                    <a:pt x="5621" y="1514"/>
                  </a:lnTo>
                  <a:lnTo>
                    <a:pt x="5598" y="1503"/>
                  </a:lnTo>
                  <a:lnTo>
                    <a:pt x="5574" y="1494"/>
                  </a:lnTo>
                  <a:lnTo>
                    <a:pt x="5549" y="1485"/>
                  </a:lnTo>
                  <a:lnTo>
                    <a:pt x="5523" y="1478"/>
                  </a:lnTo>
                  <a:lnTo>
                    <a:pt x="5497" y="1472"/>
                  </a:lnTo>
                  <a:lnTo>
                    <a:pt x="5470" y="1466"/>
                  </a:lnTo>
                  <a:lnTo>
                    <a:pt x="5444" y="1461"/>
                  </a:lnTo>
                  <a:lnTo>
                    <a:pt x="5417" y="1457"/>
                  </a:lnTo>
                  <a:lnTo>
                    <a:pt x="5363" y="1450"/>
                  </a:lnTo>
                  <a:lnTo>
                    <a:pt x="5311" y="1445"/>
                  </a:lnTo>
                  <a:lnTo>
                    <a:pt x="5259" y="1442"/>
                  </a:lnTo>
                  <a:lnTo>
                    <a:pt x="5211" y="1439"/>
                  </a:lnTo>
                  <a:lnTo>
                    <a:pt x="5124" y="1436"/>
                  </a:lnTo>
                  <a:lnTo>
                    <a:pt x="5088" y="1433"/>
                  </a:lnTo>
                  <a:lnTo>
                    <a:pt x="5058" y="1430"/>
                  </a:lnTo>
                  <a:lnTo>
                    <a:pt x="5045" y="1428"/>
                  </a:lnTo>
                  <a:lnTo>
                    <a:pt x="5035" y="1425"/>
                  </a:lnTo>
                  <a:lnTo>
                    <a:pt x="5026" y="1422"/>
                  </a:lnTo>
                  <a:lnTo>
                    <a:pt x="5019" y="1418"/>
                  </a:lnTo>
                  <a:lnTo>
                    <a:pt x="5015" y="1414"/>
                  </a:lnTo>
                  <a:lnTo>
                    <a:pt x="5014" y="1412"/>
                  </a:lnTo>
                  <a:lnTo>
                    <a:pt x="5013" y="1409"/>
                  </a:lnTo>
                  <a:lnTo>
                    <a:pt x="5013" y="1406"/>
                  </a:lnTo>
                  <a:lnTo>
                    <a:pt x="5013" y="1403"/>
                  </a:lnTo>
                  <a:lnTo>
                    <a:pt x="5016" y="1397"/>
                  </a:lnTo>
                  <a:lnTo>
                    <a:pt x="5025" y="1379"/>
                  </a:lnTo>
                  <a:lnTo>
                    <a:pt x="5036" y="1353"/>
                  </a:lnTo>
                  <a:lnTo>
                    <a:pt x="5048" y="1321"/>
                  </a:lnTo>
                  <a:lnTo>
                    <a:pt x="5062" y="1284"/>
                  </a:lnTo>
                  <a:lnTo>
                    <a:pt x="5091" y="1200"/>
                  </a:lnTo>
                  <a:lnTo>
                    <a:pt x="5122" y="1109"/>
                  </a:lnTo>
                  <a:lnTo>
                    <a:pt x="5174" y="948"/>
                  </a:lnTo>
                  <a:lnTo>
                    <a:pt x="5196" y="877"/>
                  </a:lnTo>
                  <a:lnTo>
                    <a:pt x="4909" y="877"/>
                  </a:lnTo>
                  <a:lnTo>
                    <a:pt x="4891" y="876"/>
                  </a:lnTo>
                  <a:lnTo>
                    <a:pt x="4869" y="874"/>
                  </a:lnTo>
                  <a:lnTo>
                    <a:pt x="4843" y="870"/>
                  </a:lnTo>
                  <a:lnTo>
                    <a:pt x="4814" y="864"/>
                  </a:lnTo>
                  <a:lnTo>
                    <a:pt x="4745" y="850"/>
                  </a:lnTo>
                  <a:lnTo>
                    <a:pt x="4664" y="830"/>
                  </a:lnTo>
                  <a:lnTo>
                    <a:pt x="4574" y="807"/>
                  </a:lnTo>
                  <a:lnTo>
                    <a:pt x="4475" y="780"/>
                  </a:lnTo>
                  <a:lnTo>
                    <a:pt x="4369" y="750"/>
                  </a:lnTo>
                  <a:lnTo>
                    <a:pt x="4260" y="718"/>
                  </a:lnTo>
                  <a:lnTo>
                    <a:pt x="4148" y="684"/>
                  </a:lnTo>
                  <a:lnTo>
                    <a:pt x="4035" y="650"/>
                  </a:lnTo>
                  <a:lnTo>
                    <a:pt x="3815" y="580"/>
                  </a:lnTo>
                  <a:lnTo>
                    <a:pt x="3613" y="516"/>
                  </a:lnTo>
                  <a:lnTo>
                    <a:pt x="3444" y="462"/>
                  </a:lnTo>
                  <a:lnTo>
                    <a:pt x="3417" y="453"/>
                  </a:lnTo>
                  <a:lnTo>
                    <a:pt x="3390" y="443"/>
                  </a:lnTo>
                  <a:lnTo>
                    <a:pt x="3363" y="432"/>
                  </a:lnTo>
                  <a:lnTo>
                    <a:pt x="3336" y="421"/>
                  </a:lnTo>
                  <a:lnTo>
                    <a:pt x="3281" y="396"/>
                  </a:lnTo>
                  <a:lnTo>
                    <a:pt x="3225" y="369"/>
                  </a:lnTo>
                  <a:lnTo>
                    <a:pt x="3170" y="340"/>
                  </a:lnTo>
                  <a:lnTo>
                    <a:pt x="3115" y="309"/>
                  </a:lnTo>
                  <a:lnTo>
                    <a:pt x="3062" y="277"/>
                  </a:lnTo>
                  <a:lnTo>
                    <a:pt x="3010" y="244"/>
                  </a:lnTo>
                  <a:lnTo>
                    <a:pt x="2959" y="211"/>
                  </a:lnTo>
                  <a:lnTo>
                    <a:pt x="2910" y="178"/>
                  </a:lnTo>
                  <a:lnTo>
                    <a:pt x="2863" y="145"/>
                  </a:lnTo>
                  <a:lnTo>
                    <a:pt x="2818" y="113"/>
                  </a:lnTo>
                  <a:lnTo>
                    <a:pt x="2776" y="82"/>
                  </a:lnTo>
                  <a:lnTo>
                    <a:pt x="2738" y="53"/>
                  </a:lnTo>
                  <a:lnTo>
                    <a:pt x="2670" y="0"/>
                  </a:lnTo>
                  <a:lnTo>
                    <a:pt x="2663" y="28"/>
                  </a:lnTo>
                  <a:lnTo>
                    <a:pt x="2658" y="50"/>
                  </a:lnTo>
                  <a:lnTo>
                    <a:pt x="2654" y="70"/>
                  </a:lnTo>
                  <a:lnTo>
                    <a:pt x="2621" y="106"/>
                  </a:lnTo>
                  <a:lnTo>
                    <a:pt x="2586" y="145"/>
                  </a:lnTo>
                  <a:lnTo>
                    <a:pt x="2545" y="192"/>
                  </a:lnTo>
                  <a:lnTo>
                    <a:pt x="2503" y="242"/>
                  </a:lnTo>
                  <a:lnTo>
                    <a:pt x="2482" y="266"/>
                  </a:lnTo>
                  <a:lnTo>
                    <a:pt x="2464" y="290"/>
                  </a:lnTo>
                  <a:lnTo>
                    <a:pt x="2447" y="313"/>
                  </a:lnTo>
                  <a:lnTo>
                    <a:pt x="2432" y="334"/>
                  </a:lnTo>
                  <a:lnTo>
                    <a:pt x="2421" y="352"/>
                  </a:lnTo>
                  <a:lnTo>
                    <a:pt x="2414" y="367"/>
                  </a:lnTo>
                  <a:lnTo>
                    <a:pt x="2402" y="394"/>
                  </a:lnTo>
                  <a:lnTo>
                    <a:pt x="2388" y="422"/>
                  </a:lnTo>
                  <a:lnTo>
                    <a:pt x="2372" y="451"/>
                  </a:lnTo>
                  <a:lnTo>
                    <a:pt x="2354" y="482"/>
                  </a:lnTo>
                  <a:lnTo>
                    <a:pt x="2335" y="512"/>
                  </a:lnTo>
                  <a:lnTo>
                    <a:pt x="2315" y="544"/>
                  </a:lnTo>
                  <a:lnTo>
                    <a:pt x="2273" y="607"/>
                  </a:lnTo>
                  <a:lnTo>
                    <a:pt x="2266" y="615"/>
                  </a:lnTo>
                  <a:lnTo>
                    <a:pt x="2259" y="623"/>
                  </a:lnTo>
                  <a:lnTo>
                    <a:pt x="2249" y="632"/>
                  </a:lnTo>
                  <a:lnTo>
                    <a:pt x="2238" y="640"/>
                  </a:lnTo>
                  <a:lnTo>
                    <a:pt x="2226" y="649"/>
                  </a:lnTo>
                  <a:lnTo>
                    <a:pt x="2213" y="658"/>
                  </a:lnTo>
                  <a:lnTo>
                    <a:pt x="2183" y="675"/>
                  </a:lnTo>
                  <a:lnTo>
                    <a:pt x="2150" y="692"/>
                  </a:lnTo>
                  <a:lnTo>
                    <a:pt x="2113" y="708"/>
                  </a:lnTo>
                  <a:lnTo>
                    <a:pt x="2074" y="724"/>
                  </a:lnTo>
                  <a:lnTo>
                    <a:pt x="2035" y="739"/>
                  </a:lnTo>
                  <a:lnTo>
                    <a:pt x="1995" y="753"/>
                  </a:lnTo>
                  <a:lnTo>
                    <a:pt x="1955" y="766"/>
                  </a:lnTo>
                  <a:lnTo>
                    <a:pt x="1917" y="777"/>
                  </a:lnTo>
                  <a:lnTo>
                    <a:pt x="1882" y="787"/>
                  </a:lnTo>
                  <a:lnTo>
                    <a:pt x="1849" y="795"/>
                  </a:lnTo>
                  <a:lnTo>
                    <a:pt x="1820" y="801"/>
                  </a:lnTo>
                  <a:lnTo>
                    <a:pt x="1795" y="805"/>
                  </a:lnTo>
                  <a:lnTo>
                    <a:pt x="1776" y="806"/>
                  </a:lnTo>
                  <a:lnTo>
                    <a:pt x="1755" y="807"/>
                  </a:lnTo>
                  <a:lnTo>
                    <a:pt x="1724" y="809"/>
                  </a:lnTo>
                  <a:lnTo>
                    <a:pt x="1638" y="815"/>
                  </a:lnTo>
                  <a:lnTo>
                    <a:pt x="1401" y="834"/>
                  </a:lnTo>
                  <a:lnTo>
                    <a:pt x="1270" y="845"/>
                  </a:lnTo>
                  <a:lnTo>
                    <a:pt x="1144" y="854"/>
                  </a:lnTo>
                  <a:lnTo>
                    <a:pt x="1031" y="860"/>
                  </a:lnTo>
                  <a:lnTo>
                    <a:pt x="983" y="862"/>
                  </a:lnTo>
                  <a:lnTo>
                    <a:pt x="942" y="863"/>
                  </a:lnTo>
                  <a:lnTo>
                    <a:pt x="922" y="863"/>
                  </a:lnTo>
                  <a:lnTo>
                    <a:pt x="902" y="864"/>
                  </a:lnTo>
                  <a:lnTo>
                    <a:pt x="860" y="868"/>
                  </a:lnTo>
                  <a:lnTo>
                    <a:pt x="816" y="874"/>
                  </a:lnTo>
                  <a:lnTo>
                    <a:pt x="770" y="881"/>
                  </a:lnTo>
                  <a:lnTo>
                    <a:pt x="723" y="891"/>
                  </a:lnTo>
                  <a:lnTo>
                    <a:pt x="674" y="902"/>
                  </a:lnTo>
                  <a:lnTo>
                    <a:pt x="624" y="914"/>
                  </a:lnTo>
                  <a:lnTo>
                    <a:pt x="575" y="926"/>
                  </a:lnTo>
                  <a:lnTo>
                    <a:pt x="525" y="940"/>
                  </a:lnTo>
                  <a:lnTo>
                    <a:pt x="476" y="954"/>
                  </a:lnTo>
                  <a:lnTo>
                    <a:pt x="382" y="982"/>
                  </a:lnTo>
                  <a:lnTo>
                    <a:pt x="219" y="1033"/>
                  </a:lnTo>
                  <a:lnTo>
                    <a:pt x="202" y="1038"/>
                  </a:lnTo>
                  <a:lnTo>
                    <a:pt x="186" y="1044"/>
                  </a:lnTo>
                  <a:lnTo>
                    <a:pt x="169" y="1051"/>
                  </a:lnTo>
                  <a:lnTo>
                    <a:pt x="154" y="1058"/>
                  </a:lnTo>
                  <a:lnTo>
                    <a:pt x="139" y="1066"/>
                  </a:lnTo>
                  <a:lnTo>
                    <a:pt x="124" y="1074"/>
                  </a:lnTo>
                  <a:lnTo>
                    <a:pt x="111" y="1082"/>
                  </a:lnTo>
                  <a:lnTo>
                    <a:pt x="97" y="1091"/>
                  </a:lnTo>
                  <a:lnTo>
                    <a:pt x="85" y="1100"/>
                  </a:lnTo>
                  <a:lnTo>
                    <a:pt x="73" y="1109"/>
                  </a:lnTo>
                  <a:lnTo>
                    <a:pt x="62" y="1119"/>
                  </a:lnTo>
                  <a:lnTo>
                    <a:pt x="52" y="1128"/>
                  </a:lnTo>
                  <a:lnTo>
                    <a:pt x="42" y="1138"/>
                  </a:lnTo>
                  <a:lnTo>
                    <a:pt x="34" y="1148"/>
                  </a:lnTo>
                  <a:lnTo>
                    <a:pt x="26" y="1158"/>
                  </a:lnTo>
                  <a:lnTo>
                    <a:pt x="19" y="1169"/>
                  </a:lnTo>
                  <a:lnTo>
                    <a:pt x="13" y="1179"/>
                  </a:lnTo>
                  <a:lnTo>
                    <a:pt x="9" y="1189"/>
                  </a:lnTo>
                  <a:lnTo>
                    <a:pt x="5" y="1200"/>
                  </a:lnTo>
                  <a:lnTo>
                    <a:pt x="2" y="1210"/>
                  </a:lnTo>
                  <a:lnTo>
                    <a:pt x="0" y="1220"/>
                  </a:lnTo>
                  <a:lnTo>
                    <a:pt x="0" y="1230"/>
                  </a:lnTo>
                  <a:lnTo>
                    <a:pt x="0" y="1240"/>
                  </a:lnTo>
                  <a:lnTo>
                    <a:pt x="2" y="1249"/>
                  </a:lnTo>
                  <a:lnTo>
                    <a:pt x="5" y="1259"/>
                  </a:lnTo>
                  <a:lnTo>
                    <a:pt x="10" y="1268"/>
                  </a:lnTo>
                  <a:lnTo>
                    <a:pt x="15" y="1277"/>
                  </a:lnTo>
                  <a:lnTo>
                    <a:pt x="22" y="1285"/>
                  </a:lnTo>
                  <a:lnTo>
                    <a:pt x="30" y="1294"/>
                  </a:lnTo>
                  <a:lnTo>
                    <a:pt x="40" y="1301"/>
                  </a:lnTo>
                  <a:lnTo>
                    <a:pt x="51" y="1309"/>
                  </a:lnTo>
                  <a:lnTo>
                    <a:pt x="63" y="1315"/>
                  </a:lnTo>
                  <a:lnTo>
                    <a:pt x="145" y="1357"/>
                  </a:lnTo>
                  <a:lnTo>
                    <a:pt x="275" y="1421"/>
                  </a:lnTo>
                  <a:lnTo>
                    <a:pt x="354" y="1460"/>
                  </a:lnTo>
                  <a:lnTo>
                    <a:pt x="440" y="1501"/>
                  </a:lnTo>
                  <a:lnTo>
                    <a:pt x="532" y="1545"/>
                  </a:lnTo>
                  <a:lnTo>
                    <a:pt x="628" y="1589"/>
                  </a:lnTo>
                  <a:lnTo>
                    <a:pt x="726" y="1632"/>
                  </a:lnTo>
                  <a:lnTo>
                    <a:pt x="825" y="1674"/>
                  </a:lnTo>
                  <a:lnTo>
                    <a:pt x="924" y="1714"/>
                  </a:lnTo>
                  <a:lnTo>
                    <a:pt x="974" y="1733"/>
                  </a:lnTo>
                  <a:lnTo>
                    <a:pt x="1021" y="1750"/>
                  </a:lnTo>
                  <a:lnTo>
                    <a:pt x="1068" y="1767"/>
                  </a:lnTo>
                  <a:lnTo>
                    <a:pt x="1114" y="1782"/>
                  </a:lnTo>
                  <a:lnTo>
                    <a:pt x="1158" y="1796"/>
                  </a:lnTo>
                  <a:lnTo>
                    <a:pt x="1201" y="1808"/>
                  </a:lnTo>
                  <a:lnTo>
                    <a:pt x="1242" y="1819"/>
                  </a:lnTo>
                  <a:lnTo>
                    <a:pt x="1281" y="1828"/>
                  </a:lnTo>
                  <a:lnTo>
                    <a:pt x="1318" y="1835"/>
                  </a:lnTo>
                  <a:lnTo>
                    <a:pt x="1352" y="1840"/>
                  </a:lnTo>
                  <a:lnTo>
                    <a:pt x="1387" y="1844"/>
                  </a:lnTo>
                  <a:lnTo>
                    <a:pt x="1426" y="1846"/>
                  </a:lnTo>
                  <a:lnTo>
                    <a:pt x="1470" y="1848"/>
                  </a:lnTo>
                  <a:lnTo>
                    <a:pt x="1516" y="1850"/>
                  </a:lnTo>
                  <a:lnTo>
                    <a:pt x="1566" y="1850"/>
                  </a:lnTo>
                  <a:lnTo>
                    <a:pt x="1618" y="1850"/>
                  </a:lnTo>
                  <a:lnTo>
                    <a:pt x="1731" y="1848"/>
                  </a:lnTo>
                  <a:lnTo>
                    <a:pt x="1852" y="1843"/>
                  </a:lnTo>
                  <a:lnTo>
                    <a:pt x="1978" y="1836"/>
                  </a:lnTo>
                  <a:lnTo>
                    <a:pt x="2109" y="1827"/>
                  </a:lnTo>
                  <a:lnTo>
                    <a:pt x="2241" y="1817"/>
                  </a:lnTo>
                  <a:lnTo>
                    <a:pt x="2371" y="1805"/>
                  </a:lnTo>
                  <a:lnTo>
                    <a:pt x="2498" y="1792"/>
                  </a:lnTo>
                  <a:lnTo>
                    <a:pt x="2620" y="1777"/>
                  </a:lnTo>
                  <a:lnTo>
                    <a:pt x="2734" y="1762"/>
                  </a:lnTo>
                  <a:lnTo>
                    <a:pt x="2837" y="1747"/>
                  </a:lnTo>
                  <a:lnTo>
                    <a:pt x="2885" y="1739"/>
                  </a:lnTo>
                  <a:lnTo>
                    <a:pt x="2929" y="1731"/>
                  </a:lnTo>
                  <a:lnTo>
                    <a:pt x="2969" y="1723"/>
                  </a:lnTo>
                  <a:lnTo>
                    <a:pt x="3005" y="1715"/>
                  </a:lnTo>
                  <a:lnTo>
                    <a:pt x="3037" y="1706"/>
                  </a:lnTo>
                  <a:lnTo>
                    <a:pt x="3065" y="1698"/>
                  </a:lnTo>
                  <a:lnTo>
                    <a:pt x="3120" y="1682"/>
                  </a:lnTo>
                  <a:lnTo>
                    <a:pt x="3185" y="1664"/>
                  </a:lnTo>
                  <a:lnTo>
                    <a:pt x="3258" y="1645"/>
                  </a:lnTo>
                  <a:lnTo>
                    <a:pt x="3336" y="1625"/>
                  </a:lnTo>
                  <a:lnTo>
                    <a:pt x="3502" y="1585"/>
                  </a:lnTo>
                  <a:lnTo>
                    <a:pt x="3669" y="1546"/>
                  </a:lnTo>
                  <a:lnTo>
                    <a:pt x="3823" y="1511"/>
                  </a:lnTo>
                  <a:lnTo>
                    <a:pt x="3951" y="1483"/>
                  </a:lnTo>
                  <a:lnTo>
                    <a:pt x="4070" y="1457"/>
                  </a:lnTo>
                  <a:lnTo>
                    <a:pt x="4042" y="1698"/>
                  </a:lnTo>
                  <a:lnTo>
                    <a:pt x="4052" y="1701"/>
                  </a:lnTo>
                  <a:lnTo>
                    <a:pt x="4065" y="1704"/>
                  </a:lnTo>
                  <a:lnTo>
                    <a:pt x="4100" y="1709"/>
                  </a:lnTo>
                  <a:lnTo>
                    <a:pt x="4147" y="1714"/>
                  </a:lnTo>
                  <a:lnTo>
                    <a:pt x="4202" y="1719"/>
                  </a:lnTo>
                  <a:lnTo>
                    <a:pt x="4263" y="1724"/>
                  </a:lnTo>
                  <a:lnTo>
                    <a:pt x="4330" y="1729"/>
                  </a:lnTo>
                  <a:lnTo>
                    <a:pt x="4471" y="1737"/>
                  </a:lnTo>
                  <a:lnTo>
                    <a:pt x="4607" y="1745"/>
                  </a:lnTo>
                  <a:lnTo>
                    <a:pt x="4723" y="1750"/>
                  </a:lnTo>
                  <a:lnTo>
                    <a:pt x="4835" y="1755"/>
                  </a:lnTo>
                  <a:lnTo>
                    <a:pt x="4831" y="1762"/>
                  </a:lnTo>
                  <a:lnTo>
                    <a:pt x="4820" y="1782"/>
                  </a:lnTo>
                  <a:lnTo>
                    <a:pt x="4801" y="1811"/>
                  </a:lnTo>
                  <a:lnTo>
                    <a:pt x="4789" y="1828"/>
                  </a:lnTo>
                  <a:lnTo>
                    <a:pt x="4775" y="1845"/>
                  </a:lnTo>
                  <a:lnTo>
                    <a:pt x="4760" y="1863"/>
                  </a:lnTo>
                  <a:lnTo>
                    <a:pt x="4743" y="1881"/>
                  </a:lnTo>
                  <a:lnTo>
                    <a:pt x="4724" y="1899"/>
                  </a:lnTo>
                  <a:lnTo>
                    <a:pt x="4704" y="1916"/>
                  </a:lnTo>
                  <a:lnTo>
                    <a:pt x="4683" y="1932"/>
                  </a:lnTo>
                  <a:lnTo>
                    <a:pt x="4671" y="1939"/>
                  </a:lnTo>
                  <a:lnTo>
                    <a:pt x="4660" y="1946"/>
                  </a:lnTo>
                  <a:lnTo>
                    <a:pt x="4648" y="1952"/>
                  </a:lnTo>
                  <a:lnTo>
                    <a:pt x="4635" y="1958"/>
                  </a:lnTo>
                  <a:lnTo>
                    <a:pt x="4623" y="1963"/>
                  </a:lnTo>
                  <a:lnTo>
                    <a:pt x="4610" y="1967"/>
                  </a:lnTo>
                  <a:lnTo>
                    <a:pt x="4597" y="1971"/>
                  </a:lnTo>
                  <a:lnTo>
                    <a:pt x="4586" y="1976"/>
                  </a:lnTo>
                  <a:lnTo>
                    <a:pt x="4577" y="1980"/>
                  </a:lnTo>
                  <a:lnTo>
                    <a:pt x="4569" y="1984"/>
                  </a:lnTo>
                  <a:lnTo>
                    <a:pt x="4562" y="1989"/>
                  </a:lnTo>
                  <a:lnTo>
                    <a:pt x="4556" y="1994"/>
                  </a:lnTo>
                  <a:lnTo>
                    <a:pt x="4551" y="1999"/>
                  </a:lnTo>
                  <a:lnTo>
                    <a:pt x="4547" y="2004"/>
                  </a:lnTo>
                  <a:lnTo>
                    <a:pt x="4545" y="2009"/>
                  </a:lnTo>
                  <a:lnTo>
                    <a:pt x="4543" y="2015"/>
                  </a:lnTo>
                  <a:lnTo>
                    <a:pt x="4541" y="2020"/>
                  </a:lnTo>
                  <a:lnTo>
                    <a:pt x="4541" y="2025"/>
                  </a:lnTo>
                  <a:lnTo>
                    <a:pt x="4542" y="2037"/>
                  </a:lnTo>
                  <a:lnTo>
                    <a:pt x="4544" y="2049"/>
                  </a:lnTo>
                  <a:lnTo>
                    <a:pt x="4552" y="2073"/>
                  </a:lnTo>
                  <a:lnTo>
                    <a:pt x="4556" y="2086"/>
                  </a:lnTo>
                  <a:lnTo>
                    <a:pt x="4559" y="2099"/>
                  </a:lnTo>
                  <a:lnTo>
                    <a:pt x="4561" y="2112"/>
                  </a:lnTo>
                  <a:lnTo>
                    <a:pt x="4562" y="2118"/>
                  </a:lnTo>
                  <a:lnTo>
                    <a:pt x="4561" y="2125"/>
                  </a:lnTo>
                  <a:lnTo>
                    <a:pt x="4560" y="2131"/>
                  </a:lnTo>
                  <a:lnTo>
                    <a:pt x="4558" y="2138"/>
                  </a:lnTo>
                  <a:lnTo>
                    <a:pt x="4556" y="2145"/>
                  </a:lnTo>
                  <a:lnTo>
                    <a:pt x="4552" y="2151"/>
                  </a:lnTo>
                  <a:lnTo>
                    <a:pt x="4543" y="2165"/>
                  </a:lnTo>
                  <a:lnTo>
                    <a:pt x="4532" y="2179"/>
                  </a:lnTo>
                  <a:lnTo>
                    <a:pt x="4519" y="2195"/>
                  </a:lnTo>
                  <a:lnTo>
                    <a:pt x="4504" y="2210"/>
                  </a:lnTo>
                  <a:lnTo>
                    <a:pt x="4489" y="2226"/>
                  </a:lnTo>
                  <a:lnTo>
                    <a:pt x="4472" y="2242"/>
                  </a:lnTo>
                  <a:lnTo>
                    <a:pt x="4454" y="2258"/>
                  </a:lnTo>
                  <a:lnTo>
                    <a:pt x="4435" y="2273"/>
                  </a:lnTo>
                  <a:lnTo>
                    <a:pt x="4416" y="2288"/>
                  </a:lnTo>
                  <a:lnTo>
                    <a:pt x="4398" y="2302"/>
                  </a:lnTo>
                  <a:lnTo>
                    <a:pt x="4378" y="2316"/>
                  </a:lnTo>
                  <a:lnTo>
                    <a:pt x="4359" y="2328"/>
                  </a:lnTo>
                  <a:lnTo>
                    <a:pt x="4342" y="2339"/>
                  </a:lnTo>
                  <a:lnTo>
                    <a:pt x="4325" y="2349"/>
                  </a:lnTo>
                  <a:lnTo>
                    <a:pt x="4309" y="2357"/>
                  </a:lnTo>
                  <a:lnTo>
                    <a:pt x="4294" y="2363"/>
                  </a:lnTo>
                  <a:lnTo>
                    <a:pt x="4279" y="2370"/>
                  </a:lnTo>
                  <a:lnTo>
                    <a:pt x="4262" y="2380"/>
                  </a:lnTo>
                  <a:lnTo>
                    <a:pt x="4242" y="2392"/>
                  </a:lnTo>
                  <a:lnTo>
                    <a:pt x="4221" y="2407"/>
                  </a:lnTo>
                  <a:lnTo>
                    <a:pt x="4174" y="2441"/>
                  </a:lnTo>
                  <a:lnTo>
                    <a:pt x="4123" y="2478"/>
                  </a:lnTo>
                  <a:lnTo>
                    <a:pt x="4072" y="2514"/>
                  </a:lnTo>
                  <a:lnTo>
                    <a:pt x="4023" y="2547"/>
                  </a:lnTo>
                  <a:lnTo>
                    <a:pt x="4001" y="2562"/>
                  </a:lnTo>
                  <a:lnTo>
                    <a:pt x="3979" y="2574"/>
                  </a:lnTo>
                  <a:lnTo>
                    <a:pt x="3960" y="2584"/>
                  </a:lnTo>
                  <a:lnTo>
                    <a:pt x="3943" y="2591"/>
                  </a:lnTo>
                  <a:lnTo>
                    <a:pt x="3927" y="2597"/>
                  </a:lnTo>
                  <a:lnTo>
                    <a:pt x="3912" y="2603"/>
                  </a:lnTo>
                  <a:lnTo>
                    <a:pt x="3898" y="2611"/>
                  </a:lnTo>
                  <a:lnTo>
                    <a:pt x="3883" y="2619"/>
                  </a:lnTo>
                  <a:lnTo>
                    <a:pt x="3856" y="2636"/>
                  </a:lnTo>
                  <a:lnTo>
                    <a:pt x="3828" y="2654"/>
                  </a:lnTo>
                  <a:lnTo>
                    <a:pt x="3800" y="2673"/>
                  </a:lnTo>
                  <a:lnTo>
                    <a:pt x="3785" y="2682"/>
                  </a:lnTo>
                  <a:lnTo>
                    <a:pt x="3770" y="2690"/>
                  </a:lnTo>
                  <a:lnTo>
                    <a:pt x="3754" y="2698"/>
                  </a:lnTo>
                  <a:lnTo>
                    <a:pt x="3738" y="2706"/>
                  </a:lnTo>
                  <a:lnTo>
                    <a:pt x="3721" y="2712"/>
                  </a:lnTo>
                  <a:lnTo>
                    <a:pt x="3702" y="2718"/>
                  </a:lnTo>
                  <a:lnTo>
                    <a:pt x="3654" y="2731"/>
                  </a:lnTo>
                  <a:lnTo>
                    <a:pt x="3584" y="2748"/>
                  </a:lnTo>
                  <a:lnTo>
                    <a:pt x="3405" y="2791"/>
                  </a:lnTo>
                  <a:lnTo>
                    <a:pt x="3204" y="2835"/>
                  </a:lnTo>
                  <a:lnTo>
                    <a:pt x="3108" y="2856"/>
                  </a:lnTo>
                  <a:lnTo>
                    <a:pt x="3022" y="2874"/>
                  </a:lnTo>
                  <a:lnTo>
                    <a:pt x="3003" y="2878"/>
                  </a:lnTo>
                  <a:lnTo>
                    <a:pt x="2984" y="2884"/>
                  </a:lnTo>
                  <a:lnTo>
                    <a:pt x="2967" y="2891"/>
                  </a:lnTo>
                  <a:lnTo>
                    <a:pt x="2950" y="2899"/>
                  </a:lnTo>
                  <a:lnTo>
                    <a:pt x="2934" y="2907"/>
                  </a:lnTo>
                  <a:lnTo>
                    <a:pt x="2919" y="2917"/>
                  </a:lnTo>
                  <a:lnTo>
                    <a:pt x="2904" y="2927"/>
                  </a:lnTo>
                  <a:lnTo>
                    <a:pt x="2891" y="2938"/>
                  </a:lnTo>
                  <a:lnTo>
                    <a:pt x="2878" y="2950"/>
                  </a:lnTo>
                  <a:lnTo>
                    <a:pt x="2866" y="2961"/>
                  </a:lnTo>
                  <a:lnTo>
                    <a:pt x="2855" y="2974"/>
                  </a:lnTo>
                  <a:lnTo>
                    <a:pt x="2844" y="2986"/>
                  </a:lnTo>
                  <a:lnTo>
                    <a:pt x="2834" y="2999"/>
                  </a:lnTo>
                  <a:lnTo>
                    <a:pt x="2825" y="3012"/>
                  </a:lnTo>
                  <a:lnTo>
                    <a:pt x="2808" y="3038"/>
                  </a:lnTo>
                  <a:lnTo>
                    <a:pt x="2794" y="3064"/>
                  </a:lnTo>
                  <a:lnTo>
                    <a:pt x="2783" y="3088"/>
                  </a:lnTo>
                  <a:lnTo>
                    <a:pt x="2773" y="3110"/>
                  </a:lnTo>
                  <a:lnTo>
                    <a:pt x="2766" y="3130"/>
                  </a:lnTo>
                  <a:lnTo>
                    <a:pt x="2760" y="3147"/>
                  </a:lnTo>
                  <a:lnTo>
                    <a:pt x="2756" y="3160"/>
                  </a:lnTo>
                  <a:lnTo>
                    <a:pt x="2754" y="3171"/>
                  </a:lnTo>
                  <a:lnTo>
                    <a:pt x="2743" y="3183"/>
                  </a:lnTo>
                  <a:lnTo>
                    <a:pt x="2732" y="3196"/>
                  </a:lnTo>
                  <a:lnTo>
                    <a:pt x="2720" y="3213"/>
                  </a:lnTo>
                  <a:lnTo>
                    <a:pt x="2714" y="3223"/>
                  </a:lnTo>
                  <a:lnTo>
                    <a:pt x="2709" y="3233"/>
                  </a:lnTo>
                  <a:lnTo>
                    <a:pt x="2704" y="3244"/>
                  </a:lnTo>
                  <a:lnTo>
                    <a:pt x="2700" y="3254"/>
                  </a:lnTo>
                  <a:lnTo>
                    <a:pt x="2697" y="3265"/>
                  </a:lnTo>
                  <a:lnTo>
                    <a:pt x="2695" y="3276"/>
                  </a:lnTo>
                  <a:lnTo>
                    <a:pt x="2695" y="3287"/>
                  </a:lnTo>
                  <a:lnTo>
                    <a:pt x="2697" y="3298"/>
                  </a:lnTo>
                  <a:lnTo>
                    <a:pt x="2699" y="3304"/>
                  </a:lnTo>
                  <a:lnTo>
                    <a:pt x="2703" y="3310"/>
                  </a:lnTo>
                  <a:lnTo>
                    <a:pt x="2710" y="3317"/>
                  </a:lnTo>
                  <a:lnTo>
                    <a:pt x="2718" y="3326"/>
                  </a:lnTo>
                  <a:lnTo>
                    <a:pt x="2728" y="3334"/>
                  </a:lnTo>
                  <a:lnTo>
                    <a:pt x="2740" y="3343"/>
                  </a:lnTo>
                  <a:lnTo>
                    <a:pt x="2754" y="3353"/>
                  </a:lnTo>
                  <a:lnTo>
                    <a:pt x="2771" y="3363"/>
                  </a:lnTo>
                  <a:lnTo>
                    <a:pt x="2789" y="3374"/>
                  </a:lnTo>
                  <a:lnTo>
                    <a:pt x="2810" y="3385"/>
                  </a:lnTo>
                  <a:lnTo>
                    <a:pt x="2858" y="3409"/>
                  </a:lnTo>
                  <a:lnTo>
                    <a:pt x="2914" y="3435"/>
                  </a:lnTo>
                  <a:lnTo>
                    <a:pt x="2980" y="3462"/>
                  </a:lnTo>
                  <a:lnTo>
                    <a:pt x="3055" y="3490"/>
                  </a:lnTo>
                  <a:lnTo>
                    <a:pt x="3139" y="3520"/>
                  </a:lnTo>
                  <a:lnTo>
                    <a:pt x="3234" y="3550"/>
                  </a:lnTo>
                  <a:lnTo>
                    <a:pt x="3339" y="3582"/>
                  </a:lnTo>
                  <a:lnTo>
                    <a:pt x="3453" y="3613"/>
                  </a:lnTo>
                  <a:lnTo>
                    <a:pt x="3514" y="3629"/>
                  </a:lnTo>
                  <a:lnTo>
                    <a:pt x="3577" y="3645"/>
                  </a:lnTo>
                  <a:lnTo>
                    <a:pt x="3643" y="3661"/>
                  </a:lnTo>
                  <a:lnTo>
                    <a:pt x="3712" y="3677"/>
                  </a:lnTo>
                  <a:lnTo>
                    <a:pt x="3784" y="3693"/>
                  </a:lnTo>
                  <a:lnTo>
                    <a:pt x="3858" y="3709"/>
                  </a:lnTo>
                  <a:lnTo>
                    <a:pt x="3896" y="3717"/>
                  </a:lnTo>
                  <a:lnTo>
                    <a:pt x="3934" y="3724"/>
                  </a:lnTo>
                  <a:lnTo>
                    <a:pt x="4012" y="3737"/>
                  </a:lnTo>
                  <a:lnTo>
                    <a:pt x="4091" y="3747"/>
                  </a:lnTo>
                  <a:lnTo>
                    <a:pt x="4172" y="3756"/>
                  </a:lnTo>
                  <a:lnTo>
                    <a:pt x="4253" y="3762"/>
                  </a:lnTo>
                  <a:lnTo>
                    <a:pt x="4335" y="3767"/>
                  </a:lnTo>
                  <a:lnTo>
                    <a:pt x="4418" y="3769"/>
                  </a:lnTo>
                  <a:lnTo>
                    <a:pt x="4501" y="3770"/>
                  </a:lnTo>
                  <a:lnTo>
                    <a:pt x="4584" y="3770"/>
                  </a:lnTo>
                  <a:lnTo>
                    <a:pt x="4667" y="3768"/>
                  </a:lnTo>
                  <a:lnTo>
                    <a:pt x="4750" y="3765"/>
                  </a:lnTo>
                  <a:lnTo>
                    <a:pt x="4832" y="3760"/>
                  </a:lnTo>
                  <a:lnTo>
                    <a:pt x="4914" y="3754"/>
                  </a:lnTo>
                  <a:lnTo>
                    <a:pt x="4995" y="3747"/>
                  </a:lnTo>
                  <a:lnTo>
                    <a:pt x="5075" y="3740"/>
                  </a:lnTo>
                  <a:lnTo>
                    <a:pt x="5154" y="3731"/>
                  </a:lnTo>
                  <a:lnTo>
                    <a:pt x="5231" y="3721"/>
                  </a:lnTo>
                  <a:lnTo>
                    <a:pt x="5307" y="3711"/>
                  </a:lnTo>
                  <a:lnTo>
                    <a:pt x="5381" y="3699"/>
                  </a:lnTo>
                  <a:lnTo>
                    <a:pt x="5454" y="3688"/>
                  </a:lnTo>
                  <a:lnTo>
                    <a:pt x="5524" y="3676"/>
                  </a:lnTo>
                  <a:lnTo>
                    <a:pt x="5593" y="3663"/>
                  </a:lnTo>
                  <a:lnTo>
                    <a:pt x="5659" y="3651"/>
                  </a:lnTo>
                  <a:lnTo>
                    <a:pt x="5722" y="3638"/>
                  </a:lnTo>
                  <a:lnTo>
                    <a:pt x="5782" y="3625"/>
                  </a:lnTo>
                  <a:lnTo>
                    <a:pt x="5840" y="3612"/>
                  </a:lnTo>
                  <a:lnTo>
                    <a:pt x="5894" y="3599"/>
                  </a:lnTo>
                  <a:lnTo>
                    <a:pt x="5944" y="3586"/>
                  </a:lnTo>
                  <a:lnTo>
                    <a:pt x="5991" y="3574"/>
                  </a:lnTo>
                  <a:lnTo>
                    <a:pt x="6035" y="3562"/>
                  </a:lnTo>
                  <a:lnTo>
                    <a:pt x="6074" y="3551"/>
                  </a:lnTo>
                  <a:lnTo>
                    <a:pt x="6109" y="3540"/>
                  </a:lnTo>
                  <a:lnTo>
                    <a:pt x="6143" y="3529"/>
                  </a:lnTo>
                  <a:lnTo>
                    <a:pt x="6175" y="3516"/>
                  </a:lnTo>
                  <a:lnTo>
                    <a:pt x="6208" y="3503"/>
                  </a:lnTo>
                  <a:lnTo>
                    <a:pt x="6240" y="3490"/>
                  </a:lnTo>
                  <a:lnTo>
                    <a:pt x="6272" y="3475"/>
                  </a:lnTo>
                  <a:lnTo>
                    <a:pt x="6304" y="3460"/>
                  </a:lnTo>
                  <a:lnTo>
                    <a:pt x="6334" y="3444"/>
                  </a:lnTo>
                  <a:lnTo>
                    <a:pt x="6365" y="3428"/>
                  </a:lnTo>
                  <a:lnTo>
                    <a:pt x="6424" y="3394"/>
                  </a:lnTo>
                  <a:lnTo>
                    <a:pt x="6480" y="3360"/>
                  </a:lnTo>
                  <a:lnTo>
                    <a:pt x="6533" y="3326"/>
                  </a:lnTo>
                  <a:lnTo>
                    <a:pt x="6582" y="3291"/>
                  </a:lnTo>
                  <a:lnTo>
                    <a:pt x="6627" y="3259"/>
                  </a:lnTo>
                  <a:lnTo>
                    <a:pt x="6667" y="3228"/>
                  </a:lnTo>
                  <a:lnTo>
                    <a:pt x="6703" y="3201"/>
                  </a:lnTo>
                  <a:lnTo>
                    <a:pt x="6733" y="3177"/>
                  </a:lnTo>
                  <a:lnTo>
                    <a:pt x="6775" y="3141"/>
                  </a:lnTo>
                  <a:lnTo>
                    <a:pt x="6790" y="3128"/>
                  </a:lnTo>
                  <a:lnTo>
                    <a:pt x="7030" y="3199"/>
                  </a:lnTo>
                  <a:lnTo>
                    <a:pt x="7046" y="3199"/>
                  </a:lnTo>
                  <a:lnTo>
                    <a:pt x="7064" y="3197"/>
                  </a:lnTo>
                  <a:lnTo>
                    <a:pt x="7083" y="3194"/>
                  </a:lnTo>
                  <a:lnTo>
                    <a:pt x="7105" y="3190"/>
                  </a:lnTo>
                  <a:lnTo>
                    <a:pt x="7153" y="3180"/>
                  </a:lnTo>
                  <a:lnTo>
                    <a:pt x="7206" y="3167"/>
                  </a:lnTo>
                  <a:lnTo>
                    <a:pt x="7263" y="3151"/>
                  </a:lnTo>
                  <a:lnTo>
                    <a:pt x="7324" y="3133"/>
                  </a:lnTo>
                  <a:lnTo>
                    <a:pt x="7386" y="3113"/>
                  </a:lnTo>
                  <a:lnTo>
                    <a:pt x="7449" y="3091"/>
                  </a:lnTo>
                  <a:lnTo>
                    <a:pt x="7512" y="3069"/>
                  </a:lnTo>
                  <a:lnTo>
                    <a:pt x="7573" y="3046"/>
                  </a:lnTo>
                  <a:lnTo>
                    <a:pt x="7631" y="3024"/>
                  </a:lnTo>
                  <a:lnTo>
                    <a:pt x="7685" y="3002"/>
                  </a:lnTo>
                  <a:lnTo>
                    <a:pt x="7733" y="2981"/>
                  </a:lnTo>
                  <a:lnTo>
                    <a:pt x="7776" y="2962"/>
                  </a:lnTo>
                  <a:lnTo>
                    <a:pt x="7810" y="2945"/>
                  </a:lnTo>
                  <a:lnTo>
                    <a:pt x="7837" y="2930"/>
                  </a:lnTo>
                  <a:lnTo>
                    <a:pt x="7848" y="2923"/>
                  </a:lnTo>
                  <a:lnTo>
                    <a:pt x="7857" y="2915"/>
                  </a:lnTo>
                  <a:lnTo>
                    <a:pt x="7865" y="2905"/>
                  </a:lnTo>
                  <a:lnTo>
                    <a:pt x="7873" y="2894"/>
                  </a:lnTo>
                  <a:lnTo>
                    <a:pt x="7880" y="2883"/>
                  </a:lnTo>
                  <a:lnTo>
                    <a:pt x="7886" y="2870"/>
                  </a:lnTo>
                  <a:lnTo>
                    <a:pt x="7892" y="2857"/>
                  </a:lnTo>
                  <a:lnTo>
                    <a:pt x="7896" y="2843"/>
                  </a:lnTo>
                  <a:lnTo>
                    <a:pt x="7900" y="2828"/>
                  </a:lnTo>
                  <a:lnTo>
                    <a:pt x="7904" y="2812"/>
                  </a:lnTo>
                  <a:lnTo>
                    <a:pt x="7907" y="2795"/>
                  </a:lnTo>
                  <a:lnTo>
                    <a:pt x="7910" y="2778"/>
                  </a:lnTo>
                  <a:lnTo>
                    <a:pt x="7913" y="2743"/>
                  </a:lnTo>
                  <a:lnTo>
                    <a:pt x="7915" y="2706"/>
                  </a:lnTo>
                  <a:lnTo>
                    <a:pt x="7916" y="2667"/>
                  </a:lnTo>
                  <a:lnTo>
                    <a:pt x="7916" y="2628"/>
                  </a:lnTo>
                  <a:lnTo>
                    <a:pt x="7913" y="2550"/>
                  </a:lnTo>
                  <a:lnTo>
                    <a:pt x="7910" y="2475"/>
                  </a:lnTo>
                  <a:lnTo>
                    <a:pt x="7909" y="2440"/>
                  </a:lnTo>
                  <a:lnTo>
                    <a:pt x="7908" y="2406"/>
                  </a:lnTo>
                  <a:lnTo>
                    <a:pt x="7908" y="2376"/>
                  </a:lnTo>
                  <a:lnTo>
                    <a:pt x="7906" y="2352"/>
                  </a:lnTo>
                  <a:lnTo>
                    <a:pt x="7903" y="2331"/>
                  </a:lnTo>
                  <a:lnTo>
                    <a:pt x="7899" y="2314"/>
                  </a:lnTo>
                  <a:lnTo>
                    <a:pt x="7895" y="2301"/>
                  </a:lnTo>
                  <a:lnTo>
                    <a:pt x="7890" y="2291"/>
                  </a:lnTo>
                  <a:lnTo>
                    <a:pt x="7885" y="2284"/>
                  </a:lnTo>
                  <a:lnTo>
                    <a:pt x="7880" y="2279"/>
                  </a:lnTo>
                  <a:lnTo>
                    <a:pt x="7875" y="2275"/>
                  </a:lnTo>
                  <a:lnTo>
                    <a:pt x="7870" y="2274"/>
                  </a:lnTo>
                  <a:lnTo>
                    <a:pt x="7865" y="2274"/>
                  </a:lnTo>
                  <a:lnTo>
                    <a:pt x="7860" y="2275"/>
                  </a:lnTo>
                  <a:lnTo>
                    <a:pt x="7854" y="2277"/>
                  </a:lnTo>
                  <a:lnTo>
                    <a:pt x="7852" y="2279"/>
                  </a:lnTo>
                  <a:lnTo>
                    <a:pt x="7866" y="2010"/>
                  </a:lnTo>
                  <a:lnTo>
                    <a:pt x="7498" y="2011"/>
                  </a:lnTo>
                  <a:lnTo>
                    <a:pt x="7012" y="2013"/>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4" name="Freeform 109"/>
            <p:cNvSpPr>
              <a:spLocks/>
            </p:cNvSpPr>
            <p:nvPr/>
          </p:nvSpPr>
          <p:spPr bwMode="auto">
            <a:xfrm>
              <a:off x="3308350" y="0"/>
              <a:ext cx="3394075" cy="6392863"/>
            </a:xfrm>
            <a:custGeom>
              <a:avLst/>
              <a:gdLst/>
              <a:ahLst/>
              <a:cxnLst/>
              <a:rect l="0" t="0" r="r" b="b"/>
              <a:pathLst>
                <a:path w="3394075" h="6392863">
                  <a:moveTo>
                    <a:pt x="1447271" y="0"/>
                  </a:moveTo>
                  <a:lnTo>
                    <a:pt x="1465527" y="265"/>
                  </a:lnTo>
                  <a:lnTo>
                    <a:pt x="1483254" y="794"/>
                  </a:lnTo>
                  <a:lnTo>
                    <a:pt x="1500717" y="1852"/>
                  </a:lnTo>
                  <a:lnTo>
                    <a:pt x="1517915" y="2910"/>
                  </a:lnTo>
                  <a:lnTo>
                    <a:pt x="1535113" y="4762"/>
                  </a:lnTo>
                  <a:lnTo>
                    <a:pt x="1552840" y="6879"/>
                  </a:lnTo>
                  <a:lnTo>
                    <a:pt x="1571361" y="9789"/>
                  </a:lnTo>
                  <a:lnTo>
                    <a:pt x="1590411" y="13493"/>
                  </a:lnTo>
                  <a:lnTo>
                    <a:pt x="1610254" y="17462"/>
                  </a:lnTo>
                  <a:lnTo>
                    <a:pt x="1630363" y="21695"/>
                  </a:lnTo>
                  <a:lnTo>
                    <a:pt x="1650736" y="26722"/>
                  </a:lnTo>
                  <a:lnTo>
                    <a:pt x="1671638" y="32278"/>
                  </a:lnTo>
                  <a:lnTo>
                    <a:pt x="1692804" y="37834"/>
                  </a:lnTo>
                  <a:lnTo>
                    <a:pt x="1713971" y="44184"/>
                  </a:lnTo>
                  <a:lnTo>
                    <a:pt x="1735931" y="50533"/>
                  </a:lnTo>
                  <a:lnTo>
                    <a:pt x="1757627" y="57412"/>
                  </a:lnTo>
                  <a:lnTo>
                    <a:pt x="1779323" y="64556"/>
                  </a:lnTo>
                  <a:lnTo>
                    <a:pt x="1801019" y="71964"/>
                  </a:lnTo>
                  <a:lnTo>
                    <a:pt x="1822715" y="79636"/>
                  </a:lnTo>
                  <a:lnTo>
                    <a:pt x="1844146" y="87574"/>
                  </a:lnTo>
                  <a:lnTo>
                    <a:pt x="1865577" y="95775"/>
                  </a:lnTo>
                  <a:lnTo>
                    <a:pt x="1886744" y="103977"/>
                  </a:lnTo>
                  <a:lnTo>
                    <a:pt x="1907646" y="112179"/>
                  </a:lnTo>
                  <a:lnTo>
                    <a:pt x="1928284" y="120910"/>
                  </a:lnTo>
                  <a:lnTo>
                    <a:pt x="1948392" y="129641"/>
                  </a:lnTo>
                  <a:lnTo>
                    <a:pt x="1968236" y="138107"/>
                  </a:lnTo>
                  <a:lnTo>
                    <a:pt x="1987286" y="146838"/>
                  </a:lnTo>
                  <a:lnTo>
                    <a:pt x="2006071" y="155304"/>
                  </a:lnTo>
                  <a:lnTo>
                    <a:pt x="2024063" y="163770"/>
                  </a:lnTo>
                  <a:lnTo>
                    <a:pt x="2041790" y="172501"/>
                  </a:lnTo>
                  <a:lnTo>
                    <a:pt x="2058194" y="180703"/>
                  </a:lnTo>
                  <a:lnTo>
                    <a:pt x="2074069" y="189169"/>
                  </a:lnTo>
                  <a:lnTo>
                    <a:pt x="2089150" y="197107"/>
                  </a:lnTo>
                  <a:lnTo>
                    <a:pt x="2103173" y="205044"/>
                  </a:lnTo>
                  <a:lnTo>
                    <a:pt x="2116402" y="212716"/>
                  </a:lnTo>
                  <a:lnTo>
                    <a:pt x="2128573" y="220389"/>
                  </a:lnTo>
                  <a:lnTo>
                    <a:pt x="2140215" y="227797"/>
                  </a:lnTo>
                  <a:lnTo>
                    <a:pt x="2151856" y="235734"/>
                  </a:lnTo>
                  <a:lnTo>
                    <a:pt x="2175933" y="252138"/>
                  </a:lnTo>
                  <a:lnTo>
                    <a:pt x="2200275" y="269599"/>
                  </a:lnTo>
                  <a:lnTo>
                    <a:pt x="2224617" y="287590"/>
                  </a:lnTo>
                  <a:lnTo>
                    <a:pt x="2248694" y="306110"/>
                  </a:lnTo>
                  <a:lnTo>
                    <a:pt x="2272506" y="324630"/>
                  </a:lnTo>
                  <a:lnTo>
                    <a:pt x="2295790" y="343415"/>
                  </a:lnTo>
                  <a:lnTo>
                    <a:pt x="2318544" y="362464"/>
                  </a:lnTo>
                  <a:lnTo>
                    <a:pt x="2340240" y="380455"/>
                  </a:lnTo>
                  <a:lnTo>
                    <a:pt x="2360613" y="398182"/>
                  </a:lnTo>
                  <a:lnTo>
                    <a:pt x="2379663" y="414850"/>
                  </a:lnTo>
                  <a:lnTo>
                    <a:pt x="2397125" y="430724"/>
                  </a:lnTo>
                  <a:lnTo>
                    <a:pt x="2412736" y="445011"/>
                  </a:lnTo>
                  <a:lnTo>
                    <a:pt x="2426494" y="457975"/>
                  </a:lnTo>
                  <a:lnTo>
                    <a:pt x="2437871" y="469352"/>
                  </a:lnTo>
                  <a:lnTo>
                    <a:pt x="2446867" y="478876"/>
                  </a:lnTo>
                  <a:lnTo>
                    <a:pt x="2469092" y="502688"/>
                  </a:lnTo>
                  <a:lnTo>
                    <a:pt x="2502429" y="538405"/>
                  </a:lnTo>
                  <a:lnTo>
                    <a:pt x="2544233" y="582589"/>
                  </a:lnTo>
                  <a:lnTo>
                    <a:pt x="2591594" y="632593"/>
                  </a:lnTo>
                  <a:lnTo>
                    <a:pt x="2641071" y="684449"/>
                  </a:lnTo>
                  <a:lnTo>
                    <a:pt x="2689754" y="734982"/>
                  </a:lnTo>
                  <a:lnTo>
                    <a:pt x="2734733" y="781282"/>
                  </a:lnTo>
                  <a:lnTo>
                    <a:pt x="2772833" y="819645"/>
                  </a:lnTo>
                  <a:lnTo>
                    <a:pt x="2781300" y="828641"/>
                  </a:lnTo>
                  <a:lnTo>
                    <a:pt x="2790031" y="837901"/>
                  </a:lnTo>
                  <a:lnTo>
                    <a:pt x="2798763" y="847690"/>
                  </a:lnTo>
                  <a:lnTo>
                    <a:pt x="2807494" y="857744"/>
                  </a:lnTo>
                  <a:lnTo>
                    <a:pt x="2816490" y="868327"/>
                  </a:lnTo>
                  <a:lnTo>
                    <a:pt x="2825486" y="879439"/>
                  </a:lnTo>
                  <a:lnTo>
                    <a:pt x="2834481" y="890551"/>
                  </a:lnTo>
                  <a:lnTo>
                    <a:pt x="2843477" y="902192"/>
                  </a:lnTo>
                  <a:lnTo>
                    <a:pt x="2861733" y="926004"/>
                  </a:lnTo>
                  <a:lnTo>
                    <a:pt x="2879725" y="950609"/>
                  </a:lnTo>
                  <a:lnTo>
                    <a:pt x="2897717" y="975214"/>
                  </a:lnTo>
                  <a:lnTo>
                    <a:pt x="2915179" y="1000084"/>
                  </a:lnTo>
                  <a:lnTo>
                    <a:pt x="2931848" y="1024689"/>
                  </a:lnTo>
                  <a:lnTo>
                    <a:pt x="2948517" y="1048501"/>
                  </a:lnTo>
                  <a:lnTo>
                    <a:pt x="2978415" y="1093478"/>
                  </a:lnTo>
                  <a:lnTo>
                    <a:pt x="3003815" y="1131576"/>
                  </a:lnTo>
                  <a:lnTo>
                    <a:pt x="3014663" y="1147451"/>
                  </a:lnTo>
                  <a:lnTo>
                    <a:pt x="3023923" y="1160944"/>
                  </a:lnTo>
                  <a:lnTo>
                    <a:pt x="3042444" y="1187401"/>
                  </a:lnTo>
                  <a:lnTo>
                    <a:pt x="3063346" y="1218621"/>
                  </a:lnTo>
                  <a:lnTo>
                    <a:pt x="3086100" y="1253015"/>
                  </a:lnTo>
                  <a:lnTo>
                    <a:pt x="3109383" y="1288997"/>
                  </a:lnTo>
                  <a:lnTo>
                    <a:pt x="3132667" y="1325773"/>
                  </a:lnTo>
                  <a:lnTo>
                    <a:pt x="3154892" y="1361225"/>
                  </a:lnTo>
                  <a:lnTo>
                    <a:pt x="3175000" y="1394032"/>
                  </a:lnTo>
                  <a:lnTo>
                    <a:pt x="3192198" y="1423135"/>
                  </a:lnTo>
                  <a:lnTo>
                    <a:pt x="3200400" y="1437157"/>
                  </a:lnTo>
                  <a:lnTo>
                    <a:pt x="3209661" y="1452238"/>
                  </a:lnTo>
                  <a:lnTo>
                    <a:pt x="3219186" y="1468112"/>
                  </a:lnTo>
                  <a:lnTo>
                    <a:pt x="3229769" y="1484781"/>
                  </a:lnTo>
                  <a:lnTo>
                    <a:pt x="3240352" y="1501713"/>
                  </a:lnTo>
                  <a:lnTo>
                    <a:pt x="3251994" y="1519175"/>
                  </a:lnTo>
                  <a:lnTo>
                    <a:pt x="3263371" y="1536637"/>
                  </a:lnTo>
                  <a:lnTo>
                    <a:pt x="3275013" y="1554098"/>
                  </a:lnTo>
                  <a:lnTo>
                    <a:pt x="3286390" y="1570767"/>
                  </a:lnTo>
                  <a:lnTo>
                    <a:pt x="3298031" y="1586905"/>
                  </a:lnTo>
                  <a:lnTo>
                    <a:pt x="3309144" y="1602251"/>
                  </a:lnTo>
                  <a:lnTo>
                    <a:pt x="3319992" y="1616538"/>
                  </a:lnTo>
                  <a:lnTo>
                    <a:pt x="3330311" y="1629766"/>
                  </a:lnTo>
                  <a:lnTo>
                    <a:pt x="3340100" y="1641407"/>
                  </a:lnTo>
                  <a:lnTo>
                    <a:pt x="3349096" y="1651197"/>
                  </a:lnTo>
                  <a:lnTo>
                    <a:pt x="3353329" y="1655430"/>
                  </a:lnTo>
                  <a:lnTo>
                    <a:pt x="3357298" y="1659134"/>
                  </a:lnTo>
                  <a:lnTo>
                    <a:pt x="3361002" y="1662838"/>
                  </a:lnTo>
                  <a:lnTo>
                    <a:pt x="3364706" y="1666542"/>
                  </a:lnTo>
                  <a:lnTo>
                    <a:pt x="3368146" y="1670246"/>
                  </a:lnTo>
                  <a:lnTo>
                    <a:pt x="3371321" y="1673950"/>
                  </a:lnTo>
                  <a:lnTo>
                    <a:pt x="3374496" y="1677918"/>
                  </a:lnTo>
                  <a:lnTo>
                    <a:pt x="3377406" y="1682151"/>
                  </a:lnTo>
                  <a:lnTo>
                    <a:pt x="3380052" y="1686120"/>
                  </a:lnTo>
                  <a:lnTo>
                    <a:pt x="3382433" y="1690353"/>
                  </a:lnTo>
                  <a:lnTo>
                    <a:pt x="3384815" y="1694851"/>
                  </a:lnTo>
                  <a:lnTo>
                    <a:pt x="3386931" y="1699349"/>
                  </a:lnTo>
                  <a:lnTo>
                    <a:pt x="3388519" y="1704111"/>
                  </a:lnTo>
                  <a:lnTo>
                    <a:pt x="3390106" y="1708873"/>
                  </a:lnTo>
                  <a:lnTo>
                    <a:pt x="3391429" y="1713900"/>
                  </a:lnTo>
                  <a:lnTo>
                    <a:pt x="3392488" y="1718927"/>
                  </a:lnTo>
                  <a:lnTo>
                    <a:pt x="3393281" y="1723954"/>
                  </a:lnTo>
                  <a:lnTo>
                    <a:pt x="3393811" y="1729510"/>
                  </a:lnTo>
                  <a:lnTo>
                    <a:pt x="3394075" y="1735066"/>
                  </a:lnTo>
                  <a:lnTo>
                    <a:pt x="3393811" y="1740622"/>
                  </a:lnTo>
                  <a:lnTo>
                    <a:pt x="3393546" y="1746443"/>
                  </a:lnTo>
                  <a:lnTo>
                    <a:pt x="3392752" y="1752528"/>
                  </a:lnTo>
                  <a:lnTo>
                    <a:pt x="3391694" y="1758613"/>
                  </a:lnTo>
                  <a:lnTo>
                    <a:pt x="3390371" y="1764963"/>
                  </a:lnTo>
                  <a:lnTo>
                    <a:pt x="3388783" y="1771577"/>
                  </a:lnTo>
                  <a:lnTo>
                    <a:pt x="3386667" y="1778456"/>
                  </a:lnTo>
                  <a:lnTo>
                    <a:pt x="3384286" y="1785335"/>
                  </a:lnTo>
                  <a:lnTo>
                    <a:pt x="3381640" y="1792478"/>
                  </a:lnTo>
                  <a:lnTo>
                    <a:pt x="3378465" y="1799622"/>
                  </a:lnTo>
                  <a:lnTo>
                    <a:pt x="3375025" y="1807294"/>
                  </a:lnTo>
                  <a:lnTo>
                    <a:pt x="3371321" y="1814967"/>
                  </a:lnTo>
                  <a:lnTo>
                    <a:pt x="3367088" y="1822639"/>
                  </a:lnTo>
                  <a:lnTo>
                    <a:pt x="3362325" y="1830841"/>
                  </a:lnTo>
                  <a:lnTo>
                    <a:pt x="3357298" y="1839043"/>
                  </a:lnTo>
                  <a:lnTo>
                    <a:pt x="3346186" y="1857298"/>
                  </a:lnTo>
                  <a:lnTo>
                    <a:pt x="3334015" y="1878200"/>
                  </a:lnTo>
                  <a:lnTo>
                    <a:pt x="3320786" y="1900953"/>
                  </a:lnTo>
                  <a:lnTo>
                    <a:pt x="3307292" y="1925293"/>
                  </a:lnTo>
                  <a:lnTo>
                    <a:pt x="3293269" y="1950957"/>
                  </a:lnTo>
                  <a:lnTo>
                    <a:pt x="3279246" y="1977414"/>
                  </a:lnTo>
                  <a:lnTo>
                    <a:pt x="3265223" y="2004401"/>
                  </a:lnTo>
                  <a:lnTo>
                    <a:pt x="3251465" y="2031652"/>
                  </a:lnTo>
                  <a:lnTo>
                    <a:pt x="3238236" y="2058373"/>
                  </a:lnTo>
                  <a:lnTo>
                    <a:pt x="3226065" y="2084037"/>
                  </a:lnTo>
                  <a:lnTo>
                    <a:pt x="3215217" y="2108642"/>
                  </a:lnTo>
                  <a:lnTo>
                    <a:pt x="3210190" y="2120283"/>
                  </a:lnTo>
                  <a:lnTo>
                    <a:pt x="3205427" y="2131660"/>
                  </a:lnTo>
                  <a:lnTo>
                    <a:pt x="3201194" y="2142243"/>
                  </a:lnTo>
                  <a:lnTo>
                    <a:pt x="3197225" y="2152561"/>
                  </a:lnTo>
                  <a:lnTo>
                    <a:pt x="3193786" y="2162086"/>
                  </a:lnTo>
                  <a:lnTo>
                    <a:pt x="3191140" y="2170817"/>
                  </a:lnTo>
                  <a:lnTo>
                    <a:pt x="3188494" y="2179019"/>
                  </a:lnTo>
                  <a:lnTo>
                    <a:pt x="3186642" y="2186426"/>
                  </a:lnTo>
                  <a:lnTo>
                    <a:pt x="3185583" y="2193041"/>
                  </a:lnTo>
                  <a:lnTo>
                    <a:pt x="3184790" y="2198861"/>
                  </a:lnTo>
                  <a:lnTo>
                    <a:pt x="3183467" y="2212090"/>
                  </a:lnTo>
                  <a:lnTo>
                    <a:pt x="3181350" y="2230345"/>
                  </a:lnTo>
                  <a:lnTo>
                    <a:pt x="3178175" y="2253363"/>
                  </a:lnTo>
                  <a:lnTo>
                    <a:pt x="3174206" y="2279821"/>
                  </a:lnTo>
                  <a:lnTo>
                    <a:pt x="3164152" y="2342260"/>
                  </a:lnTo>
                  <a:lnTo>
                    <a:pt x="3152511" y="2413430"/>
                  </a:lnTo>
                  <a:lnTo>
                    <a:pt x="3127375" y="2562384"/>
                  </a:lnTo>
                  <a:lnTo>
                    <a:pt x="3115998" y="2631173"/>
                  </a:lnTo>
                  <a:lnTo>
                    <a:pt x="3106208" y="2689643"/>
                  </a:lnTo>
                  <a:lnTo>
                    <a:pt x="3101711" y="2718746"/>
                  </a:lnTo>
                  <a:lnTo>
                    <a:pt x="3096419" y="2754199"/>
                  </a:lnTo>
                  <a:lnTo>
                    <a:pt x="3090863" y="2794678"/>
                  </a:lnTo>
                  <a:lnTo>
                    <a:pt x="3084777" y="2839127"/>
                  </a:lnTo>
                  <a:lnTo>
                    <a:pt x="3078692" y="2887279"/>
                  </a:lnTo>
                  <a:lnTo>
                    <a:pt x="3072077" y="2938077"/>
                  </a:lnTo>
                  <a:lnTo>
                    <a:pt x="3065463" y="2990991"/>
                  </a:lnTo>
                  <a:lnTo>
                    <a:pt x="3058848" y="3044699"/>
                  </a:lnTo>
                  <a:lnTo>
                    <a:pt x="3052498" y="3098937"/>
                  </a:lnTo>
                  <a:lnTo>
                    <a:pt x="3046413" y="3152380"/>
                  </a:lnTo>
                  <a:lnTo>
                    <a:pt x="3040592" y="3204766"/>
                  </a:lnTo>
                  <a:lnTo>
                    <a:pt x="3035300" y="3254770"/>
                  </a:lnTo>
                  <a:lnTo>
                    <a:pt x="3030273" y="3301599"/>
                  </a:lnTo>
                  <a:lnTo>
                    <a:pt x="3026040" y="3344724"/>
                  </a:lnTo>
                  <a:lnTo>
                    <a:pt x="3022600" y="3383352"/>
                  </a:lnTo>
                  <a:lnTo>
                    <a:pt x="3020219" y="3416688"/>
                  </a:lnTo>
                  <a:lnTo>
                    <a:pt x="3017838" y="3448172"/>
                  </a:lnTo>
                  <a:lnTo>
                    <a:pt x="3014927" y="3481244"/>
                  </a:lnTo>
                  <a:lnTo>
                    <a:pt x="3011488" y="3515903"/>
                  </a:lnTo>
                  <a:lnTo>
                    <a:pt x="3007783" y="3551620"/>
                  </a:lnTo>
                  <a:lnTo>
                    <a:pt x="2999846" y="3625171"/>
                  </a:lnTo>
                  <a:lnTo>
                    <a:pt x="2991644" y="3698722"/>
                  </a:lnTo>
                  <a:lnTo>
                    <a:pt x="2983971" y="3769099"/>
                  </a:lnTo>
                  <a:lnTo>
                    <a:pt x="2980531" y="3801906"/>
                  </a:lnTo>
                  <a:lnTo>
                    <a:pt x="2977621" y="3832861"/>
                  </a:lnTo>
                  <a:lnTo>
                    <a:pt x="2974975" y="3861699"/>
                  </a:lnTo>
                  <a:lnTo>
                    <a:pt x="2973123" y="3887627"/>
                  </a:lnTo>
                  <a:lnTo>
                    <a:pt x="2971800" y="3910645"/>
                  </a:lnTo>
                  <a:lnTo>
                    <a:pt x="2971536" y="3920963"/>
                  </a:lnTo>
                  <a:lnTo>
                    <a:pt x="2971536" y="3930223"/>
                  </a:lnTo>
                  <a:lnTo>
                    <a:pt x="2971271" y="3939748"/>
                  </a:lnTo>
                  <a:lnTo>
                    <a:pt x="2971006" y="3951124"/>
                  </a:lnTo>
                  <a:lnTo>
                    <a:pt x="2969948" y="3978111"/>
                  </a:lnTo>
                  <a:lnTo>
                    <a:pt x="2968361" y="4010653"/>
                  </a:lnTo>
                  <a:lnTo>
                    <a:pt x="2966244" y="4047958"/>
                  </a:lnTo>
                  <a:lnTo>
                    <a:pt x="2960688" y="4132621"/>
                  </a:lnTo>
                  <a:lnTo>
                    <a:pt x="2954073" y="4226015"/>
                  </a:lnTo>
                  <a:lnTo>
                    <a:pt x="2947458" y="4321526"/>
                  </a:lnTo>
                  <a:lnTo>
                    <a:pt x="2941373" y="4412803"/>
                  </a:lnTo>
                  <a:lnTo>
                    <a:pt x="2938992" y="4454606"/>
                  </a:lnTo>
                  <a:lnTo>
                    <a:pt x="2936346" y="4492969"/>
                  </a:lnTo>
                  <a:lnTo>
                    <a:pt x="2934758" y="4527099"/>
                  </a:lnTo>
                  <a:lnTo>
                    <a:pt x="2933700" y="4555672"/>
                  </a:lnTo>
                  <a:lnTo>
                    <a:pt x="2932906" y="4583188"/>
                  </a:lnTo>
                  <a:lnTo>
                    <a:pt x="2931583" y="4613878"/>
                  </a:lnTo>
                  <a:lnTo>
                    <a:pt x="2929996" y="4646421"/>
                  </a:lnTo>
                  <a:lnTo>
                    <a:pt x="2928144" y="4680815"/>
                  </a:lnTo>
                  <a:lnTo>
                    <a:pt x="2926027" y="4716797"/>
                  </a:lnTo>
                  <a:lnTo>
                    <a:pt x="2923381" y="4754102"/>
                  </a:lnTo>
                  <a:lnTo>
                    <a:pt x="2920471" y="4791936"/>
                  </a:lnTo>
                  <a:lnTo>
                    <a:pt x="2917296" y="4830299"/>
                  </a:lnTo>
                  <a:lnTo>
                    <a:pt x="2913856" y="4868662"/>
                  </a:lnTo>
                  <a:lnTo>
                    <a:pt x="2910152" y="4906231"/>
                  </a:lnTo>
                  <a:lnTo>
                    <a:pt x="2905919" y="4943006"/>
                  </a:lnTo>
                  <a:lnTo>
                    <a:pt x="2901686" y="4978459"/>
                  </a:lnTo>
                  <a:lnTo>
                    <a:pt x="2896923" y="5012324"/>
                  </a:lnTo>
                  <a:lnTo>
                    <a:pt x="2894542" y="5028199"/>
                  </a:lnTo>
                  <a:lnTo>
                    <a:pt x="2892161" y="5043809"/>
                  </a:lnTo>
                  <a:lnTo>
                    <a:pt x="2889515" y="5058625"/>
                  </a:lnTo>
                  <a:lnTo>
                    <a:pt x="2886869" y="5072912"/>
                  </a:lnTo>
                  <a:lnTo>
                    <a:pt x="2884223" y="5086669"/>
                  </a:lnTo>
                  <a:lnTo>
                    <a:pt x="2881313" y="5099369"/>
                  </a:lnTo>
                  <a:lnTo>
                    <a:pt x="2869936" y="5148315"/>
                  </a:lnTo>
                  <a:lnTo>
                    <a:pt x="2858029" y="5196467"/>
                  </a:lnTo>
                  <a:lnTo>
                    <a:pt x="2835540" y="5287480"/>
                  </a:lnTo>
                  <a:lnTo>
                    <a:pt x="2825486" y="5328753"/>
                  </a:lnTo>
                  <a:lnTo>
                    <a:pt x="2821252" y="5347802"/>
                  </a:lnTo>
                  <a:lnTo>
                    <a:pt x="2817283" y="5366058"/>
                  </a:lnTo>
                  <a:lnTo>
                    <a:pt x="2813579" y="5382726"/>
                  </a:lnTo>
                  <a:lnTo>
                    <a:pt x="2810669" y="5398336"/>
                  </a:lnTo>
                  <a:lnTo>
                    <a:pt x="2808288" y="5412622"/>
                  </a:lnTo>
                  <a:lnTo>
                    <a:pt x="2806436" y="5425322"/>
                  </a:lnTo>
                  <a:lnTo>
                    <a:pt x="2802996" y="5457071"/>
                  </a:lnTo>
                  <a:lnTo>
                    <a:pt x="2798498" y="5502577"/>
                  </a:lnTo>
                  <a:lnTo>
                    <a:pt x="2787386" y="5618195"/>
                  </a:lnTo>
                  <a:lnTo>
                    <a:pt x="2775479" y="5739105"/>
                  </a:lnTo>
                  <a:lnTo>
                    <a:pt x="2769923" y="5791755"/>
                  </a:lnTo>
                  <a:lnTo>
                    <a:pt x="2765425" y="5833822"/>
                  </a:lnTo>
                  <a:lnTo>
                    <a:pt x="2757488" y="5898907"/>
                  </a:lnTo>
                  <a:lnTo>
                    <a:pt x="2750873" y="5956848"/>
                  </a:lnTo>
                  <a:lnTo>
                    <a:pt x="2744788" y="6011085"/>
                  </a:lnTo>
                  <a:lnTo>
                    <a:pt x="2739231" y="6066116"/>
                  </a:lnTo>
                  <a:lnTo>
                    <a:pt x="2730765" y="6147075"/>
                  </a:lnTo>
                  <a:lnTo>
                    <a:pt x="2719388" y="6252640"/>
                  </a:lnTo>
                  <a:lnTo>
                    <a:pt x="2709598" y="6346828"/>
                  </a:lnTo>
                  <a:lnTo>
                    <a:pt x="2706688" y="6377783"/>
                  </a:lnTo>
                  <a:lnTo>
                    <a:pt x="2705629" y="6387307"/>
                  </a:lnTo>
                  <a:lnTo>
                    <a:pt x="2705365" y="6392070"/>
                  </a:lnTo>
                  <a:lnTo>
                    <a:pt x="2641865" y="6392070"/>
                  </a:lnTo>
                  <a:lnTo>
                    <a:pt x="2544498" y="6392334"/>
                  </a:lnTo>
                  <a:lnTo>
                    <a:pt x="2415911" y="6392863"/>
                  </a:lnTo>
                  <a:lnTo>
                    <a:pt x="2411942" y="6392863"/>
                  </a:lnTo>
                  <a:lnTo>
                    <a:pt x="2407973" y="6392599"/>
                  </a:lnTo>
                  <a:lnTo>
                    <a:pt x="2400036" y="6391540"/>
                  </a:lnTo>
                  <a:lnTo>
                    <a:pt x="2391833" y="6389953"/>
                  </a:lnTo>
                  <a:lnTo>
                    <a:pt x="2383367" y="6388101"/>
                  </a:lnTo>
                  <a:lnTo>
                    <a:pt x="2375165" y="6385455"/>
                  </a:lnTo>
                  <a:lnTo>
                    <a:pt x="2366698" y="6382809"/>
                  </a:lnTo>
                  <a:lnTo>
                    <a:pt x="2357967" y="6379635"/>
                  </a:lnTo>
                  <a:lnTo>
                    <a:pt x="2349236" y="6376460"/>
                  </a:lnTo>
                  <a:lnTo>
                    <a:pt x="2331773" y="6369845"/>
                  </a:lnTo>
                  <a:lnTo>
                    <a:pt x="2322777" y="6366406"/>
                  </a:lnTo>
                  <a:lnTo>
                    <a:pt x="2313781" y="6363231"/>
                  </a:lnTo>
                  <a:lnTo>
                    <a:pt x="2305050" y="6360321"/>
                  </a:lnTo>
                  <a:lnTo>
                    <a:pt x="2296054" y="6357675"/>
                  </a:lnTo>
                  <a:lnTo>
                    <a:pt x="2287058" y="6355559"/>
                  </a:lnTo>
                  <a:lnTo>
                    <a:pt x="2278063" y="6353707"/>
                  </a:lnTo>
                  <a:lnTo>
                    <a:pt x="2273565" y="6352648"/>
                  </a:lnTo>
                  <a:lnTo>
                    <a:pt x="2268538" y="6351590"/>
                  </a:lnTo>
                  <a:lnTo>
                    <a:pt x="2257161" y="6348415"/>
                  </a:lnTo>
                  <a:lnTo>
                    <a:pt x="2244725" y="6344711"/>
                  </a:lnTo>
                  <a:lnTo>
                    <a:pt x="2231231" y="6339949"/>
                  </a:lnTo>
                  <a:lnTo>
                    <a:pt x="2216679" y="6334657"/>
                  </a:lnTo>
                  <a:lnTo>
                    <a:pt x="2201333" y="6328837"/>
                  </a:lnTo>
                  <a:lnTo>
                    <a:pt x="2185723" y="6322487"/>
                  </a:lnTo>
                  <a:lnTo>
                    <a:pt x="2169319" y="6315608"/>
                  </a:lnTo>
                  <a:lnTo>
                    <a:pt x="2136511" y="6301586"/>
                  </a:lnTo>
                  <a:lnTo>
                    <a:pt x="2104496" y="6287299"/>
                  </a:lnTo>
                  <a:lnTo>
                    <a:pt x="2074334" y="6273541"/>
                  </a:lnTo>
                  <a:lnTo>
                    <a:pt x="2047875" y="6260842"/>
                  </a:lnTo>
                  <a:lnTo>
                    <a:pt x="2041790" y="6257931"/>
                  </a:lnTo>
                  <a:lnTo>
                    <a:pt x="2035440" y="6255550"/>
                  </a:lnTo>
                  <a:lnTo>
                    <a:pt x="2028825" y="6253169"/>
                  </a:lnTo>
                  <a:lnTo>
                    <a:pt x="2021946" y="6251317"/>
                  </a:lnTo>
                  <a:lnTo>
                    <a:pt x="2015067" y="6249730"/>
                  </a:lnTo>
                  <a:lnTo>
                    <a:pt x="2007923" y="6248142"/>
                  </a:lnTo>
                  <a:lnTo>
                    <a:pt x="2001044" y="6246819"/>
                  </a:lnTo>
                  <a:lnTo>
                    <a:pt x="1993900" y="6245761"/>
                  </a:lnTo>
                  <a:lnTo>
                    <a:pt x="1979613" y="6243909"/>
                  </a:lnTo>
                  <a:lnTo>
                    <a:pt x="1965854" y="6242586"/>
                  </a:lnTo>
                  <a:lnTo>
                    <a:pt x="1952096" y="6241792"/>
                  </a:lnTo>
                  <a:lnTo>
                    <a:pt x="1939396" y="6240999"/>
                  </a:lnTo>
                  <a:lnTo>
                    <a:pt x="1916377" y="6240205"/>
                  </a:lnTo>
                  <a:lnTo>
                    <a:pt x="1906852" y="6239411"/>
                  </a:lnTo>
                  <a:lnTo>
                    <a:pt x="1898915" y="6238618"/>
                  </a:lnTo>
                  <a:lnTo>
                    <a:pt x="1895475" y="6238088"/>
                  </a:lnTo>
                  <a:lnTo>
                    <a:pt x="1892829" y="6237295"/>
                  </a:lnTo>
                  <a:lnTo>
                    <a:pt x="1890448" y="6236501"/>
                  </a:lnTo>
                  <a:lnTo>
                    <a:pt x="1888596" y="6235443"/>
                  </a:lnTo>
                  <a:lnTo>
                    <a:pt x="1887538" y="6234384"/>
                  </a:lnTo>
                  <a:lnTo>
                    <a:pt x="1887273" y="6233855"/>
                  </a:lnTo>
                  <a:lnTo>
                    <a:pt x="1887009" y="6233062"/>
                  </a:lnTo>
                  <a:lnTo>
                    <a:pt x="1887009" y="6232268"/>
                  </a:lnTo>
                  <a:lnTo>
                    <a:pt x="1887009" y="6231474"/>
                  </a:lnTo>
                  <a:lnTo>
                    <a:pt x="1887802" y="6229887"/>
                  </a:lnTo>
                  <a:lnTo>
                    <a:pt x="1890184" y="6225124"/>
                  </a:lnTo>
                  <a:lnTo>
                    <a:pt x="1893094" y="6218245"/>
                  </a:lnTo>
                  <a:lnTo>
                    <a:pt x="1896269" y="6209779"/>
                  </a:lnTo>
                  <a:lnTo>
                    <a:pt x="1899973" y="6199990"/>
                  </a:lnTo>
                  <a:lnTo>
                    <a:pt x="1907646" y="6177766"/>
                  </a:lnTo>
                  <a:lnTo>
                    <a:pt x="1915848" y="6153690"/>
                  </a:lnTo>
                  <a:lnTo>
                    <a:pt x="1929606" y="6111094"/>
                  </a:lnTo>
                  <a:lnTo>
                    <a:pt x="1935427" y="6092309"/>
                  </a:lnTo>
                  <a:lnTo>
                    <a:pt x="1859492" y="6092309"/>
                  </a:lnTo>
                  <a:lnTo>
                    <a:pt x="1854729" y="6092044"/>
                  </a:lnTo>
                  <a:lnTo>
                    <a:pt x="1848909" y="6091515"/>
                  </a:lnTo>
                  <a:lnTo>
                    <a:pt x="1842029" y="6090457"/>
                  </a:lnTo>
                  <a:lnTo>
                    <a:pt x="1834356" y="6088870"/>
                  </a:lnTo>
                  <a:lnTo>
                    <a:pt x="1816100" y="6085166"/>
                  </a:lnTo>
                  <a:lnTo>
                    <a:pt x="1794669" y="6079874"/>
                  </a:lnTo>
                  <a:lnTo>
                    <a:pt x="1770856" y="6073789"/>
                  </a:lnTo>
                  <a:lnTo>
                    <a:pt x="1744663" y="6066645"/>
                  </a:lnTo>
                  <a:lnTo>
                    <a:pt x="1716617" y="6058708"/>
                  </a:lnTo>
                  <a:lnTo>
                    <a:pt x="1687777" y="6050242"/>
                  </a:lnTo>
                  <a:lnTo>
                    <a:pt x="1658144" y="6041247"/>
                  </a:lnTo>
                  <a:lnTo>
                    <a:pt x="1628246" y="6032251"/>
                  </a:lnTo>
                  <a:lnTo>
                    <a:pt x="1570038" y="6013731"/>
                  </a:lnTo>
                  <a:lnTo>
                    <a:pt x="1516592" y="5996798"/>
                  </a:lnTo>
                  <a:lnTo>
                    <a:pt x="1471877" y="5982511"/>
                  </a:lnTo>
                  <a:lnTo>
                    <a:pt x="1464734" y="5980130"/>
                  </a:lnTo>
                  <a:lnTo>
                    <a:pt x="1457590" y="5977485"/>
                  </a:lnTo>
                  <a:lnTo>
                    <a:pt x="1450446" y="5974574"/>
                  </a:lnTo>
                  <a:lnTo>
                    <a:pt x="1443302" y="5971664"/>
                  </a:lnTo>
                  <a:lnTo>
                    <a:pt x="1428750" y="5965050"/>
                  </a:lnTo>
                  <a:lnTo>
                    <a:pt x="1413934" y="5957906"/>
                  </a:lnTo>
                  <a:lnTo>
                    <a:pt x="1399381" y="5950234"/>
                  </a:lnTo>
                  <a:lnTo>
                    <a:pt x="1384829" y="5942032"/>
                  </a:lnTo>
                  <a:lnTo>
                    <a:pt x="1370806" y="5933566"/>
                  </a:lnTo>
                  <a:lnTo>
                    <a:pt x="1357048" y="5924835"/>
                  </a:lnTo>
                  <a:lnTo>
                    <a:pt x="1343554" y="5916104"/>
                  </a:lnTo>
                  <a:lnTo>
                    <a:pt x="1330590" y="5907373"/>
                  </a:lnTo>
                  <a:lnTo>
                    <a:pt x="1318154" y="5898642"/>
                  </a:lnTo>
                  <a:lnTo>
                    <a:pt x="1306248" y="5890176"/>
                  </a:lnTo>
                  <a:lnTo>
                    <a:pt x="1295136" y="5881974"/>
                  </a:lnTo>
                  <a:lnTo>
                    <a:pt x="1285081" y="5874301"/>
                  </a:lnTo>
                  <a:lnTo>
                    <a:pt x="1267090" y="5860279"/>
                  </a:lnTo>
                  <a:lnTo>
                    <a:pt x="1268942" y="5853929"/>
                  </a:lnTo>
                  <a:lnTo>
                    <a:pt x="1271059" y="5847050"/>
                  </a:lnTo>
                  <a:lnTo>
                    <a:pt x="1273704" y="5839378"/>
                  </a:lnTo>
                  <a:lnTo>
                    <a:pt x="1276615" y="5831705"/>
                  </a:lnTo>
                  <a:lnTo>
                    <a:pt x="1280054" y="5823768"/>
                  </a:lnTo>
                  <a:lnTo>
                    <a:pt x="1283759" y="5815831"/>
                  </a:lnTo>
                  <a:lnTo>
                    <a:pt x="1288256" y="5807894"/>
                  </a:lnTo>
                  <a:lnTo>
                    <a:pt x="1293019" y="5799956"/>
                  </a:lnTo>
                  <a:lnTo>
                    <a:pt x="1297252" y="5792813"/>
                  </a:lnTo>
                  <a:lnTo>
                    <a:pt x="1301486" y="5784876"/>
                  </a:lnTo>
                  <a:lnTo>
                    <a:pt x="1305719" y="5776145"/>
                  </a:lnTo>
                  <a:lnTo>
                    <a:pt x="1309952" y="5766885"/>
                  </a:lnTo>
                  <a:lnTo>
                    <a:pt x="1314186" y="5757096"/>
                  </a:lnTo>
                  <a:lnTo>
                    <a:pt x="1318154" y="5747042"/>
                  </a:lnTo>
                  <a:lnTo>
                    <a:pt x="1325563" y="5727199"/>
                  </a:lnTo>
                  <a:lnTo>
                    <a:pt x="1332177" y="5708944"/>
                  </a:lnTo>
                  <a:lnTo>
                    <a:pt x="1337204" y="5694128"/>
                  </a:lnTo>
                  <a:lnTo>
                    <a:pt x="1341702" y="5680105"/>
                  </a:lnTo>
                  <a:lnTo>
                    <a:pt x="1345142" y="5676137"/>
                  </a:lnTo>
                  <a:lnTo>
                    <a:pt x="1348846" y="5672433"/>
                  </a:lnTo>
                  <a:lnTo>
                    <a:pt x="1352550" y="5668993"/>
                  </a:lnTo>
                  <a:lnTo>
                    <a:pt x="1356254" y="5665818"/>
                  </a:lnTo>
                  <a:lnTo>
                    <a:pt x="1359959" y="5662908"/>
                  </a:lnTo>
                  <a:lnTo>
                    <a:pt x="1363663" y="5660262"/>
                  </a:lnTo>
                  <a:lnTo>
                    <a:pt x="1367631" y="5657617"/>
                  </a:lnTo>
                  <a:lnTo>
                    <a:pt x="1371336" y="5655500"/>
                  </a:lnTo>
                  <a:lnTo>
                    <a:pt x="1375040" y="5653383"/>
                  </a:lnTo>
                  <a:lnTo>
                    <a:pt x="1378744" y="5651531"/>
                  </a:lnTo>
                  <a:lnTo>
                    <a:pt x="1386152" y="5648357"/>
                  </a:lnTo>
                  <a:lnTo>
                    <a:pt x="1393296" y="5645711"/>
                  </a:lnTo>
                  <a:lnTo>
                    <a:pt x="1400440" y="5643859"/>
                  </a:lnTo>
                  <a:lnTo>
                    <a:pt x="1407054" y="5642007"/>
                  </a:lnTo>
                  <a:lnTo>
                    <a:pt x="1413404" y="5640684"/>
                  </a:lnTo>
                  <a:lnTo>
                    <a:pt x="1425046" y="5638832"/>
                  </a:lnTo>
                  <a:lnTo>
                    <a:pt x="1430073" y="5637774"/>
                  </a:lnTo>
                  <a:lnTo>
                    <a:pt x="1434306" y="5636715"/>
                  </a:lnTo>
                  <a:lnTo>
                    <a:pt x="1438011" y="5635657"/>
                  </a:lnTo>
                  <a:lnTo>
                    <a:pt x="1441186" y="5634070"/>
                  </a:lnTo>
                  <a:lnTo>
                    <a:pt x="1446477" y="5630630"/>
                  </a:lnTo>
                  <a:lnTo>
                    <a:pt x="1452298" y="5626662"/>
                  </a:lnTo>
                  <a:lnTo>
                    <a:pt x="1455209" y="5624545"/>
                  </a:lnTo>
                  <a:lnTo>
                    <a:pt x="1457854" y="5622164"/>
                  </a:lnTo>
                  <a:lnTo>
                    <a:pt x="1460500" y="5619783"/>
                  </a:lnTo>
                  <a:lnTo>
                    <a:pt x="1463146" y="5616872"/>
                  </a:lnTo>
                  <a:lnTo>
                    <a:pt x="1465527" y="5614227"/>
                  </a:lnTo>
                  <a:lnTo>
                    <a:pt x="1467909" y="5611052"/>
                  </a:lnTo>
                  <a:lnTo>
                    <a:pt x="1469761" y="5607877"/>
                  </a:lnTo>
                  <a:lnTo>
                    <a:pt x="1471348" y="5604437"/>
                  </a:lnTo>
                  <a:lnTo>
                    <a:pt x="1472936" y="5600998"/>
                  </a:lnTo>
                  <a:lnTo>
                    <a:pt x="1473994" y="5597294"/>
                  </a:lnTo>
                  <a:lnTo>
                    <a:pt x="1474523" y="5593325"/>
                  </a:lnTo>
                  <a:lnTo>
                    <a:pt x="1474788" y="5589357"/>
                  </a:lnTo>
                  <a:lnTo>
                    <a:pt x="1474523" y="5584859"/>
                  </a:lnTo>
                  <a:lnTo>
                    <a:pt x="1474259" y="5579832"/>
                  </a:lnTo>
                  <a:lnTo>
                    <a:pt x="1473465" y="5574276"/>
                  </a:lnTo>
                  <a:lnTo>
                    <a:pt x="1472406" y="5568456"/>
                  </a:lnTo>
                  <a:lnTo>
                    <a:pt x="1470025" y="5555492"/>
                  </a:lnTo>
                  <a:lnTo>
                    <a:pt x="1467379" y="5541998"/>
                  </a:lnTo>
                  <a:lnTo>
                    <a:pt x="1464469" y="5528241"/>
                  </a:lnTo>
                  <a:lnTo>
                    <a:pt x="1461823" y="5514747"/>
                  </a:lnTo>
                  <a:lnTo>
                    <a:pt x="1459442" y="5502048"/>
                  </a:lnTo>
                  <a:lnTo>
                    <a:pt x="1458648" y="5496227"/>
                  </a:lnTo>
                  <a:lnTo>
                    <a:pt x="1457854" y="5490671"/>
                  </a:lnTo>
                  <a:lnTo>
                    <a:pt x="1457854" y="5487232"/>
                  </a:lnTo>
                  <a:lnTo>
                    <a:pt x="1458119" y="5482470"/>
                  </a:lnTo>
                  <a:lnTo>
                    <a:pt x="1458913" y="5475855"/>
                  </a:lnTo>
                  <a:lnTo>
                    <a:pt x="1459971" y="5468183"/>
                  </a:lnTo>
                  <a:lnTo>
                    <a:pt x="1462881" y="5448869"/>
                  </a:lnTo>
                  <a:lnTo>
                    <a:pt x="1467115" y="5425322"/>
                  </a:lnTo>
                  <a:lnTo>
                    <a:pt x="1472142" y="5398071"/>
                  </a:lnTo>
                  <a:lnTo>
                    <a:pt x="1477963" y="5368174"/>
                  </a:lnTo>
                  <a:lnTo>
                    <a:pt x="1491192" y="5302031"/>
                  </a:lnTo>
                  <a:lnTo>
                    <a:pt x="1505479" y="5233507"/>
                  </a:lnTo>
                  <a:lnTo>
                    <a:pt x="1518973" y="5167893"/>
                  </a:lnTo>
                  <a:lnTo>
                    <a:pt x="1530879" y="5111275"/>
                  </a:lnTo>
                  <a:lnTo>
                    <a:pt x="1539346" y="5069208"/>
                  </a:lnTo>
                  <a:lnTo>
                    <a:pt x="1558396" y="4973168"/>
                  </a:lnTo>
                  <a:lnTo>
                    <a:pt x="1583531" y="4846173"/>
                  </a:lnTo>
                  <a:lnTo>
                    <a:pt x="1615017" y="4689017"/>
                  </a:lnTo>
                  <a:lnTo>
                    <a:pt x="1616604" y="4679228"/>
                  </a:lnTo>
                  <a:lnTo>
                    <a:pt x="1618721" y="4667322"/>
                  </a:lnTo>
                  <a:lnTo>
                    <a:pt x="1621631" y="4653300"/>
                  </a:lnTo>
                  <a:lnTo>
                    <a:pt x="1625336" y="4637954"/>
                  </a:lnTo>
                  <a:lnTo>
                    <a:pt x="1633538" y="4603560"/>
                  </a:lnTo>
                  <a:lnTo>
                    <a:pt x="1642798" y="4567314"/>
                  </a:lnTo>
                  <a:lnTo>
                    <a:pt x="1652059" y="4531861"/>
                  </a:lnTo>
                  <a:lnTo>
                    <a:pt x="1660790" y="4499848"/>
                  </a:lnTo>
                  <a:lnTo>
                    <a:pt x="1668198" y="4474449"/>
                  </a:lnTo>
                  <a:lnTo>
                    <a:pt x="1673225" y="4458574"/>
                  </a:lnTo>
                  <a:lnTo>
                    <a:pt x="1673754" y="4455400"/>
                  </a:lnTo>
                  <a:lnTo>
                    <a:pt x="1674284" y="4451431"/>
                  </a:lnTo>
                  <a:lnTo>
                    <a:pt x="1674284" y="4446933"/>
                  </a:lnTo>
                  <a:lnTo>
                    <a:pt x="1673754" y="4441377"/>
                  </a:lnTo>
                  <a:lnTo>
                    <a:pt x="1673225" y="4435292"/>
                  </a:lnTo>
                  <a:lnTo>
                    <a:pt x="1672431" y="4428678"/>
                  </a:lnTo>
                  <a:lnTo>
                    <a:pt x="1670050" y="4413597"/>
                  </a:lnTo>
                  <a:lnTo>
                    <a:pt x="1666611" y="4396929"/>
                  </a:lnTo>
                  <a:lnTo>
                    <a:pt x="1662642" y="4378674"/>
                  </a:lnTo>
                  <a:lnTo>
                    <a:pt x="1658144" y="4359360"/>
                  </a:lnTo>
                  <a:lnTo>
                    <a:pt x="1653117" y="4339781"/>
                  </a:lnTo>
                  <a:lnTo>
                    <a:pt x="1643063" y="4301154"/>
                  </a:lnTo>
                  <a:lnTo>
                    <a:pt x="1633273" y="4265437"/>
                  </a:lnTo>
                  <a:lnTo>
                    <a:pt x="1625600" y="4236863"/>
                  </a:lnTo>
                  <a:lnTo>
                    <a:pt x="1620838" y="4218607"/>
                  </a:lnTo>
                  <a:lnTo>
                    <a:pt x="1617398" y="4204849"/>
                  </a:lnTo>
                  <a:lnTo>
                    <a:pt x="1613694" y="4187652"/>
                  </a:lnTo>
                  <a:lnTo>
                    <a:pt x="1611842" y="4178392"/>
                  </a:lnTo>
                  <a:lnTo>
                    <a:pt x="1609990" y="4168603"/>
                  </a:lnTo>
                  <a:lnTo>
                    <a:pt x="1608402" y="4158549"/>
                  </a:lnTo>
                  <a:lnTo>
                    <a:pt x="1606815" y="4148231"/>
                  </a:lnTo>
                  <a:lnTo>
                    <a:pt x="1605756" y="4137648"/>
                  </a:lnTo>
                  <a:lnTo>
                    <a:pt x="1604963" y="4127594"/>
                  </a:lnTo>
                  <a:lnTo>
                    <a:pt x="1604698" y="4117540"/>
                  </a:lnTo>
                  <a:lnTo>
                    <a:pt x="1604698" y="4108016"/>
                  </a:lnTo>
                  <a:lnTo>
                    <a:pt x="1604963" y="4103518"/>
                  </a:lnTo>
                  <a:lnTo>
                    <a:pt x="1605227" y="4099020"/>
                  </a:lnTo>
                  <a:lnTo>
                    <a:pt x="1606021" y="4094787"/>
                  </a:lnTo>
                  <a:lnTo>
                    <a:pt x="1606550" y="4090554"/>
                  </a:lnTo>
                  <a:lnTo>
                    <a:pt x="1607609" y="4086585"/>
                  </a:lnTo>
                  <a:lnTo>
                    <a:pt x="1608667" y="4082881"/>
                  </a:lnTo>
                  <a:lnTo>
                    <a:pt x="1609990" y="4079442"/>
                  </a:lnTo>
                  <a:lnTo>
                    <a:pt x="1611313" y="4076267"/>
                  </a:lnTo>
                  <a:lnTo>
                    <a:pt x="1612900" y="4072828"/>
                  </a:lnTo>
                  <a:lnTo>
                    <a:pt x="1614223" y="4068859"/>
                  </a:lnTo>
                  <a:lnTo>
                    <a:pt x="1615546" y="4064626"/>
                  </a:lnTo>
                  <a:lnTo>
                    <a:pt x="1616604" y="4060128"/>
                  </a:lnTo>
                  <a:lnTo>
                    <a:pt x="1617663" y="4054837"/>
                  </a:lnTo>
                  <a:lnTo>
                    <a:pt x="1618456" y="4049545"/>
                  </a:lnTo>
                  <a:lnTo>
                    <a:pt x="1620044" y="4037904"/>
                  </a:lnTo>
                  <a:lnTo>
                    <a:pt x="1621102" y="4024940"/>
                  </a:lnTo>
                  <a:lnTo>
                    <a:pt x="1621631" y="4011182"/>
                  </a:lnTo>
                  <a:lnTo>
                    <a:pt x="1622161" y="3996631"/>
                  </a:lnTo>
                  <a:lnTo>
                    <a:pt x="1622425" y="3981286"/>
                  </a:lnTo>
                  <a:lnTo>
                    <a:pt x="1622425" y="3965940"/>
                  </a:lnTo>
                  <a:lnTo>
                    <a:pt x="1622161" y="3950331"/>
                  </a:lnTo>
                  <a:lnTo>
                    <a:pt x="1621631" y="3919111"/>
                  </a:lnTo>
                  <a:lnTo>
                    <a:pt x="1621102" y="3889214"/>
                  </a:lnTo>
                  <a:lnTo>
                    <a:pt x="1620838" y="3862493"/>
                  </a:lnTo>
                  <a:lnTo>
                    <a:pt x="1620838" y="3849793"/>
                  </a:lnTo>
                  <a:lnTo>
                    <a:pt x="1621102" y="3836035"/>
                  </a:lnTo>
                  <a:lnTo>
                    <a:pt x="1622425" y="3806932"/>
                  </a:lnTo>
                  <a:lnTo>
                    <a:pt x="1624013" y="3776242"/>
                  </a:lnTo>
                  <a:lnTo>
                    <a:pt x="1626394" y="3745816"/>
                  </a:lnTo>
                  <a:lnTo>
                    <a:pt x="1629040" y="3716713"/>
                  </a:lnTo>
                  <a:lnTo>
                    <a:pt x="1631686" y="3690785"/>
                  </a:lnTo>
                  <a:lnTo>
                    <a:pt x="1633273" y="3679144"/>
                  </a:lnTo>
                  <a:lnTo>
                    <a:pt x="1634596" y="3668826"/>
                  </a:lnTo>
                  <a:lnTo>
                    <a:pt x="1636184" y="3659830"/>
                  </a:lnTo>
                  <a:lnTo>
                    <a:pt x="1637506" y="3652687"/>
                  </a:lnTo>
                  <a:lnTo>
                    <a:pt x="1638829" y="3646072"/>
                  </a:lnTo>
                  <a:lnTo>
                    <a:pt x="1640152" y="3639458"/>
                  </a:lnTo>
                  <a:lnTo>
                    <a:pt x="1641211" y="3632315"/>
                  </a:lnTo>
                  <a:lnTo>
                    <a:pt x="1642269" y="3624907"/>
                  </a:lnTo>
                  <a:lnTo>
                    <a:pt x="1643063" y="3616969"/>
                  </a:lnTo>
                  <a:lnTo>
                    <a:pt x="1643856" y="3609032"/>
                  </a:lnTo>
                  <a:lnTo>
                    <a:pt x="1644386" y="3600831"/>
                  </a:lnTo>
                  <a:lnTo>
                    <a:pt x="1644650" y="3592629"/>
                  </a:lnTo>
                  <a:lnTo>
                    <a:pt x="1644650" y="3583898"/>
                  </a:lnTo>
                  <a:lnTo>
                    <a:pt x="1644386" y="3575167"/>
                  </a:lnTo>
                  <a:lnTo>
                    <a:pt x="1644121" y="3566172"/>
                  </a:lnTo>
                  <a:lnTo>
                    <a:pt x="1643327" y="3557176"/>
                  </a:lnTo>
                  <a:lnTo>
                    <a:pt x="1642269" y="3547916"/>
                  </a:lnTo>
                  <a:lnTo>
                    <a:pt x="1641211" y="3538656"/>
                  </a:lnTo>
                  <a:lnTo>
                    <a:pt x="1639623" y="3529131"/>
                  </a:lnTo>
                  <a:lnTo>
                    <a:pt x="1637506" y="3519871"/>
                  </a:lnTo>
                  <a:lnTo>
                    <a:pt x="1635390" y="3509553"/>
                  </a:lnTo>
                  <a:lnTo>
                    <a:pt x="1633009" y="3497912"/>
                  </a:lnTo>
                  <a:lnTo>
                    <a:pt x="1627981" y="3470396"/>
                  </a:lnTo>
                  <a:lnTo>
                    <a:pt x="1622954" y="3437854"/>
                  </a:lnTo>
                  <a:lnTo>
                    <a:pt x="1620309" y="3419863"/>
                  </a:lnTo>
                  <a:lnTo>
                    <a:pt x="1617663" y="3401343"/>
                  </a:lnTo>
                  <a:lnTo>
                    <a:pt x="1615281" y="3382029"/>
                  </a:lnTo>
                  <a:lnTo>
                    <a:pt x="1612900" y="3361922"/>
                  </a:lnTo>
                  <a:lnTo>
                    <a:pt x="1610519" y="3341020"/>
                  </a:lnTo>
                  <a:lnTo>
                    <a:pt x="1608402" y="3319855"/>
                  </a:lnTo>
                  <a:lnTo>
                    <a:pt x="1606550" y="3298160"/>
                  </a:lnTo>
                  <a:lnTo>
                    <a:pt x="1604698" y="3275936"/>
                  </a:lnTo>
                  <a:lnTo>
                    <a:pt x="1603111" y="3253712"/>
                  </a:lnTo>
                  <a:lnTo>
                    <a:pt x="1602052" y="3231223"/>
                  </a:lnTo>
                  <a:lnTo>
                    <a:pt x="1600994" y="3207411"/>
                  </a:lnTo>
                  <a:lnTo>
                    <a:pt x="1600465" y="3180954"/>
                  </a:lnTo>
                  <a:lnTo>
                    <a:pt x="1599936" y="3153174"/>
                  </a:lnTo>
                  <a:lnTo>
                    <a:pt x="1599671" y="3123807"/>
                  </a:lnTo>
                  <a:lnTo>
                    <a:pt x="1599671" y="3063484"/>
                  </a:lnTo>
                  <a:lnTo>
                    <a:pt x="1599936" y="3004484"/>
                  </a:lnTo>
                  <a:lnTo>
                    <a:pt x="1600465" y="2951041"/>
                  </a:lnTo>
                  <a:lnTo>
                    <a:pt x="1601259" y="2907651"/>
                  </a:lnTo>
                  <a:lnTo>
                    <a:pt x="1602052" y="2867700"/>
                  </a:lnTo>
                  <a:lnTo>
                    <a:pt x="1601259" y="2866113"/>
                  </a:lnTo>
                  <a:lnTo>
                    <a:pt x="1599142" y="2861615"/>
                  </a:lnTo>
                  <a:lnTo>
                    <a:pt x="1595702" y="2855001"/>
                  </a:lnTo>
                  <a:lnTo>
                    <a:pt x="1593321" y="2851297"/>
                  </a:lnTo>
                  <a:lnTo>
                    <a:pt x="1590675" y="2847064"/>
                  </a:lnTo>
                  <a:lnTo>
                    <a:pt x="1590146" y="2846005"/>
                  </a:lnTo>
                  <a:lnTo>
                    <a:pt x="1589617" y="2844418"/>
                  </a:lnTo>
                  <a:lnTo>
                    <a:pt x="1588559" y="2840449"/>
                  </a:lnTo>
                  <a:lnTo>
                    <a:pt x="1588029" y="2835423"/>
                  </a:lnTo>
                  <a:lnTo>
                    <a:pt x="1587500" y="2829867"/>
                  </a:lnTo>
                  <a:lnTo>
                    <a:pt x="1587500" y="2823517"/>
                  </a:lnTo>
                  <a:lnTo>
                    <a:pt x="1587500" y="2816638"/>
                  </a:lnTo>
                  <a:lnTo>
                    <a:pt x="1588029" y="2802616"/>
                  </a:lnTo>
                  <a:lnTo>
                    <a:pt x="1588823" y="2789122"/>
                  </a:lnTo>
                  <a:lnTo>
                    <a:pt x="1589617" y="2777746"/>
                  </a:lnTo>
                  <a:lnTo>
                    <a:pt x="1590675" y="2766634"/>
                  </a:lnTo>
                  <a:lnTo>
                    <a:pt x="1517386" y="2739912"/>
                  </a:lnTo>
                  <a:lnTo>
                    <a:pt x="1454944" y="2717423"/>
                  </a:lnTo>
                  <a:lnTo>
                    <a:pt x="1426104" y="2707370"/>
                  </a:lnTo>
                  <a:lnTo>
                    <a:pt x="1401498" y="2698903"/>
                  </a:lnTo>
                  <a:lnTo>
                    <a:pt x="1390650" y="2695199"/>
                  </a:lnTo>
                  <a:lnTo>
                    <a:pt x="1379802" y="2691231"/>
                  </a:lnTo>
                  <a:lnTo>
                    <a:pt x="1368425" y="2686733"/>
                  </a:lnTo>
                  <a:lnTo>
                    <a:pt x="1357313" y="2681971"/>
                  </a:lnTo>
                  <a:lnTo>
                    <a:pt x="1345936" y="2676944"/>
                  </a:lnTo>
                  <a:lnTo>
                    <a:pt x="1335088" y="2671917"/>
                  </a:lnTo>
                  <a:lnTo>
                    <a:pt x="1324240" y="2666625"/>
                  </a:lnTo>
                  <a:lnTo>
                    <a:pt x="1314186" y="2661599"/>
                  </a:lnTo>
                  <a:lnTo>
                    <a:pt x="1304396" y="2656572"/>
                  </a:lnTo>
                  <a:lnTo>
                    <a:pt x="1295400" y="2651545"/>
                  </a:lnTo>
                  <a:lnTo>
                    <a:pt x="1287198" y="2647047"/>
                  </a:lnTo>
                  <a:lnTo>
                    <a:pt x="1280054" y="2642549"/>
                  </a:lnTo>
                  <a:lnTo>
                    <a:pt x="1273969" y="2638581"/>
                  </a:lnTo>
                  <a:lnTo>
                    <a:pt x="1269206" y="2635142"/>
                  </a:lnTo>
                  <a:lnTo>
                    <a:pt x="1265767" y="2632231"/>
                  </a:lnTo>
                  <a:lnTo>
                    <a:pt x="1264444" y="2630908"/>
                  </a:lnTo>
                  <a:lnTo>
                    <a:pt x="1263650" y="2629850"/>
                  </a:lnTo>
                  <a:lnTo>
                    <a:pt x="1262856" y="2628527"/>
                  </a:lnTo>
                  <a:lnTo>
                    <a:pt x="1262592" y="2627204"/>
                  </a:lnTo>
                  <a:lnTo>
                    <a:pt x="1261798" y="2623500"/>
                  </a:lnTo>
                  <a:lnTo>
                    <a:pt x="1261798" y="2619002"/>
                  </a:lnTo>
                  <a:lnTo>
                    <a:pt x="1261798" y="2613446"/>
                  </a:lnTo>
                  <a:lnTo>
                    <a:pt x="1262327" y="2607097"/>
                  </a:lnTo>
                  <a:lnTo>
                    <a:pt x="1263121" y="2599953"/>
                  </a:lnTo>
                  <a:lnTo>
                    <a:pt x="1265238" y="2583550"/>
                  </a:lnTo>
                  <a:lnTo>
                    <a:pt x="1270794" y="2542806"/>
                  </a:lnTo>
                  <a:lnTo>
                    <a:pt x="1273704" y="2519788"/>
                  </a:lnTo>
                  <a:lnTo>
                    <a:pt x="1275027" y="2507618"/>
                  </a:lnTo>
                  <a:lnTo>
                    <a:pt x="1276086" y="2494918"/>
                  </a:lnTo>
                  <a:lnTo>
                    <a:pt x="1278202" y="2468725"/>
                  </a:lnTo>
                  <a:lnTo>
                    <a:pt x="1280054" y="2442003"/>
                  </a:lnTo>
                  <a:lnTo>
                    <a:pt x="1282965" y="2391735"/>
                  </a:lnTo>
                  <a:lnTo>
                    <a:pt x="1284817" y="2354165"/>
                  </a:lnTo>
                  <a:lnTo>
                    <a:pt x="1285346" y="2339349"/>
                  </a:lnTo>
                  <a:lnTo>
                    <a:pt x="1283229" y="2338820"/>
                  </a:lnTo>
                  <a:lnTo>
                    <a:pt x="1280584" y="2338556"/>
                  </a:lnTo>
                  <a:lnTo>
                    <a:pt x="1275027" y="2338556"/>
                  </a:lnTo>
                  <a:lnTo>
                    <a:pt x="1268677" y="2338820"/>
                  </a:lnTo>
                  <a:lnTo>
                    <a:pt x="1261534" y="2339349"/>
                  </a:lnTo>
                  <a:lnTo>
                    <a:pt x="1254125" y="2340408"/>
                  </a:lnTo>
                  <a:lnTo>
                    <a:pt x="1246452" y="2341730"/>
                  </a:lnTo>
                  <a:lnTo>
                    <a:pt x="1238779" y="2343054"/>
                  </a:lnTo>
                  <a:lnTo>
                    <a:pt x="1231106" y="2344905"/>
                  </a:lnTo>
                  <a:lnTo>
                    <a:pt x="1216819" y="2348080"/>
                  </a:lnTo>
                  <a:lnTo>
                    <a:pt x="1204913" y="2351255"/>
                  </a:lnTo>
                  <a:lnTo>
                    <a:pt x="1193800" y="2354430"/>
                  </a:lnTo>
                  <a:lnTo>
                    <a:pt x="1190361" y="2356282"/>
                  </a:lnTo>
                  <a:lnTo>
                    <a:pt x="1181894" y="2361574"/>
                  </a:lnTo>
                  <a:lnTo>
                    <a:pt x="1176338" y="2365277"/>
                  </a:lnTo>
                  <a:lnTo>
                    <a:pt x="1170781" y="2369246"/>
                  </a:lnTo>
                  <a:lnTo>
                    <a:pt x="1165225" y="2374009"/>
                  </a:lnTo>
                  <a:lnTo>
                    <a:pt x="1159934" y="2378771"/>
                  </a:lnTo>
                  <a:lnTo>
                    <a:pt x="1158875" y="2379829"/>
                  </a:lnTo>
                  <a:lnTo>
                    <a:pt x="1157552" y="2380887"/>
                  </a:lnTo>
                  <a:lnTo>
                    <a:pt x="1154642" y="2382475"/>
                  </a:lnTo>
                  <a:lnTo>
                    <a:pt x="1151467" y="2383533"/>
                  </a:lnTo>
                  <a:lnTo>
                    <a:pt x="1148292" y="2384327"/>
                  </a:lnTo>
                  <a:lnTo>
                    <a:pt x="1144852" y="2384591"/>
                  </a:lnTo>
                  <a:lnTo>
                    <a:pt x="1141148" y="2384327"/>
                  </a:lnTo>
                  <a:lnTo>
                    <a:pt x="1137444" y="2384062"/>
                  </a:lnTo>
                  <a:lnTo>
                    <a:pt x="1133740" y="2383533"/>
                  </a:lnTo>
                  <a:lnTo>
                    <a:pt x="1126596" y="2382210"/>
                  </a:lnTo>
                  <a:lnTo>
                    <a:pt x="1119452" y="2380623"/>
                  </a:lnTo>
                  <a:lnTo>
                    <a:pt x="1113102" y="2379300"/>
                  </a:lnTo>
                  <a:lnTo>
                    <a:pt x="1109927" y="2378771"/>
                  </a:lnTo>
                  <a:lnTo>
                    <a:pt x="1107281" y="2378771"/>
                  </a:lnTo>
                  <a:lnTo>
                    <a:pt x="1104900" y="2378771"/>
                  </a:lnTo>
                  <a:lnTo>
                    <a:pt x="1102519" y="2379035"/>
                  </a:lnTo>
                  <a:lnTo>
                    <a:pt x="1100402" y="2379565"/>
                  </a:lnTo>
                  <a:lnTo>
                    <a:pt x="1098021" y="2380358"/>
                  </a:lnTo>
                  <a:lnTo>
                    <a:pt x="1095904" y="2381152"/>
                  </a:lnTo>
                  <a:lnTo>
                    <a:pt x="1093523" y="2382475"/>
                  </a:lnTo>
                  <a:lnTo>
                    <a:pt x="1089025" y="2385120"/>
                  </a:lnTo>
                  <a:lnTo>
                    <a:pt x="1083998" y="2388295"/>
                  </a:lnTo>
                  <a:lnTo>
                    <a:pt x="1078706" y="2391999"/>
                  </a:lnTo>
                  <a:lnTo>
                    <a:pt x="1066271" y="2401259"/>
                  </a:lnTo>
                  <a:lnTo>
                    <a:pt x="1062567" y="2403376"/>
                  </a:lnTo>
                  <a:lnTo>
                    <a:pt x="1059127" y="2404963"/>
                  </a:lnTo>
                  <a:lnTo>
                    <a:pt x="1055688" y="2406022"/>
                  </a:lnTo>
                  <a:lnTo>
                    <a:pt x="1052248" y="2406815"/>
                  </a:lnTo>
                  <a:lnTo>
                    <a:pt x="1048809" y="2407080"/>
                  </a:lnTo>
                  <a:lnTo>
                    <a:pt x="1045634" y="2406815"/>
                  </a:lnTo>
                  <a:lnTo>
                    <a:pt x="1042459" y="2406551"/>
                  </a:lnTo>
                  <a:lnTo>
                    <a:pt x="1039548" y="2406022"/>
                  </a:lnTo>
                  <a:lnTo>
                    <a:pt x="1036902" y="2405492"/>
                  </a:lnTo>
                  <a:lnTo>
                    <a:pt x="1034521" y="2404699"/>
                  </a:lnTo>
                  <a:lnTo>
                    <a:pt x="1030288" y="2403111"/>
                  </a:lnTo>
                  <a:lnTo>
                    <a:pt x="1027906" y="2401788"/>
                  </a:lnTo>
                  <a:lnTo>
                    <a:pt x="1026848" y="2401259"/>
                  </a:lnTo>
                  <a:lnTo>
                    <a:pt x="1027642" y="2410784"/>
                  </a:lnTo>
                  <a:lnTo>
                    <a:pt x="1029494" y="2434860"/>
                  </a:lnTo>
                  <a:lnTo>
                    <a:pt x="1030552" y="2449941"/>
                  </a:lnTo>
                  <a:lnTo>
                    <a:pt x="1031346" y="2465815"/>
                  </a:lnTo>
                  <a:lnTo>
                    <a:pt x="1031875" y="2481689"/>
                  </a:lnTo>
                  <a:lnTo>
                    <a:pt x="1032140" y="2496505"/>
                  </a:lnTo>
                  <a:lnTo>
                    <a:pt x="1031611" y="2517407"/>
                  </a:lnTo>
                  <a:lnTo>
                    <a:pt x="1030817" y="2550743"/>
                  </a:lnTo>
                  <a:lnTo>
                    <a:pt x="1027906" y="2640697"/>
                  </a:lnTo>
                  <a:lnTo>
                    <a:pt x="1026584" y="2690173"/>
                  </a:lnTo>
                  <a:lnTo>
                    <a:pt x="1025525" y="2738589"/>
                  </a:lnTo>
                  <a:lnTo>
                    <a:pt x="1024996" y="2781979"/>
                  </a:lnTo>
                  <a:lnTo>
                    <a:pt x="1024996" y="2800499"/>
                  </a:lnTo>
                  <a:lnTo>
                    <a:pt x="1024996" y="2816638"/>
                  </a:lnTo>
                  <a:lnTo>
                    <a:pt x="1026319" y="2905005"/>
                  </a:lnTo>
                  <a:lnTo>
                    <a:pt x="1027642" y="3023269"/>
                  </a:lnTo>
                  <a:lnTo>
                    <a:pt x="1029229" y="3170636"/>
                  </a:lnTo>
                  <a:lnTo>
                    <a:pt x="1018117" y="3171959"/>
                  </a:lnTo>
                  <a:lnTo>
                    <a:pt x="1012031" y="3173282"/>
                  </a:lnTo>
                  <a:lnTo>
                    <a:pt x="1003036" y="3175398"/>
                  </a:lnTo>
                  <a:lnTo>
                    <a:pt x="980811" y="3181748"/>
                  </a:lnTo>
                  <a:lnTo>
                    <a:pt x="960702" y="3187568"/>
                  </a:lnTo>
                  <a:lnTo>
                    <a:pt x="951971" y="3190214"/>
                  </a:lnTo>
                  <a:lnTo>
                    <a:pt x="951177" y="3173282"/>
                  </a:lnTo>
                  <a:lnTo>
                    <a:pt x="948531" y="3131479"/>
                  </a:lnTo>
                  <a:lnTo>
                    <a:pt x="944827" y="3078565"/>
                  </a:lnTo>
                  <a:lnTo>
                    <a:pt x="942975" y="3052372"/>
                  </a:lnTo>
                  <a:lnTo>
                    <a:pt x="940859" y="3028825"/>
                  </a:lnTo>
                  <a:lnTo>
                    <a:pt x="937948" y="3002103"/>
                  </a:lnTo>
                  <a:lnTo>
                    <a:pt x="933715" y="2967444"/>
                  </a:lnTo>
                  <a:lnTo>
                    <a:pt x="923661" y="2884898"/>
                  </a:lnTo>
                  <a:lnTo>
                    <a:pt x="918898" y="2842831"/>
                  </a:lnTo>
                  <a:lnTo>
                    <a:pt x="914665" y="2804203"/>
                  </a:lnTo>
                  <a:lnTo>
                    <a:pt x="913077" y="2787006"/>
                  </a:lnTo>
                  <a:lnTo>
                    <a:pt x="912019" y="2771661"/>
                  </a:lnTo>
                  <a:lnTo>
                    <a:pt x="911225" y="2758432"/>
                  </a:lnTo>
                  <a:lnTo>
                    <a:pt x="910961" y="2747849"/>
                  </a:lnTo>
                  <a:lnTo>
                    <a:pt x="910431" y="2721656"/>
                  </a:lnTo>
                  <a:lnTo>
                    <a:pt x="909373" y="2681971"/>
                  </a:lnTo>
                  <a:lnTo>
                    <a:pt x="907786" y="2634612"/>
                  </a:lnTo>
                  <a:lnTo>
                    <a:pt x="905669" y="2583550"/>
                  </a:lnTo>
                  <a:lnTo>
                    <a:pt x="903552" y="2533545"/>
                  </a:lnTo>
                  <a:lnTo>
                    <a:pt x="901436" y="2489626"/>
                  </a:lnTo>
                  <a:lnTo>
                    <a:pt x="899319" y="2456290"/>
                  </a:lnTo>
                  <a:lnTo>
                    <a:pt x="898525" y="2445178"/>
                  </a:lnTo>
                  <a:lnTo>
                    <a:pt x="897731" y="2438564"/>
                  </a:lnTo>
                  <a:lnTo>
                    <a:pt x="883179" y="2440681"/>
                  </a:lnTo>
                  <a:lnTo>
                    <a:pt x="867304" y="2443062"/>
                  </a:lnTo>
                  <a:lnTo>
                    <a:pt x="848254" y="2445972"/>
                  </a:lnTo>
                  <a:lnTo>
                    <a:pt x="827617" y="2449941"/>
                  </a:lnTo>
                  <a:lnTo>
                    <a:pt x="817298" y="2452057"/>
                  </a:lnTo>
                  <a:lnTo>
                    <a:pt x="806979" y="2454438"/>
                  </a:lnTo>
                  <a:lnTo>
                    <a:pt x="797190" y="2456819"/>
                  </a:lnTo>
                  <a:lnTo>
                    <a:pt x="788458" y="2459465"/>
                  </a:lnTo>
                  <a:lnTo>
                    <a:pt x="780256" y="2462111"/>
                  </a:lnTo>
                  <a:lnTo>
                    <a:pt x="773377" y="2464757"/>
                  </a:lnTo>
                  <a:lnTo>
                    <a:pt x="714218" y="2278043"/>
                  </a:lnTo>
                  <a:lnTo>
                    <a:pt x="715255" y="2293117"/>
                  </a:lnTo>
                  <a:lnTo>
                    <a:pt x="718157" y="2331208"/>
                  </a:lnTo>
                  <a:lnTo>
                    <a:pt x="721323" y="2379614"/>
                  </a:lnTo>
                  <a:lnTo>
                    <a:pt x="722642" y="2403685"/>
                  </a:lnTo>
                  <a:lnTo>
                    <a:pt x="723433" y="2425640"/>
                  </a:lnTo>
                  <a:lnTo>
                    <a:pt x="723961" y="2436221"/>
                  </a:lnTo>
                  <a:lnTo>
                    <a:pt x="724752" y="2448389"/>
                  </a:lnTo>
                  <a:lnTo>
                    <a:pt x="726071" y="2461350"/>
                  </a:lnTo>
                  <a:lnTo>
                    <a:pt x="727390" y="2475105"/>
                  </a:lnTo>
                  <a:lnTo>
                    <a:pt x="730556" y="2504995"/>
                  </a:lnTo>
                  <a:lnTo>
                    <a:pt x="734249" y="2536473"/>
                  </a:lnTo>
                  <a:lnTo>
                    <a:pt x="737679" y="2568215"/>
                  </a:lnTo>
                  <a:lnTo>
                    <a:pt x="740845" y="2599164"/>
                  </a:lnTo>
                  <a:lnTo>
                    <a:pt x="742164" y="2613977"/>
                  </a:lnTo>
                  <a:lnTo>
                    <a:pt x="743219" y="2628260"/>
                  </a:lnTo>
                  <a:lnTo>
                    <a:pt x="744011" y="2641486"/>
                  </a:lnTo>
                  <a:lnTo>
                    <a:pt x="744538" y="2654183"/>
                  </a:lnTo>
                  <a:lnTo>
                    <a:pt x="744538" y="2661060"/>
                  </a:lnTo>
                  <a:lnTo>
                    <a:pt x="744274" y="2670054"/>
                  </a:lnTo>
                  <a:lnTo>
                    <a:pt x="743483" y="2693861"/>
                  </a:lnTo>
                  <a:lnTo>
                    <a:pt x="741900" y="2724545"/>
                  </a:lnTo>
                  <a:lnTo>
                    <a:pt x="740053" y="2760254"/>
                  </a:lnTo>
                  <a:lnTo>
                    <a:pt x="735041" y="2844371"/>
                  </a:lnTo>
                  <a:lnTo>
                    <a:pt x="729501" y="2938010"/>
                  </a:lnTo>
                  <a:lnTo>
                    <a:pt x="726863" y="2985887"/>
                  </a:lnTo>
                  <a:lnTo>
                    <a:pt x="724488" y="3032971"/>
                  </a:lnTo>
                  <a:lnTo>
                    <a:pt x="722114" y="3077939"/>
                  </a:lnTo>
                  <a:lnTo>
                    <a:pt x="720531" y="3120262"/>
                  </a:lnTo>
                  <a:lnTo>
                    <a:pt x="719212" y="3158617"/>
                  </a:lnTo>
                  <a:lnTo>
                    <a:pt x="718948" y="3175810"/>
                  </a:lnTo>
                  <a:lnTo>
                    <a:pt x="718685" y="3191946"/>
                  </a:lnTo>
                  <a:lnTo>
                    <a:pt x="718948" y="3206494"/>
                  </a:lnTo>
                  <a:lnTo>
                    <a:pt x="718948" y="3219456"/>
                  </a:lnTo>
                  <a:lnTo>
                    <a:pt x="719476" y="3230565"/>
                  </a:lnTo>
                  <a:lnTo>
                    <a:pt x="720267" y="3239559"/>
                  </a:lnTo>
                  <a:lnTo>
                    <a:pt x="671198" y="3240882"/>
                  </a:lnTo>
                  <a:lnTo>
                    <a:pt x="642970" y="3241411"/>
                  </a:lnTo>
                  <a:lnTo>
                    <a:pt x="613423" y="3241675"/>
                  </a:lnTo>
                  <a:lnTo>
                    <a:pt x="585459" y="3241411"/>
                  </a:lnTo>
                  <a:lnTo>
                    <a:pt x="563035" y="3241146"/>
                  </a:lnTo>
                  <a:lnTo>
                    <a:pt x="563035" y="3240617"/>
                  </a:lnTo>
                  <a:lnTo>
                    <a:pt x="562771" y="3229243"/>
                  </a:lnTo>
                  <a:lnTo>
                    <a:pt x="562244" y="3216811"/>
                  </a:lnTo>
                  <a:lnTo>
                    <a:pt x="561188" y="3201204"/>
                  </a:lnTo>
                  <a:lnTo>
                    <a:pt x="560397" y="3192475"/>
                  </a:lnTo>
                  <a:lnTo>
                    <a:pt x="559342" y="3183217"/>
                  </a:lnTo>
                  <a:lnTo>
                    <a:pt x="558287" y="3173959"/>
                  </a:lnTo>
                  <a:lnTo>
                    <a:pt x="556704" y="3164436"/>
                  </a:lnTo>
                  <a:lnTo>
                    <a:pt x="555121" y="3154914"/>
                  </a:lnTo>
                  <a:lnTo>
                    <a:pt x="553010" y="3145656"/>
                  </a:lnTo>
                  <a:lnTo>
                    <a:pt x="550636" y="3136662"/>
                  </a:lnTo>
                  <a:lnTo>
                    <a:pt x="547998" y="3127933"/>
                  </a:lnTo>
                  <a:lnTo>
                    <a:pt x="545360" y="3119204"/>
                  </a:lnTo>
                  <a:lnTo>
                    <a:pt x="542458" y="3109417"/>
                  </a:lnTo>
                  <a:lnTo>
                    <a:pt x="539820" y="3099101"/>
                  </a:lnTo>
                  <a:lnTo>
                    <a:pt x="537182" y="3087991"/>
                  </a:lnTo>
                  <a:lnTo>
                    <a:pt x="534543" y="3076881"/>
                  </a:lnTo>
                  <a:lnTo>
                    <a:pt x="532169" y="3065242"/>
                  </a:lnTo>
                  <a:lnTo>
                    <a:pt x="527684" y="3041965"/>
                  </a:lnTo>
                  <a:lnTo>
                    <a:pt x="523727" y="3019216"/>
                  </a:lnTo>
                  <a:lnTo>
                    <a:pt x="520825" y="2998584"/>
                  </a:lnTo>
                  <a:lnTo>
                    <a:pt x="519770" y="2989326"/>
                  </a:lnTo>
                  <a:lnTo>
                    <a:pt x="518978" y="2980862"/>
                  </a:lnTo>
                  <a:lnTo>
                    <a:pt x="518451" y="2973455"/>
                  </a:lnTo>
                  <a:lnTo>
                    <a:pt x="518187" y="2967107"/>
                  </a:lnTo>
                  <a:lnTo>
                    <a:pt x="517923" y="2933248"/>
                  </a:lnTo>
                  <a:lnTo>
                    <a:pt x="517659" y="2910500"/>
                  </a:lnTo>
                  <a:lnTo>
                    <a:pt x="516868" y="2885900"/>
                  </a:lnTo>
                  <a:lnTo>
                    <a:pt x="516340" y="2873468"/>
                  </a:lnTo>
                  <a:lnTo>
                    <a:pt x="515549" y="2861035"/>
                  </a:lnTo>
                  <a:lnTo>
                    <a:pt x="514494" y="2849132"/>
                  </a:lnTo>
                  <a:lnTo>
                    <a:pt x="513438" y="2837758"/>
                  </a:lnTo>
                  <a:lnTo>
                    <a:pt x="512119" y="2827177"/>
                  </a:lnTo>
                  <a:lnTo>
                    <a:pt x="510800" y="2817655"/>
                  </a:lnTo>
                  <a:lnTo>
                    <a:pt x="508954" y="2809190"/>
                  </a:lnTo>
                  <a:lnTo>
                    <a:pt x="508162" y="2805487"/>
                  </a:lnTo>
                  <a:lnTo>
                    <a:pt x="507107" y="2802048"/>
                  </a:lnTo>
                  <a:lnTo>
                    <a:pt x="504996" y="2795435"/>
                  </a:lnTo>
                  <a:lnTo>
                    <a:pt x="502622" y="2787500"/>
                  </a:lnTo>
                  <a:lnTo>
                    <a:pt x="500512" y="2779035"/>
                  </a:lnTo>
                  <a:lnTo>
                    <a:pt x="498665" y="2770041"/>
                  </a:lnTo>
                  <a:lnTo>
                    <a:pt x="496818" y="2760519"/>
                  </a:lnTo>
                  <a:lnTo>
                    <a:pt x="494972" y="2750732"/>
                  </a:lnTo>
                  <a:lnTo>
                    <a:pt x="491806" y="2731157"/>
                  </a:lnTo>
                  <a:lnTo>
                    <a:pt x="489431" y="2711583"/>
                  </a:lnTo>
                  <a:lnTo>
                    <a:pt x="488640" y="2702854"/>
                  </a:lnTo>
                  <a:lnTo>
                    <a:pt x="487849" y="2694654"/>
                  </a:lnTo>
                  <a:lnTo>
                    <a:pt x="487585" y="2686983"/>
                  </a:lnTo>
                  <a:lnTo>
                    <a:pt x="487321" y="2680635"/>
                  </a:lnTo>
                  <a:lnTo>
                    <a:pt x="487585" y="2675080"/>
                  </a:lnTo>
                  <a:lnTo>
                    <a:pt x="488112" y="2670848"/>
                  </a:lnTo>
                  <a:lnTo>
                    <a:pt x="488640" y="2666880"/>
                  </a:lnTo>
                  <a:lnTo>
                    <a:pt x="489168" y="2661325"/>
                  </a:lnTo>
                  <a:lnTo>
                    <a:pt x="489431" y="2654977"/>
                  </a:lnTo>
                  <a:lnTo>
                    <a:pt x="489695" y="2647835"/>
                  </a:lnTo>
                  <a:lnTo>
                    <a:pt x="489695" y="2630906"/>
                  </a:lnTo>
                  <a:lnTo>
                    <a:pt x="489431" y="2611860"/>
                  </a:lnTo>
                  <a:lnTo>
                    <a:pt x="488640" y="2571918"/>
                  </a:lnTo>
                  <a:lnTo>
                    <a:pt x="488376" y="2553138"/>
                  </a:lnTo>
                  <a:lnTo>
                    <a:pt x="488112" y="2536209"/>
                  </a:lnTo>
                  <a:lnTo>
                    <a:pt x="487849" y="2527744"/>
                  </a:lnTo>
                  <a:lnTo>
                    <a:pt x="487585" y="2517957"/>
                  </a:lnTo>
                  <a:lnTo>
                    <a:pt x="486266" y="2494944"/>
                  </a:lnTo>
                  <a:lnTo>
                    <a:pt x="484683" y="2469021"/>
                  </a:lnTo>
                  <a:lnTo>
                    <a:pt x="482572" y="2442305"/>
                  </a:lnTo>
                  <a:lnTo>
                    <a:pt x="478615" y="2392840"/>
                  </a:lnTo>
                  <a:lnTo>
                    <a:pt x="477296" y="2373531"/>
                  </a:lnTo>
                  <a:lnTo>
                    <a:pt x="477032" y="2365860"/>
                  </a:lnTo>
                  <a:lnTo>
                    <a:pt x="477032" y="2360040"/>
                  </a:lnTo>
                  <a:lnTo>
                    <a:pt x="476241" y="2322214"/>
                  </a:lnTo>
                  <a:lnTo>
                    <a:pt x="474922" y="2264021"/>
                  </a:lnTo>
                  <a:lnTo>
                    <a:pt x="473075" y="2187575"/>
                  </a:lnTo>
                  <a:lnTo>
                    <a:pt x="552746" y="2197891"/>
                  </a:lnTo>
                  <a:lnTo>
                    <a:pt x="557231" y="2205562"/>
                  </a:lnTo>
                  <a:lnTo>
                    <a:pt x="559606" y="2209001"/>
                  </a:lnTo>
                  <a:lnTo>
                    <a:pt x="561980" y="2212440"/>
                  </a:lnTo>
                  <a:lnTo>
                    <a:pt x="564618" y="2215878"/>
                  </a:lnTo>
                  <a:lnTo>
                    <a:pt x="567520" y="2219317"/>
                  </a:lnTo>
                  <a:lnTo>
                    <a:pt x="570422" y="2222756"/>
                  </a:lnTo>
                  <a:lnTo>
                    <a:pt x="573851" y="2225930"/>
                  </a:lnTo>
                  <a:lnTo>
                    <a:pt x="577281" y="2229104"/>
                  </a:lnTo>
                  <a:lnTo>
                    <a:pt x="580711" y="2232278"/>
                  </a:lnTo>
                  <a:lnTo>
                    <a:pt x="584668" y="2235188"/>
                  </a:lnTo>
                  <a:lnTo>
                    <a:pt x="588889" y="2238098"/>
                  </a:lnTo>
                  <a:lnTo>
                    <a:pt x="593110" y="2241008"/>
                  </a:lnTo>
                  <a:lnTo>
                    <a:pt x="597858" y="2243917"/>
                  </a:lnTo>
                  <a:lnTo>
                    <a:pt x="602607" y="2246827"/>
                  </a:lnTo>
                  <a:lnTo>
                    <a:pt x="607883" y="2249737"/>
                  </a:lnTo>
                  <a:lnTo>
                    <a:pt x="615798" y="2253440"/>
                  </a:lnTo>
                  <a:lnTo>
                    <a:pt x="624240" y="2256879"/>
                  </a:lnTo>
                  <a:lnTo>
                    <a:pt x="632945" y="2259788"/>
                  </a:lnTo>
                  <a:lnTo>
                    <a:pt x="641651" y="2262698"/>
                  </a:lnTo>
                  <a:lnTo>
                    <a:pt x="650621" y="2265343"/>
                  </a:lnTo>
                  <a:lnTo>
                    <a:pt x="659591" y="2267459"/>
                  </a:lnTo>
                  <a:lnTo>
                    <a:pt x="668033" y="2269575"/>
                  </a:lnTo>
                  <a:lnTo>
                    <a:pt x="676475" y="2271427"/>
                  </a:lnTo>
                  <a:lnTo>
                    <a:pt x="691248" y="2274337"/>
                  </a:lnTo>
                  <a:lnTo>
                    <a:pt x="703383" y="2276188"/>
                  </a:lnTo>
                  <a:lnTo>
                    <a:pt x="714130" y="2277765"/>
                  </a:lnTo>
                  <a:lnTo>
                    <a:pt x="714111" y="2277704"/>
                  </a:lnTo>
                  <a:lnTo>
                    <a:pt x="711200" y="2261036"/>
                  </a:lnTo>
                  <a:lnTo>
                    <a:pt x="703527" y="2218440"/>
                  </a:lnTo>
                  <a:lnTo>
                    <a:pt x="692679" y="2160499"/>
                  </a:lnTo>
                  <a:lnTo>
                    <a:pt x="686594" y="2129014"/>
                  </a:lnTo>
                  <a:lnTo>
                    <a:pt x="680508" y="2097795"/>
                  </a:lnTo>
                  <a:lnTo>
                    <a:pt x="677333" y="2081920"/>
                  </a:lnTo>
                  <a:lnTo>
                    <a:pt x="674688" y="2066046"/>
                  </a:lnTo>
                  <a:lnTo>
                    <a:pt x="672306" y="2049643"/>
                  </a:lnTo>
                  <a:lnTo>
                    <a:pt x="670454" y="2033504"/>
                  </a:lnTo>
                  <a:lnTo>
                    <a:pt x="668602" y="2017365"/>
                  </a:lnTo>
                  <a:lnTo>
                    <a:pt x="667015" y="2001490"/>
                  </a:lnTo>
                  <a:lnTo>
                    <a:pt x="665692" y="1986410"/>
                  </a:lnTo>
                  <a:lnTo>
                    <a:pt x="664633" y="1972123"/>
                  </a:lnTo>
                  <a:lnTo>
                    <a:pt x="663046" y="1946459"/>
                  </a:lnTo>
                  <a:lnTo>
                    <a:pt x="662252" y="1926352"/>
                  </a:lnTo>
                  <a:lnTo>
                    <a:pt x="661723" y="1908361"/>
                  </a:lnTo>
                  <a:lnTo>
                    <a:pt x="527050" y="1913917"/>
                  </a:lnTo>
                  <a:lnTo>
                    <a:pt x="472281" y="1913917"/>
                  </a:lnTo>
                  <a:lnTo>
                    <a:pt x="467254" y="1913917"/>
                  </a:lnTo>
                  <a:lnTo>
                    <a:pt x="461433" y="1913388"/>
                  </a:lnTo>
                  <a:lnTo>
                    <a:pt x="460375" y="1896455"/>
                  </a:lnTo>
                  <a:lnTo>
                    <a:pt x="459317" y="1878200"/>
                  </a:lnTo>
                  <a:lnTo>
                    <a:pt x="459052" y="1869469"/>
                  </a:lnTo>
                  <a:lnTo>
                    <a:pt x="458788" y="1861267"/>
                  </a:lnTo>
                  <a:lnTo>
                    <a:pt x="459052" y="1854388"/>
                  </a:lnTo>
                  <a:lnTo>
                    <a:pt x="459317" y="1848568"/>
                  </a:lnTo>
                  <a:lnTo>
                    <a:pt x="459846" y="1844599"/>
                  </a:lnTo>
                  <a:lnTo>
                    <a:pt x="460904" y="1840101"/>
                  </a:lnTo>
                  <a:lnTo>
                    <a:pt x="462227" y="1835604"/>
                  </a:lnTo>
                  <a:lnTo>
                    <a:pt x="464079" y="1830841"/>
                  </a:lnTo>
                  <a:lnTo>
                    <a:pt x="465931" y="1825814"/>
                  </a:lnTo>
                  <a:lnTo>
                    <a:pt x="468313" y="1820787"/>
                  </a:lnTo>
                  <a:lnTo>
                    <a:pt x="473340" y="1810469"/>
                  </a:lnTo>
                  <a:lnTo>
                    <a:pt x="478631" y="1800151"/>
                  </a:lnTo>
                  <a:lnTo>
                    <a:pt x="483923" y="1790362"/>
                  </a:lnTo>
                  <a:lnTo>
                    <a:pt x="488950" y="1781366"/>
                  </a:lnTo>
                  <a:lnTo>
                    <a:pt x="492919" y="1773693"/>
                  </a:lnTo>
                  <a:lnTo>
                    <a:pt x="493713" y="1771577"/>
                  </a:lnTo>
                  <a:lnTo>
                    <a:pt x="494242" y="1769725"/>
                  </a:lnTo>
                  <a:lnTo>
                    <a:pt x="494506" y="1768138"/>
                  </a:lnTo>
                  <a:lnTo>
                    <a:pt x="494506" y="1766286"/>
                  </a:lnTo>
                  <a:lnTo>
                    <a:pt x="494506" y="1764434"/>
                  </a:lnTo>
                  <a:lnTo>
                    <a:pt x="493977" y="1762582"/>
                  </a:lnTo>
                  <a:lnTo>
                    <a:pt x="493448" y="1760465"/>
                  </a:lnTo>
                  <a:lnTo>
                    <a:pt x="492919" y="1758613"/>
                  </a:lnTo>
                  <a:lnTo>
                    <a:pt x="491067" y="1754644"/>
                  </a:lnTo>
                  <a:lnTo>
                    <a:pt x="488421" y="1750676"/>
                  </a:lnTo>
                  <a:lnTo>
                    <a:pt x="485511" y="1746707"/>
                  </a:lnTo>
                  <a:lnTo>
                    <a:pt x="482336" y="1742474"/>
                  </a:lnTo>
                  <a:lnTo>
                    <a:pt x="474663" y="1734008"/>
                  </a:lnTo>
                  <a:lnTo>
                    <a:pt x="466725" y="1725012"/>
                  </a:lnTo>
                  <a:lnTo>
                    <a:pt x="462756" y="1720250"/>
                  </a:lnTo>
                  <a:lnTo>
                    <a:pt x="458788" y="1715752"/>
                  </a:lnTo>
                  <a:lnTo>
                    <a:pt x="455083" y="1710990"/>
                  </a:lnTo>
                  <a:lnTo>
                    <a:pt x="451908" y="1705963"/>
                  </a:lnTo>
                  <a:lnTo>
                    <a:pt x="445029" y="1695380"/>
                  </a:lnTo>
                  <a:lnTo>
                    <a:pt x="438150" y="1683210"/>
                  </a:lnTo>
                  <a:lnTo>
                    <a:pt x="431006" y="1670775"/>
                  </a:lnTo>
                  <a:lnTo>
                    <a:pt x="424392" y="1658869"/>
                  </a:lnTo>
                  <a:lnTo>
                    <a:pt x="413808" y="1639291"/>
                  </a:lnTo>
                  <a:lnTo>
                    <a:pt x="409575" y="1631089"/>
                  </a:lnTo>
                  <a:lnTo>
                    <a:pt x="408781" y="1631883"/>
                  </a:lnTo>
                  <a:lnTo>
                    <a:pt x="413015" y="1625004"/>
                  </a:lnTo>
                  <a:lnTo>
                    <a:pt x="415396" y="1621564"/>
                  </a:lnTo>
                  <a:lnTo>
                    <a:pt x="417777" y="1618654"/>
                  </a:lnTo>
                  <a:lnTo>
                    <a:pt x="420158" y="1616273"/>
                  </a:lnTo>
                  <a:lnTo>
                    <a:pt x="422540" y="1614156"/>
                  </a:lnTo>
                  <a:lnTo>
                    <a:pt x="423863" y="1613363"/>
                  </a:lnTo>
                  <a:lnTo>
                    <a:pt x="425186" y="1612834"/>
                  </a:lnTo>
                  <a:lnTo>
                    <a:pt x="426244" y="1612569"/>
                  </a:lnTo>
                  <a:lnTo>
                    <a:pt x="427567" y="1612569"/>
                  </a:lnTo>
                  <a:lnTo>
                    <a:pt x="438679" y="1612834"/>
                  </a:lnTo>
                  <a:lnTo>
                    <a:pt x="453761" y="1613098"/>
                  </a:lnTo>
                  <a:lnTo>
                    <a:pt x="461963" y="1613363"/>
                  </a:lnTo>
                  <a:lnTo>
                    <a:pt x="470165" y="1613363"/>
                  </a:lnTo>
                  <a:lnTo>
                    <a:pt x="478102" y="1613098"/>
                  </a:lnTo>
                  <a:lnTo>
                    <a:pt x="485511" y="1612569"/>
                  </a:lnTo>
                  <a:lnTo>
                    <a:pt x="489215" y="1611775"/>
                  </a:lnTo>
                  <a:lnTo>
                    <a:pt x="492919" y="1610717"/>
                  </a:lnTo>
                  <a:lnTo>
                    <a:pt x="497152" y="1608865"/>
                  </a:lnTo>
                  <a:lnTo>
                    <a:pt x="501386" y="1606748"/>
                  </a:lnTo>
                  <a:lnTo>
                    <a:pt x="505883" y="1604103"/>
                  </a:lnTo>
                  <a:lnTo>
                    <a:pt x="510117" y="1601192"/>
                  </a:lnTo>
                  <a:lnTo>
                    <a:pt x="514350" y="1597753"/>
                  </a:lnTo>
                  <a:lnTo>
                    <a:pt x="518583" y="1594313"/>
                  </a:lnTo>
                  <a:lnTo>
                    <a:pt x="522552" y="1590345"/>
                  </a:lnTo>
                  <a:lnTo>
                    <a:pt x="526256" y="1586376"/>
                  </a:lnTo>
                  <a:lnTo>
                    <a:pt x="529431" y="1582408"/>
                  </a:lnTo>
                  <a:lnTo>
                    <a:pt x="532606" y="1578175"/>
                  </a:lnTo>
                  <a:lnTo>
                    <a:pt x="535252" y="1573941"/>
                  </a:lnTo>
                  <a:lnTo>
                    <a:pt x="537369" y="1569973"/>
                  </a:lnTo>
                  <a:lnTo>
                    <a:pt x="538956" y="1565740"/>
                  </a:lnTo>
                  <a:lnTo>
                    <a:pt x="540015" y="1562036"/>
                  </a:lnTo>
                  <a:lnTo>
                    <a:pt x="540808" y="1558067"/>
                  </a:lnTo>
                  <a:lnTo>
                    <a:pt x="541867" y="1554363"/>
                  </a:lnTo>
                  <a:lnTo>
                    <a:pt x="543190" y="1550394"/>
                  </a:lnTo>
                  <a:lnTo>
                    <a:pt x="544513" y="1546690"/>
                  </a:lnTo>
                  <a:lnTo>
                    <a:pt x="547688" y="1539812"/>
                  </a:lnTo>
                  <a:lnTo>
                    <a:pt x="550863" y="1533462"/>
                  </a:lnTo>
                  <a:lnTo>
                    <a:pt x="553773" y="1528170"/>
                  </a:lnTo>
                  <a:lnTo>
                    <a:pt x="556419" y="1523937"/>
                  </a:lnTo>
                  <a:lnTo>
                    <a:pt x="558800" y="1520498"/>
                  </a:lnTo>
                  <a:lnTo>
                    <a:pt x="559594" y="1520233"/>
                  </a:lnTo>
                  <a:lnTo>
                    <a:pt x="561975" y="1519440"/>
                  </a:lnTo>
                  <a:lnTo>
                    <a:pt x="565944" y="1517852"/>
                  </a:lnTo>
                  <a:lnTo>
                    <a:pt x="571500" y="1515206"/>
                  </a:lnTo>
                  <a:lnTo>
                    <a:pt x="574411" y="1513354"/>
                  </a:lnTo>
                  <a:lnTo>
                    <a:pt x="578115" y="1510973"/>
                  </a:lnTo>
                  <a:lnTo>
                    <a:pt x="581819" y="1508592"/>
                  </a:lnTo>
                  <a:lnTo>
                    <a:pt x="585788" y="1505417"/>
                  </a:lnTo>
                  <a:lnTo>
                    <a:pt x="590021" y="1501978"/>
                  </a:lnTo>
                  <a:lnTo>
                    <a:pt x="594783" y="1498009"/>
                  </a:lnTo>
                  <a:lnTo>
                    <a:pt x="599546" y="1493776"/>
                  </a:lnTo>
                  <a:lnTo>
                    <a:pt x="604573" y="1488749"/>
                  </a:lnTo>
                  <a:lnTo>
                    <a:pt x="611981" y="1480283"/>
                  </a:lnTo>
                  <a:lnTo>
                    <a:pt x="619390" y="1471552"/>
                  </a:lnTo>
                  <a:lnTo>
                    <a:pt x="622565" y="1467054"/>
                  </a:lnTo>
                  <a:lnTo>
                    <a:pt x="626004" y="1462556"/>
                  </a:lnTo>
                  <a:lnTo>
                    <a:pt x="628915" y="1458059"/>
                  </a:lnTo>
                  <a:lnTo>
                    <a:pt x="631825" y="1453296"/>
                  </a:lnTo>
                  <a:lnTo>
                    <a:pt x="634471" y="1448534"/>
                  </a:lnTo>
                  <a:lnTo>
                    <a:pt x="637117" y="1443772"/>
                  </a:lnTo>
                  <a:lnTo>
                    <a:pt x="639498" y="1439274"/>
                  </a:lnTo>
                  <a:lnTo>
                    <a:pt x="641350" y="1434512"/>
                  </a:lnTo>
                  <a:lnTo>
                    <a:pt x="643202" y="1429749"/>
                  </a:lnTo>
                  <a:lnTo>
                    <a:pt x="644790" y="1425252"/>
                  </a:lnTo>
                  <a:lnTo>
                    <a:pt x="646377" y="1420489"/>
                  </a:lnTo>
                  <a:lnTo>
                    <a:pt x="647436" y="1415992"/>
                  </a:lnTo>
                  <a:lnTo>
                    <a:pt x="651933" y="1420489"/>
                  </a:lnTo>
                  <a:lnTo>
                    <a:pt x="656696" y="1425516"/>
                  </a:lnTo>
                  <a:lnTo>
                    <a:pt x="661194" y="1430543"/>
                  </a:lnTo>
                  <a:lnTo>
                    <a:pt x="665427" y="1435835"/>
                  </a:lnTo>
                  <a:lnTo>
                    <a:pt x="669396" y="1441126"/>
                  </a:lnTo>
                  <a:lnTo>
                    <a:pt x="672571" y="1446682"/>
                  </a:lnTo>
                  <a:lnTo>
                    <a:pt x="673894" y="1449063"/>
                  </a:lnTo>
                  <a:lnTo>
                    <a:pt x="674952" y="1451709"/>
                  </a:lnTo>
                  <a:lnTo>
                    <a:pt x="676011" y="1454355"/>
                  </a:lnTo>
                  <a:lnTo>
                    <a:pt x="676540" y="1456736"/>
                  </a:lnTo>
                  <a:lnTo>
                    <a:pt x="679450" y="1469964"/>
                  </a:lnTo>
                  <a:lnTo>
                    <a:pt x="683154" y="1490072"/>
                  </a:lnTo>
                  <a:lnTo>
                    <a:pt x="687388" y="1515735"/>
                  </a:lnTo>
                  <a:lnTo>
                    <a:pt x="692150" y="1545632"/>
                  </a:lnTo>
                  <a:lnTo>
                    <a:pt x="696383" y="1577381"/>
                  </a:lnTo>
                  <a:lnTo>
                    <a:pt x="698500" y="1593520"/>
                  </a:lnTo>
                  <a:lnTo>
                    <a:pt x="700352" y="1609659"/>
                  </a:lnTo>
                  <a:lnTo>
                    <a:pt x="701940" y="1625798"/>
                  </a:lnTo>
                  <a:lnTo>
                    <a:pt x="703263" y="1641407"/>
                  </a:lnTo>
                  <a:lnTo>
                    <a:pt x="704056" y="1656223"/>
                  </a:lnTo>
                  <a:lnTo>
                    <a:pt x="704850" y="1670510"/>
                  </a:lnTo>
                  <a:lnTo>
                    <a:pt x="705644" y="1701201"/>
                  </a:lnTo>
                  <a:lnTo>
                    <a:pt x="706967" y="1736389"/>
                  </a:lnTo>
                  <a:lnTo>
                    <a:pt x="710142" y="1810469"/>
                  </a:lnTo>
                  <a:lnTo>
                    <a:pt x="714111" y="1895397"/>
                  </a:lnTo>
                  <a:lnTo>
                    <a:pt x="722577" y="1896455"/>
                  </a:lnTo>
                  <a:lnTo>
                    <a:pt x="732367" y="1897249"/>
                  </a:lnTo>
                  <a:lnTo>
                    <a:pt x="745067" y="1898043"/>
                  </a:lnTo>
                  <a:lnTo>
                    <a:pt x="759619" y="1898572"/>
                  </a:lnTo>
                  <a:lnTo>
                    <a:pt x="767556" y="1898572"/>
                  </a:lnTo>
                  <a:lnTo>
                    <a:pt x="775758" y="1898572"/>
                  </a:lnTo>
                  <a:lnTo>
                    <a:pt x="783961" y="1898043"/>
                  </a:lnTo>
                  <a:lnTo>
                    <a:pt x="792427" y="1897513"/>
                  </a:lnTo>
                  <a:lnTo>
                    <a:pt x="801158" y="1896455"/>
                  </a:lnTo>
                  <a:lnTo>
                    <a:pt x="809890" y="1895397"/>
                  </a:lnTo>
                  <a:lnTo>
                    <a:pt x="826029" y="1892751"/>
                  </a:lnTo>
                  <a:lnTo>
                    <a:pt x="840317" y="1890635"/>
                  </a:lnTo>
                  <a:lnTo>
                    <a:pt x="853281" y="1889047"/>
                  </a:lnTo>
                  <a:lnTo>
                    <a:pt x="864129" y="1887724"/>
                  </a:lnTo>
                  <a:lnTo>
                    <a:pt x="879211" y="1886401"/>
                  </a:lnTo>
                  <a:lnTo>
                    <a:pt x="884767" y="1885872"/>
                  </a:lnTo>
                  <a:lnTo>
                    <a:pt x="883179" y="1865500"/>
                  </a:lnTo>
                  <a:lnTo>
                    <a:pt x="879211" y="1816819"/>
                  </a:lnTo>
                  <a:lnTo>
                    <a:pt x="876829" y="1788510"/>
                  </a:lnTo>
                  <a:lnTo>
                    <a:pt x="874448" y="1760200"/>
                  </a:lnTo>
                  <a:lnTo>
                    <a:pt x="872067" y="1735066"/>
                  </a:lnTo>
                  <a:lnTo>
                    <a:pt x="869686" y="1715488"/>
                  </a:lnTo>
                  <a:lnTo>
                    <a:pt x="869156" y="1711254"/>
                  </a:lnTo>
                  <a:lnTo>
                    <a:pt x="868363" y="1707286"/>
                  </a:lnTo>
                  <a:lnTo>
                    <a:pt x="866246" y="1699084"/>
                  </a:lnTo>
                  <a:lnTo>
                    <a:pt x="863600" y="1690882"/>
                  </a:lnTo>
                  <a:lnTo>
                    <a:pt x="860425" y="1682681"/>
                  </a:lnTo>
                  <a:lnTo>
                    <a:pt x="856721" y="1674479"/>
                  </a:lnTo>
                  <a:lnTo>
                    <a:pt x="852752" y="1666277"/>
                  </a:lnTo>
                  <a:lnTo>
                    <a:pt x="848519" y="1658605"/>
                  </a:lnTo>
                  <a:lnTo>
                    <a:pt x="844021" y="1650932"/>
                  </a:lnTo>
                  <a:lnTo>
                    <a:pt x="839258" y="1643524"/>
                  </a:lnTo>
                  <a:lnTo>
                    <a:pt x="834761" y="1636381"/>
                  </a:lnTo>
                  <a:lnTo>
                    <a:pt x="829998" y="1629502"/>
                  </a:lnTo>
                  <a:lnTo>
                    <a:pt x="825500" y="1623152"/>
                  </a:lnTo>
                  <a:lnTo>
                    <a:pt x="817033" y="1612040"/>
                  </a:lnTo>
                  <a:lnTo>
                    <a:pt x="809890" y="1603044"/>
                  </a:lnTo>
                  <a:lnTo>
                    <a:pt x="805921" y="1598018"/>
                  </a:lnTo>
                  <a:lnTo>
                    <a:pt x="801158" y="1590874"/>
                  </a:lnTo>
                  <a:lnTo>
                    <a:pt x="795867" y="1582143"/>
                  </a:lnTo>
                  <a:lnTo>
                    <a:pt x="789781" y="1571560"/>
                  </a:lnTo>
                  <a:lnTo>
                    <a:pt x="776288" y="1547220"/>
                  </a:lnTo>
                  <a:lnTo>
                    <a:pt x="761736" y="1519704"/>
                  </a:lnTo>
                  <a:lnTo>
                    <a:pt x="747183" y="1491924"/>
                  </a:lnTo>
                  <a:lnTo>
                    <a:pt x="733690" y="1465731"/>
                  </a:lnTo>
                  <a:lnTo>
                    <a:pt x="714111" y="1426839"/>
                  </a:lnTo>
                  <a:lnTo>
                    <a:pt x="707496" y="1413346"/>
                  </a:lnTo>
                  <a:lnTo>
                    <a:pt x="700352" y="1398265"/>
                  </a:lnTo>
                  <a:lnTo>
                    <a:pt x="692944" y="1382920"/>
                  </a:lnTo>
                  <a:lnTo>
                    <a:pt x="685800" y="1367840"/>
                  </a:lnTo>
                  <a:lnTo>
                    <a:pt x="678656" y="1354082"/>
                  </a:lnTo>
                  <a:lnTo>
                    <a:pt x="675481" y="1347732"/>
                  </a:lnTo>
                  <a:lnTo>
                    <a:pt x="672306" y="1342441"/>
                  </a:lnTo>
                  <a:lnTo>
                    <a:pt x="669131" y="1337678"/>
                  </a:lnTo>
                  <a:lnTo>
                    <a:pt x="666486" y="1333974"/>
                  </a:lnTo>
                  <a:lnTo>
                    <a:pt x="663840" y="1331329"/>
                  </a:lnTo>
                  <a:lnTo>
                    <a:pt x="662781" y="1330270"/>
                  </a:lnTo>
                  <a:lnTo>
                    <a:pt x="661723" y="1329476"/>
                  </a:lnTo>
                  <a:lnTo>
                    <a:pt x="659606" y="1328683"/>
                  </a:lnTo>
                  <a:lnTo>
                    <a:pt x="657225" y="1327889"/>
                  </a:lnTo>
                  <a:lnTo>
                    <a:pt x="650875" y="1326037"/>
                  </a:lnTo>
                  <a:lnTo>
                    <a:pt x="643467" y="1324450"/>
                  </a:lnTo>
                  <a:lnTo>
                    <a:pt x="635265" y="1322862"/>
                  </a:lnTo>
                  <a:lnTo>
                    <a:pt x="629973" y="1297728"/>
                  </a:lnTo>
                  <a:lnTo>
                    <a:pt x="624946" y="1274975"/>
                  </a:lnTo>
                  <a:lnTo>
                    <a:pt x="620448" y="1255925"/>
                  </a:lnTo>
                  <a:lnTo>
                    <a:pt x="618331" y="1248782"/>
                  </a:lnTo>
                  <a:lnTo>
                    <a:pt x="616744" y="1243226"/>
                  </a:lnTo>
                  <a:lnTo>
                    <a:pt x="614363" y="1237405"/>
                  </a:lnTo>
                  <a:lnTo>
                    <a:pt x="610129" y="1228410"/>
                  </a:lnTo>
                  <a:lnTo>
                    <a:pt x="604044" y="1216769"/>
                  </a:lnTo>
                  <a:lnTo>
                    <a:pt x="596371" y="1203011"/>
                  </a:lnTo>
                  <a:lnTo>
                    <a:pt x="587640" y="1187137"/>
                  </a:lnTo>
                  <a:lnTo>
                    <a:pt x="577586" y="1169675"/>
                  </a:lnTo>
                  <a:lnTo>
                    <a:pt x="566738" y="1150890"/>
                  </a:lnTo>
                  <a:lnTo>
                    <a:pt x="555361" y="1131312"/>
                  </a:lnTo>
                  <a:lnTo>
                    <a:pt x="543190" y="1111469"/>
                  </a:lnTo>
                  <a:lnTo>
                    <a:pt x="530754" y="1091361"/>
                  </a:lnTo>
                  <a:lnTo>
                    <a:pt x="518319" y="1071518"/>
                  </a:lnTo>
                  <a:lnTo>
                    <a:pt x="505883" y="1051940"/>
                  </a:lnTo>
                  <a:lnTo>
                    <a:pt x="493713" y="1033685"/>
                  </a:lnTo>
                  <a:lnTo>
                    <a:pt x="482071" y="1016752"/>
                  </a:lnTo>
                  <a:lnTo>
                    <a:pt x="471223" y="1001671"/>
                  </a:lnTo>
                  <a:lnTo>
                    <a:pt x="461169" y="988443"/>
                  </a:lnTo>
                  <a:lnTo>
                    <a:pt x="456406" y="982093"/>
                  </a:lnTo>
                  <a:lnTo>
                    <a:pt x="451379" y="974949"/>
                  </a:lnTo>
                  <a:lnTo>
                    <a:pt x="446088" y="967012"/>
                  </a:lnTo>
                  <a:lnTo>
                    <a:pt x="440531" y="958546"/>
                  </a:lnTo>
                  <a:lnTo>
                    <a:pt x="435240" y="949550"/>
                  </a:lnTo>
                  <a:lnTo>
                    <a:pt x="429419" y="940026"/>
                  </a:lnTo>
                  <a:lnTo>
                    <a:pt x="418042" y="919654"/>
                  </a:lnTo>
                  <a:lnTo>
                    <a:pt x="406400" y="897959"/>
                  </a:lnTo>
                  <a:lnTo>
                    <a:pt x="394758" y="875735"/>
                  </a:lnTo>
                  <a:lnTo>
                    <a:pt x="383381" y="852982"/>
                  </a:lnTo>
                  <a:lnTo>
                    <a:pt x="372269" y="830493"/>
                  </a:lnTo>
                  <a:lnTo>
                    <a:pt x="361950" y="808533"/>
                  </a:lnTo>
                  <a:lnTo>
                    <a:pt x="352425" y="788161"/>
                  </a:lnTo>
                  <a:lnTo>
                    <a:pt x="336286" y="752973"/>
                  </a:lnTo>
                  <a:lnTo>
                    <a:pt x="325438" y="728897"/>
                  </a:lnTo>
                  <a:lnTo>
                    <a:pt x="321469" y="719902"/>
                  </a:lnTo>
                  <a:lnTo>
                    <a:pt x="330200" y="731807"/>
                  </a:lnTo>
                  <a:lnTo>
                    <a:pt x="327025" y="726251"/>
                  </a:lnTo>
                  <a:lnTo>
                    <a:pt x="323586" y="719372"/>
                  </a:lnTo>
                  <a:lnTo>
                    <a:pt x="315119" y="702704"/>
                  </a:lnTo>
                  <a:lnTo>
                    <a:pt x="305329" y="681803"/>
                  </a:lnTo>
                  <a:lnTo>
                    <a:pt x="294481" y="658256"/>
                  </a:lnTo>
                  <a:lnTo>
                    <a:pt x="270140" y="604548"/>
                  </a:lnTo>
                  <a:lnTo>
                    <a:pt x="245004" y="547136"/>
                  </a:lnTo>
                  <a:lnTo>
                    <a:pt x="221192" y="492634"/>
                  </a:lnTo>
                  <a:lnTo>
                    <a:pt x="201083" y="446334"/>
                  </a:lnTo>
                  <a:lnTo>
                    <a:pt x="182033" y="402150"/>
                  </a:lnTo>
                  <a:lnTo>
                    <a:pt x="178329" y="403208"/>
                  </a:lnTo>
                  <a:lnTo>
                    <a:pt x="168275" y="406119"/>
                  </a:lnTo>
                  <a:lnTo>
                    <a:pt x="161131" y="408235"/>
                  </a:lnTo>
                  <a:lnTo>
                    <a:pt x="153194" y="410881"/>
                  </a:lnTo>
                  <a:lnTo>
                    <a:pt x="144198" y="414056"/>
                  </a:lnTo>
                  <a:lnTo>
                    <a:pt x="134673" y="417760"/>
                  </a:lnTo>
                  <a:lnTo>
                    <a:pt x="124619" y="421993"/>
                  </a:lnTo>
                  <a:lnTo>
                    <a:pt x="114300" y="426755"/>
                  </a:lnTo>
                  <a:lnTo>
                    <a:pt x="103981" y="432047"/>
                  </a:lnTo>
                  <a:lnTo>
                    <a:pt x="93663" y="437603"/>
                  </a:lnTo>
                  <a:lnTo>
                    <a:pt x="88371" y="440778"/>
                  </a:lnTo>
                  <a:lnTo>
                    <a:pt x="83608" y="443953"/>
                  </a:lnTo>
                  <a:lnTo>
                    <a:pt x="78581" y="447128"/>
                  </a:lnTo>
                  <a:lnTo>
                    <a:pt x="73819" y="450567"/>
                  </a:lnTo>
                  <a:lnTo>
                    <a:pt x="69321" y="454271"/>
                  </a:lnTo>
                  <a:lnTo>
                    <a:pt x="64823" y="457975"/>
                  </a:lnTo>
                  <a:lnTo>
                    <a:pt x="60590" y="461679"/>
                  </a:lnTo>
                  <a:lnTo>
                    <a:pt x="56621" y="465648"/>
                  </a:lnTo>
                  <a:lnTo>
                    <a:pt x="52917" y="469881"/>
                  </a:lnTo>
                  <a:lnTo>
                    <a:pt x="49477" y="474114"/>
                  </a:lnTo>
                  <a:lnTo>
                    <a:pt x="46567" y="478612"/>
                  </a:lnTo>
                  <a:lnTo>
                    <a:pt x="43921" y="483374"/>
                  </a:lnTo>
                  <a:lnTo>
                    <a:pt x="41275" y="488136"/>
                  </a:lnTo>
                  <a:lnTo>
                    <a:pt x="39158" y="492898"/>
                  </a:lnTo>
                  <a:lnTo>
                    <a:pt x="37306" y="497925"/>
                  </a:lnTo>
                  <a:lnTo>
                    <a:pt x="35719" y="502952"/>
                  </a:lnTo>
                  <a:lnTo>
                    <a:pt x="34396" y="507979"/>
                  </a:lnTo>
                  <a:lnTo>
                    <a:pt x="33073" y="513006"/>
                  </a:lnTo>
                  <a:lnTo>
                    <a:pt x="32279" y="518033"/>
                  </a:lnTo>
                  <a:lnTo>
                    <a:pt x="31486" y="523060"/>
                  </a:lnTo>
                  <a:lnTo>
                    <a:pt x="30692" y="528087"/>
                  </a:lnTo>
                  <a:lnTo>
                    <a:pt x="30427" y="533114"/>
                  </a:lnTo>
                  <a:lnTo>
                    <a:pt x="29898" y="542638"/>
                  </a:lnTo>
                  <a:lnTo>
                    <a:pt x="29898" y="551898"/>
                  </a:lnTo>
                  <a:lnTo>
                    <a:pt x="30427" y="560364"/>
                  </a:lnTo>
                  <a:lnTo>
                    <a:pt x="30956" y="567772"/>
                  </a:lnTo>
                  <a:lnTo>
                    <a:pt x="31750" y="574387"/>
                  </a:lnTo>
                  <a:lnTo>
                    <a:pt x="33338" y="583911"/>
                  </a:lnTo>
                  <a:lnTo>
                    <a:pt x="34131" y="587351"/>
                  </a:lnTo>
                  <a:lnTo>
                    <a:pt x="11642" y="602696"/>
                  </a:lnTo>
                  <a:lnTo>
                    <a:pt x="10583" y="594494"/>
                  </a:lnTo>
                  <a:lnTo>
                    <a:pt x="7938" y="572006"/>
                  </a:lnTo>
                  <a:lnTo>
                    <a:pt x="6350" y="556660"/>
                  </a:lnTo>
                  <a:lnTo>
                    <a:pt x="4763" y="538934"/>
                  </a:lnTo>
                  <a:lnTo>
                    <a:pt x="3175" y="519620"/>
                  </a:lnTo>
                  <a:lnTo>
                    <a:pt x="1852" y="498984"/>
                  </a:lnTo>
                  <a:lnTo>
                    <a:pt x="794" y="477289"/>
                  </a:lnTo>
                  <a:lnTo>
                    <a:pt x="265" y="455329"/>
                  </a:lnTo>
                  <a:lnTo>
                    <a:pt x="0" y="433105"/>
                  </a:lnTo>
                  <a:lnTo>
                    <a:pt x="265" y="421993"/>
                  </a:lnTo>
                  <a:lnTo>
                    <a:pt x="529" y="411410"/>
                  </a:lnTo>
                  <a:lnTo>
                    <a:pt x="1323" y="400563"/>
                  </a:lnTo>
                  <a:lnTo>
                    <a:pt x="1852" y="390244"/>
                  </a:lnTo>
                  <a:lnTo>
                    <a:pt x="2911" y="380191"/>
                  </a:lnTo>
                  <a:lnTo>
                    <a:pt x="4233" y="370666"/>
                  </a:lnTo>
                  <a:lnTo>
                    <a:pt x="5556" y="361406"/>
                  </a:lnTo>
                  <a:lnTo>
                    <a:pt x="7408" y="352411"/>
                  </a:lnTo>
                  <a:lnTo>
                    <a:pt x="9525" y="343944"/>
                  </a:lnTo>
                  <a:lnTo>
                    <a:pt x="11642" y="336272"/>
                  </a:lnTo>
                  <a:lnTo>
                    <a:pt x="16669" y="322249"/>
                  </a:lnTo>
                  <a:lnTo>
                    <a:pt x="21696" y="309550"/>
                  </a:lnTo>
                  <a:lnTo>
                    <a:pt x="26723" y="298173"/>
                  </a:lnTo>
                  <a:lnTo>
                    <a:pt x="29369" y="292882"/>
                  </a:lnTo>
                  <a:lnTo>
                    <a:pt x="31750" y="288119"/>
                  </a:lnTo>
                  <a:lnTo>
                    <a:pt x="34661" y="283357"/>
                  </a:lnTo>
                  <a:lnTo>
                    <a:pt x="37306" y="278859"/>
                  </a:lnTo>
                  <a:lnTo>
                    <a:pt x="40217" y="274891"/>
                  </a:lnTo>
                  <a:lnTo>
                    <a:pt x="42863" y="270922"/>
                  </a:lnTo>
                  <a:lnTo>
                    <a:pt x="45773" y="267483"/>
                  </a:lnTo>
                  <a:lnTo>
                    <a:pt x="48948" y="264043"/>
                  </a:lnTo>
                  <a:lnTo>
                    <a:pt x="52123" y="261133"/>
                  </a:lnTo>
                  <a:lnTo>
                    <a:pt x="55298" y="258223"/>
                  </a:lnTo>
                  <a:lnTo>
                    <a:pt x="58473" y="255577"/>
                  </a:lnTo>
                  <a:lnTo>
                    <a:pt x="61913" y="253196"/>
                  </a:lnTo>
                  <a:lnTo>
                    <a:pt x="65352" y="251079"/>
                  </a:lnTo>
                  <a:lnTo>
                    <a:pt x="69056" y="249227"/>
                  </a:lnTo>
                  <a:lnTo>
                    <a:pt x="72761" y="247375"/>
                  </a:lnTo>
                  <a:lnTo>
                    <a:pt x="76729" y="245788"/>
                  </a:lnTo>
                  <a:lnTo>
                    <a:pt x="80698" y="244465"/>
                  </a:lnTo>
                  <a:lnTo>
                    <a:pt x="84931" y="243142"/>
                  </a:lnTo>
                  <a:lnTo>
                    <a:pt x="89165" y="242084"/>
                  </a:lnTo>
                  <a:lnTo>
                    <a:pt x="93663" y="241290"/>
                  </a:lnTo>
                  <a:lnTo>
                    <a:pt x="98161" y="240496"/>
                  </a:lnTo>
                  <a:lnTo>
                    <a:pt x="102923" y="239967"/>
                  </a:lnTo>
                  <a:lnTo>
                    <a:pt x="113242" y="239174"/>
                  </a:lnTo>
                  <a:lnTo>
                    <a:pt x="124090" y="238909"/>
                  </a:lnTo>
                  <a:lnTo>
                    <a:pt x="134938" y="238909"/>
                  </a:lnTo>
                  <a:lnTo>
                    <a:pt x="144992" y="238115"/>
                  </a:lnTo>
                  <a:lnTo>
                    <a:pt x="154517" y="237322"/>
                  </a:lnTo>
                  <a:lnTo>
                    <a:pt x="163513" y="235999"/>
                  </a:lnTo>
                  <a:lnTo>
                    <a:pt x="171715" y="234411"/>
                  </a:lnTo>
                  <a:lnTo>
                    <a:pt x="179388" y="232824"/>
                  </a:lnTo>
                  <a:lnTo>
                    <a:pt x="186267" y="230707"/>
                  </a:lnTo>
                  <a:lnTo>
                    <a:pt x="192881" y="228855"/>
                  </a:lnTo>
                  <a:lnTo>
                    <a:pt x="198967" y="226474"/>
                  </a:lnTo>
                  <a:lnTo>
                    <a:pt x="204258" y="224357"/>
                  </a:lnTo>
                  <a:lnTo>
                    <a:pt x="209021" y="222241"/>
                  </a:lnTo>
                  <a:lnTo>
                    <a:pt x="213254" y="220124"/>
                  </a:lnTo>
                  <a:lnTo>
                    <a:pt x="220133" y="216156"/>
                  </a:lnTo>
                  <a:lnTo>
                    <a:pt x="225425" y="212716"/>
                  </a:lnTo>
                  <a:lnTo>
                    <a:pt x="226483" y="212187"/>
                  </a:lnTo>
                  <a:lnTo>
                    <a:pt x="228071" y="211658"/>
                  </a:lnTo>
                  <a:lnTo>
                    <a:pt x="231511" y="210864"/>
                  </a:lnTo>
                  <a:lnTo>
                    <a:pt x="235744" y="210600"/>
                  </a:lnTo>
                  <a:lnTo>
                    <a:pt x="240771" y="210600"/>
                  </a:lnTo>
                  <a:lnTo>
                    <a:pt x="246063" y="211129"/>
                  </a:lnTo>
                  <a:lnTo>
                    <a:pt x="251883" y="211393"/>
                  </a:lnTo>
                  <a:lnTo>
                    <a:pt x="264054" y="212716"/>
                  </a:lnTo>
                  <a:lnTo>
                    <a:pt x="276225" y="214039"/>
                  </a:lnTo>
                  <a:lnTo>
                    <a:pt x="281781" y="214568"/>
                  </a:lnTo>
                  <a:lnTo>
                    <a:pt x="286808" y="214833"/>
                  </a:lnTo>
                  <a:lnTo>
                    <a:pt x="291571" y="215097"/>
                  </a:lnTo>
                  <a:lnTo>
                    <a:pt x="295275" y="214568"/>
                  </a:lnTo>
                  <a:lnTo>
                    <a:pt x="296863" y="214304"/>
                  </a:lnTo>
                  <a:lnTo>
                    <a:pt x="298186" y="214039"/>
                  </a:lnTo>
                  <a:lnTo>
                    <a:pt x="299244" y="213510"/>
                  </a:lnTo>
                  <a:lnTo>
                    <a:pt x="300302" y="212716"/>
                  </a:lnTo>
                  <a:lnTo>
                    <a:pt x="301361" y="211923"/>
                  </a:lnTo>
                  <a:lnTo>
                    <a:pt x="302948" y="210864"/>
                  </a:lnTo>
                  <a:lnTo>
                    <a:pt x="308769" y="207689"/>
                  </a:lnTo>
                  <a:lnTo>
                    <a:pt x="316706" y="203456"/>
                  </a:lnTo>
                  <a:lnTo>
                    <a:pt x="327025" y="198429"/>
                  </a:lnTo>
                  <a:lnTo>
                    <a:pt x="352161" y="186524"/>
                  </a:lnTo>
                  <a:lnTo>
                    <a:pt x="382058" y="173030"/>
                  </a:lnTo>
                  <a:lnTo>
                    <a:pt x="397933" y="166152"/>
                  </a:lnTo>
                  <a:lnTo>
                    <a:pt x="413808" y="159537"/>
                  </a:lnTo>
                  <a:lnTo>
                    <a:pt x="429683" y="153188"/>
                  </a:lnTo>
                  <a:lnTo>
                    <a:pt x="445029" y="147102"/>
                  </a:lnTo>
                  <a:lnTo>
                    <a:pt x="459317" y="141546"/>
                  </a:lnTo>
                  <a:lnTo>
                    <a:pt x="472811" y="137049"/>
                  </a:lnTo>
                  <a:lnTo>
                    <a:pt x="484717" y="133080"/>
                  </a:lnTo>
                  <a:lnTo>
                    <a:pt x="494771" y="130434"/>
                  </a:lnTo>
                  <a:lnTo>
                    <a:pt x="514879" y="125672"/>
                  </a:lnTo>
                  <a:lnTo>
                    <a:pt x="537369" y="120381"/>
                  </a:lnTo>
                  <a:lnTo>
                    <a:pt x="585523" y="107681"/>
                  </a:lnTo>
                  <a:lnTo>
                    <a:pt x="631561" y="95511"/>
                  </a:lnTo>
                  <a:lnTo>
                    <a:pt x="651140" y="89955"/>
                  </a:lnTo>
                  <a:lnTo>
                    <a:pt x="667279" y="85192"/>
                  </a:lnTo>
                  <a:lnTo>
                    <a:pt x="671513" y="84134"/>
                  </a:lnTo>
                  <a:lnTo>
                    <a:pt x="677069" y="82811"/>
                  </a:lnTo>
                  <a:lnTo>
                    <a:pt x="691621" y="79901"/>
                  </a:lnTo>
                  <a:lnTo>
                    <a:pt x="710406" y="76726"/>
                  </a:lnTo>
                  <a:lnTo>
                    <a:pt x="732896" y="73022"/>
                  </a:lnTo>
                  <a:lnTo>
                    <a:pt x="758296" y="69054"/>
                  </a:lnTo>
                  <a:lnTo>
                    <a:pt x="785813" y="65085"/>
                  </a:lnTo>
                  <a:lnTo>
                    <a:pt x="844815" y="56883"/>
                  </a:lnTo>
                  <a:lnTo>
                    <a:pt x="904346" y="49211"/>
                  </a:lnTo>
                  <a:lnTo>
                    <a:pt x="932392" y="45771"/>
                  </a:lnTo>
                  <a:lnTo>
                    <a:pt x="958586" y="42596"/>
                  </a:lnTo>
                  <a:lnTo>
                    <a:pt x="982398" y="40215"/>
                  </a:lnTo>
                  <a:lnTo>
                    <a:pt x="1002506" y="38363"/>
                  </a:lnTo>
                  <a:lnTo>
                    <a:pt x="1018911" y="37040"/>
                  </a:lnTo>
                  <a:lnTo>
                    <a:pt x="1025525" y="36776"/>
                  </a:lnTo>
                  <a:lnTo>
                    <a:pt x="1030552" y="36776"/>
                  </a:lnTo>
                  <a:lnTo>
                    <a:pt x="1035844" y="36511"/>
                  </a:lnTo>
                  <a:lnTo>
                    <a:pt x="1042194" y="35982"/>
                  </a:lnTo>
                  <a:lnTo>
                    <a:pt x="1058069" y="34659"/>
                  </a:lnTo>
                  <a:lnTo>
                    <a:pt x="1078177" y="32278"/>
                  </a:lnTo>
                  <a:lnTo>
                    <a:pt x="1101990" y="29368"/>
                  </a:lnTo>
                  <a:lnTo>
                    <a:pt x="1158875" y="21960"/>
                  </a:lnTo>
                  <a:lnTo>
                    <a:pt x="1190890" y="17991"/>
                  </a:lnTo>
                  <a:lnTo>
                    <a:pt x="1225021" y="14287"/>
                  </a:lnTo>
                  <a:lnTo>
                    <a:pt x="1260740" y="10318"/>
                  </a:lnTo>
                  <a:lnTo>
                    <a:pt x="1297517" y="7144"/>
                  </a:lnTo>
                  <a:lnTo>
                    <a:pt x="1316038" y="5556"/>
                  </a:lnTo>
                  <a:lnTo>
                    <a:pt x="1334823" y="4233"/>
                  </a:lnTo>
                  <a:lnTo>
                    <a:pt x="1353609" y="2910"/>
                  </a:lnTo>
                  <a:lnTo>
                    <a:pt x="1372659" y="1852"/>
                  </a:lnTo>
                  <a:lnTo>
                    <a:pt x="1391444" y="1058"/>
                  </a:lnTo>
                  <a:lnTo>
                    <a:pt x="1409965" y="529"/>
                  </a:lnTo>
                  <a:lnTo>
                    <a:pt x="1429015" y="265"/>
                  </a:lnTo>
                  <a:lnTo>
                    <a:pt x="1447271" y="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5" name="Rectangle 16"/>
            <p:cNvSpPr>
              <a:spLocks noChangeArrowheads="1"/>
            </p:cNvSpPr>
            <p:nvPr/>
          </p:nvSpPr>
          <p:spPr bwMode="auto">
            <a:xfrm>
              <a:off x="3629025" y="720725"/>
              <a:ext cx="1588" cy="1588"/>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a:solidFill>
                  <a:srgbClr val="000000"/>
                </a:solidFill>
                <a:latin typeface="+mn-lt"/>
                <a:ea typeface="+mn-ea"/>
                <a:cs typeface="+mn-ea"/>
                <a:sym typeface="+mn-lt"/>
              </a:endParaRPr>
            </a:p>
          </p:txBody>
        </p:sp>
        <p:grpSp>
          <p:nvGrpSpPr>
            <p:cNvPr id="86" name="Group 111"/>
            <p:cNvGrpSpPr>
              <a:grpSpLocks/>
            </p:cNvGrpSpPr>
            <p:nvPr/>
          </p:nvGrpSpPr>
          <p:grpSpPr bwMode="auto">
            <a:xfrm>
              <a:off x="2963863" y="500063"/>
              <a:ext cx="1260475" cy="3725863"/>
              <a:chOff x="2963863" y="500063"/>
              <a:chExt cx="1260475" cy="3725863"/>
            </a:xfrm>
          </p:grpSpPr>
          <p:sp>
            <p:nvSpPr>
              <p:cNvPr id="92" name="Freeform 7"/>
              <p:cNvSpPr>
                <a:spLocks/>
              </p:cNvSpPr>
              <p:nvPr/>
            </p:nvSpPr>
            <p:spPr bwMode="auto">
              <a:xfrm>
                <a:off x="3341688" y="500063"/>
                <a:ext cx="615950" cy="1219200"/>
              </a:xfrm>
              <a:custGeom>
                <a:avLst/>
                <a:gdLst>
                  <a:gd name="T0" fmla="*/ 602168 w 2324"/>
                  <a:gd name="T1" fmla="*/ 823562 h 4607"/>
                  <a:gd name="T2" fmla="*/ 581230 w 2324"/>
                  <a:gd name="T3" fmla="*/ 738083 h 4607"/>
                  <a:gd name="T4" fmla="*/ 522126 w 2324"/>
                  <a:gd name="T5" fmla="*/ 631962 h 4607"/>
                  <a:gd name="T6" fmla="*/ 437844 w 2324"/>
                  <a:gd name="T7" fmla="*/ 502288 h 4607"/>
                  <a:gd name="T8" fmla="*/ 401799 w 2324"/>
                  <a:gd name="T9" fmla="*/ 450154 h 4607"/>
                  <a:gd name="T10" fmla="*/ 328383 w 2324"/>
                  <a:gd name="T11" fmla="*/ 309100 h 4607"/>
                  <a:gd name="T12" fmla="*/ 249136 w 2324"/>
                  <a:gd name="T13" fmla="*/ 168312 h 4607"/>
                  <a:gd name="T14" fmla="*/ 126954 w 2324"/>
                  <a:gd name="T15" fmla="*/ 10321 h 4607"/>
                  <a:gd name="T16" fmla="*/ 106015 w 2324"/>
                  <a:gd name="T17" fmla="*/ 12703 h 4607"/>
                  <a:gd name="T18" fmla="*/ 53008 w 2324"/>
                  <a:gd name="T19" fmla="*/ 58486 h 4607"/>
                  <a:gd name="T20" fmla="*/ 0 w 2324"/>
                  <a:gd name="T21" fmla="*/ 87861 h 4607"/>
                  <a:gd name="T22" fmla="*/ 33925 w 2324"/>
                  <a:gd name="T23" fmla="*/ 95535 h 4607"/>
                  <a:gd name="T24" fmla="*/ 71295 w 2324"/>
                  <a:gd name="T25" fmla="*/ 90772 h 4607"/>
                  <a:gd name="T26" fmla="*/ 90113 w 2324"/>
                  <a:gd name="T27" fmla="*/ 88919 h 4607"/>
                  <a:gd name="T28" fmla="*/ 109461 w 2324"/>
                  <a:gd name="T29" fmla="*/ 101357 h 4607"/>
                  <a:gd name="T30" fmla="*/ 122183 w 2324"/>
                  <a:gd name="T31" fmla="*/ 112737 h 4607"/>
                  <a:gd name="T32" fmla="*/ 120328 w 2324"/>
                  <a:gd name="T33" fmla="*/ 116442 h 4607"/>
                  <a:gd name="T34" fmla="*/ 84812 w 2324"/>
                  <a:gd name="T35" fmla="*/ 155079 h 4607"/>
                  <a:gd name="T36" fmla="*/ 87463 w 2324"/>
                  <a:gd name="T37" fmla="*/ 163283 h 4607"/>
                  <a:gd name="T38" fmla="*/ 114232 w 2324"/>
                  <a:gd name="T39" fmla="*/ 173340 h 4607"/>
                  <a:gd name="T40" fmla="*/ 126954 w 2324"/>
                  <a:gd name="T41" fmla="*/ 177574 h 4607"/>
                  <a:gd name="T42" fmla="*/ 133314 w 2324"/>
                  <a:gd name="T43" fmla="*/ 198481 h 4607"/>
                  <a:gd name="T44" fmla="*/ 127749 w 2324"/>
                  <a:gd name="T45" fmla="*/ 209066 h 4607"/>
                  <a:gd name="T46" fmla="*/ 118207 w 2324"/>
                  <a:gd name="T47" fmla="*/ 210654 h 4607"/>
                  <a:gd name="T48" fmla="*/ 130399 w 2324"/>
                  <a:gd name="T49" fmla="*/ 223092 h 4607"/>
                  <a:gd name="T50" fmla="*/ 175191 w 2324"/>
                  <a:gd name="T51" fmla="*/ 258554 h 4607"/>
                  <a:gd name="T52" fmla="*/ 122978 w 2324"/>
                  <a:gd name="T53" fmla="*/ 258554 h 4607"/>
                  <a:gd name="T54" fmla="*/ 166974 w 2324"/>
                  <a:gd name="T55" fmla="*/ 286077 h 4607"/>
                  <a:gd name="T56" fmla="*/ 195599 w 2324"/>
                  <a:gd name="T57" fmla="*/ 317569 h 4607"/>
                  <a:gd name="T58" fmla="*/ 196394 w 2324"/>
                  <a:gd name="T59" fmla="*/ 336094 h 4607"/>
                  <a:gd name="T60" fmla="*/ 146036 w 2324"/>
                  <a:gd name="T61" fmla="*/ 318363 h 4607"/>
                  <a:gd name="T62" fmla="*/ 185262 w 2324"/>
                  <a:gd name="T63" fmla="*/ 377907 h 4607"/>
                  <a:gd name="T64" fmla="*/ 191623 w 2324"/>
                  <a:gd name="T65" fmla="*/ 401195 h 4607"/>
                  <a:gd name="T66" fmla="*/ 129869 w 2324"/>
                  <a:gd name="T67" fmla="*/ 391933 h 4607"/>
                  <a:gd name="T68" fmla="*/ 86668 w 2324"/>
                  <a:gd name="T69" fmla="*/ 394050 h 4607"/>
                  <a:gd name="T70" fmla="*/ 72356 w 2324"/>
                  <a:gd name="T71" fmla="*/ 402783 h 4607"/>
                  <a:gd name="T72" fmla="*/ 77391 w 2324"/>
                  <a:gd name="T73" fmla="*/ 410458 h 4607"/>
                  <a:gd name="T74" fmla="*/ 76861 w 2324"/>
                  <a:gd name="T75" fmla="*/ 498583 h 4607"/>
                  <a:gd name="T76" fmla="*/ 71030 w 2324"/>
                  <a:gd name="T77" fmla="*/ 630110 h 4607"/>
                  <a:gd name="T78" fmla="*/ 78451 w 2324"/>
                  <a:gd name="T79" fmla="*/ 680921 h 4607"/>
                  <a:gd name="T80" fmla="*/ 106015 w 2324"/>
                  <a:gd name="T81" fmla="*/ 753432 h 4607"/>
                  <a:gd name="T82" fmla="*/ 197189 w 2324"/>
                  <a:gd name="T83" fmla="*/ 995049 h 4607"/>
                  <a:gd name="T84" fmla="*/ 232969 w 2324"/>
                  <a:gd name="T85" fmla="*/ 1077353 h 4607"/>
                  <a:gd name="T86" fmla="*/ 268484 w 2324"/>
                  <a:gd name="T87" fmla="*/ 1137691 h 4607"/>
                  <a:gd name="T88" fmla="*/ 242245 w 2324"/>
                  <a:gd name="T89" fmla="*/ 1219200 h 4607"/>
                  <a:gd name="T90" fmla="*/ 266629 w 2324"/>
                  <a:gd name="T91" fmla="*/ 1209673 h 4607"/>
                  <a:gd name="T92" fmla="*/ 288097 w 2324"/>
                  <a:gd name="T93" fmla="*/ 1206762 h 4607"/>
                  <a:gd name="T94" fmla="*/ 296578 w 2324"/>
                  <a:gd name="T95" fmla="*/ 1197499 h 4607"/>
                  <a:gd name="T96" fmla="*/ 300554 w 2324"/>
                  <a:gd name="T97" fmla="*/ 1165213 h 4607"/>
                  <a:gd name="T98" fmla="*/ 312216 w 2324"/>
                  <a:gd name="T99" fmla="*/ 1154363 h 4607"/>
                  <a:gd name="T100" fmla="*/ 347201 w 2324"/>
                  <a:gd name="T101" fmla="*/ 1146953 h 4607"/>
                  <a:gd name="T102" fmla="*/ 375295 w 2324"/>
                  <a:gd name="T103" fmla="*/ 1132662 h 4607"/>
                  <a:gd name="T104" fmla="*/ 391727 w 2324"/>
                  <a:gd name="T105" fmla="*/ 1113608 h 4607"/>
                  <a:gd name="T106" fmla="*/ 436784 w 2324"/>
                  <a:gd name="T107" fmla="*/ 1114138 h 4607"/>
                  <a:gd name="T108" fmla="*/ 468058 w 2324"/>
                  <a:gd name="T109" fmla="*/ 1107522 h 4607"/>
                  <a:gd name="T110" fmla="*/ 496152 w 2324"/>
                  <a:gd name="T111" fmla="*/ 1083175 h 4607"/>
                  <a:gd name="T112" fmla="*/ 507549 w 2324"/>
                  <a:gd name="T113" fmla="*/ 1058828 h 4607"/>
                  <a:gd name="T114" fmla="*/ 523186 w 2324"/>
                  <a:gd name="T115" fmla="*/ 1024689 h 4607"/>
                  <a:gd name="T116" fmla="*/ 541209 w 2324"/>
                  <a:gd name="T117" fmla="*/ 1014103 h 4607"/>
                  <a:gd name="T118" fmla="*/ 571423 w 2324"/>
                  <a:gd name="T119" fmla="*/ 989492 h 4607"/>
                  <a:gd name="T120" fmla="*/ 598722 w 2324"/>
                  <a:gd name="T121" fmla="*/ 954030 h 4607"/>
                  <a:gd name="T122" fmla="*/ 613300 w 2324"/>
                  <a:gd name="T123" fmla="*/ 921214 h 4607"/>
                  <a:gd name="T124" fmla="*/ 615420 w 2324"/>
                  <a:gd name="T125" fmla="*/ 895809 h 460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24" h="4607">
                    <a:moveTo>
                      <a:pt x="2322" y="3385"/>
                    </a:moveTo>
                    <a:lnTo>
                      <a:pt x="2322" y="3385"/>
                    </a:lnTo>
                    <a:lnTo>
                      <a:pt x="2315" y="3337"/>
                    </a:lnTo>
                    <a:lnTo>
                      <a:pt x="2303" y="3272"/>
                    </a:lnTo>
                    <a:lnTo>
                      <a:pt x="2289" y="3195"/>
                    </a:lnTo>
                    <a:lnTo>
                      <a:pt x="2272" y="3112"/>
                    </a:lnTo>
                    <a:lnTo>
                      <a:pt x="2252" y="3017"/>
                    </a:lnTo>
                    <a:lnTo>
                      <a:pt x="2233" y="2931"/>
                    </a:lnTo>
                    <a:lnTo>
                      <a:pt x="2216" y="2859"/>
                    </a:lnTo>
                    <a:lnTo>
                      <a:pt x="2208" y="2832"/>
                    </a:lnTo>
                    <a:lnTo>
                      <a:pt x="2202" y="2811"/>
                    </a:lnTo>
                    <a:lnTo>
                      <a:pt x="2193" y="2789"/>
                    </a:lnTo>
                    <a:lnTo>
                      <a:pt x="2177" y="2755"/>
                    </a:lnTo>
                    <a:lnTo>
                      <a:pt x="2154" y="2711"/>
                    </a:lnTo>
                    <a:lnTo>
                      <a:pt x="2125" y="2659"/>
                    </a:lnTo>
                    <a:lnTo>
                      <a:pt x="2092" y="2599"/>
                    </a:lnTo>
                    <a:lnTo>
                      <a:pt x="2054" y="2533"/>
                    </a:lnTo>
                    <a:lnTo>
                      <a:pt x="2013" y="2462"/>
                    </a:lnTo>
                    <a:lnTo>
                      <a:pt x="1970" y="2388"/>
                    </a:lnTo>
                    <a:lnTo>
                      <a:pt x="1924" y="2313"/>
                    </a:lnTo>
                    <a:lnTo>
                      <a:pt x="1877" y="2237"/>
                    </a:lnTo>
                    <a:lnTo>
                      <a:pt x="1830" y="2162"/>
                    </a:lnTo>
                    <a:lnTo>
                      <a:pt x="1783" y="2088"/>
                    </a:lnTo>
                    <a:lnTo>
                      <a:pt x="1737" y="2019"/>
                    </a:lnTo>
                    <a:lnTo>
                      <a:pt x="1693" y="1955"/>
                    </a:lnTo>
                    <a:lnTo>
                      <a:pt x="1652" y="1898"/>
                    </a:lnTo>
                    <a:lnTo>
                      <a:pt x="1614" y="1848"/>
                    </a:lnTo>
                    <a:lnTo>
                      <a:pt x="1596" y="1824"/>
                    </a:lnTo>
                    <a:lnTo>
                      <a:pt x="1577" y="1797"/>
                    </a:lnTo>
                    <a:lnTo>
                      <a:pt x="1557" y="1767"/>
                    </a:lnTo>
                    <a:lnTo>
                      <a:pt x="1536" y="1735"/>
                    </a:lnTo>
                    <a:lnTo>
                      <a:pt x="1516" y="1701"/>
                    </a:lnTo>
                    <a:lnTo>
                      <a:pt x="1494" y="1665"/>
                    </a:lnTo>
                    <a:lnTo>
                      <a:pt x="1451" y="1588"/>
                    </a:lnTo>
                    <a:lnTo>
                      <a:pt x="1407" y="1506"/>
                    </a:lnTo>
                    <a:lnTo>
                      <a:pt x="1363" y="1422"/>
                    </a:lnTo>
                    <a:lnTo>
                      <a:pt x="1320" y="1336"/>
                    </a:lnTo>
                    <a:lnTo>
                      <a:pt x="1278" y="1251"/>
                    </a:lnTo>
                    <a:lnTo>
                      <a:pt x="1239" y="1168"/>
                    </a:lnTo>
                    <a:lnTo>
                      <a:pt x="1203" y="1091"/>
                    </a:lnTo>
                    <a:lnTo>
                      <a:pt x="1142" y="958"/>
                    </a:lnTo>
                    <a:lnTo>
                      <a:pt x="1101" y="867"/>
                    </a:lnTo>
                    <a:lnTo>
                      <a:pt x="1086" y="833"/>
                    </a:lnTo>
                    <a:lnTo>
                      <a:pt x="940" y="636"/>
                    </a:lnTo>
                    <a:lnTo>
                      <a:pt x="842" y="504"/>
                    </a:lnTo>
                    <a:lnTo>
                      <a:pt x="738" y="366"/>
                    </a:lnTo>
                    <a:lnTo>
                      <a:pt x="638" y="234"/>
                    </a:lnTo>
                    <a:lnTo>
                      <a:pt x="590" y="174"/>
                    </a:lnTo>
                    <a:lnTo>
                      <a:pt x="548" y="121"/>
                    </a:lnTo>
                    <a:lnTo>
                      <a:pt x="510" y="75"/>
                    </a:lnTo>
                    <a:lnTo>
                      <a:pt x="479" y="39"/>
                    </a:lnTo>
                    <a:lnTo>
                      <a:pt x="455" y="13"/>
                    </a:lnTo>
                    <a:lnTo>
                      <a:pt x="446" y="5"/>
                    </a:lnTo>
                    <a:lnTo>
                      <a:pt x="439" y="0"/>
                    </a:lnTo>
                    <a:lnTo>
                      <a:pt x="433" y="8"/>
                    </a:lnTo>
                    <a:lnTo>
                      <a:pt x="414" y="32"/>
                    </a:lnTo>
                    <a:lnTo>
                      <a:pt x="400" y="48"/>
                    </a:lnTo>
                    <a:lnTo>
                      <a:pt x="382" y="68"/>
                    </a:lnTo>
                    <a:lnTo>
                      <a:pt x="361" y="89"/>
                    </a:lnTo>
                    <a:lnTo>
                      <a:pt x="336" y="113"/>
                    </a:lnTo>
                    <a:lnTo>
                      <a:pt x="308" y="138"/>
                    </a:lnTo>
                    <a:lnTo>
                      <a:pt x="276" y="165"/>
                    </a:lnTo>
                    <a:lnTo>
                      <a:pt x="240" y="192"/>
                    </a:lnTo>
                    <a:lnTo>
                      <a:pt x="200" y="221"/>
                    </a:lnTo>
                    <a:lnTo>
                      <a:pt x="156" y="249"/>
                    </a:lnTo>
                    <a:lnTo>
                      <a:pt x="108" y="277"/>
                    </a:lnTo>
                    <a:lnTo>
                      <a:pt x="83" y="291"/>
                    </a:lnTo>
                    <a:lnTo>
                      <a:pt x="56" y="305"/>
                    </a:lnTo>
                    <a:lnTo>
                      <a:pt x="29" y="319"/>
                    </a:lnTo>
                    <a:lnTo>
                      <a:pt x="0" y="332"/>
                    </a:lnTo>
                    <a:lnTo>
                      <a:pt x="6" y="335"/>
                    </a:lnTo>
                    <a:lnTo>
                      <a:pt x="24" y="340"/>
                    </a:lnTo>
                    <a:lnTo>
                      <a:pt x="52" y="349"/>
                    </a:lnTo>
                    <a:lnTo>
                      <a:pt x="68" y="352"/>
                    </a:lnTo>
                    <a:lnTo>
                      <a:pt x="87" y="356"/>
                    </a:lnTo>
                    <a:lnTo>
                      <a:pt x="107" y="359"/>
                    </a:lnTo>
                    <a:lnTo>
                      <a:pt x="128" y="361"/>
                    </a:lnTo>
                    <a:lnTo>
                      <a:pt x="150" y="362"/>
                    </a:lnTo>
                    <a:lnTo>
                      <a:pt x="173" y="362"/>
                    </a:lnTo>
                    <a:lnTo>
                      <a:pt x="197" y="360"/>
                    </a:lnTo>
                    <a:lnTo>
                      <a:pt x="221" y="357"/>
                    </a:lnTo>
                    <a:lnTo>
                      <a:pt x="245" y="351"/>
                    </a:lnTo>
                    <a:lnTo>
                      <a:pt x="269" y="343"/>
                    </a:lnTo>
                    <a:lnTo>
                      <a:pt x="281" y="339"/>
                    </a:lnTo>
                    <a:lnTo>
                      <a:pt x="292" y="336"/>
                    </a:lnTo>
                    <a:lnTo>
                      <a:pt x="302" y="335"/>
                    </a:lnTo>
                    <a:lnTo>
                      <a:pt x="313" y="334"/>
                    </a:lnTo>
                    <a:lnTo>
                      <a:pt x="322" y="334"/>
                    </a:lnTo>
                    <a:lnTo>
                      <a:pt x="332" y="334"/>
                    </a:lnTo>
                    <a:lnTo>
                      <a:pt x="340" y="336"/>
                    </a:lnTo>
                    <a:lnTo>
                      <a:pt x="349" y="338"/>
                    </a:lnTo>
                    <a:lnTo>
                      <a:pt x="357" y="341"/>
                    </a:lnTo>
                    <a:lnTo>
                      <a:pt x="364" y="344"/>
                    </a:lnTo>
                    <a:lnTo>
                      <a:pt x="378" y="353"/>
                    </a:lnTo>
                    <a:lnTo>
                      <a:pt x="391" y="362"/>
                    </a:lnTo>
                    <a:lnTo>
                      <a:pt x="403" y="373"/>
                    </a:lnTo>
                    <a:lnTo>
                      <a:pt x="413" y="383"/>
                    </a:lnTo>
                    <a:lnTo>
                      <a:pt x="422" y="394"/>
                    </a:lnTo>
                    <a:lnTo>
                      <a:pt x="438" y="412"/>
                    </a:lnTo>
                    <a:lnTo>
                      <a:pt x="445" y="419"/>
                    </a:lnTo>
                    <a:lnTo>
                      <a:pt x="452" y="424"/>
                    </a:lnTo>
                    <a:lnTo>
                      <a:pt x="455" y="425"/>
                    </a:lnTo>
                    <a:lnTo>
                      <a:pt x="458" y="426"/>
                    </a:lnTo>
                    <a:lnTo>
                      <a:pt x="461" y="426"/>
                    </a:lnTo>
                    <a:lnTo>
                      <a:pt x="464" y="425"/>
                    </a:lnTo>
                    <a:lnTo>
                      <a:pt x="468" y="424"/>
                    </a:lnTo>
                    <a:lnTo>
                      <a:pt x="468" y="425"/>
                    </a:lnTo>
                    <a:lnTo>
                      <a:pt x="467" y="427"/>
                    </a:lnTo>
                    <a:lnTo>
                      <a:pt x="462" y="432"/>
                    </a:lnTo>
                    <a:lnTo>
                      <a:pt x="454" y="440"/>
                    </a:lnTo>
                    <a:lnTo>
                      <a:pt x="403" y="489"/>
                    </a:lnTo>
                    <a:lnTo>
                      <a:pt x="373" y="519"/>
                    </a:lnTo>
                    <a:lnTo>
                      <a:pt x="359" y="534"/>
                    </a:lnTo>
                    <a:lnTo>
                      <a:pt x="346" y="549"/>
                    </a:lnTo>
                    <a:lnTo>
                      <a:pt x="335" y="562"/>
                    </a:lnTo>
                    <a:lnTo>
                      <a:pt x="326" y="575"/>
                    </a:lnTo>
                    <a:lnTo>
                      <a:pt x="320" y="586"/>
                    </a:lnTo>
                    <a:lnTo>
                      <a:pt x="319" y="591"/>
                    </a:lnTo>
                    <a:lnTo>
                      <a:pt x="318" y="595"/>
                    </a:lnTo>
                    <a:lnTo>
                      <a:pt x="319" y="599"/>
                    </a:lnTo>
                    <a:lnTo>
                      <a:pt x="320" y="603"/>
                    </a:lnTo>
                    <a:lnTo>
                      <a:pt x="324" y="610"/>
                    </a:lnTo>
                    <a:lnTo>
                      <a:pt x="330" y="617"/>
                    </a:lnTo>
                    <a:lnTo>
                      <a:pt x="338" y="623"/>
                    </a:lnTo>
                    <a:lnTo>
                      <a:pt x="347" y="629"/>
                    </a:lnTo>
                    <a:lnTo>
                      <a:pt x="358" y="634"/>
                    </a:lnTo>
                    <a:lnTo>
                      <a:pt x="370" y="638"/>
                    </a:lnTo>
                    <a:lnTo>
                      <a:pt x="382" y="643"/>
                    </a:lnTo>
                    <a:lnTo>
                      <a:pt x="407" y="650"/>
                    </a:lnTo>
                    <a:lnTo>
                      <a:pt x="431" y="655"/>
                    </a:lnTo>
                    <a:lnTo>
                      <a:pt x="451" y="658"/>
                    </a:lnTo>
                    <a:lnTo>
                      <a:pt x="464" y="659"/>
                    </a:lnTo>
                    <a:lnTo>
                      <a:pt x="466" y="659"/>
                    </a:lnTo>
                    <a:lnTo>
                      <a:pt x="469" y="660"/>
                    </a:lnTo>
                    <a:lnTo>
                      <a:pt x="474" y="664"/>
                    </a:lnTo>
                    <a:lnTo>
                      <a:pt x="479" y="671"/>
                    </a:lnTo>
                    <a:lnTo>
                      <a:pt x="485" y="680"/>
                    </a:lnTo>
                    <a:lnTo>
                      <a:pt x="490" y="690"/>
                    </a:lnTo>
                    <a:lnTo>
                      <a:pt x="494" y="701"/>
                    </a:lnTo>
                    <a:lnTo>
                      <a:pt x="498" y="713"/>
                    </a:lnTo>
                    <a:lnTo>
                      <a:pt x="501" y="726"/>
                    </a:lnTo>
                    <a:lnTo>
                      <a:pt x="503" y="738"/>
                    </a:lnTo>
                    <a:lnTo>
                      <a:pt x="503" y="750"/>
                    </a:lnTo>
                    <a:lnTo>
                      <a:pt x="502" y="762"/>
                    </a:lnTo>
                    <a:lnTo>
                      <a:pt x="499" y="772"/>
                    </a:lnTo>
                    <a:lnTo>
                      <a:pt x="497" y="777"/>
                    </a:lnTo>
                    <a:lnTo>
                      <a:pt x="494" y="781"/>
                    </a:lnTo>
                    <a:lnTo>
                      <a:pt x="491" y="784"/>
                    </a:lnTo>
                    <a:lnTo>
                      <a:pt x="487" y="787"/>
                    </a:lnTo>
                    <a:lnTo>
                      <a:pt x="482" y="790"/>
                    </a:lnTo>
                    <a:lnTo>
                      <a:pt x="477" y="791"/>
                    </a:lnTo>
                    <a:lnTo>
                      <a:pt x="471" y="793"/>
                    </a:lnTo>
                    <a:lnTo>
                      <a:pt x="464" y="793"/>
                    </a:lnTo>
                    <a:lnTo>
                      <a:pt x="453" y="794"/>
                    </a:lnTo>
                    <a:lnTo>
                      <a:pt x="449" y="795"/>
                    </a:lnTo>
                    <a:lnTo>
                      <a:pt x="446" y="796"/>
                    </a:lnTo>
                    <a:lnTo>
                      <a:pt x="445" y="798"/>
                    </a:lnTo>
                    <a:lnTo>
                      <a:pt x="445" y="800"/>
                    </a:lnTo>
                    <a:lnTo>
                      <a:pt x="446" y="803"/>
                    </a:lnTo>
                    <a:lnTo>
                      <a:pt x="447" y="806"/>
                    </a:lnTo>
                    <a:lnTo>
                      <a:pt x="454" y="813"/>
                    </a:lnTo>
                    <a:lnTo>
                      <a:pt x="464" y="821"/>
                    </a:lnTo>
                    <a:lnTo>
                      <a:pt x="492" y="843"/>
                    </a:lnTo>
                    <a:lnTo>
                      <a:pt x="529" y="869"/>
                    </a:lnTo>
                    <a:lnTo>
                      <a:pt x="572" y="900"/>
                    </a:lnTo>
                    <a:lnTo>
                      <a:pt x="594" y="918"/>
                    </a:lnTo>
                    <a:lnTo>
                      <a:pt x="617" y="937"/>
                    </a:lnTo>
                    <a:lnTo>
                      <a:pt x="640" y="956"/>
                    </a:lnTo>
                    <a:lnTo>
                      <a:pt x="661" y="977"/>
                    </a:lnTo>
                    <a:lnTo>
                      <a:pt x="641" y="978"/>
                    </a:lnTo>
                    <a:lnTo>
                      <a:pt x="590" y="980"/>
                    </a:lnTo>
                    <a:lnTo>
                      <a:pt x="559" y="980"/>
                    </a:lnTo>
                    <a:lnTo>
                      <a:pt x="526" y="980"/>
                    </a:lnTo>
                    <a:lnTo>
                      <a:pt x="494" y="979"/>
                    </a:lnTo>
                    <a:lnTo>
                      <a:pt x="464" y="977"/>
                    </a:lnTo>
                    <a:lnTo>
                      <a:pt x="475" y="982"/>
                    </a:lnTo>
                    <a:lnTo>
                      <a:pt x="506" y="999"/>
                    </a:lnTo>
                    <a:lnTo>
                      <a:pt x="527" y="1010"/>
                    </a:lnTo>
                    <a:lnTo>
                      <a:pt x="550" y="1025"/>
                    </a:lnTo>
                    <a:lnTo>
                      <a:pt x="575" y="1041"/>
                    </a:lnTo>
                    <a:lnTo>
                      <a:pt x="602" y="1060"/>
                    </a:lnTo>
                    <a:lnTo>
                      <a:pt x="630" y="1081"/>
                    </a:lnTo>
                    <a:lnTo>
                      <a:pt x="656" y="1104"/>
                    </a:lnTo>
                    <a:lnTo>
                      <a:pt x="682" y="1129"/>
                    </a:lnTo>
                    <a:lnTo>
                      <a:pt x="694" y="1142"/>
                    </a:lnTo>
                    <a:lnTo>
                      <a:pt x="706" y="1156"/>
                    </a:lnTo>
                    <a:lnTo>
                      <a:pt x="717" y="1170"/>
                    </a:lnTo>
                    <a:lnTo>
                      <a:pt x="728" y="1185"/>
                    </a:lnTo>
                    <a:lnTo>
                      <a:pt x="738" y="1200"/>
                    </a:lnTo>
                    <a:lnTo>
                      <a:pt x="747" y="1215"/>
                    </a:lnTo>
                    <a:lnTo>
                      <a:pt x="755" y="1231"/>
                    </a:lnTo>
                    <a:lnTo>
                      <a:pt x="762" y="1248"/>
                    </a:lnTo>
                    <a:lnTo>
                      <a:pt x="768" y="1265"/>
                    </a:lnTo>
                    <a:lnTo>
                      <a:pt x="772" y="1282"/>
                    </a:lnTo>
                    <a:lnTo>
                      <a:pt x="741" y="1270"/>
                    </a:lnTo>
                    <a:lnTo>
                      <a:pt x="670" y="1243"/>
                    </a:lnTo>
                    <a:lnTo>
                      <a:pt x="631" y="1228"/>
                    </a:lnTo>
                    <a:lnTo>
                      <a:pt x="594" y="1215"/>
                    </a:lnTo>
                    <a:lnTo>
                      <a:pt x="566" y="1207"/>
                    </a:lnTo>
                    <a:lnTo>
                      <a:pt x="557" y="1204"/>
                    </a:lnTo>
                    <a:lnTo>
                      <a:pt x="551" y="1203"/>
                    </a:lnTo>
                    <a:lnTo>
                      <a:pt x="579" y="1239"/>
                    </a:lnTo>
                    <a:lnTo>
                      <a:pt x="607" y="1279"/>
                    </a:lnTo>
                    <a:lnTo>
                      <a:pt x="640" y="1326"/>
                    </a:lnTo>
                    <a:lnTo>
                      <a:pt x="656" y="1351"/>
                    </a:lnTo>
                    <a:lnTo>
                      <a:pt x="672" y="1377"/>
                    </a:lnTo>
                    <a:lnTo>
                      <a:pt x="686" y="1403"/>
                    </a:lnTo>
                    <a:lnTo>
                      <a:pt x="699" y="1428"/>
                    </a:lnTo>
                    <a:lnTo>
                      <a:pt x="710" y="1453"/>
                    </a:lnTo>
                    <a:lnTo>
                      <a:pt x="717" y="1476"/>
                    </a:lnTo>
                    <a:lnTo>
                      <a:pt x="720" y="1487"/>
                    </a:lnTo>
                    <a:lnTo>
                      <a:pt x="722" y="1497"/>
                    </a:lnTo>
                    <a:lnTo>
                      <a:pt x="723" y="1507"/>
                    </a:lnTo>
                    <a:lnTo>
                      <a:pt x="723" y="1516"/>
                    </a:lnTo>
                    <a:lnTo>
                      <a:pt x="707" y="1512"/>
                    </a:lnTo>
                    <a:lnTo>
                      <a:pt x="665" y="1504"/>
                    </a:lnTo>
                    <a:lnTo>
                      <a:pt x="636" y="1499"/>
                    </a:lnTo>
                    <a:lnTo>
                      <a:pt x="602" y="1494"/>
                    </a:lnTo>
                    <a:lnTo>
                      <a:pt x="567" y="1489"/>
                    </a:lnTo>
                    <a:lnTo>
                      <a:pt x="529" y="1484"/>
                    </a:lnTo>
                    <a:lnTo>
                      <a:pt x="490" y="1481"/>
                    </a:lnTo>
                    <a:lnTo>
                      <a:pt x="451" y="1479"/>
                    </a:lnTo>
                    <a:lnTo>
                      <a:pt x="413" y="1479"/>
                    </a:lnTo>
                    <a:lnTo>
                      <a:pt x="395" y="1480"/>
                    </a:lnTo>
                    <a:lnTo>
                      <a:pt x="377" y="1481"/>
                    </a:lnTo>
                    <a:lnTo>
                      <a:pt x="359" y="1483"/>
                    </a:lnTo>
                    <a:lnTo>
                      <a:pt x="342" y="1486"/>
                    </a:lnTo>
                    <a:lnTo>
                      <a:pt x="327" y="1489"/>
                    </a:lnTo>
                    <a:lnTo>
                      <a:pt x="312" y="1493"/>
                    </a:lnTo>
                    <a:lnTo>
                      <a:pt x="298" y="1498"/>
                    </a:lnTo>
                    <a:lnTo>
                      <a:pt x="285" y="1504"/>
                    </a:lnTo>
                    <a:lnTo>
                      <a:pt x="274" y="1511"/>
                    </a:lnTo>
                    <a:lnTo>
                      <a:pt x="264" y="1519"/>
                    </a:lnTo>
                    <a:lnTo>
                      <a:pt x="273" y="1522"/>
                    </a:lnTo>
                    <a:lnTo>
                      <a:pt x="280" y="1527"/>
                    </a:lnTo>
                    <a:lnTo>
                      <a:pt x="283" y="1531"/>
                    </a:lnTo>
                    <a:lnTo>
                      <a:pt x="286" y="1535"/>
                    </a:lnTo>
                    <a:lnTo>
                      <a:pt x="288" y="1539"/>
                    </a:lnTo>
                    <a:lnTo>
                      <a:pt x="290" y="1544"/>
                    </a:lnTo>
                    <a:lnTo>
                      <a:pt x="292" y="1551"/>
                    </a:lnTo>
                    <a:lnTo>
                      <a:pt x="293" y="1561"/>
                    </a:lnTo>
                    <a:lnTo>
                      <a:pt x="296" y="1588"/>
                    </a:lnTo>
                    <a:lnTo>
                      <a:pt x="297" y="1623"/>
                    </a:lnTo>
                    <a:lnTo>
                      <a:pt x="297" y="1665"/>
                    </a:lnTo>
                    <a:lnTo>
                      <a:pt x="296" y="1714"/>
                    </a:lnTo>
                    <a:lnTo>
                      <a:pt x="295" y="1767"/>
                    </a:lnTo>
                    <a:lnTo>
                      <a:pt x="290" y="1884"/>
                    </a:lnTo>
                    <a:lnTo>
                      <a:pt x="284" y="2007"/>
                    </a:lnTo>
                    <a:lnTo>
                      <a:pt x="278" y="2126"/>
                    </a:lnTo>
                    <a:lnTo>
                      <a:pt x="273" y="2233"/>
                    </a:lnTo>
                    <a:lnTo>
                      <a:pt x="269" y="2316"/>
                    </a:lnTo>
                    <a:lnTo>
                      <a:pt x="268" y="2349"/>
                    </a:lnTo>
                    <a:lnTo>
                      <a:pt x="268" y="2381"/>
                    </a:lnTo>
                    <a:lnTo>
                      <a:pt x="269" y="2411"/>
                    </a:lnTo>
                    <a:lnTo>
                      <a:pt x="271" y="2440"/>
                    </a:lnTo>
                    <a:lnTo>
                      <a:pt x="275" y="2468"/>
                    </a:lnTo>
                    <a:lnTo>
                      <a:pt x="278" y="2495"/>
                    </a:lnTo>
                    <a:lnTo>
                      <a:pt x="283" y="2522"/>
                    </a:lnTo>
                    <a:lnTo>
                      <a:pt x="289" y="2548"/>
                    </a:lnTo>
                    <a:lnTo>
                      <a:pt x="296" y="2573"/>
                    </a:lnTo>
                    <a:lnTo>
                      <a:pt x="304" y="2599"/>
                    </a:lnTo>
                    <a:lnTo>
                      <a:pt x="312" y="2625"/>
                    </a:lnTo>
                    <a:lnTo>
                      <a:pt x="322" y="2652"/>
                    </a:lnTo>
                    <a:lnTo>
                      <a:pt x="343" y="2708"/>
                    </a:lnTo>
                    <a:lnTo>
                      <a:pt x="368" y="2769"/>
                    </a:lnTo>
                    <a:lnTo>
                      <a:pt x="400" y="2847"/>
                    </a:lnTo>
                    <a:lnTo>
                      <a:pt x="440" y="2950"/>
                    </a:lnTo>
                    <a:lnTo>
                      <a:pt x="488" y="3074"/>
                    </a:lnTo>
                    <a:lnTo>
                      <a:pt x="539" y="3209"/>
                    </a:lnTo>
                    <a:lnTo>
                      <a:pt x="593" y="3351"/>
                    </a:lnTo>
                    <a:lnTo>
                      <a:pt x="647" y="3495"/>
                    </a:lnTo>
                    <a:lnTo>
                      <a:pt x="698" y="3633"/>
                    </a:lnTo>
                    <a:lnTo>
                      <a:pt x="744" y="3760"/>
                    </a:lnTo>
                    <a:lnTo>
                      <a:pt x="766" y="3818"/>
                    </a:lnTo>
                    <a:lnTo>
                      <a:pt x="788" y="3874"/>
                    </a:lnTo>
                    <a:lnTo>
                      <a:pt x="811" y="3929"/>
                    </a:lnTo>
                    <a:lnTo>
                      <a:pt x="834" y="3979"/>
                    </a:lnTo>
                    <a:lnTo>
                      <a:pt x="856" y="4027"/>
                    </a:lnTo>
                    <a:lnTo>
                      <a:pt x="879" y="4071"/>
                    </a:lnTo>
                    <a:lnTo>
                      <a:pt x="900" y="4112"/>
                    </a:lnTo>
                    <a:lnTo>
                      <a:pt x="921" y="4149"/>
                    </a:lnTo>
                    <a:lnTo>
                      <a:pt x="940" y="4183"/>
                    </a:lnTo>
                    <a:lnTo>
                      <a:pt x="957" y="4212"/>
                    </a:lnTo>
                    <a:lnTo>
                      <a:pt x="987" y="4259"/>
                    </a:lnTo>
                    <a:lnTo>
                      <a:pt x="1006" y="4288"/>
                    </a:lnTo>
                    <a:lnTo>
                      <a:pt x="1013" y="4299"/>
                    </a:lnTo>
                    <a:lnTo>
                      <a:pt x="1119" y="4320"/>
                    </a:lnTo>
                    <a:lnTo>
                      <a:pt x="878" y="4503"/>
                    </a:lnTo>
                    <a:lnTo>
                      <a:pt x="886" y="4529"/>
                    </a:lnTo>
                    <a:lnTo>
                      <a:pt x="895" y="4556"/>
                    </a:lnTo>
                    <a:lnTo>
                      <a:pt x="904" y="4582"/>
                    </a:lnTo>
                    <a:lnTo>
                      <a:pt x="914" y="4607"/>
                    </a:lnTo>
                    <a:lnTo>
                      <a:pt x="938" y="4599"/>
                    </a:lnTo>
                    <a:lnTo>
                      <a:pt x="961" y="4591"/>
                    </a:lnTo>
                    <a:lnTo>
                      <a:pt x="982" y="4583"/>
                    </a:lnTo>
                    <a:lnTo>
                      <a:pt x="999" y="4574"/>
                    </a:lnTo>
                    <a:lnTo>
                      <a:pt x="1006" y="4571"/>
                    </a:lnTo>
                    <a:lnTo>
                      <a:pt x="1014" y="4568"/>
                    </a:lnTo>
                    <a:lnTo>
                      <a:pt x="1022" y="4567"/>
                    </a:lnTo>
                    <a:lnTo>
                      <a:pt x="1031" y="4566"/>
                    </a:lnTo>
                    <a:lnTo>
                      <a:pt x="1050" y="4564"/>
                    </a:lnTo>
                    <a:lnTo>
                      <a:pt x="1069" y="4563"/>
                    </a:lnTo>
                    <a:lnTo>
                      <a:pt x="1078" y="4562"/>
                    </a:lnTo>
                    <a:lnTo>
                      <a:pt x="1087" y="4560"/>
                    </a:lnTo>
                    <a:lnTo>
                      <a:pt x="1095" y="4557"/>
                    </a:lnTo>
                    <a:lnTo>
                      <a:pt x="1102" y="4554"/>
                    </a:lnTo>
                    <a:lnTo>
                      <a:pt x="1108" y="4549"/>
                    </a:lnTo>
                    <a:lnTo>
                      <a:pt x="1113" y="4542"/>
                    </a:lnTo>
                    <a:lnTo>
                      <a:pt x="1117" y="4535"/>
                    </a:lnTo>
                    <a:lnTo>
                      <a:pt x="1119" y="4525"/>
                    </a:lnTo>
                    <a:lnTo>
                      <a:pt x="1121" y="4503"/>
                    </a:lnTo>
                    <a:lnTo>
                      <a:pt x="1122" y="4480"/>
                    </a:lnTo>
                    <a:lnTo>
                      <a:pt x="1124" y="4456"/>
                    </a:lnTo>
                    <a:lnTo>
                      <a:pt x="1127" y="4434"/>
                    </a:lnTo>
                    <a:lnTo>
                      <a:pt x="1129" y="4423"/>
                    </a:lnTo>
                    <a:lnTo>
                      <a:pt x="1131" y="4413"/>
                    </a:lnTo>
                    <a:lnTo>
                      <a:pt x="1134" y="4403"/>
                    </a:lnTo>
                    <a:lnTo>
                      <a:pt x="1138" y="4395"/>
                    </a:lnTo>
                    <a:lnTo>
                      <a:pt x="1142" y="4387"/>
                    </a:lnTo>
                    <a:lnTo>
                      <a:pt x="1147" y="4380"/>
                    </a:lnTo>
                    <a:lnTo>
                      <a:pt x="1154" y="4374"/>
                    </a:lnTo>
                    <a:lnTo>
                      <a:pt x="1161" y="4369"/>
                    </a:lnTo>
                    <a:lnTo>
                      <a:pt x="1178" y="4362"/>
                    </a:lnTo>
                    <a:lnTo>
                      <a:pt x="1195" y="4357"/>
                    </a:lnTo>
                    <a:lnTo>
                      <a:pt x="1214" y="4352"/>
                    </a:lnTo>
                    <a:lnTo>
                      <a:pt x="1233" y="4349"/>
                    </a:lnTo>
                    <a:lnTo>
                      <a:pt x="1272" y="4342"/>
                    </a:lnTo>
                    <a:lnTo>
                      <a:pt x="1291" y="4339"/>
                    </a:lnTo>
                    <a:lnTo>
                      <a:pt x="1310" y="4334"/>
                    </a:lnTo>
                    <a:lnTo>
                      <a:pt x="1326" y="4328"/>
                    </a:lnTo>
                    <a:lnTo>
                      <a:pt x="1342" y="4322"/>
                    </a:lnTo>
                    <a:lnTo>
                      <a:pt x="1358" y="4314"/>
                    </a:lnTo>
                    <a:lnTo>
                      <a:pt x="1374" y="4306"/>
                    </a:lnTo>
                    <a:lnTo>
                      <a:pt x="1399" y="4290"/>
                    </a:lnTo>
                    <a:lnTo>
                      <a:pt x="1416" y="4280"/>
                    </a:lnTo>
                    <a:lnTo>
                      <a:pt x="1432" y="4254"/>
                    </a:lnTo>
                    <a:lnTo>
                      <a:pt x="1441" y="4241"/>
                    </a:lnTo>
                    <a:lnTo>
                      <a:pt x="1450" y="4230"/>
                    </a:lnTo>
                    <a:lnTo>
                      <a:pt x="1459" y="4221"/>
                    </a:lnTo>
                    <a:lnTo>
                      <a:pt x="1468" y="4213"/>
                    </a:lnTo>
                    <a:lnTo>
                      <a:pt x="1473" y="4210"/>
                    </a:lnTo>
                    <a:lnTo>
                      <a:pt x="1478" y="4208"/>
                    </a:lnTo>
                    <a:lnTo>
                      <a:pt x="1482" y="4207"/>
                    </a:lnTo>
                    <a:lnTo>
                      <a:pt x="1487" y="4207"/>
                    </a:lnTo>
                    <a:lnTo>
                      <a:pt x="1529" y="4208"/>
                    </a:lnTo>
                    <a:lnTo>
                      <a:pt x="1586" y="4209"/>
                    </a:lnTo>
                    <a:lnTo>
                      <a:pt x="1617" y="4210"/>
                    </a:lnTo>
                    <a:lnTo>
                      <a:pt x="1648" y="4210"/>
                    </a:lnTo>
                    <a:lnTo>
                      <a:pt x="1678" y="4209"/>
                    </a:lnTo>
                    <a:lnTo>
                      <a:pt x="1706" y="4207"/>
                    </a:lnTo>
                    <a:lnTo>
                      <a:pt x="1720" y="4204"/>
                    </a:lnTo>
                    <a:lnTo>
                      <a:pt x="1734" y="4200"/>
                    </a:lnTo>
                    <a:lnTo>
                      <a:pt x="1750" y="4193"/>
                    </a:lnTo>
                    <a:lnTo>
                      <a:pt x="1766" y="4185"/>
                    </a:lnTo>
                    <a:lnTo>
                      <a:pt x="1783" y="4175"/>
                    </a:lnTo>
                    <a:lnTo>
                      <a:pt x="1799" y="4164"/>
                    </a:lnTo>
                    <a:lnTo>
                      <a:pt x="1815" y="4151"/>
                    </a:lnTo>
                    <a:lnTo>
                      <a:pt x="1831" y="4138"/>
                    </a:lnTo>
                    <a:lnTo>
                      <a:pt x="1846" y="4123"/>
                    </a:lnTo>
                    <a:lnTo>
                      <a:pt x="1860" y="4108"/>
                    </a:lnTo>
                    <a:lnTo>
                      <a:pt x="1872" y="4093"/>
                    </a:lnTo>
                    <a:lnTo>
                      <a:pt x="1884" y="4077"/>
                    </a:lnTo>
                    <a:lnTo>
                      <a:pt x="1894" y="4061"/>
                    </a:lnTo>
                    <a:lnTo>
                      <a:pt x="1902" y="4046"/>
                    </a:lnTo>
                    <a:lnTo>
                      <a:pt x="1908" y="4030"/>
                    </a:lnTo>
                    <a:lnTo>
                      <a:pt x="1912" y="4016"/>
                    </a:lnTo>
                    <a:lnTo>
                      <a:pt x="1915" y="4001"/>
                    </a:lnTo>
                    <a:lnTo>
                      <a:pt x="1919" y="3987"/>
                    </a:lnTo>
                    <a:lnTo>
                      <a:pt x="1924" y="3972"/>
                    </a:lnTo>
                    <a:lnTo>
                      <a:pt x="1929" y="3958"/>
                    </a:lnTo>
                    <a:lnTo>
                      <a:pt x="1941" y="3932"/>
                    </a:lnTo>
                    <a:lnTo>
                      <a:pt x="1953" y="3908"/>
                    </a:lnTo>
                    <a:lnTo>
                      <a:pt x="1964" y="3888"/>
                    </a:lnTo>
                    <a:lnTo>
                      <a:pt x="1974" y="3872"/>
                    </a:lnTo>
                    <a:lnTo>
                      <a:pt x="1983" y="3859"/>
                    </a:lnTo>
                    <a:lnTo>
                      <a:pt x="1986" y="3858"/>
                    </a:lnTo>
                    <a:lnTo>
                      <a:pt x="1995" y="3855"/>
                    </a:lnTo>
                    <a:lnTo>
                      <a:pt x="2010" y="3849"/>
                    </a:lnTo>
                    <a:lnTo>
                      <a:pt x="2031" y="3839"/>
                    </a:lnTo>
                    <a:lnTo>
                      <a:pt x="2042" y="3832"/>
                    </a:lnTo>
                    <a:lnTo>
                      <a:pt x="2056" y="3823"/>
                    </a:lnTo>
                    <a:lnTo>
                      <a:pt x="2070" y="3814"/>
                    </a:lnTo>
                    <a:lnTo>
                      <a:pt x="2085" y="3802"/>
                    </a:lnTo>
                    <a:lnTo>
                      <a:pt x="2101" y="3789"/>
                    </a:lnTo>
                    <a:lnTo>
                      <a:pt x="2119" y="3774"/>
                    </a:lnTo>
                    <a:lnTo>
                      <a:pt x="2137" y="3758"/>
                    </a:lnTo>
                    <a:lnTo>
                      <a:pt x="2156" y="3739"/>
                    </a:lnTo>
                    <a:lnTo>
                      <a:pt x="2184" y="3707"/>
                    </a:lnTo>
                    <a:lnTo>
                      <a:pt x="2212" y="3674"/>
                    </a:lnTo>
                    <a:lnTo>
                      <a:pt x="2224" y="3657"/>
                    </a:lnTo>
                    <a:lnTo>
                      <a:pt x="2237" y="3640"/>
                    </a:lnTo>
                    <a:lnTo>
                      <a:pt x="2248" y="3623"/>
                    </a:lnTo>
                    <a:lnTo>
                      <a:pt x="2259" y="3605"/>
                    </a:lnTo>
                    <a:lnTo>
                      <a:pt x="2269" y="3587"/>
                    </a:lnTo>
                    <a:lnTo>
                      <a:pt x="2279" y="3569"/>
                    </a:lnTo>
                    <a:lnTo>
                      <a:pt x="2288" y="3552"/>
                    </a:lnTo>
                    <a:lnTo>
                      <a:pt x="2295" y="3534"/>
                    </a:lnTo>
                    <a:lnTo>
                      <a:pt x="2302" y="3516"/>
                    </a:lnTo>
                    <a:lnTo>
                      <a:pt x="2308" y="3499"/>
                    </a:lnTo>
                    <a:lnTo>
                      <a:pt x="2314" y="3481"/>
                    </a:lnTo>
                    <a:lnTo>
                      <a:pt x="2318" y="3464"/>
                    </a:lnTo>
                    <a:lnTo>
                      <a:pt x="2321" y="3443"/>
                    </a:lnTo>
                    <a:lnTo>
                      <a:pt x="2323" y="3423"/>
                    </a:lnTo>
                    <a:lnTo>
                      <a:pt x="2324" y="3404"/>
                    </a:lnTo>
                    <a:lnTo>
                      <a:pt x="2322" y="338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3" name="Freeform 12"/>
              <p:cNvSpPr>
                <a:spLocks/>
              </p:cNvSpPr>
              <p:nvPr/>
            </p:nvSpPr>
            <p:spPr bwMode="auto">
              <a:xfrm>
                <a:off x="2963863" y="1298575"/>
                <a:ext cx="903288" cy="900113"/>
              </a:xfrm>
              <a:custGeom>
                <a:avLst/>
                <a:gdLst>
                  <a:gd name="T0" fmla="*/ 884778 w 3416"/>
                  <a:gd name="T1" fmla="*/ 696588 h 3401"/>
                  <a:gd name="T2" fmla="*/ 871557 w 3416"/>
                  <a:gd name="T3" fmla="*/ 615073 h 3401"/>
                  <a:gd name="T4" fmla="*/ 796459 w 3416"/>
                  <a:gd name="T5" fmla="*/ 613485 h 3401"/>
                  <a:gd name="T6" fmla="*/ 749126 w 3416"/>
                  <a:gd name="T7" fmla="*/ 601575 h 3401"/>
                  <a:gd name="T8" fmla="*/ 729030 w 3416"/>
                  <a:gd name="T9" fmla="*/ 590724 h 3401"/>
                  <a:gd name="T10" fmla="*/ 706553 w 3416"/>
                  <a:gd name="T11" fmla="*/ 560288 h 3401"/>
                  <a:gd name="T12" fmla="*/ 674822 w 3416"/>
                  <a:gd name="T13" fmla="*/ 491741 h 3401"/>
                  <a:gd name="T14" fmla="*/ 661071 w 3416"/>
                  <a:gd name="T15" fmla="*/ 468450 h 3401"/>
                  <a:gd name="T16" fmla="*/ 632778 w 3416"/>
                  <a:gd name="T17" fmla="*/ 439073 h 3401"/>
                  <a:gd name="T18" fmla="*/ 622465 w 3416"/>
                  <a:gd name="T19" fmla="*/ 423458 h 3401"/>
                  <a:gd name="T20" fmla="*/ 611094 w 3416"/>
                  <a:gd name="T21" fmla="*/ 391963 h 3401"/>
                  <a:gd name="T22" fmla="*/ 600782 w 3416"/>
                  <a:gd name="T23" fmla="*/ 385082 h 3401"/>
                  <a:gd name="T24" fmla="*/ 587825 w 3416"/>
                  <a:gd name="T25" fmla="*/ 364174 h 3401"/>
                  <a:gd name="T26" fmla="*/ 568521 w 3416"/>
                  <a:gd name="T27" fmla="*/ 336120 h 3401"/>
                  <a:gd name="T28" fmla="*/ 537583 w 3416"/>
                  <a:gd name="T29" fmla="*/ 321563 h 3401"/>
                  <a:gd name="T30" fmla="*/ 528064 w 3416"/>
                  <a:gd name="T31" fmla="*/ 307801 h 3401"/>
                  <a:gd name="T32" fmla="*/ 505059 w 3416"/>
                  <a:gd name="T33" fmla="*/ 257515 h 3401"/>
                  <a:gd name="T34" fmla="*/ 501885 w 3416"/>
                  <a:gd name="T35" fmla="*/ 237930 h 3401"/>
                  <a:gd name="T36" fmla="*/ 512991 w 3416"/>
                  <a:gd name="T37" fmla="*/ 199290 h 3401"/>
                  <a:gd name="T38" fmla="*/ 505059 w 3416"/>
                  <a:gd name="T39" fmla="*/ 139741 h 3401"/>
                  <a:gd name="T40" fmla="*/ 495539 w 3416"/>
                  <a:gd name="T41" fmla="*/ 89456 h 3401"/>
                  <a:gd name="T42" fmla="*/ 483111 w 3416"/>
                  <a:gd name="T43" fmla="*/ 63783 h 3401"/>
                  <a:gd name="T44" fmla="*/ 452966 w 3416"/>
                  <a:gd name="T45" fmla="*/ 529 h 3401"/>
                  <a:gd name="T46" fmla="*/ 431812 w 3416"/>
                  <a:gd name="T47" fmla="*/ 1853 h 3401"/>
                  <a:gd name="T48" fmla="*/ 399023 w 3416"/>
                  <a:gd name="T49" fmla="*/ 16938 h 3401"/>
                  <a:gd name="T50" fmla="*/ 369671 w 3416"/>
                  <a:gd name="T51" fmla="*/ 46051 h 3401"/>
                  <a:gd name="T52" fmla="*/ 360945 w 3416"/>
                  <a:gd name="T53" fmla="*/ 64048 h 3401"/>
                  <a:gd name="T54" fmla="*/ 356979 w 3416"/>
                  <a:gd name="T55" fmla="*/ 99248 h 3401"/>
                  <a:gd name="T56" fmla="*/ 364118 w 3416"/>
                  <a:gd name="T57" fmla="*/ 196908 h 3401"/>
                  <a:gd name="T58" fmla="*/ 365440 w 3416"/>
                  <a:gd name="T59" fmla="*/ 263867 h 3401"/>
                  <a:gd name="T60" fmla="*/ 354863 w 3416"/>
                  <a:gd name="T61" fmla="*/ 313624 h 3401"/>
                  <a:gd name="T62" fmla="*/ 345344 w 3416"/>
                  <a:gd name="T63" fmla="*/ 332150 h 3401"/>
                  <a:gd name="T64" fmla="*/ 312555 w 3416"/>
                  <a:gd name="T65" fmla="*/ 366821 h 3401"/>
                  <a:gd name="T66" fmla="*/ 272097 w 3416"/>
                  <a:gd name="T67" fmla="*/ 397521 h 3401"/>
                  <a:gd name="T68" fmla="*/ 246183 w 3416"/>
                  <a:gd name="T69" fmla="*/ 407049 h 3401"/>
                  <a:gd name="T70" fmla="*/ 216038 w 3416"/>
                  <a:gd name="T71" fmla="*/ 415518 h 3401"/>
                  <a:gd name="T72" fmla="*/ 203874 w 3416"/>
                  <a:gd name="T73" fmla="*/ 425840 h 3401"/>
                  <a:gd name="T74" fmla="*/ 204932 w 3416"/>
                  <a:gd name="T75" fmla="*/ 435632 h 3401"/>
                  <a:gd name="T76" fmla="*/ 215245 w 3416"/>
                  <a:gd name="T77" fmla="*/ 446484 h 3401"/>
                  <a:gd name="T78" fmla="*/ 225822 w 3416"/>
                  <a:gd name="T79" fmla="*/ 448866 h 3401"/>
                  <a:gd name="T80" fmla="*/ 222913 w 3416"/>
                  <a:gd name="T81" fmla="*/ 456011 h 3401"/>
                  <a:gd name="T82" fmla="*/ 186158 w 3416"/>
                  <a:gd name="T83" fmla="*/ 481948 h 3401"/>
                  <a:gd name="T84" fmla="*/ 150989 w 3416"/>
                  <a:gd name="T85" fmla="*/ 495181 h 3401"/>
                  <a:gd name="T86" fmla="*/ 125339 w 3416"/>
                  <a:gd name="T87" fmla="*/ 497034 h 3401"/>
                  <a:gd name="T88" fmla="*/ 47597 w 3416"/>
                  <a:gd name="T89" fmla="*/ 493329 h 3401"/>
                  <a:gd name="T90" fmla="*/ 24856 w 3416"/>
                  <a:gd name="T91" fmla="*/ 498093 h 3401"/>
                  <a:gd name="T92" fmla="*/ 11899 w 3416"/>
                  <a:gd name="T93" fmla="*/ 509208 h 3401"/>
                  <a:gd name="T94" fmla="*/ 793 w 3416"/>
                  <a:gd name="T95" fmla="*/ 537792 h 3401"/>
                  <a:gd name="T96" fmla="*/ 2644 w 3416"/>
                  <a:gd name="T97" fmla="*/ 562670 h 3401"/>
                  <a:gd name="T98" fmla="*/ 23005 w 3416"/>
                  <a:gd name="T99" fmla="*/ 587813 h 3401"/>
                  <a:gd name="T100" fmla="*/ 65843 w 3416"/>
                  <a:gd name="T101" fmla="*/ 615867 h 3401"/>
                  <a:gd name="T102" fmla="*/ 115555 w 3416"/>
                  <a:gd name="T103" fmla="*/ 626189 h 3401"/>
                  <a:gd name="T104" fmla="*/ 134330 w 3416"/>
                  <a:gd name="T105" fmla="*/ 628306 h 3401"/>
                  <a:gd name="T106" fmla="*/ 197264 w 3416"/>
                  <a:gd name="T107" fmla="*/ 651596 h 3401"/>
                  <a:gd name="T108" fmla="*/ 296689 w 3416"/>
                  <a:gd name="T109" fmla="*/ 693942 h 3401"/>
                  <a:gd name="T110" fmla="*/ 492366 w 3416"/>
                  <a:gd name="T111" fmla="*/ 778898 h 3401"/>
                  <a:gd name="T112" fmla="*/ 601839 w 3416"/>
                  <a:gd name="T113" fmla="*/ 831566 h 3401"/>
                  <a:gd name="T114" fmla="*/ 672177 w 3416"/>
                  <a:gd name="T115" fmla="*/ 855915 h 3401"/>
                  <a:gd name="T116" fmla="*/ 790377 w 3416"/>
                  <a:gd name="T117" fmla="*/ 883704 h 3401"/>
                  <a:gd name="T118" fmla="*/ 902495 w 3416"/>
                  <a:gd name="T119" fmla="*/ 896937 h 3401"/>
                  <a:gd name="T120" fmla="*/ 890860 w 3416"/>
                  <a:gd name="T121" fmla="*/ 788691 h 340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416" h="3401">
                    <a:moveTo>
                      <a:pt x="3359" y="2799"/>
                    </a:moveTo>
                    <a:lnTo>
                      <a:pt x="3359" y="2799"/>
                    </a:lnTo>
                    <a:lnTo>
                      <a:pt x="3357" y="2758"/>
                    </a:lnTo>
                    <a:lnTo>
                      <a:pt x="3354" y="2716"/>
                    </a:lnTo>
                    <a:lnTo>
                      <a:pt x="3351" y="2673"/>
                    </a:lnTo>
                    <a:lnTo>
                      <a:pt x="3346" y="2632"/>
                    </a:lnTo>
                    <a:lnTo>
                      <a:pt x="3336" y="2552"/>
                    </a:lnTo>
                    <a:lnTo>
                      <a:pt x="3325" y="2479"/>
                    </a:lnTo>
                    <a:lnTo>
                      <a:pt x="3314" y="2417"/>
                    </a:lnTo>
                    <a:lnTo>
                      <a:pt x="3304" y="2368"/>
                    </a:lnTo>
                    <a:lnTo>
                      <a:pt x="3296" y="2324"/>
                    </a:lnTo>
                    <a:lnTo>
                      <a:pt x="3089" y="2324"/>
                    </a:lnTo>
                    <a:lnTo>
                      <a:pt x="3070" y="2324"/>
                    </a:lnTo>
                    <a:lnTo>
                      <a:pt x="3048" y="2322"/>
                    </a:lnTo>
                    <a:lnTo>
                      <a:pt x="3012" y="2318"/>
                    </a:lnTo>
                    <a:lnTo>
                      <a:pt x="2972" y="2311"/>
                    </a:lnTo>
                    <a:lnTo>
                      <a:pt x="2932" y="2303"/>
                    </a:lnTo>
                    <a:lnTo>
                      <a:pt x="2891" y="2292"/>
                    </a:lnTo>
                    <a:lnTo>
                      <a:pt x="2871" y="2286"/>
                    </a:lnTo>
                    <a:lnTo>
                      <a:pt x="2852" y="2280"/>
                    </a:lnTo>
                    <a:lnTo>
                      <a:pt x="2833" y="2273"/>
                    </a:lnTo>
                    <a:lnTo>
                      <a:pt x="2815" y="2266"/>
                    </a:lnTo>
                    <a:lnTo>
                      <a:pt x="2798" y="2258"/>
                    </a:lnTo>
                    <a:lnTo>
                      <a:pt x="2783" y="2250"/>
                    </a:lnTo>
                    <a:lnTo>
                      <a:pt x="2769" y="2241"/>
                    </a:lnTo>
                    <a:lnTo>
                      <a:pt x="2757" y="2232"/>
                    </a:lnTo>
                    <a:lnTo>
                      <a:pt x="2743" y="2220"/>
                    </a:lnTo>
                    <a:lnTo>
                      <a:pt x="2730" y="2204"/>
                    </a:lnTo>
                    <a:lnTo>
                      <a:pt x="2715" y="2186"/>
                    </a:lnTo>
                    <a:lnTo>
                      <a:pt x="2701" y="2165"/>
                    </a:lnTo>
                    <a:lnTo>
                      <a:pt x="2687" y="2142"/>
                    </a:lnTo>
                    <a:lnTo>
                      <a:pt x="2672" y="2117"/>
                    </a:lnTo>
                    <a:lnTo>
                      <a:pt x="2658" y="2091"/>
                    </a:lnTo>
                    <a:lnTo>
                      <a:pt x="2644" y="2064"/>
                    </a:lnTo>
                    <a:lnTo>
                      <a:pt x="2617" y="2008"/>
                    </a:lnTo>
                    <a:lnTo>
                      <a:pt x="2592" y="1953"/>
                    </a:lnTo>
                    <a:lnTo>
                      <a:pt x="2570" y="1902"/>
                    </a:lnTo>
                    <a:lnTo>
                      <a:pt x="2552" y="1858"/>
                    </a:lnTo>
                    <a:lnTo>
                      <a:pt x="2543" y="1838"/>
                    </a:lnTo>
                    <a:lnTo>
                      <a:pt x="2534" y="1820"/>
                    </a:lnTo>
                    <a:lnTo>
                      <a:pt x="2523" y="1803"/>
                    </a:lnTo>
                    <a:lnTo>
                      <a:pt x="2512" y="1785"/>
                    </a:lnTo>
                    <a:lnTo>
                      <a:pt x="2500" y="1770"/>
                    </a:lnTo>
                    <a:lnTo>
                      <a:pt x="2488" y="1755"/>
                    </a:lnTo>
                    <a:lnTo>
                      <a:pt x="2476" y="1742"/>
                    </a:lnTo>
                    <a:lnTo>
                      <a:pt x="2463" y="1728"/>
                    </a:lnTo>
                    <a:lnTo>
                      <a:pt x="2438" y="1704"/>
                    </a:lnTo>
                    <a:lnTo>
                      <a:pt x="2414" y="1680"/>
                    </a:lnTo>
                    <a:lnTo>
                      <a:pt x="2393" y="1659"/>
                    </a:lnTo>
                    <a:lnTo>
                      <a:pt x="2383" y="1648"/>
                    </a:lnTo>
                    <a:lnTo>
                      <a:pt x="2375" y="1637"/>
                    </a:lnTo>
                    <a:lnTo>
                      <a:pt x="2368" y="1627"/>
                    </a:lnTo>
                    <a:lnTo>
                      <a:pt x="2361" y="1614"/>
                    </a:lnTo>
                    <a:lnTo>
                      <a:pt x="2354" y="1600"/>
                    </a:lnTo>
                    <a:lnTo>
                      <a:pt x="2347" y="1585"/>
                    </a:lnTo>
                    <a:lnTo>
                      <a:pt x="2337" y="1560"/>
                    </a:lnTo>
                    <a:lnTo>
                      <a:pt x="2328" y="1534"/>
                    </a:lnTo>
                    <a:lnTo>
                      <a:pt x="2319" y="1507"/>
                    </a:lnTo>
                    <a:lnTo>
                      <a:pt x="2311" y="1481"/>
                    </a:lnTo>
                    <a:lnTo>
                      <a:pt x="2283" y="1503"/>
                    </a:lnTo>
                    <a:lnTo>
                      <a:pt x="2282" y="1498"/>
                    </a:lnTo>
                    <a:lnTo>
                      <a:pt x="2280" y="1485"/>
                    </a:lnTo>
                    <a:lnTo>
                      <a:pt x="2276" y="1466"/>
                    </a:lnTo>
                    <a:lnTo>
                      <a:pt x="2272" y="1455"/>
                    </a:lnTo>
                    <a:lnTo>
                      <a:pt x="2267" y="1443"/>
                    </a:lnTo>
                    <a:lnTo>
                      <a:pt x="2261" y="1430"/>
                    </a:lnTo>
                    <a:lnTo>
                      <a:pt x="2254" y="1417"/>
                    </a:lnTo>
                    <a:lnTo>
                      <a:pt x="2245" y="1403"/>
                    </a:lnTo>
                    <a:lnTo>
                      <a:pt x="2235" y="1389"/>
                    </a:lnTo>
                    <a:lnTo>
                      <a:pt x="2223" y="1376"/>
                    </a:lnTo>
                    <a:lnTo>
                      <a:pt x="2210" y="1363"/>
                    </a:lnTo>
                    <a:lnTo>
                      <a:pt x="2194" y="1351"/>
                    </a:lnTo>
                    <a:lnTo>
                      <a:pt x="2177" y="1340"/>
                    </a:lnTo>
                    <a:lnTo>
                      <a:pt x="2150" y="1270"/>
                    </a:lnTo>
                    <a:lnTo>
                      <a:pt x="2128" y="1262"/>
                    </a:lnTo>
                    <a:lnTo>
                      <a:pt x="2106" y="1254"/>
                    </a:lnTo>
                    <a:lnTo>
                      <a:pt x="2085" y="1245"/>
                    </a:lnTo>
                    <a:lnTo>
                      <a:pt x="2066" y="1235"/>
                    </a:lnTo>
                    <a:lnTo>
                      <a:pt x="2048" y="1225"/>
                    </a:lnTo>
                    <a:lnTo>
                      <a:pt x="2033" y="1215"/>
                    </a:lnTo>
                    <a:lnTo>
                      <a:pt x="2027" y="1209"/>
                    </a:lnTo>
                    <a:lnTo>
                      <a:pt x="2022" y="1203"/>
                    </a:lnTo>
                    <a:lnTo>
                      <a:pt x="2017" y="1198"/>
                    </a:lnTo>
                    <a:lnTo>
                      <a:pt x="2013" y="1192"/>
                    </a:lnTo>
                    <a:lnTo>
                      <a:pt x="1997" y="1163"/>
                    </a:lnTo>
                    <a:lnTo>
                      <a:pt x="1978" y="1125"/>
                    </a:lnTo>
                    <a:lnTo>
                      <a:pt x="1956" y="1083"/>
                    </a:lnTo>
                    <a:lnTo>
                      <a:pt x="1935" y="1038"/>
                    </a:lnTo>
                    <a:lnTo>
                      <a:pt x="1926" y="1015"/>
                    </a:lnTo>
                    <a:lnTo>
                      <a:pt x="1917" y="994"/>
                    </a:lnTo>
                    <a:lnTo>
                      <a:pt x="1910" y="973"/>
                    </a:lnTo>
                    <a:lnTo>
                      <a:pt x="1904" y="953"/>
                    </a:lnTo>
                    <a:lnTo>
                      <a:pt x="1900" y="935"/>
                    </a:lnTo>
                    <a:lnTo>
                      <a:pt x="1897" y="919"/>
                    </a:lnTo>
                    <a:lnTo>
                      <a:pt x="1897" y="912"/>
                    </a:lnTo>
                    <a:lnTo>
                      <a:pt x="1897" y="905"/>
                    </a:lnTo>
                    <a:lnTo>
                      <a:pt x="1898" y="899"/>
                    </a:lnTo>
                    <a:lnTo>
                      <a:pt x="1900" y="894"/>
                    </a:lnTo>
                    <a:lnTo>
                      <a:pt x="1908" y="870"/>
                    </a:lnTo>
                    <a:lnTo>
                      <a:pt x="1918" y="837"/>
                    </a:lnTo>
                    <a:lnTo>
                      <a:pt x="1940" y="753"/>
                    </a:lnTo>
                    <a:lnTo>
                      <a:pt x="1935" y="731"/>
                    </a:lnTo>
                    <a:lnTo>
                      <a:pt x="1930" y="707"/>
                    </a:lnTo>
                    <a:lnTo>
                      <a:pt x="1926" y="681"/>
                    </a:lnTo>
                    <a:lnTo>
                      <a:pt x="1923" y="652"/>
                    </a:lnTo>
                    <a:lnTo>
                      <a:pt x="1916" y="592"/>
                    </a:lnTo>
                    <a:lnTo>
                      <a:pt x="1910" y="528"/>
                    </a:lnTo>
                    <a:lnTo>
                      <a:pt x="1903" y="466"/>
                    </a:lnTo>
                    <a:lnTo>
                      <a:pt x="1899" y="437"/>
                    </a:lnTo>
                    <a:lnTo>
                      <a:pt x="1894" y="409"/>
                    </a:lnTo>
                    <a:lnTo>
                      <a:pt x="1888" y="383"/>
                    </a:lnTo>
                    <a:lnTo>
                      <a:pt x="1881" y="359"/>
                    </a:lnTo>
                    <a:lnTo>
                      <a:pt x="1874" y="338"/>
                    </a:lnTo>
                    <a:lnTo>
                      <a:pt x="1869" y="329"/>
                    </a:lnTo>
                    <a:lnTo>
                      <a:pt x="1865" y="321"/>
                    </a:lnTo>
                    <a:lnTo>
                      <a:pt x="1854" y="301"/>
                    </a:lnTo>
                    <a:lnTo>
                      <a:pt x="1842" y="275"/>
                    </a:lnTo>
                    <a:lnTo>
                      <a:pt x="1827" y="241"/>
                    </a:lnTo>
                    <a:lnTo>
                      <a:pt x="1812" y="202"/>
                    </a:lnTo>
                    <a:lnTo>
                      <a:pt x="1777" y="111"/>
                    </a:lnTo>
                    <a:lnTo>
                      <a:pt x="1740" y="8"/>
                    </a:lnTo>
                    <a:lnTo>
                      <a:pt x="1727" y="4"/>
                    </a:lnTo>
                    <a:lnTo>
                      <a:pt x="1713" y="2"/>
                    </a:lnTo>
                    <a:lnTo>
                      <a:pt x="1700" y="0"/>
                    </a:lnTo>
                    <a:lnTo>
                      <a:pt x="1687" y="0"/>
                    </a:lnTo>
                    <a:lnTo>
                      <a:pt x="1673" y="0"/>
                    </a:lnTo>
                    <a:lnTo>
                      <a:pt x="1660" y="2"/>
                    </a:lnTo>
                    <a:lnTo>
                      <a:pt x="1647" y="3"/>
                    </a:lnTo>
                    <a:lnTo>
                      <a:pt x="1633" y="7"/>
                    </a:lnTo>
                    <a:lnTo>
                      <a:pt x="1620" y="10"/>
                    </a:lnTo>
                    <a:lnTo>
                      <a:pt x="1607" y="14"/>
                    </a:lnTo>
                    <a:lnTo>
                      <a:pt x="1582" y="24"/>
                    </a:lnTo>
                    <a:lnTo>
                      <a:pt x="1557" y="35"/>
                    </a:lnTo>
                    <a:lnTo>
                      <a:pt x="1533" y="49"/>
                    </a:lnTo>
                    <a:lnTo>
                      <a:pt x="1509" y="64"/>
                    </a:lnTo>
                    <a:lnTo>
                      <a:pt x="1487" y="81"/>
                    </a:lnTo>
                    <a:lnTo>
                      <a:pt x="1466" y="98"/>
                    </a:lnTo>
                    <a:lnTo>
                      <a:pt x="1447" y="117"/>
                    </a:lnTo>
                    <a:lnTo>
                      <a:pt x="1428" y="136"/>
                    </a:lnTo>
                    <a:lnTo>
                      <a:pt x="1412" y="155"/>
                    </a:lnTo>
                    <a:lnTo>
                      <a:pt x="1398" y="174"/>
                    </a:lnTo>
                    <a:lnTo>
                      <a:pt x="1385" y="193"/>
                    </a:lnTo>
                    <a:lnTo>
                      <a:pt x="1379" y="204"/>
                    </a:lnTo>
                    <a:lnTo>
                      <a:pt x="1373" y="216"/>
                    </a:lnTo>
                    <a:lnTo>
                      <a:pt x="1369" y="229"/>
                    </a:lnTo>
                    <a:lnTo>
                      <a:pt x="1365" y="242"/>
                    </a:lnTo>
                    <a:lnTo>
                      <a:pt x="1361" y="256"/>
                    </a:lnTo>
                    <a:lnTo>
                      <a:pt x="1358" y="271"/>
                    </a:lnTo>
                    <a:lnTo>
                      <a:pt x="1356" y="287"/>
                    </a:lnTo>
                    <a:lnTo>
                      <a:pt x="1354" y="303"/>
                    </a:lnTo>
                    <a:lnTo>
                      <a:pt x="1351" y="338"/>
                    </a:lnTo>
                    <a:lnTo>
                      <a:pt x="1350" y="375"/>
                    </a:lnTo>
                    <a:lnTo>
                      <a:pt x="1351" y="414"/>
                    </a:lnTo>
                    <a:lnTo>
                      <a:pt x="1353" y="456"/>
                    </a:lnTo>
                    <a:lnTo>
                      <a:pt x="1356" y="500"/>
                    </a:lnTo>
                    <a:lnTo>
                      <a:pt x="1360" y="545"/>
                    </a:lnTo>
                    <a:lnTo>
                      <a:pt x="1368" y="642"/>
                    </a:lnTo>
                    <a:lnTo>
                      <a:pt x="1377" y="744"/>
                    </a:lnTo>
                    <a:lnTo>
                      <a:pt x="1381" y="797"/>
                    </a:lnTo>
                    <a:lnTo>
                      <a:pt x="1384" y="851"/>
                    </a:lnTo>
                    <a:lnTo>
                      <a:pt x="1385" y="904"/>
                    </a:lnTo>
                    <a:lnTo>
                      <a:pt x="1384" y="953"/>
                    </a:lnTo>
                    <a:lnTo>
                      <a:pt x="1382" y="997"/>
                    </a:lnTo>
                    <a:lnTo>
                      <a:pt x="1377" y="1037"/>
                    </a:lnTo>
                    <a:lnTo>
                      <a:pt x="1372" y="1074"/>
                    </a:lnTo>
                    <a:lnTo>
                      <a:pt x="1365" y="1107"/>
                    </a:lnTo>
                    <a:lnTo>
                      <a:pt x="1358" y="1137"/>
                    </a:lnTo>
                    <a:lnTo>
                      <a:pt x="1350" y="1162"/>
                    </a:lnTo>
                    <a:lnTo>
                      <a:pt x="1342" y="1185"/>
                    </a:lnTo>
                    <a:lnTo>
                      <a:pt x="1334" y="1204"/>
                    </a:lnTo>
                    <a:lnTo>
                      <a:pt x="1327" y="1220"/>
                    </a:lnTo>
                    <a:lnTo>
                      <a:pt x="1320" y="1233"/>
                    </a:lnTo>
                    <a:lnTo>
                      <a:pt x="1310" y="1250"/>
                    </a:lnTo>
                    <a:lnTo>
                      <a:pt x="1306" y="1255"/>
                    </a:lnTo>
                    <a:lnTo>
                      <a:pt x="1297" y="1266"/>
                    </a:lnTo>
                    <a:lnTo>
                      <a:pt x="1271" y="1296"/>
                    </a:lnTo>
                    <a:lnTo>
                      <a:pt x="1253" y="1315"/>
                    </a:lnTo>
                    <a:lnTo>
                      <a:pt x="1232" y="1337"/>
                    </a:lnTo>
                    <a:lnTo>
                      <a:pt x="1208" y="1361"/>
                    </a:lnTo>
                    <a:lnTo>
                      <a:pt x="1182" y="1386"/>
                    </a:lnTo>
                    <a:lnTo>
                      <a:pt x="1154" y="1411"/>
                    </a:lnTo>
                    <a:lnTo>
                      <a:pt x="1124" y="1436"/>
                    </a:lnTo>
                    <a:lnTo>
                      <a:pt x="1093" y="1460"/>
                    </a:lnTo>
                    <a:lnTo>
                      <a:pt x="1061" y="1482"/>
                    </a:lnTo>
                    <a:lnTo>
                      <a:pt x="1045" y="1492"/>
                    </a:lnTo>
                    <a:lnTo>
                      <a:pt x="1029" y="1502"/>
                    </a:lnTo>
                    <a:lnTo>
                      <a:pt x="1012" y="1510"/>
                    </a:lnTo>
                    <a:lnTo>
                      <a:pt x="996" y="1518"/>
                    </a:lnTo>
                    <a:lnTo>
                      <a:pt x="979" y="1525"/>
                    </a:lnTo>
                    <a:lnTo>
                      <a:pt x="963" y="1530"/>
                    </a:lnTo>
                    <a:lnTo>
                      <a:pt x="947" y="1535"/>
                    </a:lnTo>
                    <a:lnTo>
                      <a:pt x="931" y="1538"/>
                    </a:lnTo>
                    <a:lnTo>
                      <a:pt x="900" y="1544"/>
                    </a:lnTo>
                    <a:lnTo>
                      <a:pt x="874" y="1550"/>
                    </a:lnTo>
                    <a:lnTo>
                      <a:pt x="852" y="1557"/>
                    </a:lnTo>
                    <a:lnTo>
                      <a:pt x="833" y="1563"/>
                    </a:lnTo>
                    <a:lnTo>
                      <a:pt x="817" y="1570"/>
                    </a:lnTo>
                    <a:lnTo>
                      <a:pt x="804" y="1578"/>
                    </a:lnTo>
                    <a:lnTo>
                      <a:pt x="793" y="1585"/>
                    </a:lnTo>
                    <a:lnTo>
                      <a:pt x="785" y="1591"/>
                    </a:lnTo>
                    <a:lnTo>
                      <a:pt x="779" y="1598"/>
                    </a:lnTo>
                    <a:lnTo>
                      <a:pt x="774" y="1604"/>
                    </a:lnTo>
                    <a:lnTo>
                      <a:pt x="771" y="1609"/>
                    </a:lnTo>
                    <a:lnTo>
                      <a:pt x="769" y="1614"/>
                    </a:lnTo>
                    <a:lnTo>
                      <a:pt x="767" y="1621"/>
                    </a:lnTo>
                    <a:lnTo>
                      <a:pt x="767" y="1623"/>
                    </a:lnTo>
                    <a:lnTo>
                      <a:pt x="770" y="1634"/>
                    </a:lnTo>
                    <a:lnTo>
                      <a:pt x="775" y="1646"/>
                    </a:lnTo>
                    <a:lnTo>
                      <a:pt x="782" y="1659"/>
                    </a:lnTo>
                    <a:lnTo>
                      <a:pt x="787" y="1665"/>
                    </a:lnTo>
                    <a:lnTo>
                      <a:pt x="792" y="1671"/>
                    </a:lnTo>
                    <a:lnTo>
                      <a:pt x="799" y="1677"/>
                    </a:lnTo>
                    <a:lnTo>
                      <a:pt x="806" y="1683"/>
                    </a:lnTo>
                    <a:lnTo>
                      <a:pt x="814" y="1687"/>
                    </a:lnTo>
                    <a:lnTo>
                      <a:pt x="823" y="1691"/>
                    </a:lnTo>
                    <a:lnTo>
                      <a:pt x="834" y="1693"/>
                    </a:lnTo>
                    <a:lnTo>
                      <a:pt x="845" y="1694"/>
                    </a:lnTo>
                    <a:lnTo>
                      <a:pt x="850" y="1694"/>
                    </a:lnTo>
                    <a:lnTo>
                      <a:pt x="854" y="1696"/>
                    </a:lnTo>
                    <a:lnTo>
                      <a:pt x="855" y="1698"/>
                    </a:lnTo>
                    <a:lnTo>
                      <a:pt x="856" y="1702"/>
                    </a:lnTo>
                    <a:lnTo>
                      <a:pt x="854" y="1706"/>
                    </a:lnTo>
                    <a:lnTo>
                      <a:pt x="852" y="1711"/>
                    </a:lnTo>
                    <a:lnTo>
                      <a:pt x="848" y="1716"/>
                    </a:lnTo>
                    <a:lnTo>
                      <a:pt x="843" y="1723"/>
                    </a:lnTo>
                    <a:lnTo>
                      <a:pt x="829" y="1737"/>
                    </a:lnTo>
                    <a:lnTo>
                      <a:pt x="810" y="1752"/>
                    </a:lnTo>
                    <a:lnTo>
                      <a:pt x="788" y="1769"/>
                    </a:lnTo>
                    <a:lnTo>
                      <a:pt x="763" y="1786"/>
                    </a:lnTo>
                    <a:lnTo>
                      <a:pt x="735" y="1804"/>
                    </a:lnTo>
                    <a:lnTo>
                      <a:pt x="704" y="1821"/>
                    </a:lnTo>
                    <a:lnTo>
                      <a:pt x="672" y="1836"/>
                    </a:lnTo>
                    <a:lnTo>
                      <a:pt x="639" y="1850"/>
                    </a:lnTo>
                    <a:lnTo>
                      <a:pt x="622" y="1856"/>
                    </a:lnTo>
                    <a:lnTo>
                      <a:pt x="605" y="1862"/>
                    </a:lnTo>
                    <a:lnTo>
                      <a:pt x="588" y="1867"/>
                    </a:lnTo>
                    <a:lnTo>
                      <a:pt x="571" y="1871"/>
                    </a:lnTo>
                    <a:lnTo>
                      <a:pt x="555" y="1874"/>
                    </a:lnTo>
                    <a:lnTo>
                      <a:pt x="538" y="1877"/>
                    </a:lnTo>
                    <a:lnTo>
                      <a:pt x="522" y="1878"/>
                    </a:lnTo>
                    <a:lnTo>
                      <a:pt x="505" y="1879"/>
                    </a:lnTo>
                    <a:lnTo>
                      <a:pt x="474" y="1878"/>
                    </a:lnTo>
                    <a:lnTo>
                      <a:pt x="443" y="1877"/>
                    </a:lnTo>
                    <a:lnTo>
                      <a:pt x="384" y="1874"/>
                    </a:lnTo>
                    <a:lnTo>
                      <a:pt x="275" y="1866"/>
                    </a:lnTo>
                    <a:lnTo>
                      <a:pt x="225" y="1863"/>
                    </a:lnTo>
                    <a:lnTo>
                      <a:pt x="202" y="1863"/>
                    </a:lnTo>
                    <a:lnTo>
                      <a:pt x="180" y="1864"/>
                    </a:lnTo>
                    <a:lnTo>
                      <a:pt x="159" y="1866"/>
                    </a:lnTo>
                    <a:lnTo>
                      <a:pt x="139" y="1869"/>
                    </a:lnTo>
                    <a:lnTo>
                      <a:pt x="120" y="1873"/>
                    </a:lnTo>
                    <a:lnTo>
                      <a:pt x="102" y="1879"/>
                    </a:lnTo>
                    <a:lnTo>
                      <a:pt x="94" y="1882"/>
                    </a:lnTo>
                    <a:lnTo>
                      <a:pt x="86" y="1887"/>
                    </a:lnTo>
                    <a:lnTo>
                      <a:pt x="78" y="1892"/>
                    </a:lnTo>
                    <a:lnTo>
                      <a:pt x="71" y="1897"/>
                    </a:lnTo>
                    <a:lnTo>
                      <a:pt x="64" y="1903"/>
                    </a:lnTo>
                    <a:lnTo>
                      <a:pt x="57" y="1910"/>
                    </a:lnTo>
                    <a:lnTo>
                      <a:pt x="45" y="1924"/>
                    </a:lnTo>
                    <a:lnTo>
                      <a:pt x="34" y="1940"/>
                    </a:lnTo>
                    <a:lnTo>
                      <a:pt x="25" y="1958"/>
                    </a:lnTo>
                    <a:lnTo>
                      <a:pt x="18" y="1976"/>
                    </a:lnTo>
                    <a:lnTo>
                      <a:pt x="11" y="1995"/>
                    </a:lnTo>
                    <a:lnTo>
                      <a:pt x="6" y="2014"/>
                    </a:lnTo>
                    <a:lnTo>
                      <a:pt x="3" y="2032"/>
                    </a:lnTo>
                    <a:lnTo>
                      <a:pt x="1" y="2051"/>
                    </a:lnTo>
                    <a:lnTo>
                      <a:pt x="0" y="2069"/>
                    </a:lnTo>
                    <a:lnTo>
                      <a:pt x="0" y="2086"/>
                    </a:lnTo>
                    <a:lnTo>
                      <a:pt x="2" y="2101"/>
                    </a:lnTo>
                    <a:lnTo>
                      <a:pt x="6" y="2115"/>
                    </a:lnTo>
                    <a:lnTo>
                      <a:pt x="10" y="2126"/>
                    </a:lnTo>
                    <a:lnTo>
                      <a:pt x="18" y="2139"/>
                    </a:lnTo>
                    <a:lnTo>
                      <a:pt x="30" y="2155"/>
                    </a:lnTo>
                    <a:lnTo>
                      <a:pt x="46" y="2175"/>
                    </a:lnTo>
                    <a:lnTo>
                      <a:pt x="65" y="2197"/>
                    </a:lnTo>
                    <a:lnTo>
                      <a:pt x="87" y="2221"/>
                    </a:lnTo>
                    <a:lnTo>
                      <a:pt x="112" y="2246"/>
                    </a:lnTo>
                    <a:lnTo>
                      <a:pt x="139" y="2273"/>
                    </a:lnTo>
                    <a:lnTo>
                      <a:pt x="167" y="2299"/>
                    </a:lnTo>
                    <a:lnTo>
                      <a:pt x="214" y="2316"/>
                    </a:lnTo>
                    <a:lnTo>
                      <a:pt x="249" y="2327"/>
                    </a:lnTo>
                    <a:lnTo>
                      <a:pt x="288" y="2338"/>
                    </a:lnTo>
                    <a:lnTo>
                      <a:pt x="331" y="2349"/>
                    </a:lnTo>
                    <a:lnTo>
                      <a:pt x="374" y="2358"/>
                    </a:lnTo>
                    <a:lnTo>
                      <a:pt x="396" y="2362"/>
                    </a:lnTo>
                    <a:lnTo>
                      <a:pt x="417" y="2365"/>
                    </a:lnTo>
                    <a:lnTo>
                      <a:pt x="437" y="2366"/>
                    </a:lnTo>
                    <a:lnTo>
                      <a:pt x="456" y="2367"/>
                    </a:lnTo>
                    <a:lnTo>
                      <a:pt x="467" y="2367"/>
                    </a:lnTo>
                    <a:lnTo>
                      <a:pt x="480" y="2369"/>
                    </a:lnTo>
                    <a:lnTo>
                      <a:pt x="493" y="2371"/>
                    </a:lnTo>
                    <a:lnTo>
                      <a:pt x="508" y="2374"/>
                    </a:lnTo>
                    <a:lnTo>
                      <a:pt x="540" y="2383"/>
                    </a:lnTo>
                    <a:lnTo>
                      <a:pt x="576" y="2395"/>
                    </a:lnTo>
                    <a:lnTo>
                      <a:pt x="615" y="2409"/>
                    </a:lnTo>
                    <a:lnTo>
                      <a:pt x="656" y="2425"/>
                    </a:lnTo>
                    <a:lnTo>
                      <a:pt x="700" y="2443"/>
                    </a:lnTo>
                    <a:lnTo>
                      <a:pt x="746" y="2462"/>
                    </a:lnTo>
                    <a:lnTo>
                      <a:pt x="841" y="2504"/>
                    </a:lnTo>
                    <a:lnTo>
                      <a:pt x="938" y="2546"/>
                    </a:lnTo>
                    <a:lnTo>
                      <a:pt x="1033" y="2586"/>
                    </a:lnTo>
                    <a:lnTo>
                      <a:pt x="1078" y="2605"/>
                    </a:lnTo>
                    <a:lnTo>
                      <a:pt x="1122" y="2622"/>
                    </a:lnTo>
                    <a:lnTo>
                      <a:pt x="1170" y="2640"/>
                    </a:lnTo>
                    <a:lnTo>
                      <a:pt x="1227" y="2663"/>
                    </a:lnTo>
                    <a:lnTo>
                      <a:pt x="1364" y="2722"/>
                    </a:lnTo>
                    <a:lnTo>
                      <a:pt x="1523" y="2791"/>
                    </a:lnTo>
                    <a:lnTo>
                      <a:pt x="1693" y="2867"/>
                    </a:lnTo>
                    <a:lnTo>
                      <a:pt x="1862" y="2943"/>
                    </a:lnTo>
                    <a:lnTo>
                      <a:pt x="2019" y="3016"/>
                    </a:lnTo>
                    <a:lnTo>
                      <a:pt x="2154" y="3081"/>
                    </a:lnTo>
                    <a:lnTo>
                      <a:pt x="2209" y="3108"/>
                    </a:lnTo>
                    <a:lnTo>
                      <a:pt x="2255" y="3132"/>
                    </a:lnTo>
                    <a:lnTo>
                      <a:pt x="2276" y="3142"/>
                    </a:lnTo>
                    <a:lnTo>
                      <a:pt x="2299" y="3153"/>
                    </a:lnTo>
                    <a:lnTo>
                      <a:pt x="2324" y="3164"/>
                    </a:lnTo>
                    <a:lnTo>
                      <a:pt x="2351" y="3174"/>
                    </a:lnTo>
                    <a:lnTo>
                      <a:pt x="2410" y="3195"/>
                    </a:lnTo>
                    <a:lnTo>
                      <a:pt x="2475" y="3215"/>
                    </a:lnTo>
                    <a:lnTo>
                      <a:pt x="2542" y="3234"/>
                    </a:lnTo>
                    <a:lnTo>
                      <a:pt x="2612" y="3253"/>
                    </a:lnTo>
                    <a:lnTo>
                      <a:pt x="2682" y="3271"/>
                    </a:lnTo>
                    <a:lnTo>
                      <a:pt x="2752" y="3287"/>
                    </a:lnTo>
                    <a:lnTo>
                      <a:pt x="2818" y="3303"/>
                    </a:lnTo>
                    <a:lnTo>
                      <a:pt x="2881" y="3316"/>
                    </a:lnTo>
                    <a:lnTo>
                      <a:pt x="2989" y="3339"/>
                    </a:lnTo>
                    <a:lnTo>
                      <a:pt x="3062" y="3353"/>
                    </a:lnTo>
                    <a:lnTo>
                      <a:pt x="3089" y="3358"/>
                    </a:lnTo>
                    <a:lnTo>
                      <a:pt x="3391" y="3397"/>
                    </a:lnTo>
                    <a:lnTo>
                      <a:pt x="3416" y="3401"/>
                    </a:lnTo>
                    <a:lnTo>
                      <a:pt x="3413" y="3389"/>
                    </a:lnTo>
                    <a:lnTo>
                      <a:pt x="3410" y="3372"/>
                    </a:lnTo>
                    <a:lnTo>
                      <a:pt x="3402" y="3320"/>
                    </a:lnTo>
                    <a:lnTo>
                      <a:pt x="3394" y="3250"/>
                    </a:lnTo>
                    <a:lnTo>
                      <a:pt x="3385" y="3166"/>
                    </a:lnTo>
                    <a:lnTo>
                      <a:pt x="3376" y="3075"/>
                    </a:lnTo>
                    <a:lnTo>
                      <a:pt x="3369" y="2980"/>
                    </a:lnTo>
                    <a:lnTo>
                      <a:pt x="3363" y="2886"/>
                    </a:lnTo>
                    <a:lnTo>
                      <a:pt x="3359" y="2799"/>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4" name="Freeform 17"/>
              <p:cNvSpPr>
                <a:spLocks noEditPoints="1"/>
              </p:cNvSpPr>
              <p:nvPr/>
            </p:nvSpPr>
            <p:spPr bwMode="auto">
              <a:xfrm>
                <a:off x="3811588" y="3443288"/>
                <a:ext cx="412750" cy="782638"/>
              </a:xfrm>
              <a:custGeom>
                <a:avLst/>
                <a:gdLst>
                  <a:gd name="T0" fmla="*/ 93627 w 1565"/>
                  <a:gd name="T1" fmla="*/ 627487 h 2956"/>
                  <a:gd name="T2" fmla="*/ 96792 w 1565"/>
                  <a:gd name="T3" fmla="*/ 656082 h 2956"/>
                  <a:gd name="T4" fmla="*/ 123166 w 1565"/>
                  <a:gd name="T5" fmla="*/ 716712 h 2956"/>
                  <a:gd name="T6" fmla="*/ 97583 w 1565"/>
                  <a:gd name="T7" fmla="*/ 737893 h 2956"/>
                  <a:gd name="T8" fmla="*/ 85979 w 1565"/>
                  <a:gd name="T9" fmla="*/ 756427 h 2956"/>
                  <a:gd name="T10" fmla="*/ 86506 w 1565"/>
                  <a:gd name="T11" fmla="*/ 764105 h 2956"/>
                  <a:gd name="T12" fmla="*/ 104177 w 1565"/>
                  <a:gd name="T13" fmla="*/ 773636 h 2956"/>
                  <a:gd name="T14" fmla="*/ 153496 w 1565"/>
                  <a:gd name="T15" fmla="*/ 782373 h 2956"/>
                  <a:gd name="T16" fmla="*/ 181452 w 1565"/>
                  <a:gd name="T17" fmla="*/ 781314 h 2956"/>
                  <a:gd name="T18" fmla="*/ 216793 w 1565"/>
                  <a:gd name="T19" fmla="*/ 774960 h 2956"/>
                  <a:gd name="T20" fmla="*/ 242112 w 1565"/>
                  <a:gd name="T21" fmla="*/ 762516 h 2956"/>
                  <a:gd name="T22" fmla="*/ 270331 w 1565"/>
                  <a:gd name="T23" fmla="*/ 744777 h 2956"/>
                  <a:gd name="T24" fmla="*/ 295650 w 1565"/>
                  <a:gd name="T25" fmla="*/ 721478 h 2956"/>
                  <a:gd name="T26" fmla="*/ 313321 w 1565"/>
                  <a:gd name="T27" fmla="*/ 707975 h 2956"/>
                  <a:gd name="T28" fmla="*/ 331519 w 1565"/>
                  <a:gd name="T29" fmla="*/ 706386 h 2956"/>
                  <a:gd name="T30" fmla="*/ 351827 w 1565"/>
                  <a:gd name="T31" fmla="*/ 706651 h 2956"/>
                  <a:gd name="T32" fmla="*/ 370024 w 1565"/>
                  <a:gd name="T33" fmla="*/ 698708 h 2956"/>
                  <a:gd name="T34" fmla="*/ 390069 w 1565"/>
                  <a:gd name="T35" fmla="*/ 682028 h 2956"/>
                  <a:gd name="T36" fmla="*/ 398508 w 1565"/>
                  <a:gd name="T37" fmla="*/ 657141 h 2956"/>
                  <a:gd name="T38" fmla="*/ 404047 w 1565"/>
                  <a:gd name="T39" fmla="*/ 636754 h 2956"/>
                  <a:gd name="T40" fmla="*/ 408794 w 1565"/>
                  <a:gd name="T41" fmla="*/ 637813 h 2956"/>
                  <a:gd name="T42" fmla="*/ 411959 w 1565"/>
                  <a:gd name="T43" fmla="*/ 630400 h 2956"/>
                  <a:gd name="T44" fmla="*/ 407475 w 1565"/>
                  <a:gd name="T45" fmla="*/ 615308 h 2956"/>
                  <a:gd name="T46" fmla="*/ 398244 w 1565"/>
                  <a:gd name="T47" fmla="*/ 611072 h 2956"/>
                  <a:gd name="T48" fmla="*/ 373453 w 1565"/>
                  <a:gd name="T49" fmla="*/ 615573 h 2956"/>
                  <a:gd name="T50" fmla="*/ 364750 w 1565"/>
                  <a:gd name="T51" fmla="*/ 614249 h 2956"/>
                  <a:gd name="T52" fmla="*/ 364750 w 1565"/>
                  <a:gd name="T53" fmla="*/ 588038 h 2956"/>
                  <a:gd name="T54" fmla="*/ 364750 w 1565"/>
                  <a:gd name="T55" fmla="*/ 573740 h 2956"/>
                  <a:gd name="T56" fmla="*/ 350508 w 1565"/>
                  <a:gd name="T57" fmla="*/ 561032 h 2956"/>
                  <a:gd name="T58" fmla="*/ 328881 w 1565"/>
                  <a:gd name="T59" fmla="*/ 550177 h 2956"/>
                  <a:gd name="T60" fmla="*/ 348134 w 1565"/>
                  <a:gd name="T61" fmla="*/ 379405 h 2956"/>
                  <a:gd name="T62" fmla="*/ 348662 w 1565"/>
                  <a:gd name="T63" fmla="*/ 295210 h 2956"/>
                  <a:gd name="T64" fmla="*/ 343123 w 1565"/>
                  <a:gd name="T65" fmla="*/ 245700 h 2956"/>
                  <a:gd name="T66" fmla="*/ 323343 w 1565"/>
                  <a:gd name="T67" fmla="*/ 188246 h 2956"/>
                  <a:gd name="T68" fmla="*/ 306464 w 1565"/>
                  <a:gd name="T69" fmla="*/ 137677 h 2956"/>
                  <a:gd name="T70" fmla="*/ 306727 w 1565"/>
                  <a:gd name="T71" fmla="*/ 10855 h 2956"/>
                  <a:gd name="T72" fmla="*/ 221276 w 1565"/>
                  <a:gd name="T73" fmla="*/ 10061 h 2956"/>
                  <a:gd name="T74" fmla="*/ 77539 w 1565"/>
                  <a:gd name="T75" fmla="*/ 0 h 2956"/>
                  <a:gd name="T76" fmla="*/ 80176 w 1565"/>
                  <a:gd name="T77" fmla="*/ 116496 h 2956"/>
                  <a:gd name="T78" fmla="*/ 77539 w 1565"/>
                  <a:gd name="T79" fmla="*/ 215781 h 2956"/>
                  <a:gd name="T80" fmla="*/ 65407 w 1565"/>
                  <a:gd name="T81" fmla="*/ 283561 h 2956"/>
                  <a:gd name="T82" fmla="*/ 48528 w 1565"/>
                  <a:gd name="T83" fmla="*/ 339161 h 2956"/>
                  <a:gd name="T84" fmla="*/ 36923 w 1565"/>
                  <a:gd name="T85" fmla="*/ 363519 h 2956"/>
                  <a:gd name="T86" fmla="*/ 22945 w 1565"/>
                  <a:gd name="T87" fmla="*/ 411706 h 2956"/>
                  <a:gd name="T88" fmla="*/ 18725 w 1565"/>
                  <a:gd name="T89" fmla="*/ 445066 h 2956"/>
                  <a:gd name="T90" fmla="*/ 9495 w 1565"/>
                  <a:gd name="T91" fmla="*/ 485574 h 2956"/>
                  <a:gd name="T92" fmla="*/ 0 w 1565"/>
                  <a:gd name="T93" fmla="*/ 525818 h 2956"/>
                  <a:gd name="T94" fmla="*/ 2110 w 1565"/>
                  <a:gd name="T95" fmla="*/ 544616 h 2956"/>
                  <a:gd name="T96" fmla="*/ 24528 w 1565"/>
                  <a:gd name="T97" fmla="*/ 595186 h 2956"/>
                  <a:gd name="T98" fmla="*/ 58286 w 1565"/>
                  <a:gd name="T99" fmla="*/ 624840 h 2956"/>
                  <a:gd name="T100" fmla="*/ 88616 w 1565"/>
                  <a:gd name="T101" fmla="*/ 597039 h 2956"/>
                  <a:gd name="T102" fmla="*/ 211782 w 1565"/>
                  <a:gd name="T103" fmla="*/ 560767 h 2956"/>
                  <a:gd name="T104" fmla="*/ 252397 w 1565"/>
                  <a:gd name="T105" fmla="*/ 554942 h 2956"/>
                  <a:gd name="T106" fmla="*/ 238419 w 1565"/>
                  <a:gd name="T107" fmla="*/ 591744 h 2956"/>
                  <a:gd name="T108" fmla="*/ 237892 w 1565"/>
                  <a:gd name="T109" fmla="*/ 602599 h 2956"/>
                  <a:gd name="T110" fmla="*/ 234199 w 1565"/>
                  <a:gd name="T111" fmla="*/ 606306 h 2956"/>
                  <a:gd name="T112" fmla="*/ 201760 w 1565"/>
                  <a:gd name="T113" fmla="*/ 602599 h 2956"/>
                  <a:gd name="T114" fmla="*/ 200441 w 1565"/>
                  <a:gd name="T115" fmla="*/ 579830 h 2956"/>
                  <a:gd name="T116" fmla="*/ 207298 w 1565"/>
                  <a:gd name="T117" fmla="*/ 562091 h 295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565" h="2956">
                    <a:moveTo>
                      <a:pt x="367" y="2239"/>
                    </a:moveTo>
                    <a:lnTo>
                      <a:pt x="367" y="2239"/>
                    </a:lnTo>
                    <a:lnTo>
                      <a:pt x="363" y="2266"/>
                    </a:lnTo>
                    <a:lnTo>
                      <a:pt x="360" y="2295"/>
                    </a:lnTo>
                    <a:lnTo>
                      <a:pt x="357" y="2331"/>
                    </a:lnTo>
                    <a:lnTo>
                      <a:pt x="355" y="2370"/>
                    </a:lnTo>
                    <a:lnTo>
                      <a:pt x="355" y="2390"/>
                    </a:lnTo>
                    <a:lnTo>
                      <a:pt x="355" y="2409"/>
                    </a:lnTo>
                    <a:lnTo>
                      <a:pt x="357" y="2428"/>
                    </a:lnTo>
                    <a:lnTo>
                      <a:pt x="359" y="2446"/>
                    </a:lnTo>
                    <a:lnTo>
                      <a:pt x="362" y="2463"/>
                    </a:lnTo>
                    <a:lnTo>
                      <a:pt x="367" y="2478"/>
                    </a:lnTo>
                    <a:lnTo>
                      <a:pt x="379" y="2509"/>
                    </a:lnTo>
                    <a:lnTo>
                      <a:pt x="394" y="2545"/>
                    </a:lnTo>
                    <a:lnTo>
                      <a:pt x="427" y="2620"/>
                    </a:lnTo>
                    <a:lnTo>
                      <a:pt x="455" y="2682"/>
                    </a:lnTo>
                    <a:lnTo>
                      <a:pt x="467" y="2707"/>
                    </a:lnTo>
                    <a:lnTo>
                      <a:pt x="445" y="2722"/>
                    </a:lnTo>
                    <a:lnTo>
                      <a:pt x="423" y="2740"/>
                    </a:lnTo>
                    <a:lnTo>
                      <a:pt x="397" y="2761"/>
                    </a:lnTo>
                    <a:lnTo>
                      <a:pt x="383" y="2774"/>
                    </a:lnTo>
                    <a:lnTo>
                      <a:pt x="370" y="2787"/>
                    </a:lnTo>
                    <a:lnTo>
                      <a:pt x="358" y="2801"/>
                    </a:lnTo>
                    <a:lnTo>
                      <a:pt x="347" y="2815"/>
                    </a:lnTo>
                    <a:lnTo>
                      <a:pt x="338" y="2829"/>
                    </a:lnTo>
                    <a:lnTo>
                      <a:pt x="331" y="2843"/>
                    </a:lnTo>
                    <a:lnTo>
                      <a:pt x="328" y="2850"/>
                    </a:lnTo>
                    <a:lnTo>
                      <a:pt x="326" y="2857"/>
                    </a:lnTo>
                    <a:lnTo>
                      <a:pt x="325" y="2865"/>
                    </a:lnTo>
                    <a:lnTo>
                      <a:pt x="324" y="2872"/>
                    </a:lnTo>
                    <a:lnTo>
                      <a:pt x="324" y="2876"/>
                    </a:lnTo>
                    <a:lnTo>
                      <a:pt x="326" y="2881"/>
                    </a:lnTo>
                    <a:lnTo>
                      <a:pt x="328" y="2886"/>
                    </a:lnTo>
                    <a:lnTo>
                      <a:pt x="332" y="2890"/>
                    </a:lnTo>
                    <a:lnTo>
                      <a:pt x="337" y="2895"/>
                    </a:lnTo>
                    <a:lnTo>
                      <a:pt x="343" y="2899"/>
                    </a:lnTo>
                    <a:lnTo>
                      <a:pt x="357" y="2907"/>
                    </a:lnTo>
                    <a:lnTo>
                      <a:pt x="375" y="2915"/>
                    </a:lnTo>
                    <a:lnTo>
                      <a:pt x="395" y="2922"/>
                    </a:lnTo>
                    <a:lnTo>
                      <a:pt x="417" y="2928"/>
                    </a:lnTo>
                    <a:lnTo>
                      <a:pt x="440" y="2934"/>
                    </a:lnTo>
                    <a:lnTo>
                      <a:pt x="465" y="2939"/>
                    </a:lnTo>
                    <a:lnTo>
                      <a:pt x="490" y="2944"/>
                    </a:lnTo>
                    <a:lnTo>
                      <a:pt x="538" y="2951"/>
                    </a:lnTo>
                    <a:lnTo>
                      <a:pt x="582" y="2955"/>
                    </a:lnTo>
                    <a:lnTo>
                      <a:pt x="600" y="2956"/>
                    </a:lnTo>
                    <a:lnTo>
                      <a:pt x="616" y="2956"/>
                    </a:lnTo>
                    <a:lnTo>
                      <a:pt x="642" y="2956"/>
                    </a:lnTo>
                    <a:lnTo>
                      <a:pt x="666" y="2954"/>
                    </a:lnTo>
                    <a:lnTo>
                      <a:pt x="688" y="2951"/>
                    </a:lnTo>
                    <a:lnTo>
                      <a:pt x="709" y="2947"/>
                    </a:lnTo>
                    <a:lnTo>
                      <a:pt x="754" y="2939"/>
                    </a:lnTo>
                    <a:lnTo>
                      <a:pt x="779" y="2934"/>
                    </a:lnTo>
                    <a:lnTo>
                      <a:pt x="807" y="2930"/>
                    </a:lnTo>
                    <a:lnTo>
                      <a:pt x="822" y="2927"/>
                    </a:lnTo>
                    <a:lnTo>
                      <a:pt x="836" y="2923"/>
                    </a:lnTo>
                    <a:lnTo>
                      <a:pt x="851" y="2918"/>
                    </a:lnTo>
                    <a:lnTo>
                      <a:pt x="865" y="2912"/>
                    </a:lnTo>
                    <a:lnTo>
                      <a:pt x="878" y="2905"/>
                    </a:lnTo>
                    <a:lnTo>
                      <a:pt x="892" y="2897"/>
                    </a:lnTo>
                    <a:lnTo>
                      <a:pt x="918" y="2880"/>
                    </a:lnTo>
                    <a:lnTo>
                      <a:pt x="968" y="2846"/>
                    </a:lnTo>
                    <a:lnTo>
                      <a:pt x="991" y="2830"/>
                    </a:lnTo>
                    <a:lnTo>
                      <a:pt x="1003" y="2824"/>
                    </a:lnTo>
                    <a:lnTo>
                      <a:pt x="1014" y="2819"/>
                    </a:lnTo>
                    <a:lnTo>
                      <a:pt x="1025" y="2813"/>
                    </a:lnTo>
                    <a:lnTo>
                      <a:pt x="1035" y="2807"/>
                    </a:lnTo>
                    <a:lnTo>
                      <a:pt x="1044" y="2801"/>
                    </a:lnTo>
                    <a:lnTo>
                      <a:pt x="1053" y="2793"/>
                    </a:lnTo>
                    <a:lnTo>
                      <a:pt x="1071" y="2778"/>
                    </a:lnTo>
                    <a:lnTo>
                      <a:pt x="1088" y="2761"/>
                    </a:lnTo>
                    <a:lnTo>
                      <a:pt x="1121" y="2725"/>
                    </a:lnTo>
                    <a:lnTo>
                      <a:pt x="1139" y="2708"/>
                    </a:lnTo>
                    <a:lnTo>
                      <a:pt x="1159" y="2691"/>
                    </a:lnTo>
                    <a:lnTo>
                      <a:pt x="1169" y="2684"/>
                    </a:lnTo>
                    <a:lnTo>
                      <a:pt x="1179" y="2678"/>
                    </a:lnTo>
                    <a:lnTo>
                      <a:pt x="1188" y="2674"/>
                    </a:lnTo>
                    <a:lnTo>
                      <a:pt x="1198" y="2671"/>
                    </a:lnTo>
                    <a:lnTo>
                      <a:pt x="1208" y="2669"/>
                    </a:lnTo>
                    <a:lnTo>
                      <a:pt x="1217" y="2667"/>
                    </a:lnTo>
                    <a:lnTo>
                      <a:pt x="1227" y="2667"/>
                    </a:lnTo>
                    <a:lnTo>
                      <a:pt x="1237" y="2667"/>
                    </a:lnTo>
                    <a:lnTo>
                      <a:pt x="1257" y="2668"/>
                    </a:lnTo>
                    <a:lnTo>
                      <a:pt x="1278" y="2670"/>
                    </a:lnTo>
                    <a:lnTo>
                      <a:pt x="1299" y="2671"/>
                    </a:lnTo>
                    <a:lnTo>
                      <a:pt x="1311" y="2671"/>
                    </a:lnTo>
                    <a:lnTo>
                      <a:pt x="1323" y="2670"/>
                    </a:lnTo>
                    <a:lnTo>
                      <a:pt x="1334" y="2669"/>
                    </a:lnTo>
                    <a:lnTo>
                      <a:pt x="1345" y="2666"/>
                    </a:lnTo>
                    <a:lnTo>
                      <a:pt x="1356" y="2663"/>
                    </a:lnTo>
                    <a:lnTo>
                      <a:pt x="1366" y="2660"/>
                    </a:lnTo>
                    <a:lnTo>
                      <a:pt x="1376" y="2655"/>
                    </a:lnTo>
                    <a:lnTo>
                      <a:pt x="1385" y="2651"/>
                    </a:lnTo>
                    <a:lnTo>
                      <a:pt x="1403" y="2639"/>
                    </a:lnTo>
                    <a:lnTo>
                      <a:pt x="1420" y="2627"/>
                    </a:lnTo>
                    <a:lnTo>
                      <a:pt x="1437" y="2612"/>
                    </a:lnTo>
                    <a:lnTo>
                      <a:pt x="1471" y="2584"/>
                    </a:lnTo>
                    <a:lnTo>
                      <a:pt x="1475" y="2580"/>
                    </a:lnTo>
                    <a:lnTo>
                      <a:pt x="1479" y="2576"/>
                    </a:lnTo>
                    <a:lnTo>
                      <a:pt x="1486" y="2566"/>
                    </a:lnTo>
                    <a:lnTo>
                      <a:pt x="1492" y="2554"/>
                    </a:lnTo>
                    <a:lnTo>
                      <a:pt x="1497" y="2541"/>
                    </a:lnTo>
                    <a:lnTo>
                      <a:pt x="1502" y="2527"/>
                    </a:lnTo>
                    <a:lnTo>
                      <a:pt x="1505" y="2512"/>
                    </a:lnTo>
                    <a:lnTo>
                      <a:pt x="1511" y="2482"/>
                    </a:lnTo>
                    <a:lnTo>
                      <a:pt x="1516" y="2453"/>
                    </a:lnTo>
                    <a:lnTo>
                      <a:pt x="1520" y="2429"/>
                    </a:lnTo>
                    <a:lnTo>
                      <a:pt x="1523" y="2419"/>
                    </a:lnTo>
                    <a:lnTo>
                      <a:pt x="1526" y="2411"/>
                    </a:lnTo>
                    <a:lnTo>
                      <a:pt x="1530" y="2406"/>
                    </a:lnTo>
                    <a:lnTo>
                      <a:pt x="1532" y="2405"/>
                    </a:lnTo>
                    <a:lnTo>
                      <a:pt x="1535" y="2404"/>
                    </a:lnTo>
                    <a:lnTo>
                      <a:pt x="1539" y="2403"/>
                    </a:lnTo>
                    <a:lnTo>
                      <a:pt x="1542" y="2404"/>
                    </a:lnTo>
                    <a:lnTo>
                      <a:pt x="1546" y="2406"/>
                    </a:lnTo>
                    <a:lnTo>
                      <a:pt x="1550" y="2409"/>
                    </a:lnTo>
                    <a:lnTo>
                      <a:pt x="1554" y="2413"/>
                    </a:lnTo>
                    <a:lnTo>
                      <a:pt x="1558" y="2417"/>
                    </a:lnTo>
                    <a:lnTo>
                      <a:pt x="1565" y="2429"/>
                    </a:lnTo>
                    <a:lnTo>
                      <a:pt x="1564" y="2396"/>
                    </a:lnTo>
                    <a:lnTo>
                      <a:pt x="1562" y="2381"/>
                    </a:lnTo>
                    <a:lnTo>
                      <a:pt x="1560" y="2367"/>
                    </a:lnTo>
                    <a:lnTo>
                      <a:pt x="1558" y="2354"/>
                    </a:lnTo>
                    <a:lnTo>
                      <a:pt x="1554" y="2342"/>
                    </a:lnTo>
                    <a:lnTo>
                      <a:pt x="1550" y="2332"/>
                    </a:lnTo>
                    <a:lnTo>
                      <a:pt x="1545" y="2324"/>
                    </a:lnTo>
                    <a:lnTo>
                      <a:pt x="1542" y="2320"/>
                    </a:lnTo>
                    <a:lnTo>
                      <a:pt x="1539" y="2317"/>
                    </a:lnTo>
                    <a:lnTo>
                      <a:pt x="1535" y="2315"/>
                    </a:lnTo>
                    <a:lnTo>
                      <a:pt x="1530" y="2313"/>
                    </a:lnTo>
                    <a:lnTo>
                      <a:pt x="1521" y="2310"/>
                    </a:lnTo>
                    <a:lnTo>
                      <a:pt x="1510" y="2308"/>
                    </a:lnTo>
                    <a:lnTo>
                      <a:pt x="1499" y="2309"/>
                    </a:lnTo>
                    <a:lnTo>
                      <a:pt x="1487" y="2310"/>
                    </a:lnTo>
                    <a:lnTo>
                      <a:pt x="1474" y="2312"/>
                    </a:lnTo>
                    <a:lnTo>
                      <a:pt x="1462" y="2314"/>
                    </a:lnTo>
                    <a:lnTo>
                      <a:pt x="1438" y="2320"/>
                    </a:lnTo>
                    <a:lnTo>
                      <a:pt x="1416" y="2325"/>
                    </a:lnTo>
                    <a:lnTo>
                      <a:pt x="1406" y="2326"/>
                    </a:lnTo>
                    <a:lnTo>
                      <a:pt x="1398" y="2327"/>
                    </a:lnTo>
                    <a:lnTo>
                      <a:pt x="1391" y="2326"/>
                    </a:lnTo>
                    <a:lnTo>
                      <a:pt x="1386" y="2324"/>
                    </a:lnTo>
                    <a:lnTo>
                      <a:pt x="1383" y="2320"/>
                    </a:lnTo>
                    <a:lnTo>
                      <a:pt x="1380" y="2315"/>
                    </a:lnTo>
                    <a:lnTo>
                      <a:pt x="1378" y="2309"/>
                    </a:lnTo>
                    <a:lnTo>
                      <a:pt x="1377" y="2302"/>
                    </a:lnTo>
                    <a:lnTo>
                      <a:pt x="1377" y="2284"/>
                    </a:lnTo>
                    <a:lnTo>
                      <a:pt x="1378" y="2264"/>
                    </a:lnTo>
                    <a:lnTo>
                      <a:pt x="1383" y="2221"/>
                    </a:lnTo>
                    <a:lnTo>
                      <a:pt x="1385" y="2200"/>
                    </a:lnTo>
                    <a:lnTo>
                      <a:pt x="1386" y="2181"/>
                    </a:lnTo>
                    <a:lnTo>
                      <a:pt x="1386" y="2176"/>
                    </a:lnTo>
                    <a:lnTo>
                      <a:pt x="1385" y="2172"/>
                    </a:lnTo>
                    <a:lnTo>
                      <a:pt x="1383" y="2167"/>
                    </a:lnTo>
                    <a:lnTo>
                      <a:pt x="1380" y="2163"/>
                    </a:lnTo>
                    <a:lnTo>
                      <a:pt x="1373" y="2154"/>
                    </a:lnTo>
                    <a:lnTo>
                      <a:pt x="1364" y="2145"/>
                    </a:lnTo>
                    <a:lnTo>
                      <a:pt x="1354" y="2136"/>
                    </a:lnTo>
                    <a:lnTo>
                      <a:pt x="1342" y="2127"/>
                    </a:lnTo>
                    <a:lnTo>
                      <a:pt x="1329" y="2119"/>
                    </a:lnTo>
                    <a:lnTo>
                      <a:pt x="1316" y="2112"/>
                    </a:lnTo>
                    <a:lnTo>
                      <a:pt x="1291" y="2098"/>
                    </a:lnTo>
                    <a:lnTo>
                      <a:pt x="1268" y="2088"/>
                    </a:lnTo>
                    <a:lnTo>
                      <a:pt x="1247" y="2078"/>
                    </a:lnTo>
                    <a:lnTo>
                      <a:pt x="1276" y="1802"/>
                    </a:lnTo>
                    <a:lnTo>
                      <a:pt x="1300" y="1591"/>
                    </a:lnTo>
                    <a:lnTo>
                      <a:pt x="1310" y="1507"/>
                    </a:lnTo>
                    <a:lnTo>
                      <a:pt x="1317" y="1453"/>
                    </a:lnTo>
                    <a:lnTo>
                      <a:pt x="1320" y="1433"/>
                    </a:lnTo>
                    <a:lnTo>
                      <a:pt x="1322" y="1407"/>
                    </a:lnTo>
                    <a:lnTo>
                      <a:pt x="1324" y="1378"/>
                    </a:lnTo>
                    <a:lnTo>
                      <a:pt x="1325" y="1346"/>
                    </a:lnTo>
                    <a:lnTo>
                      <a:pt x="1326" y="1273"/>
                    </a:lnTo>
                    <a:lnTo>
                      <a:pt x="1325" y="1194"/>
                    </a:lnTo>
                    <a:lnTo>
                      <a:pt x="1322" y="1115"/>
                    </a:lnTo>
                    <a:lnTo>
                      <a:pt x="1320" y="1077"/>
                    </a:lnTo>
                    <a:lnTo>
                      <a:pt x="1317" y="1041"/>
                    </a:lnTo>
                    <a:lnTo>
                      <a:pt x="1314" y="1008"/>
                    </a:lnTo>
                    <a:lnTo>
                      <a:pt x="1310" y="977"/>
                    </a:lnTo>
                    <a:lnTo>
                      <a:pt x="1306" y="950"/>
                    </a:lnTo>
                    <a:lnTo>
                      <a:pt x="1301" y="928"/>
                    </a:lnTo>
                    <a:lnTo>
                      <a:pt x="1296" y="907"/>
                    </a:lnTo>
                    <a:lnTo>
                      <a:pt x="1288" y="883"/>
                    </a:lnTo>
                    <a:lnTo>
                      <a:pt x="1270" y="828"/>
                    </a:lnTo>
                    <a:lnTo>
                      <a:pt x="1249" y="770"/>
                    </a:lnTo>
                    <a:lnTo>
                      <a:pt x="1226" y="711"/>
                    </a:lnTo>
                    <a:lnTo>
                      <a:pt x="1186" y="603"/>
                    </a:lnTo>
                    <a:lnTo>
                      <a:pt x="1171" y="562"/>
                    </a:lnTo>
                    <a:lnTo>
                      <a:pt x="1166" y="546"/>
                    </a:lnTo>
                    <a:lnTo>
                      <a:pt x="1163" y="534"/>
                    </a:lnTo>
                    <a:lnTo>
                      <a:pt x="1162" y="520"/>
                    </a:lnTo>
                    <a:lnTo>
                      <a:pt x="1160" y="498"/>
                    </a:lnTo>
                    <a:lnTo>
                      <a:pt x="1159" y="435"/>
                    </a:lnTo>
                    <a:lnTo>
                      <a:pt x="1159" y="355"/>
                    </a:lnTo>
                    <a:lnTo>
                      <a:pt x="1159" y="268"/>
                    </a:lnTo>
                    <a:lnTo>
                      <a:pt x="1162" y="110"/>
                    </a:lnTo>
                    <a:lnTo>
                      <a:pt x="1163" y="41"/>
                    </a:lnTo>
                    <a:lnTo>
                      <a:pt x="1098" y="42"/>
                    </a:lnTo>
                    <a:lnTo>
                      <a:pt x="1033" y="42"/>
                    </a:lnTo>
                    <a:lnTo>
                      <a:pt x="968" y="41"/>
                    </a:lnTo>
                    <a:lnTo>
                      <a:pt x="903" y="40"/>
                    </a:lnTo>
                    <a:lnTo>
                      <a:pt x="839" y="38"/>
                    </a:lnTo>
                    <a:lnTo>
                      <a:pt x="776" y="35"/>
                    </a:lnTo>
                    <a:lnTo>
                      <a:pt x="655" y="29"/>
                    </a:lnTo>
                    <a:lnTo>
                      <a:pt x="542" y="21"/>
                    </a:lnTo>
                    <a:lnTo>
                      <a:pt x="443" y="13"/>
                    </a:lnTo>
                    <a:lnTo>
                      <a:pt x="359" y="6"/>
                    </a:lnTo>
                    <a:lnTo>
                      <a:pt x="294" y="0"/>
                    </a:lnTo>
                    <a:lnTo>
                      <a:pt x="298" y="11"/>
                    </a:lnTo>
                    <a:lnTo>
                      <a:pt x="300" y="100"/>
                    </a:lnTo>
                    <a:lnTo>
                      <a:pt x="303" y="313"/>
                    </a:lnTo>
                    <a:lnTo>
                      <a:pt x="304" y="440"/>
                    </a:lnTo>
                    <a:lnTo>
                      <a:pt x="304" y="566"/>
                    </a:lnTo>
                    <a:lnTo>
                      <a:pt x="302" y="681"/>
                    </a:lnTo>
                    <a:lnTo>
                      <a:pt x="300" y="731"/>
                    </a:lnTo>
                    <a:lnTo>
                      <a:pt x="298" y="775"/>
                    </a:lnTo>
                    <a:lnTo>
                      <a:pt x="294" y="815"/>
                    </a:lnTo>
                    <a:lnTo>
                      <a:pt x="289" y="858"/>
                    </a:lnTo>
                    <a:lnTo>
                      <a:pt x="283" y="901"/>
                    </a:lnTo>
                    <a:lnTo>
                      <a:pt x="276" y="944"/>
                    </a:lnTo>
                    <a:lnTo>
                      <a:pt x="267" y="987"/>
                    </a:lnTo>
                    <a:lnTo>
                      <a:pt x="258" y="1029"/>
                    </a:lnTo>
                    <a:lnTo>
                      <a:pt x="248" y="1071"/>
                    </a:lnTo>
                    <a:lnTo>
                      <a:pt x="238" y="1112"/>
                    </a:lnTo>
                    <a:lnTo>
                      <a:pt x="227" y="1151"/>
                    </a:lnTo>
                    <a:lnTo>
                      <a:pt x="216" y="1187"/>
                    </a:lnTo>
                    <a:lnTo>
                      <a:pt x="205" y="1222"/>
                    </a:lnTo>
                    <a:lnTo>
                      <a:pt x="194" y="1253"/>
                    </a:lnTo>
                    <a:lnTo>
                      <a:pt x="184" y="1281"/>
                    </a:lnTo>
                    <a:lnTo>
                      <a:pt x="174" y="1306"/>
                    </a:lnTo>
                    <a:lnTo>
                      <a:pt x="165" y="1326"/>
                    </a:lnTo>
                    <a:lnTo>
                      <a:pt x="156" y="1342"/>
                    </a:lnTo>
                    <a:lnTo>
                      <a:pt x="148" y="1356"/>
                    </a:lnTo>
                    <a:lnTo>
                      <a:pt x="140" y="1373"/>
                    </a:lnTo>
                    <a:lnTo>
                      <a:pt x="133" y="1392"/>
                    </a:lnTo>
                    <a:lnTo>
                      <a:pt x="125" y="1413"/>
                    </a:lnTo>
                    <a:lnTo>
                      <a:pt x="118" y="1435"/>
                    </a:lnTo>
                    <a:lnTo>
                      <a:pt x="111" y="1458"/>
                    </a:lnTo>
                    <a:lnTo>
                      <a:pt x="98" y="1506"/>
                    </a:lnTo>
                    <a:lnTo>
                      <a:pt x="87" y="1555"/>
                    </a:lnTo>
                    <a:lnTo>
                      <a:pt x="79" y="1602"/>
                    </a:lnTo>
                    <a:lnTo>
                      <a:pt x="75" y="1624"/>
                    </a:lnTo>
                    <a:lnTo>
                      <a:pt x="73" y="1645"/>
                    </a:lnTo>
                    <a:lnTo>
                      <a:pt x="72" y="1664"/>
                    </a:lnTo>
                    <a:lnTo>
                      <a:pt x="71" y="1681"/>
                    </a:lnTo>
                    <a:lnTo>
                      <a:pt x="70" y="1698"/>
                    </a:lnTo>
                    <a:lnTo>
                      <a:pt x="68" y="1715"/>
                    </a:lnTo>
                    <a:lnTo>
                      <a:pt x="65" y="1734"/>
                    </a:lnTo>
                    <a:lnTo>
                      <a:pt x="60" y="1753"/>
                    </a:lnTo>
                    <a:lnTo>
                      <a:pt x="49" y="1793"/>
                    </a:lnTo>
                    <a:lnTo>
                      <a:pt x="36" y="1834"/>
                    </a:lnTo>
                    <a:lnTo>
                      <a:pt x="23" y="1877"/>
                    </a:lnTo>
                    <a:lnTo>
                      <a:pt x="17" y="1899"/>
                    </a:lnTo>
                    <a:lnTo>
                      <a:pt x="12" y="1921"/>
                    </a:lnTo>
                    <a:lnTo>
                      <a:pt x="7" y="1943"/>
                    </a:lnTo>
                    <a:lnTo>
                      <a:pt x="4" y="1965"/>
                    </a:lnTo>
                    <a:lnTo>
                      <a:pt x="0" y="1986"/>
                    </a:lnTo>
                    <a:lnTo>
                      <a:pt x="0" y="2008"/>
                    </a:lnTo>
                    <a:lnTo>
                      <a:pt x="0" y="2019"/>
                    </a:lnTo>
                    <a:lnTo>
                      <a:pt x="3" y="2031"/>
                    </a:lnTo>
                    <a:lnTo>
                      <a:pt x="5" y="2044"/>
                    </a:lnTo>
                    <a:lnTo>
                      <a:pt x="8" y="2057"/>
                    </a:lnTo>
                    <a:lnTo>
                      <a:pt x="18" y="2086"/>
                    </a:lnTo>
                    <a:lnTo>
                      <a:pt x="29" y="2117"/>
                    </a:lnTo>
                    <a:lnTo>
                      <a:pt x="43" y="2150"/>
                    </a:lnTo>
                    <a:lnTo>
                      <a:pt x="59" y="2183"/>
                    </a:lnTo>
                    <a:lnTo>
                      <a:pt x="75" y="2216"/>
                    </a:lnTo>
                    <a:lnTo>
                      <a:pt x="93" y="2248"/>
                    </a:lnTo>
                    <a:lnTo>
                      <a:pt x="126" y="2308"/>
                    </a:lnTo>
                    <a:lnTo>
                      <a:pt x="156" y="2358"/>
                    </a:lnTo>
                    <a:lnTo>
                      <a:pt x="184" y="2404"/>
                    </a:lnTo>
                    <a:lnTo>
                      <a:pt x="202" y="2382"/>
                    </a:lnTo>
                    <a:lnTo>
                      <a:pt x="221" y="2360"/>
                    </a:lnTo>
                    <a:lnTo>
                      <a:pt x="246" y="2333"/>
                    </a:lnTo>
                    <a:lnTo>
                      <a:pt x="274" y="2305"/>
                    </a:lnTo>
                    <a:lnTo>
                      <a:pt x="289" y="2291"/>
                    </a:lnTo>
                    <a:lnTo>
                      <a:pt x="305" y="2278"/>
                    </a:lnTo>
                    <a:lnTo>
                      <a:pt x="320" y="2266"/>
                    </a:lnTo>
                    <a:lnTo>
                      <a:pt x="336" y="2255"/>
                    </a:lnTo>
                    <a:lnTo>
                      <a:pt x="351" y="2246"/>
                    </a:lnTo>
                    <a:lnTo>
                      <a:pt x="367" y="2239"/>
                    </a:lnTo>
                    <a:close/>
                    <a:moveTo>
                      <a:pt x="786" y="2123"/>
                    </a:moveTo>
                    <a:lnTo>
                      <a:pt x="786" y="2123"/>
                    </a:lnTo>
                    <a:lnTo>
                      <a:pt x="803" y="2118"/>
                    </a:lnTo>
                    <a:lnTo>
                      <a:pt x="846" y="2109"/>
                    </a:lnTo>
                    <a:lnTo>
                      <a:pt x="873" y="2104"/>
                    </a:lnTo>
                    <a:lnTo>
                      <a:pt x="902" y="2100"/>
                    </a:lnTo>
                    <a:lnTo>
                      <a:pt x="930" y="2097"/>
                    </a:lnTo>
                    <a:lnTo>
                      <a:pt x="957" y="2096"/>
                    </a:lnTo>
                    <a:lnTo>
                      <a:pt x="946" y="2120"/>
                    </a:lnTo>
                    <a:lnTo>
                      <a:pt x="936" y="2145"/>
                    </a:lnTo>
                    <a:lnTo>
                      <a:pt x="924" y="2174"/>
                    </a:lnTo>
                    <a:lnTo>
                      <a:pt x="913" y="2205"/>
                    </a:lnTo>
                    <a:lnTo>
                      <a:pt x="908" y="2220"/>
                    </a:lnTo>
                    <a:lnTo>
                      <a:pt x="904" y="2235"/>
                    </a:lnTo>
                    <a:lnTo>
                      <a:pt x="902" y="2248"/>
                    </a:lnTo>
                    <a:lnTo>
                      <a:pt x="900" y="2259"/>
                    </a:lnTo>
                    <a:lnTo>
                      <a:pt x="900" y="2269"/>
                    </a:lnTo>
                    <a:lnTo>
                      <a:pt x="901" y="2273"/>
                    </a:lnTo>
                    <a:lnTo>
                      <a:pt x="902" y="2276"/>
                    </a:lnTo>
                    <a:lnTo>
                      <a:pt x="903" y="2279"/>
                    </a:lnTo>
                    <a:lnTo>
                      <a:pt x="904" y="2282"/>
                    </a:lnTo>
                    <a:lnTo>
                      <a:pt x="903" y="2284"/>
                    </a:lnTo>
                    <a:lnTo>
                      <a:pt x="901" y="2286"/>
                    </a:lnTo>
                    <a:lnTo>
                      <a:pt x="896" y="2288"/>
                    </a:lnTo>
                    <a:lnTo>
                      <a:pt x="888" y="2290"/>
                    </a:lnTo>
                    <a:lnTo>
                      <a:pt x="878" y="2290"/>
                    </a:lnTo>
                    <a:lnTo>
                      <a:pt x="866" y="2290"/>
                    </a:lnTo>
                    <a:lnTo>
                      <a:pt x="839" y="2288"/>
                    </a:lnTo>
                    <a:lnTo>
                      <a:pt x="812" y="2285"/>
                    </a:lnTo>
                    <a:lnTo>
                      <a:pt x="788" y="2281"/>
                    </a:lnTo>
                    <a:lnTo>
                      <a:pt x="765" y="2276"/>
                    </a:lnTo>
                    <a:lnTo>
                      <a:pt x="762" y="2258"/>
                    </a:lnTo>
                    <a:lnTo>
                      <a:pt x="760" y="2239"/>
                    </a:lnTo>
                    <a:lnTo>
                      <a:pt x="759" y="2215"/>
                    </a:lnTo>
                    <a:lnTo>
                      <a:pt x="759" y="2203"/>
                    </a:lnTo>
                    <a:lnTo>
                      <a:pt x="760" y="2190"/>
                    </a:lnTo>
                    <a:lnTo>
                      <a:pt x="762" y="2177"/>
                    </a:lnTo>
                    <a:lnTo>
                      <a:pt x="765" y="2164"/>
                    </a:lnTo>
                    <a:lnTo>
                      <a:pt x="768" y="2152"/>
                    </a:lnTo>
                    <a:lnTo>
                      <a:pt x="773" y="2141"/>
                    </a:lnTo>
                    <a:lnTo>
                      <a:pt x="779" y="2131"/>
                    </a:lnTo>
                    <a:lnTo>
                      <a:pt x="786" y="212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87" name="Freeform 19"/>
            <p:cNvSpPr>
              <a:spLocks/>
            </p:cNvSpPr>
            <p:nvPr/>
          </p:nvSpPr>
          <p:spPr bwMode="auto">
            <a:xfrm>
              <a:off x="2441575" y="587375"/>
              <a:ext cx="1104900" cy="1363663"/>
            </a:xfrm>
            <a:custGeom>
              <a:avLst/>
              <a:gdLst>
                <a:gd name="T0" fmla="*/ 1087442 w 4177"/>
                <a:gd name="T1" fmla="*/ 217932 h 5156"/>
                <a:gd name="T2" fmla="*/ 1026338 w 4177"/>
                <a:gd name="T3" fmla="*/ 171913 h 5156"/>
                <a:gd name="T4" fmla="*/ 1069983 w 4177"/>
                <a:gd name="T5" fmla="*/ 165036 h 5156"/>
                <a:gd name="T6" fmla="*/ 1018402 w 4177"/>
                <a:gd name="T7" fmla="*/ 123777 h 5156"/>
                <a:gd name="T8" fmla="*/ 1029512 w 4177"/>
                <a:gd name="T9" fmla="*/ 120339 h 5156"/>
                <a:gd name="T10" fmla="*/ 1031363 w 4177"/>
                <a:gd name="T11" fmla="*/ 97593 h 5156"/>
                <a:gd name="T12" fmla="*/ 1014699 w 4177"/>
                <a:gd name="T13" fmla="*/ 85427 h 5156"/>
                <a:gd name="T14" fmla="*/ 985072 w 4177"/>
                <a:gd name="T15" fmla="*/ 70616 h 5156"/>
                <a:gd name="T16" fmla="*/ 1007292 w 4177"/>
                <a:gd name="T17" fmla="*/ 41523 h 5156"/>
                <a:gd name="T18" fmla="*/ 1021047 w 4177"/>
                <a:gd name="T19" fmla="*/ 24597 h 5156"/>
                <a:gd name="T20" fmla="*/ 995124 w 4177"/>
                <a:gd name="T21" fmla="*/ 2380 h 5156"/>
                <a:gd name="T22" fmla="*/ 971846 w 4177"/>
                <a:gd name="T23" fmla="*/ 2909 h 5156"/>
                <a:gd name="T24" fmla="*/ 914446 w 4177"/>
                <a:gd name="T25" fmla="*/ 4496 h 5156"/>
                <a:gd name="T26" fmla="*/ 857838 w 4177"/>
                <a:gd name="T27" fmla="*/ 11637 h 5156"/>
                <a:gd name="T28" fmla="*/ 808902 w 4177"/>
                <a:gd name="T29" fmla="*/ 16662 h 5156"/>
                <a:gd name="T30" fmla="*/ 698862 w 4177"/>
                <a:gd name="T31" fmla="*/ 28299 h 5156"/>
                <a:gd name="T32" fmla="*/ 608925 w 4177"/>
                <a:gd name="T33" fmla="*/ 31209 h 5156"/>
                <a:gd name="T34" fmla="*/ 449949 w 4177"/>
                <a:gd name="T35" fmla="*/ 70616 h 5156"/>
                <a:gd name="T36" fmla="*/ 334089 w 4177"/>
                <a:gd name="T37" fmla="*/ 135679 h 5156"/>
                <a:gd name="T38" fmla="*/ 226694 w 4177"/>
                <a:gd name="T39" fmla="*/ 193071 h 5156"/>
                <a:gd name="T40" fmla="*/ 168499 w 4177"/>
                <a:gd name="T41" fmla="*/ 229040 h 5156"/>
                <a:gd name="T42" fmla="*/ 81208 w 4177"/>
                <a:gd name="T43" fmla="*/ 327692 h 5156"/>
                <a:gd name="T44" fmla="*/ 59252 w 4177"/>
                <a:gd name="T45" fmla="*/ 374240 h 5156"/>
                <a:gd name="T46" fmla="*/ 76711 w 4177"/>
                <a:gd name="T47" fmla="*/ 453320 h 5156"/>
                <a:gd name="T48" fmla="*/ 47349 w 4177"/>
                <a:gd name="T49" fmla="*/ 455700 h 5156"/>
                <a:gd name="T50" fmla="*/ 18516 w 4177"/>
                <a:gd name="T51" fmla="*/ 499340 h 5156"/>
                <a:gd name="T52" fmla="*/ 4761 w 4177"/>
                <a:gd name="T53" fmla="*/ 567047 h 5156"/>
                <a:gd name="T54" fmla="*/ 17458 w 4177"/>
                <a:gd name="T55" fmla="*/ 620207 h 5156"/>
                <a:gd name="T56" fmla="*/ 20368 w 4177"/>
                <a:gd name="T57" fmla="*/ 794236 h 5156"/>
                <a:gd name="T58" fmla="*/ 50259 w 4177"/>
                <a:gd name="T59" fmla="*/ 900028 h 5156"/>
                <a:gd name="T60" fmla="*/ 118240 w 4177"/>
                <a:gd name="T61" fmla="*/ 1026714 h 5156"/>
                <a:gd name="T62" fmla="*/ 240184 w 4177"/>
                <a:gd name="T63" fmla="*/ 1196511 h 5156"/>
                <a:gd name="T64" fmla="*/ 328269 w 4177"/>
                <a:gd name="T65" fmla="*/ 1269508 h 5156"/>
                <a:gd name="T66" fmla="*/ 494388 w 4177"/>
                <a:gd name="T67" fmla="*/ 1357315 h 5156"/>
                <a:gd name="T68" fmla="*/ 447303 w 4177"/>
                <a:gd name="T69" fmla="*/ 1311296 h 5156"/>
                <a:gd name="T70" fmla="*/ 503117 w 4177"/>
                <a:gd name="T71" fmla="*/ 1338273 h 5156"/>
                <a:gd name="T72" fmla="*/ 601783 w 4177"/>
                <a:gd name="T73" fmla="*/ 1359960 h 5156"/>
                <a:gd name="T74" fmla="*/ 565279 w 4177"/>
                <a:gd name="T75" fmla="*/ 1323197 h 5156"/>
                <a:gd name="T76" fmla="*/ 533801 w 4177"/>
                <a:gd name="T77" fmla="*/ 1286699 h 5156"/>
                <a:gd name="T78" fmla="*/ 522427 w 4177"/>
                <a:gd name="T79" fmla="*/ 1248878 h 5156"/>
                <a:gd name="T80" fmla="*/ 542266 w 4177"/>
                <a:gd name="T81" fmla="*/ 1211851 h 5156"/>
                <a:gd name="T82" fmla="*/ 581150 w 4177"/>
                <a:gd name="T83" fmla="*/ 1204181 h 5156"/>
                <a:gd name="T84" fmla="*/ 672674 w 4177"/>
                <a:gd name="T85" fmla="*/ 1206297 h 5156"/>
                <a:gd name="T86" fmla="*/ 735895 w 4177"/>
                <a:gd name="T87" fmla="*/ 1174824 h 5156"/>
                <a:gd name="T88" fmla="*/ 745153 w 4177"/>
                <a:gd name="T89" fmla="*/ 1159484 h 5156"/>
                <a:gd name="T90" fmla="*/ 726636 w 4177"/>
                <a:gd name="T91" fmla="*/ 1146789 h 5156"/>
                <a:gd name="T92" fmla="*/ 731398 w 4177"/>
                <a:gd name="T93" fmla="*/ 1130655 h 5156"/>
                <a:gd name="T94" fmla="*/ 776366 w 4177"/>
                <a:gd name="T95" fmla="*/ 1116109 h 5156"/>
                <a:gd name="T96" fmla="*/ 834296 w 4177"/>
                <a:gd name="T97" fmla="*/ 1078024 h 5156"/>
                <a:gd name="T98" fmla="*/ 872651 w 4177"/>
                <a:gd name="T99" fmla="*/ 1034120 h 5156"/>
                <a:gd name="T100" fmla="*/ 887994 w 4177"/>
                <a:gd name="T101" fmla="*/ 950544 h 5156"/>
                <a:gd name="T102" fmla="*/ 878735 w 4177"/>
                <a:gd name="T103" fmla="*/ 810634 h 5156"/>
                <a:gd name="T104" fmla="*/ 887994 w 4177"/>
                <a:gd name="T105" fmla="*/ 762498 h 5156"/>
                <a:gd name="T106" fmla="*/ 933491 w 4177"/>
                <a:gd name="T107" fmla="*/ 720710 h 5156"/>
                <a:gd name="T108" fmla="*/ 974756 w 4177"/>
                <a:gd name="T109" fmla="*/ 711982 h 5156"/>
                <a:gd name="T110" fmla="*/ 947511 w 4177"/>
                <a:gd name="T111" fmla="*/ 602487 h 5156"/>
                <a:gd name="T112" fmla="*/ 934814 w 4177"/>
                <a:gd name="T113" fmla="*/ 410474 h 5156"/>
                <a:gd name="T114" fmla="*/ 940104 w 4177"/>
                <a:gd name="T115" fmla="*/ 334568 h 5156"/>
                <a:gd name="T116" fmla="*/ 963911 w 4177"/>
                <a:gd name="T117" fmla="*/ 313674 h 5156"/>
                <a:gd name="T118" fmla="*/ 991156 w 4177"/>
                <a:gd name="T119" fmla="*/ 305211 h 5156"/>
                <a:gd name="T120" fmla="*/ 1068925 w 4177"/>
                <a:gd name="T121" fmla="*/ 308649 h 5156"/>
                <a:gd name="T122" fmla="*/ 1085590 w 4177"/>
                <a:gd name="T123" fmla="*/ 289871 h 5156"/>
                <a:gd name="T124" fmla="*/ 1050409 w 4177"/>
                <a:gd name="T125" fmla="*/ 231421 h 51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177" h="5156">
                  <a:moveTo>
                    <a:pt x="4177" y="950"/>
                  </a:moveTo>
                  <a:lnTo>
                    <a:pt x="4177" y="950"/>
                  </a:lnTo>
                  <a:lnTo>
                    <a:pt x="4173" y="933"/>
                  </a:lnTo>
                  <a:lnTo>
                    <a:pt x="4167" y="916"/>
                  </a:lnTo>
                  <a:lnTo>
                    <a:pt x="4160" y="899"/>
                  </a:lnTo>
                  <a:lnTo>
                    <a:pt x="4152" y="883"/>
                  </a:lnTo>
                  <a:lnTo>
                    <a:pt x="4143" y="868"/>
                  </a:lnTo>
                  <a:lnTo>
                    <a:pt x="4133" y="853"/>
                  </a:lnTo>
                  <a:lnTo>
                    <a:pt x="4122" y="838"/>
                  </a:lnTo>
                  <a:lnTo>
                    <a:pt x="4111" y="824"/>
                  </a:lnTo>
                  <a:lnTo>
                    <a:pt x="4099" y="810"/>
                  </a:lnTo>
                  <a:lnTo>
                    <a:pt x="4087" y="797"/>
                  </a:lnTo>
                  <a:lnTo>
                    <a:pt x="4061" y="772"/>
                  </a:lnTo>
                  <a:lnTo>
                    <a:pt x="4035" y="749"/>
                  </a:lnTo>
                  <a:lnTo>
                    <a:pt x="4007" y="728"/>
                  </a:lnTo>
                  <a:lnTo>
                    <a:pt x="3980" y="709"/>
                  </a:lnTo>
                  <a:lnTo>
                    <a:pt x="3955" y="693"/>
                  </a:lnTo>
                  <a:lnTo>
                    <a:pt x="3932" y="678"/>
                  </a:lnTo>
                  <a:lnTo>
                    <a:pt x="3911" y="667"/>
                  </a:lnTo>
                  <a:lnTo>
                    <a:pt x="3880" y="650"/>
                  </a:lnTo>
                  <a:lnTo>
                    <a:pt x="3869" y="645"/>
                  </a:lnTo>
                  <a:lnTo>
                    <a:pt x="3899" y="647"/>
                  </a:lnTo>
                  <a:lnTo>
                    <a:pt x="3931" y="648"/>
                  </a:lnTo>
                  <a:lnTo>
                    <a:pt x="3964" y="648"/>
                  </a:lnTo>
                  <a:lnTo>
                    <a:pt x="3995" y="648"/>
                  </a:lnTo>
                  <a:lnTo>
                    <a:pt x="4046" y="646"/>
                  </a:lnTo>
                  <a:lnTo>
                    <a:pt x="4066" y="645"/>
                  </a:lnTo>
                  <a:lnTo>
                    <a:pt x="4045" y="624"/>
                  </a:lnTo>
                  <a:lnTo>
                    <a:pt x="4022" y="605"/>
                  </a:lnTo>
                  <a:lnTo>
                    <a:pt x="3999" y="586"/>
                  </a:lnTo>
                  <a:lnTo>
                    <a:pt x="3977" y="568"/>
                  </a:lnTo>
                  <a:lnTo>
                    <a:pt x="3934" y="537"/>
                  </a:lnTo>
                  <a:lnTo>
                    <a:pt x="3897" y="511"/>
                  </a:lnTo>
                  <a:lnTo>
                    <a:pt x="3869" y="489"/>
                  </a:lnTo>
                  <a:lnTo>
                    <a:pt x="3859" y="481"/>
                  </a:lnTo>
                  <a:lnTo>
                    <a:pt x="3852" y="474"/>
                  </a:lnTo>
                  <a:lnTo>
                    <a:pt x="3851" y="471"/>
                  </a:lnTo>
                  <a:lnTo>
                    <a:pt x="3850" y="468"/>
                  </a:lnTo>
                  <a:lnTo>
                    <a:pt x="3850" y="466"/>
                  </a:lnTo>
                  <a:lnTo>
                    <a:pt x="3851" y="464"/>
                  </a:lnTo>
                  <a:lnTo>
                    <a:pt x="3854" y="463"/>
                  </a:lnTo>
                  <a:lnTo>
                    <a:pt x="3858" y="462"/>
                  </a:lnTo>
                  <a:lnTo>
                    <a:pt x="3869" y="461"/>
                  </a:lnTo>
                  <a:lnTo>
                    <a:pt x="3876" y="461"/>
                  </a:lnTo>
                  <a:lnTo>
                    <a:pt x="3882" y="459"/>
                  </a:lnTo>
                  <a:lnTo>
                    <a:pt x="3887" y="458"/>
                  </a:lnTo>
                  <a:lnTo>
                    <a:pt x="3892" y="455"/>
                  </a:lnTo>
                  <a:lnTo>
                    <a:pt x="3896" y="452"/>
                  </a:lnTo>
                  <a:lnTo>
                    <a:pt x="3899" y="449"/>
                  </a:lnTo>
                  <a:lnTo>
                    <a:pt x="3902" y="445"/>
                  </a:lnTo>
                  <a:lnTo>
                    <a:pt x="3904" y="440"/>
                  </a:lnTo>
                  <a:lnTo>
                    <a:pt x="3907" y="430"/>
                  </a:lnTo>
                  <a:lnTo>
                    <a:pt x="3908" y="418"/>
                  </a:lnTo>
                  <a:lnTo>
                    <a:pt x="3908" y="406"/>
                  </a:lnTo>
                  <a:lnTo>
                    <a:pt x="3906" y="394"/>
                  </a:lnTo>
                  <a:lnTo>
                    <a:pt x="3903" y="381"/>
                  </a:lnTo>
                  <a:lnTo>
                    <a:pt x="3899" y="369"/>
                  </a:lnTo>
                  <a:lnTo>
                    <a:pt x="3895" y="358"/>
                  </a:lnTo>
                  <a:lnTo>
                    <a:pt x="3890" y="348"/>
                  </a:lnTo>
                  <a:lnTo>
                    <a:pt x="3884" y="339"/>
                  </a:lnTo>
                  <a:lnTo>
                    <a:pt x="3879" y="332"/>
                  </a:lnTo>
                  <a:lnTo>
                    <a:pt x="3874" y="328"/>
                  </a:lnTo>
                  <a:lnTo>
                    <a:pt x="3871" y="327"/>
                  </a:lnTo>
                  <a:lnTo>
                    <a:pt x="3869" y="327"/>
                  </a:lnTo>
                  <a:lnTo>
                    <a:pt x="3856" y="326"/>
                  </a:lnTo>
                  <a:lnTo>
                    <a:pt x="3836" y="323"/>
                  </a:lnTo>
                  <a:lnTo>
                    <a:pt x="3812" y="318"/>
                  </a:lnTo>
                  <a:lnTo>
                    <a:pt x="3787" y="311"/>
                  </a:lnTo>
                  <a:lnTo>
                    <a:pt x="3775" y="306"/>
                  </a:lnTo>
                  <a:lnTo>
                    <a:pt x="3763" y="302"/>
                  </a:lnTo>
                  <a:lnTo>
                    <a:pt x="3752" y="297"/>
                  </a:lnTo>
                  <a:lnTo>
                    <a:pt x="3743" y="291"/>
                  </a:lnTo>
                  <a:lnTo>
                    <a:pt x="3735" y="285"/>
                  </a:lnTo>
                  <a:lnTo>
                    <a:pt x="3729" y="278"/>
                  </a:lnTo>
                  <a:lnTo>
                    <a:pt x="3725" y="271"/>
                  </a:lnTo>
                  <a:lnTo>
                    <a:pt x="3724" y="267"/>
                  </a:lnTo>
                  <a:lnTo>
                    <a:pt x="3723" y="263"/>
                  </a:lnTo>
                  <a:lnTo>
                    <a:pt x="3724" y="259"/>
                  </a:lnTo>
                  <a:lnTo>
                    <a:pt x="3725" y="254"/>
                  </a:lnTo>
                  <a:lnTo>
                    <a:pt x="3731" y="243"/>
                  </a:lnTo>
                  <a:lnTo>
                    <a:pt x="3740" y="230"/>
                  </a:lnTo>
                  <a:lnTo>
                    <a:pt x="3751" y="217"/>
                  </a:lnTo>
                  <a:lnTo>
                    <a:pt x="3764" y="202"/>
                  </a:lnTo>
                  <a:lnTo>
                    <a:pt x="3778" y="187"/>
                  </a:lnTo>
                  <a:lnTo>
                    <a:pt x="3808" y="157"/>
                  </a:lnTo>
                  <a:lnTo>
                    <a:pt x="3859" y="108"/>
                  </a:lnTo>
                  <a:lnTo>
                    <a:pt x="3867" y="100"/>
                  </a:lnTo>
                  <a:lnTo>
                    <a:pt x="3872" y="95"/>
                  </a:lnTo>
                  <a:lnTo>
                    <a:pt x="3873" y="93"/>
                  </a:lnTo>
                  <a:lnTo>
                    <a:pt x="3873" y="92"/>
                  </a:lnTo>
                  <a:lnTo>
                    <a:pt x="3869" y="93"/>
                  </a:lnTo>
                  <a:lnTo>
                    <a:pt x="3866" y="94"/>
                  </a:lnTo>
                  <a:lnTo>
                    <a:pt x="3863" y="94"/>
                  </a:lnTo>
                  <a:lnTo>
                    <a:pt x="3860" y="93"/>
                  </a:lnTo>
                  <a:lnTo>
                    <a:pt x="3857" y="92"/>
                  </a:lnTo>
                  <a:lnTo>
                    <a:pt x="3850" y="87"/>
                  </a:lnTo>
                  <a:lnTo>
                    <a:pt x="3843" y="80"/>
                  </a:lnTo>
                  <a:lnTo>
                    <a:pt x="3827" y="62"/>
                  </a:lnTo>
                  <a:lnTo>
                    <a:pt x="3818" y="51"/>
                  </a:lnTo>
                  <a:lnTo>
                    <a:pt x="3808" y="41"/>
                  </a:lnTo>
                  <a:lnTo>
                    <a:pt x="3796" y="30"/>
                  </a:lnTo>
                  <a:lnTo>
                    <a:pt x="3783" y="21"/>
                  </a:lnTo>
                  <a:lnTo>
                    <a:pt x="3769" y="12"/>
                  </a:lnTo>
                  <a:lnTo>
                    <a:pt x="3762" y="9"/>
                  </a:lnTo>
                  <a:lnTo>
                    <a:pt x="3754" y="6"/>
                  </a:lnTo>
                  <a:lnTo>
                    <a:pt x="3745" y="4"/>
                  </a:lnTo>
                  <a:lnTo>
                    <a:pt x="3737" y="2"/>
                  </a:lnTo>
                  <a:lnTo>
                    <a:pt x="3727" y="2"/>
                  </a:lnTo>
                  <a:lnTo>
                    <a:pt x="3718" y="2"/>
                  </a:lnTo>
                  <a:lnTo>
                    <a:pt x="3707" y="3"/>
                  </a:lnTo>
                  <a:lnTo>
                    <a:pt x="3697" y="4"/>
                  </a:lnTo>
                  <a:lnTo>
                    <a:pt x="3686" y="7"/>
                  </a:lnTo>
                  <a:lnTo>
                    <a:pt x="3674" y="11"/>
                  </a:lnTo>
                  <a:lnTo>
                    <a:pt x="3650" y="19"/>
                  </a:lnTo>
                  <a:lnTo>
                    <a:pt x="3626" y="25"/>
                  </a:lnTo>
                  <a:lnTo>
                    <a:pt x="3602" y="28"/>
                  </a:lnTo>
                  <a:lnTo>
                    <a:pt x="3578" y="30"/>
                  </a:lnTo>
                  <a:lnTo>
                    <a:pt x="3555" y="30"/>
                  </a:lnTo>
                  <a:lnTo>
                    <a:pt x="3533" y="29"/>
                  </a:lnTo>
                  <a:lnTo>
                    <a:pt x="3512" y="27"/>
                  </a:lnTo>
                  <a:lnTo>
                    <a:pt x="3492" y="24"/>
                  </a:lnTo>
                  <a:lnTo>
                    <a:pt x="3473" y="20"/>
                  </a:lnTo>
                  <a:lnTo>
                    <a:pt x="3457" y="17"/>
                  </a:lnTo>
                  <a:lnTo>
                    <a:pt x="3429" y="8"/>
                  </a:lnTo>
                  <a:lnTo>
                    <a:pt x="3411" y="3"/>
                  </a:lnTo>
                  <a:lnTo>
                    <a:pt x="3405" y="0"/>
                  </a:lnTo>
                  <a:lnTo>
                    <a:pt x="3320" y="58"/>
                  </a:lnTo>
                  <a:lnTo>
                    <a:pt x="3312" y="55"/>
                  </a:lnTo>
                  <a:lnTo>
                    <a:pt x="3302" y="53"/>
                  </a:lnTo>
                  <a:lnTo>
                    <a:pt x="3276" y="48"/>
                  </a:lnTo>
                  <a:lnTo>
                    <a:pt x="3243" y="44"/>
                  </a:lnTo>
                  <a:lnTo>
                    <a:pt x="3207" y="42"/>
                  </a:lnTo>
                  <a:lnTo>
                    <a:pt x="3170" y="42"/>
                  </a:lnTo>
                  <a:lnTo>
                    <a:pt x="3151" y="42"/>
                  </a:lnTo>
                  <a:lnTo>
                    <a:pt x="3133" y="44"/>
                  </a:lnTo>
                  <a:lnTo>
                    <a:pt x="3116" y="46"/>
                  </a:lnTo>
                  <a:lnTo>
                    <a:pt x="3100" y="49"/>
                  </a:lnTo>
                  <a:lnTo>
                    <a:pt x="3086" y="53"/>
                  </a:lnTo>
                  <a:lnTo>
                    <a:pt x="3073" y="58"/>
                  </a:lnTo>
                  <a:lnTo>
                    <a:pt x="3058" y="63"/>
                  </a:lnTo>
                  <a:lnTo>
                    <a:pt x="3037" y="68"/>
                  </a:lnTo>
                  <a:lnTo>
                    <a:pt x="3012" y="73"/>
                  </a:lnTo>
                  <a:lnTo>
                    <a:pt x="2982" y="78"/>
                  </a:lnTo>
                  <a:lnTo>
                    <a:pt x="2949" y="83"/>
                  </a:lnTo>
                  <a:lnTo>
                    <a:pt x="2911" y="88"/>
                  </a:lnTo>
                  <a:lnTo>
                    <a:pt x="2870" y="92"/>
                  </a:lnTo>
                  <a:lnTo>
                    <a:pt x="2828" y="96"/>
                  </a:lnTo>
                  <a:lnTo>
                    <a:pt x="2737" y="102"/>
                  </a:lnTo>
                  <a:lnTo>
                    <a:pt x="2690" y="105"/>
                  </a:lnTo>
                  <a:lnTo>
                    <a:pt x="2642" y="107"/>
                  </a:lnTo>
                  <a:lnTo>
                    <a:pt x="2594" y="108"/>
                  </a:lnTo>
                  <a:lnTo>
                    <a:pt x="2547" y="108"/>
                  </a:lnTo>
                  <a:lnTo>
                    <a:pt x="2501" y="108"/>
                  </a:lnTo>
                  <a:lnTo>
                    <a:pt x="2456" y="107"/>
                  </a:lnTo>
                  <a:lnTo>
                    <a:pt x="2434" y="107"/>
                  </a:lnTo>
                  <a:lnTo>
                    <a:pt x="2410" y="108"/>
                  </a:lnTo>
                  <a:lnTo>
                    <a:pt x="2384" y="109"/>
                  </a:lnTo>
                  <a:lnTo>
                    <a:pt x="2358" y="111"/>
                  </a:lnTo>
                  <a:lnTo>
                    <a:pt x="2302" y="118"/>
                  </a:lnTo>
                  <a:lnTo>
                    <a:pt x="2243" y="126"/>
                  </a:lnTo>
                  <a:lnTo>
                    <a:pt x="2181" y="138"/>
                  </a:lnTo>
                  <a:lnTo>
                    <a:pt x="2118" y="150"/>
                  </a:lnTo>
                  <a:lnTo>
                    <a:pt x="2053" y="165"/>
                  </a:lnTo>
                  <a:lnTo>
                    <a:pt x="1989" y="181"/>
                  </a:lnTo>
                  <a:lnTo>
                    <a:pt x="1926" y="197"/>
                  </a:lnTo>
                  <a:lnTo>
                    <a:pt x="1865" y="215"/>
                  </a:lnTo>
                  <a:lnTo>
                    <a:pt x="1807" y="232"/>
                  </a:lnTo>
                  <a:lnTo>
                    <a:pt x="1752" y="250"/>
                  </a:lnTo>
                  <a:lnTo>
                    <a:pt x="1701" y="267"/>
                  </a:lnTo>
                  <a:lnTo>
                    <a:pt x="1656" y="283"/>
                  </a:lnTo>
                  <a:lnTo>
                    <a:pt x="1617" y="298"/>
                  </a:lnTo>
                  <a:lnTo>
                    <a:pt x="1585" y="312"/>
                  </a:lnTo>
                  <a:lnTo>
                    <a:pt x="1555" y="328"/>
                  </a:lnTo>
                  <a:lnTo>
                    <a:pt x="1522" y="347"/>
                  </a:lnTo>
                  <a:lnTo>
                    <a:pt x="1485" y="369"/>
                  </a:lnTo>
                  <a:lnTo>
                    <a:pt x="1445" y="395"/>
                  </a:lnTo>
                  <a:lnTo>
                    <a:pt x="1358" y="451"/>
                  </a:lnTo>
                  <a:lnTo>
                    <a:pt x="1263" y="513"/>
                  </a:lnTo>
                  <a:lnTo>
                    <a:pt x="1214" y="545"/>
                  </a:lnTo>
                  <a:lnTo>
                    <a:pt x="1163" y="576"/>
                  </a:lnTo>
                  <a:lnTo>
                    <a:pt x="1112" y="607"/>
                  </a:lnTo>
                  <a:lnTo>
                    <a:pt x="1060" y="636"/>
                  </a:lnTo>
                  <a:lnTo>
                    <a:pt x="1008" y="663"/>
                  </a:lnTo>
                  <a:lnTo>
                    <a:pt x="957" y="688"/>
                  </a:lnTo>
                  <a:lnTo>
                    <a:pt x="931" y="700"/>
                  </a:lnTo>
                  <a:lnTo>
                    <a:pt x="906" y="711"/>
                  </a:lnTo>
                  <a:lnTo>
                    <a:pt x="881" y="721"/>
                  </a:lnTo>
                  <a:lnTo>
                    <a:pt x="857" y="730"/>
                  </a:lnTo>
                  <a:lnTo>
                    <a:pt x="832" y="739"/>
                  </a:lnTo>
                  <a:lnTo>
                    <a:pt x="807" y="750"/>
                  </a:lnTo>
                  <a:lnTo>
                    <a:pt x="783" y="763"/>
                  </a:lnTo>
                  <a:lnTo>
                    <a:pt x="758" y="777"/>
                  </a:lnTo>
                  <a:lnTo>
                    <a:pt x="734" y="793"/>
                  </a:lnTo>
                  <a:lnTo>
                    <a:pt x="709" y="810"/>
                  </a:lnTo>
                  <a:lnTo>
                    <a:pt x="685" y="828"/>
                  </a:lnTo>
                  <a:lnTo>
                    <a:pt x="661" y="847"/>
                  </a:lnTo>
                  <a:lnTo>
                    <a:pt x="637" y="866"/>
                  </a:lnTo>
                  <a:lnTo>
                    <a:pt x="614" y="887"/>
                  </a:lnTo>
                  <a:lnTo>
                    <a:pt x="591" y="909"/>
                  </a:lnTo>
                  <a:lnTo>
                    <a:pt x="567" y="931"/>
                  </a:lnTo>
                  <a:lnTo>
                    <a:pt x="522" y="976"/>
                  </a:lnTo>
                  <a:lnTo>
                    <a:pt x="480" y="1023"/>
                  </a:lnTo>
                  <a:lnTo>
                    <a:pt x="439" y="1069"/>
                  </a:lnTo>
                  <a:lnTo>
                    <a:pt x="402" y="1115"/>
                  </a:lnTo>
                  <a:lnTo>
                    <a:pt x="367" y="1159"/>
                  </a:lnTo>
                  <a:lnTo>
                    <a:pt x="335" y="1200"/>
                  </a:lnTo>
                  <a:lnTo>
                    <a:pt x="307" y="1239"/>
                  </a:lnTo>
                  <a:lnTo>
                    <a:pt x="283" y="1273"/>
                  </a:lnTo>
                  <a:lnTo>
                    <a:pt x="247" y="1325"/>
                  </a:lnTo>
                  <a:lnTo>
                    <a:pt x="241" y="1335"/>
                  </a:lnTo>
                  <a:lnTo>
                    <a:pt x="236" y="1347"/>
                  </a:lnTo>
                  <a:lnTo>
                    <a:pt x="232" y="1359"/>
                  </a:lnTo>
                  <a:lnTo>
                    <a:pt x="229" y="1372"/>
                  </a:lnTo>
                  <a:lnTo>
                    <a:pt x="226" y="1386"/>
                  </a:lnTo>
                  <a:lnTo>
                    <a:pt x="225" y="1400"/>
                  </a:lnTo>
                  <a:lnTo>
                    <a:pt x="224" y="1415"/>
                  </a:lnTo>
                  <a:lnTo>
                    <a:pt x="224" y="1431"/>
                  </a:lnTo>
                  <a:lnTo>
                    <a:pt x="226" y="1462"/>
                  </a:lnTo>
                  <a:lnTo>
                    <a:pt x="230" y="1495"/>
                  </a:lnTo>
                  <a:lnTo>
                    <a:pt x="235" y="1527"/>
                  </a:lnTo>
                  <a:lnTo>
                    <a:pt x="242" y="1559"/>
                  </a:lnTo>
                  <a:lnTo>
                    <a:pt x="250" y="1590"/>
                  </a:lnTo>
                  <a:lnTo>
                    <a:pt x="258" y="1619"/>
                  </a:lnTo>
                  <a:lnTo>
                    <a:pt x="273" y="1668"/>
                  </a:lnTo>
                  <a:lnTo>
                    <a:pt x="285" y="1702"/>
                  </a:lnTo>
                  <a:lnTo>
                    <a:pt x="290" y="1714"/>
                  </a:lnTo>
                  <a:lnTo>
                    <a:pt x="285" y="1713"/>
                  </a:lnTo>
                  <a:lnTo>
                    <a:pt x="272" y="1712"/>
                  </a:lnTo>
                  <a:lnTo>
                    <a:pt x="253" y="1711"/>
                  </a:lnTo>
                  <a:lnTo>
                    <a:pt x="242" y="1711"/>
                  </a:lnTo>
                  <a:lnTo>
                    <a:pt x="230" y="1711"/>
                  </a:lnTo>
                  <a:lnTo>
                    <a:pt x="218" y="1713"/>
                  </a:lnTo>
                  <a:lnTo>
                    <a:pt x="205" y="1715"/>
                  </a:lnTo>
                  <a:lnTo>
                    <a:pt x="192" y="1718"/>
                  </a:lnTo>
                  <a:lnTo>
                    <a:pt x="179" y="1723"/>
                  </a:lnTo>
                  <a:lnTo>
                    <a:pt x="167" y="1729"/>
                  </a:lnTo>
                  <a:lnTo>
                    <a:pt x="155" y="1736"/>
                  </a:lnTo>
                  <a:lnTo>
                    <a:pt x="144" y="1746"/>
                  </a:lnTo>
                  <a:lnTo>
                    <a:pt x="134" y="1757"/>
                  </a:lnTo>
                  <a:lnTo>
                    <a:pt x="124" y="1771"/>
                  </a:lnTo>
                  <a:lnTo>
                    <a:pt x="114" y="1789"/>
                  </a:lnTo>
                  <a:lnTo>
                    <a:pt x="103" y="1811"/>
                  </a:lnTo>
                  <a:lnTo>
                    <a:pt x="92" y="1835"/>
                  </a:lnTo>
                  <a:lnTo>
                    <a:pt x="70" y="1888"/>
                  </a:lnTo>
                  <a:lnTo>
                    <a:pt x="48" y="1944"/>
                  </a:lnTo>
                  <a:lnTo>
                    <a:pt x="29" y="1997"/>
                  </a:lnTo>
                  <a:lnTo>
                    <a:pt x="14" y="2041"/>
                  </a:lnTo>
                  <a:lnTo>
                    <a:pt x="0" y="2083"/>
                  </a:lnTo>
                  <a:lnTo>
                    <a:pt x="1" y="2096"/>
                  </a:lnTo>
                  <a:lnTo>
                    <a:pt x="3" y="2109"/>
                  </a:lnTo>
                  <a:lnTo>
                    <a:pt x="7" y="2121"/>
                  </a:lnTo>
                  <a:lnTo>
                    <a:pt x="12" y="2133"/>
                  </a:lnTo>
                  <a:lnTo>
                    <a:pt x="18" y="2144"/>
                  </a:lnTo>
                  <a:lnTo>
                    <a:pt x="24" y="2154"/>
                  </a:lnTo>
                  <a:lnTo>
                    <a:pt x="31" y="2164"/>
                  </a:lnTo>
                  <a:lnTo>
                    <a:pt x="39" y="2173"/>
                  </a:lnTo>
                  <a:lnTo>
                    <a:pt x="53" y="2189"/>
                  </a:lnTo>
                  <a:lnTo>
                    <a:pt x="65" y="2200"/>
                  </a:lnTo>
                  <a:lnTo>
                    <a:pt x="77" y="2210"/>
                  </a:lnTo>
                  <a:lnTo>
                    <a:pt x="76" y="2226"/>
                  </a:lnTo>
                  <a:lnTo>
                    <a:pt x="71" y="2272"/>
                  </a:lnTo>
                  <a:lnTo>
                    <a:pt x="66" y="2345"/>
                  </a:lnTo>
                  <a:lnTo>
                    <a:pt x="64" y="2391"/>
                  </a:lnTo>
                  <a:lnTo>
                    <a:pt x="62" y="2442"/>
                  </a:lnTo>
                  <a:lnTo>
                    <a:pt x="60" y="2498"/>
                  </a:lnTo>
                  <a:lnTo>
                    <a:pt x="59" y="2559"/>
                  </a:lnTo>
                  <a:lnTo>
                    <a:pt x="59" y="2624"/>
                  </a:lnTo>
                  <a:lnTo>
                    <a:pt x="60" y="2694"/>
                  </a:lnTo>
                  <a:lnTo>
                    <a:pt x="62" y="2768"/>
                  </a:lnTo>
                  <a:lnTo>
                    <a:pt x="65" y="2844"/>
                  </a:lnTo>
                  <a:lnTo>
                    <a:pt x="70" y="2922"/>
                  </a:lnTo>
                  <a:lnTo>
                    <a:pt x="77" y="3003"/>
                  </a:lnTo>
                  <a:lnTo>
                    <a:pt x="82" y="3045"/>
                  </a:lnTo>
                  <a:lnTo>
                    <a:pt x="90" y="3087"/>
                  </a:lnTo>
                  <a:lnTo>
                    <a:pt x="99" y="3131"/>
                  </a:lnTo>
                  <a:lnTo>
                    <a:pt x="110" y="3175"/>
                  </a:lnTo>
                  <a:lnTo>
                    <a:pt x="123" y="3219"/>
                  </a:lnTo>
                  <a:lnTo>
                    <a:pt x="137" y="3264"/>
                  </a:lnTo>
                  <a:lnTo>
                    <a:pt x="153" y="3310"/>
                  </a:lnTo>
                  <a:lnTo>
                    <a:pt x="171" y="3357"/>
                  </a:lnTo>
                  <a:lnTo>
                    <a:pt x="190" y="3403"/>
                  </a:lnTo>
                  <a:lnTo>
                    <a:pt x="211" y="3450"/>
                  </a:lnTo>
                  <a:lnTo>
                    <a:pt x="233" y="3498"/>
                  </a:lnTo>
                  <a:lnTo>
                    <a:pt x="256" y="3545"/>
                  </a:lnTo>
                  <a:lnTo>
                    <a:pt x="281" y="3594"/>
                  </a:lnTo>
                  <a:lnTo>
                    <a:pt x="306" y="3642"/>
                  </a:lnTo>
                  <a:lnTo>
                    <a:pt x="333" y="3690"/>
                  </a:lnTo>
                  <a:lnTo>
                    <a:pt x="360" y="3738"/>
                  </a:lnTo>
                  <a:lnTo>
                    <a:pt x="389" y="3786"/>
                  </a:lnTo>
                  <a:lnTo>
                    <a:pt x="418" y="3834"/>
                  </a:lnTo>
                  <a:lnTo>
                    <a:pt x="447" y="3882"/>
                  </a:lnTo>
                  <a:lnTo>
                    <a:pt x="478" y="3930"/>
                  </a:lnTo>
                  <a:lnTo>
                    <a:pt x="539" y="4024"/>
                  </a:lnTo>
                  <a:lnTo>
                    <a:pt x="604" y="4117"/>
                  </a:lnTo>
                  <a:lnTo>
                    <a:pt x="668" y="4207"/>
                  </a:lnTo>
                  <a:lnTo>
                    <a:pt x="731" y="4295"/>
                  </a:lnTo>
                  <a:lnTo>
                    <a:pt x="795" y="4380"/>
                  </a:lnTo>
                  <a:lnTo>
                    <a:pt x="857" y="4462"/>
                  </a:lnTo>
                  <a:lnTo>
                    <a:pt x="882" y="4494"/>
                  </a:lnTo>
                  <a:lnTo>
                    <a:pt x="908" y="4524"/>
                  </a:lnTo>
                  <a:lnTo>
                    <a:pt x="936" y="4555"/>
                  </a:lnTo>
                  <a:lnTo>
                    <a:pt x="966" y="4584"/>
                  </a:lnTo>
                  <a:lnTo>
                    <a:pt x="997" y="4613"/>
                  </a:lnTo>
                  <a:lnTo>
                    <a:pt x="1029" y="4642"/>
                  </a:lnTo>
                  <a:lnTo>
                    <a:pt x="1063" y="4670"/>
                  </a:lnTo>
                  <a:lnTo>
                    <a:pt x="1097" y="4697"/>
                  </a:lnTo>
                  <a:lnTo>
                    <a:pt x="1132" y="4724"/>
                  </a:lnTo>
                  <a:lnTo>
                    <a:pt x="1168" y="4750"/>
                  </a:lnTo>
                  <a:lnTo>
                    <a:pt x="1204" y="4776"/>
                  </a:lnTo>
                  <a:lnTo>
                    <a:pt x="1241" y="4800"/>
                  </a:lnTo>
                  <a:lnTo>
                    <a:pt x="1278" y="4825"/>
                  </a:lnTo>
                  <a:lnTo>
                    <a:pt x="1315" y="4848"/>
                  </a:lnTo>
                  <a:lnTo>
                    <a:pt x="1390" y="4893"/>
                  </a:lnTo>
                  <a:lnTo>
                    <a:pt x="1464" y="4935"/>
                  </a:lnTo>
                  <a:lnTo>
                    <a:pt x="1535" y="4973"/>
                  </a:lnTo>
                  <a:lnTo>
                    <a:pt x="1604" y="5009"/>
                  </a:lnTo>
                  <a:lnTo>
                    <a:pt x="1669" y="5041"/>
                  </a:lnTo>
                  <a:lnTo>
                    <a:pt x="1730" y="5069"/>
                  </a:lnTo>
                  <a:lnTo>
                    <a:pt x="1784" y="5094"/>
                  </a:lnTo>
                  <a:lnTo>
                    <a:pt x="1869" y="5132"/>
                  </a:lnTo>
                  <a:lnTo>
                    <a:pt x="1853" y="5121"/>
                  </a:lnTo>
                  <a:lnTo>
                    <a:pt x="1836" y="5108"/>
                  </a:lnTo>
                  <a:lnTo>
                    <a:pt x="1820" y="5095"/>
                  </a:lnTo>
                  <a:lnTo>
                    <a:pt x="1805" y="5081"/>
                  </a:lnTo>
                  <a:lnTo>
                    <a:pt x="1775" y="5052"/>
                  </a:lnTo>
                  <a:lnTo>
                    <a:pt x="1748" y="5024"/>
                  </a:lnTo>
                  <a:lnTo>
                    <a:pt x="1724" y="4998"/>
                  </a:lnTo>
                  <a:lnTo>
                    <a:pt x="1707" y="4977"/>
                  </a:lnTo>
                  <a:lnTo>
                    <a:pt x="1691" y="4958"/>
                  </a:lnTo>
                  <a:lnTo>
                    <a:pt x="1707" y="4970"/>
                  </a:lnTo>
                  <a:lnTo>
                    <a:pt x="1724" y="4981"/>
                  </a:lnTo>
                  <a:lnTo>
                    <a:pt x="1743" y="4992"/>
                  </a:lnTo>
                  <a:lnTo>
                    <a:pt x="1763" y="5003"/>
                  </a:lnTo>
                  <a:lnTo>
                    <a:pt x="1784" y="5013"/>
                  </a:lnTo>
                  <a:lnTo>
                    <a:pt x="1806" y="5023"/>
                  </a:lnTo>
                  <a:lnTo>
                    <a:pt x="1829" y="5033"/>
                  </a:lnTo>
                  <a:lnTo>
                    <a:pt x="1853" y="5043"/>
                  </a:lnTo>
                  <a:lnTo>
                    <a:pt x="1902" y="5060"/>
                  </a:lnTo>
                  <a:lnTo>
                    <a:pt x="1953" y="5076"/>
                  </a:lnTo>
                  <a:lnTo>
                    <a:pt x="2004" y="5091"/>
                  </a:lnTo>
                  <a:lnTo>
                    <a:pt x="2055" y="5105"/>
                  </a:lnTo>
                  <a:lnTo>
                    <a:pt x="2103" y="5116"/>
                  </a:lnTo>
                  <a:lnTo>
                    <a:pt x="2149" y="5127"/>
                  </a:lnTo>
                  <a:lnTo>
                    <a:pt x="2227" y="5143"/>
                  </a:lnTo>
                  <a:lnTo>
                    <a:pt x="2281" y="5153"/>
                  </a:lnTo>
                  <a:lnTo>
                    <a:pt x="2301" y="5156"/>
                  </a:lnTo>
                  <a:lnTo>
                    <a:pt x="2275" y="5142"/>
                  </a:lnTo>
                  <a:lnTo>
                    <a:pt x="2253" y="5128"/>
                  </a:lnTo>
                  <a:lnTo>
                    <a:pt x="2232" y="5114"/>
                  </a:lnTo>
                  <a:lnTo>
                    <a:pt x="2214" y="5100"/>
                  </a:lnTo>
                  <a:lnTo>
                    <a:pt x="2199" y="5085"/>
                  </a:lnTo>
                  <a:lnTo>
                    <a:pt x="2185" y="5071"/>
                  </a:lnTo>
                  <a:lnTo>
                    <a:pt x="2173" y="5057"/>
                  </a:lnTo>
                  <a:lnTo>
                    <a:pt x="2163" y="5044"/>
                  </a:lnTo>
                  <a:lnTo>
                    <a:pt x="2154" y="5032"/>
                  </a:lnTo>
                  <a:lnTo>
                    <a:pt x="2147" y="5021"/>
                  </a:lnTo>
                  <a:lnTo>
                    <a:pt x="2137" y="5003"/>
                  </a:lnTo>
                  <a:lnTo>
                    <a:pt x="2132" y="4991"/>
                  </a:lnTo>
                  <a:lnTo>
                    <a:pt x="2131" y="4986"/>
                  </a:lnTo>
                  <a:lnTo>
                    <a:pt x="2139" y="4989"/>
                  </a:lnTo>
                  <a:lnTo>
                    <a:pt x="2111" y="4963"/>
                  </a:lnTo>
                  <a:lnTo>
                    <a:pt x="2084" y="4936"/>
                  </a:lnTo>
                  <a:lnTo>
                    <a:pt x="2059" y="4911"/>
                  </a:lnTo>
                  <a:lnTo>
                    <a:pt x="2037" y="4887"/>
                  </a:lnTo>
                  <a:lnTo>
                    <a:pt x="2018" y="4865"/>
                  </a:lnTo>
                  <a:lnTo>
                    <a:pt x="2002" y="4845"/>
                  </a:lnTo>
                  <a:lnTo>
                    <a:pt x="1990" y="4829"/>
                  </a:lnTo>
                  <a:lnTo>
                    <a:pt x="1982" y="4816"/>
                  </a:lnTo>
                  <a:lnTo>
                    <a:pt x="1978" y="4805"/>
                  </a:lnTo>
                  <a:lnTo>
                    <a:pt x="1974" y="4791"/>
                  </a:lnTo>
                  <a:lnTo>
                    <a:pt x="1972" y="4776"/>
                  </a:lnTo>
                  <a:lnTo>
                    <a:pt x="1972" y="4759"/>
                  </a:lnTo>
                  <a:lnTo>
                    <a:pt x="1973" y="4741"/>
                  </a:lnTo>
                  <a:lnTo>
                    <a:pt x="1975" y="4722"/>
                  </a:lnTo>
                  <a:lnTo>
                    <a:pt x="1978" y="4704"/>
                  </a:lnTo>
                  <a:lnTo>
                    <a:pt x="1983" y="4685"/>
                  </a:lnTo>
                  <a:lnTo>
                    <a:pt x="1990" y="4666"/>
                  </a:lnTo>
                  <a:lnTo>
                    <a:pt x="1997" y="4648"/>
                  </a:lnTo>
                  <a:lnTo>
                    <a:pt x="2006" y="4630"/>
                  </a:lnTo>
                  <a:lnTo>
                    <a:pt x="2017" y="4614"/>
                  </a:lnTo>
                  <a:lnTo>
                    <a:pt x="2029" y="4600"/>
                  </a:lnTo>
                  <a:lnTo>
                    <a:pt x="2036" y="4593"/>
                  </a:lnTo>
                  <a:lnTo>
                    <a:pt x="2043" y="4587"/>
                  </a:lnTo>
                  <a:lnTo>
                    <a:pt x="2050" y="4582"/>
                  </a:lnTo>
                  <a:lnTo>
                    <a:pt x="2058" y="4577"/>
                  </a:lnTo>
                  <a:lnTo>
                    <a:pt x="2066" y="4572"/>
                  </a:lnTo>
                  <a:lnTo>
                    <a:pt x="2074" y="4569"/>
                  </a:lnTo>
                  <a:lnTo>
                    <a:pt x="2092" y="4563"/>
                  </a:lnTo>
                  <a:lnTo>
                    <a:pt x="2111" y="4559"/>
                  </a:lnTo>
                  <a:lnTo>
                    <a:pt x="2131" y="4556"/>
                  </a:lnTo>
                  <a:lnTo>
                    <a:pt x="2152" y="4554"/>
                  </a:lnTo>
                  <a:lnTo>
                    <a:pt x="2174" y="4553"/>
                  </a:lnTo>
                  <a:lnTo>
                    <a:pt x="2197" y="4553"/>
                  </a:lnTo>
                  <a:lnTo>
                    <a:pt x="2247" y="4556"/>
                  </a:lnTo>
                  <a:lnTo>
                    <a:pt x="2356" y="4564"/>
                  </a:lnTo>
                  <a:lnTo>
                    <a:pt x="2415" y="4567"/>
                  </a:lnTo>
                  <a:lnTo>
                    <a:pt x="2446" y="4568"/>
                  </a:lnTo>
                  <a:lnTo>
                    <a:pt x="2477" y="4569"/>
                  </a:lnTo>
                  <a:lnTo>
                    <a:pt x="2494" y="4568"/>
                  </a:lnTo>
                  <a:lnTo>
                    <a:pt x="2510" y="4567"/>
                  </a:lnTo>
                  <a:lnTo>
                    <a:pt x="2527" y="4564"/>
                  </a:lnTo>
                  <a:lnTo>
                    <a:pt x="2543" y="4561"/>
                  </a:lnTo>
                  <a:lnTo>
                    <a:pt x="2560" y="4557"/>
                  </a:lnTo>
                  <a:lnTo>
                    <a:pt x="2577" y="4552"/>
                  </a:lnTo>
                  <a:lnTo>
                    <a:pt x="2594" y="4546"/>
                  </a:lnTo>
                  <a:lnTo>
                    <a:pt x="2611" y="4540"/>
                  </a:lnTo>
                  <a:lnTo>
                    <a:pt x="2644" y="4526"/>
                  </a:lnTo>
                  <a:lnTo>
                    <a:pt x="2676" y="4511"/>
                  </a:lnTo>
                  <a:lnTo>
                    <a:pt x="2707" y="4494"/>
                  </a:lnTo>
                  <a:lnTo>
                    <a:pt x="2735" y="4476"/>
                  </a:lnTo>
                  <a:lnTo>
                    <a:pt x="2760" y="4459"/>
                  </a:lnTo>
                  <a:lnTo>
                    <a:pt x="2782" y="4442"/>
                  </a:lnTo>
                  <a:lnTo>
                    <a:pt x="2801" y="4427"/>
                  </a:lnTo>
                  <a:lnTo>
                    <a:pt x="2815" y="4413"/>
                  </a:lnTo>
                  <a:lnTo>
                    <a:pt x="2820" y="4406"/>
                  </a:lnTo>
                  <a:lnTo>
                    <a:pt x="2824" y="4401"/>
                  </a:lnTo>
                  <a:lnTo>
                    <a:pt x="2826" y="4396"/>
                  </a:lnTo>
                  <a:lnTo>
                    <a:pt x="2828" y="4392"/>
                  </a:lnTo>
                  <a:lnTo>
                    <a:pt x="2827" y="4388"/>
                  </a:lnTo>
                  <a:lnTo>
                    <a:pt x="2826" y="4386"/>
                  </a:lnTo>
                  <a:lnTo>
                    <a:pt x="2822" y="4384"/>
                  </a:lnTo>
                  <a:lnTo>
                    <a:pt x="2817" y="4384"/>
                  </a:lnTo>
                  <a:lnTo>
                    <a:pt x="2806" y="4383"/>
                  </a:lnTo>
                  <a:lnTo>
                    <a:pt x="2795" y="4381"/>
                  </a:lnTo>
                  <a:lnTo>
                    <a:pt x="2786" y="4377"/>
                  </a:lnTo>
                  <a:lnTo>
                    <a:pt x="2778" y="4373"/>
                  </a:lnTo>
                  <a:lnTo>
                    <a:pt x="2771" y="4367"/>
                  </a:lnTo>
                  <a:lnTo>
                    <a:pt x="2764" y="4361"/>
                  </a:lnTo>
                  <a:lnTo>
                    <a:pt x="2759" y="4355"/>
                  </a:lnTo>
                  <a:lnTo>
                    <a:pt x="2754" y="4349"/>
                  </a:lnTo>
                  <a:lnTo>
                    <a:pt x="2747" y="4336"/>
                  </a:lnTo>
                  <a:lnTo>
                    <a:pt x="2742" y="4324"/>
                  </a:lnTo>
                  <a:lnTo>
                    <a:pt x="2739" y="4313"/>
                  </a:lnTo>
                  <a:lnTo>
                    <a:pt x="2739" y="4311"/>
                  </a:lnTo>
                  <a:lnTo>
                    <a:pt x="2741" y="4304"/>
                  </a:lnTo>
                  <a:lnTo>
                    <a:pt x="2743" y="4299"/>
                  </a:lnTo>
                  <a:lnTo>
                    <a:pt x="2746" y="4294"/>
                  </a:lnTo>
                  <a:lnTo>
                    <a:pt x="2751" y="4288"/>
                  </a:lnTo>
                  <a:lnTo>
                    <a:pt x="2757" y="4281"/>
                  </a:lnTo>
                  <a:lnTo>
                    <a:pt x="2765" y="4275"/>
                  </a:lnTo>
                  <a:lnTo>
                    <a:pt x="2776" y="4268"/>
                  </a:lnTo>
                  <a:lnTo>
                    <a:pt x="2789" y="4260"/>
                  </a:lnTo>
                  <a:lnTo>
                    <a:pt x="2805" y="4253"/>
                  </a:lnTo>
                  <a:lnTo>
                    <a:pt x="2824" y="4247"/>
                  </a:lnTo>
                  <a:lnTo>
                    <a:pt x="2846" y="4240"/>
                  </a:lnTo>
                  <a:lnTo>
                    <a:pt x="2872" y="4234"/>
                  </a:lnTo>
                  <a:lnTo>
                    <a:pt x="2903" y="4228"/>
                  </a:lnTo>
                  <a:lnTo>
                    <a:pt x="2919" y="4225"/>
                  </a:lnTo>
                  <a:lnTo>
                    <a:pt x="2935" y="4220"/>
                  </a:lnTo>
                  <a:lnTo>
                    <a:pt x="2951" y="4215"/>
                  </a:lnTo>
                  <a:lnTo>
                    <a:pt x="2968" y="4208"/>
                  </a:lnTo>
                  <a:lnTo>
                    <a:pt x="2984" y="4200"/>
                  </a:lnTo>
                  <a:lnTo>
                    <a:pt x="3001" y="4192"/>
                  </a:lnTo>
                  <a:lnTo>
                    <a:pt x="3017" y="4182"/>
                  </a:lnTo>
                  <a:lnTo>
                    <a:pt x="3033" y="4172"/>
                  </a:lnTo>
                  <a:lnTo>
                    <a:pt x="3065" y="4150"/>
                  </a:lnTo>
                  <a:lnTo>
                    <a:pt x="3096" y="4126"/>
                  </a:lnTo>
                  <a:lnTo>
                    <a:pt x="3126" y="4101"/>
                  </a:lnTo>
                  <a:lnTo>
                    <a:pt x="3154" y="4076"/>
                  </a:lnTo>
                  <a:lnTo>
                    <a:pt x="3180" y="4051"/>
                  </a:lnTo>
                  <a:lnTo>
                    <a:pt x="3204" y="4027"/>
                  </a:lnTo>
                  <a:lnTo>
                    <a:pt x="3225" y="4005"/>
                  </a:lnTo>
                  <a:lnTo>
                    <a:pt x="3243" y="3986"/>
                  </a:lnTo>
                  <a:lnTo>
                    <a:pt x="3269" y="3956"/>
                  </a:lnTo>
                  <a:lnTo>
                    <a:pt x="3278" y="3945"/>
                  </a:lnTo>
                  <a:lnTo>
                    <a:pt x="3282" y="3940"/>
                  </a:lnTo>
                  <a:lnTo>
                    <a:pt x="3292" y="3923"/>
                  </a:lnTo>
                  <a:lnTo>
                    <a:pt x="3299" y="3910"/>
                  </a:lnTo>
                  <a:lnTo>
                    <a:pt x="3306" y="3894"/>
                  </a:lnTo>
                  <a:lnTo>
                    <a:pt x="3314" y="3875"/>
                  </a:lnTo>
                  <a:lnTo>
                    <a:pt x="3322" y="3852"/>
                  </a:lnTo>
                  <a:lnTo>
                    <a:pt x="3330" y="3827"/>
                  </a:lnTo>
                  <a:lnTo>
                    <a:pt x="3337" y="3797"/>
                  </a:lnTo>
                  <a:lnTo>
                    <a:pt x="3344" y="3764"/>
                  </a:lnTo>
                  <a:lnTo>
                    <a:pt x="3349" y="3727"/>
                  </a:lnTo>
                  <a:lnTo>
                    <a:pt x="3354" y="3687"/>
                  </a:lnTo>
                  <a:lnTo>
                    <a:pt x="3356" y="3643"/>
                  </a:lnTo>
                  <a:lnTo>
                    <a:pt x="3357" y="3594"/>
                  </a:lnTo>
                  <a:lnTo>
                    <a:pt x="3356" y="3541"/>
                  </a:lnTo>
                  <a:lnTo>
                    <a:pt x="3353" y="3487"/>
                  </a:lnTo>
                  <a:lnTo>
                    <a:pt x="3349" y="3434"/>
                  </a:lnTo>
                  <a:lnTo>
                    <a:pt x="3340" y="3332"/>
                  </a:lnTo>
                  <a:lnTo>
                    <a:pt x="3332" y="3235"/>
                  </a:lnTo>
                  <a:lnTo>
                    <a:pt x="3328" y="3190"/>
                  </a:lnTo>
                  <a:lnTo>
                    <a:pt x="3325" y="3146"/>
                  </a:lnTo>
                  <a:lnTo>
                    <a:pt x="3323" y="3104"/>
                  </a:lnTo>
                  <a:lnTo>
                    <a:pt x="3322" y="3065"/>
                  </a:lnTo>
                  <a:lnTo>
                    <a:pt x="3323" y="3028"/>
                  </a:lnTo>
                  <a:lnTo>
                    <a:pt x="3326" y="2993"/>
                  </a:lnTo>
                  <a:lnTo>
                    <a:pt x="3328" y="2977"/>
                  </a:lnTo>
                  <a:lnTo>
                    <a:pt x="3330" y="2961"/>
                  </a:lnTo>
                  <a:lnTo>
                    <a:pt x="3333" y="2946"/>
                  </a:lnTo>
                  <a:lnTo>
                    <a:pt x="3337" y="2932"/>
                  </a:lnTo>
                  <a:lnTo>
                    <a:pt x="3341" y="2919"/>
                  </a:lnTo>
                  <a:lnTo>
                    <a:pt x="3345" y="2906"/>
                  </a:lnTo>
                  <a:lnTo>
                    <a:pt x="3351" y="2894"/>
                  </a:lnTo>
                  <a:lnTo>
                    <a:pt x="3357" y="2883"/>
                  </a:lnTo>
                  <a:lnTo>
                    <a:pt x="3370" y="2864"/>
                  </a:lnTo>
                  <a:lnTo>
                    <a:pt x="3384" y="2845"/>
                  </a:lnTo>
                  <a:lnTo>
                    <a:pt x="3400" y="2826"/>
                  </a:lnTo>
                  <a:lnTo>
                    <a:pt x="3419" y="2807"/>
                  </a:lnTo>
                  <a:lnTo>
                    <a:pt x="3438" y="2788"/>
                  </a:lnTo>
                  <a:lnTo>
                    <a:pt x="3459" y="2771"/>
                  </a:lnTo>
                  <a:lnTo>
                    <a:pt x="3481" y="2754"/>
                  </a:lnTo>
                  <a:lnTo>
                    <a:pt x="3505" y="2739"/>
                  </a:lnTo>
                  <a:lnTo>
                    <a:pt x="3529" y="2725"/>
                  </a:lnTo>
                  <a:lnTo>
                    <a:pt x="3554" y="2714"/>
                  </a:lnTo>
                  <a:lnTo>
                    <a:pt x="3579" y="2704"/>
                  </a:lnTo>
                  <a:lnTo>
                    <a:pt x="3592" y="2700"/>
                  </a:lnTo>
                  <a:lnTo>
                    <a:pt x="3605" y="2697"/>
                  </a:lnTo>
                  <a:lnTo>
                    <a:pt x="3619" y="2693"/>
                  </a:lnTo>
                  <a:lnTo>
                    <a:pt x="3632" y="2692"/>
                  </a:lnTo>
                  <a:lnTo>
                    <a:pt x="3645" y="2690"/>
                  </a:lnTo>
                  <a:lnTo>
                    <a:pt x="3659" y="2690"/>
                  </a:lnTo>
                  <a:lnTo>
                    <a:pt x="3672" y="2690"/>
                  </a:lnTo>
                  <a:lnTo>
                    <a:pt x="3685" y="2692"/>
                  </a:lnTo>
                  <a:lnTo>
                    <a:pt x="3699" y="2694"/>
                  </a:lnTo>
                  <a:lnTo>
                    <a:pt x="3712" y="2698"/>
                  </a:lnTo>
                  <a:lnTo>
                    <a:pt x="3688" y="2629"/>
                  </a:lnTo>
                  <a:lnTo>
                    <a:pt x="3666" y="2561"/>
                  </a:lnTo>
                  <a:lnTo>
                    <a:pt x="3644" y="2494"/>
                  </a:lnTo>
                  <a:lnTo>
                    <a:pt x="3624" y="2431"/>
                  </a:lnTo>
                  <a:lnTo>
                    <a:pt x="3607" y="2372"/>
                  </a:lnTo>
                  <a:lnTo>
                    <a:pt x="3592" y="2321"/>
                  </a:lnTo>
                  <a:lnTo>
                    <a:pt x="3582" y="2278"/>
                  </a:lnTo>
                  <a:lnTo>
                    <a:pt x="3575" y="2246"/>
                  </a:lnTo>
                  <a:lnTo>
                    <a:pt x="3571" y="2215"/>
                  </a:lnTo>
                  <a:lnTo>
                    <a:pt x="3566" y="2174"/>
                  </a:lnTo>
                  <a:lnTo>
                    <a:pt x="3562" y="2122"/>
                  </a:lnTo>
                  <a:lnTo>
                    <a:pt x="3557" y="2062"/>
                  </a:lnTo>
                  <a:lnTo>
                    <a:pt x="3549" y="1924"/>
                  </a:lnTo>
                  <a:lnTo>
                    <a:pt x="3541" y="1772"/>
                  </a:lnTo>
                  <a:lnTo>
                    <a:pt x="3536" y="1622"/>
                  </a:lnTo>
                  <a:lnTo>
                    <a:pt x="3534" y="1552"/>
                  </a:lnTo>
                  <a:lnTo>
                    <a:pt x="3533" y="1487"/>
                  </a:lnTo>
                  <a:lnTo>
                    <a:pt x="3533" y="1428"/>
                  </a:lnTo>
                  <a:lnTo>
                    <a:pt x="3534" y="1378"/>
                  </a:lnTo>
                  <a:lnTo>
                    <a:pt x="3536" y="1339"/>
                  </a:lnTo>
                  <a:lnTo>
                    <a:pt x="3538" y="1323"/>
                  </a:lnTo>
                  <a:lnTo>
                    <a:pt x="3540" y="1311"/>
                  </a:lnTo>
                  <a:lnTo>
                    <a:pt x="3543" y="1295"/>
                  </a:lnTo>
                  <a:lnTo>
                    <a:pt x="3548" y="1280"/>
                  </a:lnTo>
                  <a:lnTo>
                    <a:pt x="3554" y="1265"/>
                  </a:lnTo>
                  <a:lnTo>
                    <a:pt x="3561" y="1252"/>
                  </a:lnTo>
                  <a:lnTo>
                    <a:pt x="3569" y="1240"/>
                  </a:lnTo>
                  <a:lnTo>
                    <a:pt x="3577" y="1229"/>
                  </a:lnTo>
                  <a:lnTo>
                    <a:pt x="3586" y="1219"/>
                  </a:lnTo>
                  <a:lnTo>
                    <a:pt x="3595" y="1211"/>
                  </a:lnTo>
                  <a:lnTo>
                    <a:pt x="3605" y="1203"/>
                  </a:lnTo>
                  <a:lnTo>
                    <a:pt x="3615" y="1197"/>
                  </a:lnTo>
                  <a:lnTo>
                    <a:pt x="3624" y="1192"/>
                  </a:lnTo>
                  <a:lnTo>
                    <a:pt x="3634" y="1188"/>
                  </a:lnTo>
                  <a:lnTo>
                    <a:pt x="3644" y="1186"/>
                  </a:lnTo>
                  <a:lnTo>
                    <a:pt x="3653" y="1185"/>
                  </a:lnTo>
                  <a:lnTo>
                    <a:pt x="3661" y="1185"/>
                  </a:lnTo>
                  <a:lnTo>
                    <a:pt x="3669" y="1187"/>
                  </a:lnTo>
                  <a:lnTo>
                    <a:pt x="3679" y="1179"/>
                  </a:lnTo>
                  <a:lnTo>
                    <a:pt x="3690" y="1172"/>
                  </a:lnTo>
                  <a:lnTo>
                    <a:pt x="3703" y="1166"/>
                  </a:lnTo>
                  <a:lnTo>
                    <a:pt x="3717" y="1161"/>
                  </a:lnTo>
                  <a:lnTo>
                    <a:pt x="3732" y="1157"/>
                  </a:lnTo>
                  <a:lnTo>
                    <a:pt x="3747" y="1154"/>
                  </a:lnTo>
                  <a:lnTo>
                    <a:pt x="3764" y="1151"/>
                  </a:lnTo>
                  <a:lnTo>
                    <a:pt x="3782" y="1149"/>
                  </a:lnTo>
                  <a:lnTo>
                    <a:pt x="3800" y="1148"/>
                  </a:lnTo>
                  <a:lnTo>
                    <a:pt x="3818" y="1147"/>
                  </a:lnTo>
                  <a:lnTo>
                    <a:pt x="3856" y="1147"/>
                  </a:lnTo>
                  <a:lnTo>
                    <a:pt x="3895" y="1149"/>
                  </a:lnTo>
                  <a:lnTo>
                    <a:pt x="3934" y="1152"/>
                  </a:lnTo>
                  <a:lnTo>
                    <a:pt x="3972" y="1157"/>
                  </a:lnTo>
                  <a:lnTo>
                    <a:pt x="4007" y="1162"/>
                  </a:lnTo>
                  <a:lnTo>
                    <a:pt x="4041" y="1167"/>
                  </a:lnTo>
                  <a:lnTo>
                    <a:pt x="4070" y="1172"/>
                  </a:lnTo>
                  <a:lnTo>
                    <a:pt x="4112" y="1180"/>
                  </a:lnTo>
                  <a:lnTo>
                    <a:pt x="4128" y="1184"/>
                  </a:lnTo>
                  <a:lnTo>
                    <a:pt x="4128" y="1175"/>
                  </a:lnTo>
                  <a:lnTo>
                    <a:pt x="4127" y="1165"/>
                  </a:lnTo>
                  <a:lnTo>
                    <a:pt x="4125" y="1155"/>
                  </a:lnTo>
                  <a:lnTo>
                    <a:pt x="4122" y="1144"/>
                  </a:lnTo>
                  <a:lnTo>
                    <a:pt x="4115" y="1121"/>
                  </a:lnTo>
                  <a:lnTo>
                    <a:pt x="4104" y="1096"/>
                  </a:lnTo>
                  <a:lnTo>
                    <a:pt x="4091" y="1071"/>
                  </a:lnTo>
                  <a:lnTo>
                    <a:pt x="4077" y="1045"/>
                  </a:lnTo>
                  <a:lnTo>
                    <a:pt x="4061" y="1019"/>
                  </a:lnTo>
                  <a:lnTo>
                    <a:pt x="4045" y="994"/>
                  </a:lnTo>
                  <a:lnTo>
                    <a:pt x="4012" y="947"/>
                  </a:lnTo>
                  <a:lnTo>
                    <a:pt x="3984" y="907"/>
                  </a:lnTo>
                  <a:lnTo>
                    <a:pt x="3956" y="871"/>
                  </a:lnTo>
                  <a:lnTo>
                    <a:pt x="3962" y="872"/>
                  </a:lnTo>
                  <a:lnTo>
                    <a:pt x="3971" y="875"/>
                  </a:lnTo>
                  <a:lnTo>
                    <a:pt x="3999" y="883"/>
                  </a:lnTo>
                  <a:lnTo>
                    <a:pt x="4036" y="896"/>
                  </a:lnTo>
                  <a:lnTo>
                    <a:pt x="4075" y="911"/>
                  </a:lnTo>
                  <a:lnTo>
                    <a:pt x="4146" y="938"/>
                  </a:lnTo>
                  <a:lnTo>
                    <a:pt x="4177" y="950"/>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88" name="Rectangle 21"/>
            <p:cNvSpPr>
              <a:spLocks noChangeArrowheads="1"/>
            </p:cNvSpPr>
            <p:nvPr/>
          </p:nvSpPr>
          <p:spPr bwMode="auto">
            <a:xfrm>
              <a:off x="3319463" y="603250"/>
              <a:ext cx="1588" cy="1588"/>
            </a:xfrm>
            <a:prstGeom prst="rect">
              <a:avLst/>
            </a:prstGeom>
            <a:noFill/>
            <a:ln w="6350">
              <a:solidFill>
                <a:srgbClr val="414042"/>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a:solidFill>
                  <a:srgbClr val="000000"/>
                </a:solidFill>
                <a:latin typeface="+mn-lt"/>
                <a:ea typeface="+mn-ea"/>
                <a:cs typeface="+mn-ea"/>
                <a:sym typeface="+mn-lt"/>
              </a:endParaRPr>
            </a:p>
          </p:txBody>
        </p:sp>
        <p:sp>
          <p:nvSpPr>
            <p:cNvPr id="89" name="Freeform 114"/>
            <p:cNvSpPr>
              <a:spLocks/>
            </p:cNvSpPr>
            <p:nvPr/>
          </p:nvSpPr>
          <p:spPr bwMode="auto">
            <a:xfrm>
              <a:off x="3338513" y="401638"/>
              <a:ext cx="904874" cy="3052763"/>
            </a:xfrm>
            <a:custGeom>
              <a:avLst/>
              <a:gdLst/>
              <a:ahLst/>
              <a:cxnLst/>
              <a:rect l="0" t="0" r="r" b="b"/>
              <a:pathLst>
                <a:path w="904874" h="3052763">
                  <a:moveTo>
                    <a:pt x="689615" y="2838450"/>
                  </a:moveTo>
                  <a:lnTo>
                    <a:pt x="691468" y="2847665"/>
                  </a:lnTo>
                  <a:lnTo>
                    <a:pt x="693587" y="2858196"/>
                  </a:lnTo>
                  <a:lnTo>
                    <a:pt x="696499" y="2871887"/>
                  </a:lnTo>
                  <a:lnTo>
                    <a:pt x="700471" y="2888474"/>
                  </a:lnTo>
                  <a:lnTo>
                    <a:pt x="704972" y="2906904"/>
                  </a:lnTo>
                  <a:lnTo>
                    <a:pt x="710267" y="2926650"/>
                  </a:lnTo>
                  <a:lnTo>
                    <a:pt x="716357" y="2947450"/>
                  </a:lnTo>
                  <a:lnTo>
                    <a:pt x="722447" y="2966933"/>
                  </a:lnTo>
                  <a:lnTo>
                    <a:pt x="727742" y="2983256"/>
                  </a:lnTo>
                  <a:lnTo>
                    <a:pt x="732508" y="2996947"/>
                  </a:lnTo>
                  <a:lnTo>
                    <a:pt x="736744" y="3008005"/>
                  </a:lnTo>
                  <a:lnTo>
                    <a:pt x="739922" y="3016430"/>
                  </a:lnTo>
                  <a:lnTo>
                    <a:pt x="742304" y="3022222"/>
                  </a:lnTo>
                  <a:lnTo>
                    <a:pt x="744423" y="3026961"/>
                  </a:lnTo>
                  <a:lnTo>
                    <a:pt x="899049" y="2900059"/>
                  </a:lnTo>
                  <a:lnTo>
                    <a:pt x="901962" y="2936918"/>
                  </a:lnTo>
                  <a:lnTo>
                    <a:pt x="903815" y="2967196"/>
                  </a:lnTo>
                  <a:lnTo>
                    <a:pt x="904609" y="2980360"/>
                  </a:lnTo>
                  <a:lnTo>
                    <a:pt x="904874" y="2990628"/>
                  </a:lnTo>
                  <a:lnTo>
                    <a:pt x="904609" y="2994841"/>
                  </a:lnTo>
                  <a:lnTo>
                    <a:pt x="904080" y="2998790"/>
                  </a:lnTo>
                  <a:lnTo>
                    <a:pt x="903021" y="3002213"/>
                  </a:lnTo>
                  <a:lnTo>
                    <a:pt x="901697" y="3005635"/>
                  </a:lnTo>
                  <a:lnTo>
                    <a:pt x="900108" y="3009058"/>
                  </a:lnTo>
                  <a:lnTo>
                    <a:pt x="897990" y="3011954"/>
                  </a:lnTo>
                  <a:lnTo>
                    <a:pt x="895607" y="3014850"/>
                  </a:lnTo>
                  <a:lnTo>
                    <a:pt x="892695" y="3017483"/>
                  </a:lnTo>
                  <a:lnTo>
                    <a:pt x="889253" y="3019853"/>
                  </a:lnTo>
                  <a:lnTo>
                    <a:pt x="885546" y="3022222"/>
                  </a:lnTo>
                  <a:lnTo>
                    <a:pt x="881574" y="3024328"/>
                  </a:lnTo>
                  <a:lnTo>
                    <a:pt x="876808" y="3026171"/>
                  </a:lnTo>
                  <a:lnTo>
                    <a:pt x="871778" y="3028278"/>
                  </a:lnTo>
                  <a:lnTo>
                    <a:pt x="866482" y="3030121"/>
                  </a:lnTo>
                  <a:lnTo>
                    <a:pt x="860657" y="3031437"/>
                  </a:lnTo>
                  <a:lnTo>
                    <a:pt x="854303" y="3033017"/>
                  </a:lnTo>
                  <a:lnTo>
                    <a:pt x="840799" y="3035650"/>
                  </a:lnTo>
                  <a:lnTo>
                    <a:pt x="827826" y="3038809"/>
                  </a:lnTo>
                  <a:lnTo>
                    <a:pt x="815117" y="3042232"/>
                  </a:lnTo>
                  <a:lnTo>
                    <a:pt x="803731" y="3045391"/>
                  </a:lnTo>
                  <a:lnTo>
                    <a:pt x="786521" y="3050394"/>
                  </a:lnTo>
                  <a:lnTo>
                    <a:pt x="779637" y="3052500"/>
                  </a:lnTo>
                  <a:lnTo>
                    <a:pt x="762427" y="3052763"/>
                  </a:lnTo>
                  <a:lnTo>
                    <a:pt x="745217" y="3052763"/>
                  </a:lnTo>
                  <a:lnTo>
                    <a:pt x="728007" y="3052500"/>
                  </a:lnTo>
                  <a:lnTo>
                    <a:pt x="710797" y="3052237"/>
                  </a:lnTo>
                  <a:lnTo>
                    <a:pt x="693851" y="3051710"/>
                  </a:lnTo>
                  <a:lnTo>
                    <a:pt x="677171" y="3050920"/>
                  </a:lnTo>
                  <a:lnTo>
                    <a:pt x="645133" y="3049340"/>
                  </a:lnTo>
                  <a:lnTo>
                    <a:pt x="615214" y="3047234"/>
                  </a:lnTo>
                  <a:lnTo>
                    <a:pt x="589002" y="3045128"/>
                  </a:lnTo>
                  <a:lnTo>
                    <a:pt x="566761" y="3043285"/>
                  </a:lnTo>
                  <a:lnTo>
                    <a:pt x="549551" y="3041705"/>
                  </a:lnTo>
                  <a:lnTo>
                    <a:pt x="547697" y="3034860"/>
                  </a:lnTo>
                  <a:lnTo>
                    <a:pt x="545050" y="3023539"/>
                  </a:lnTo>
                  <a:lnTo>
                    <a:pt x="543726" y="3016167"/>
                  </a:lnTo>
                  <a:lnTo>
                    <a:pt x="542137" y="3007742"/>
                  </a:lnTo>
                  <a:lnTo>
                    <a:pt x="540813" y="2997737"/>
                  </a:lnTo>
                  <a:lnTo>
                    <a:pt x="539225" y="2986416"/>
                  </a:lnTo>
                  <a:lnTo>
                    <a:pt x="537901" y="2973778"/>
                  </a:lnTo>
                  <a:lnTo>
                    <a:pt x="536312" y="2959561"/>
                  </a:lnTo>
                  <a:lnTo>
                    <a:pt x="535253" y="2944027"/>
                  </a:lnTo>
                  <a:lnTo>
                    <a:pt x="533929" y="2926650"/>
                  </a:lnTo>
                  <a:lnTo>
                    <a:pt x="533135" y="2907694"/>
                  </a:lnTo>
                  <a:lnTo>
                    <a:pt x="532341" y="2886894"/>
                  </a:lnTo>
                  <a:lnTo>
                    <a:pt x="532076" y="2864515"/>
                  </a:lnTo>
                  <a:lnTo>
                    <a:pt x="531811" y="2840030"/>
                  </a:lnTo>
                  <a:lnTo>
                    <a:pt x="554317" y="2840293"/>
                  </a:lnTo>
                  <a:lnTo>
                    <a:pt x="582382" y="2840556"/>
                  </a:lnTo>
                  <a:lnTo>
                    <a:pt x="612037" y="2840293"/>
                  </a:lnTo>
                  <a:lnTo>
                    <a:pt x="640367" y="2839767"/>
                  </a:lnTo>
                  <a:lnTo>
                    <a:pt x="689615" y="2838450"/>
                  </a:lnTo>
                  <a:close/>
                  <a:moveTo>
                    <a:pt x="631750" y="1506537"/>
                  </a:moveTo>
                  <a:lnTo>
                    <a:pt x="632279" y="1524555"/>
                  </a:lnTo>
                  <a:lnTo>
                    <a:pt x="633074" y="1544692"/>
                  </a:lnTo>
                  <a:lnTo>
                    <a:pt x="634664" y="1570393"/>
                  </a:lnTo>
                  <a:lnTo>
                    <a:pt x="635724" y="1584701"/>
                  </a:lnTo>
                  <a:lnTo>
                    <a:pt x="637049" y="1599804"/>
                  </a:lnTo>
                  <a:lnTo>
                    <a:pt x="638638" y="1615702"/>
                  </a:lnTo>
                  <a:lnTo>
                    <a:pt x="640493" y="1631864"/>
                  </a:lnTo>
                  <a:lnTo>
                    <a:pt x="642348" y="1648027"/>
                  </a:lnTo>
                  <a:lnTo>
                    <a:pt x="644732" y="1664455"/>
                  </a:lnTo>
                  <a:lnTo>
                    <a:pt x="647382" y="1680353"/>
                  </a:lnTo>
                  <a:lnTo>
                    <a:pt x="650562" y="1696250"/>
                  </a:lnTo>
                  <a:lnTo>
                    <a:pt x="656656" y="1727516"/>
                  </a:lnTo>
                  <a:lnTo>
                    <a:pt x="662750" y="1759047"/>
                  </a:lnTo>
                  <a:lnTo>
                    <a:pt x="673613" y="1817073"/>
                  </a:lnTo>
                  <a:lnTo>
                    <a:pt x="681297" y="1859732"/>
                  </a:lnTo>
                  <a:lnTo>
                    <a:pt x="684211" y="1876425"/>
                  </a:lnTo>
                  <a:lnTo>
                    <a:pt x="673348" y="1874835"/>
                  </a:lnTo>
                  <a:lnTo>
                    <a:pt x="661160" y="1872981"/>
                  </a:lnTo>
                  <a:lnTo>
                    <a:pt x="646322" y="1870066"/>
                  </a:lnTo>
                  <a:lnTo>
                    <a:pt x="637844" y="1868211"/>
                  </a:lnTo>
                  <a:lnTo>
                    <a:pt x="629365" y="1866092"/>
                  </a:lnTo>
                  <a:lnTo>
                    <a:pt x="620356" y="1863972"/>
                  </a:lnTo>
                  <a:lnTo>
                    <a:pt x="611348" y="1861322"/>
                  </a:lnTo>
                  <a:lnTo>
                    <a:pt x="602604" y="1858408"/>
                  </a:lnTo>
                  <a:lnTo>
                    <a:pt x="593861" y="1855493"/>
                  </a:lnTo>
                  <a:lnTo>
                    <a:pt x="585382" y="1852049"/>
                  </a:lnTo>
                  <a:lnTo>
                    <a:pt x="577433" y="1848339"/>
                  </a:lnTo>
                  <a:lnTo>
                    <a:pt x="572134" y="1845424"/>
                  </a:lnTo>
                  <a:lnTo>
                    <a:pt x="567365" y="1842510"/>
                  </a:lnTo>
                  <a:lnTo>
                    <a:pt x="562596" y="1839595"/>
                  </a:lnTo>
                  <a:lnTo>
                    <a:pt x="558356" y="1836681"/>
                  </a:lnTo>
                  <a:lnTo>
                    <a:pt x="554117" y="1833766"/>
                  </a:lnTo>
                  <a:lnTo>
                    <a:pt x="550143" y="1830852"/>
                  </a:lnTo>
                  <a:lnTo>
                    <a:pt x="546698" y="1827672"/>
                  </a:lnTo>
                  <a:lnTo>
                    <a:pt x="543254" y="1824492"/>
                  </a:lnTo>
                  <a:lnTo>
                    <a:pt x="539809" y="1821313"/>
                  </a:lnTo>
                  <a:lnTo>
                    <a:pt x="536895" y="1817868"/>
                  </a:lnTo>
                  <a:lnTo>
                    <a:pt x="533980" y="1814424"/>
                  </a:lnTo>
                  <a:lnTo>
                    <a:pt x="531331" y="1810979"/>
                  </a:lnTo>
                  <a:lnTo>
                    <a:pt x="528946" y="1807535"/>
                  </a:lnTo>
                  <a:lnTo>
                    <a:pt x="526561" y="1804090"/>
                  </a:lnTo>
                  <a:lnTo>
                    <a:pt x="522057" y="1796406"/>
                  </a:lnTo>
                  <a:lnTo>
                    <a:pt x="528681" y="1797466"/>
                  </a:lnTo>
                  <a:lnTo>
                    <a:pt x="527886" y="1794287"/>
                  </a:lnTo>
                  <a:lnTo>
                    <a:pt x="527091" y="1789782"/>
                  </a:lnTo>
                  <a:lnTo>
                    <a:pt x="524972" y="1776004"/>
                  </a:lnTo>
                  <a:lnTo>
                    <a:pt x="522852" y="1757457"/>
                  </a:lnTo>
                  <a:lnTo>
                    <a:pt x="520467" y="1735200"/>
                  </a:lnTo>
                  <a:lnTo>
                    <a:pt x="518083" y="1711088"/>
                  </a:lnTo>
                  <a:lnTo>
                    <a:pt x="516228" y="1685917"/>
                  </a:lnTo>
                  <a:lnTo>
                    <a:pt x="514638" y="1661010"/>
                  </a:lnTo>
                  <a:lnTo>
                    <a:pt x="513578" y="1637959"/>
                  </a:lnTo>
                  <a:lnTo>
                    <a:pt x="513049" y="1627095"/>
                  </a:lnTo>
                  <a:lnTo>
                    <a:pt x="512254" y="1615967"/>
                  </a:lnTo>
                  <a:lnTo>
                    <a:pt x="511459" y="1604573"/>
                  </a:lnTo>
                  <a:lnTo>
                    <a:pt x="510134" y="1593710"/>
                  </a:lnTo>
                  <a:lnTo>
                    <a:pt x="507484" y="1572513"/>
                  </a:lnTo>
                  <a:lnTo>
                    <a:pt x="504570" y="1553171"/>
                  </a:lnTo>
                  <a:lnTo>
                    <a:pt x="501655" y="1536743"/>
                  </a:lnTo>
                  <a:lnTo>
                    <a:pt x="499006" y="1523760"/>
                  </a:lnTo>
                  <a:lnTo>
                    <a:pt x="496886" y="1512101"/>
                  </a:lnTo>
                  <a:lnTo>
                    <a:pt x="631750" y="1506537"/>
                  </a:lnTo>
                  <a:close/>
                  <a:moveTo>
                    <a:pt x="152002" y="0"/>
                  </a:moveTo>
                  <a:lnTo>
                    <a:pt x="171035" y="44256"/>
                  </a:lnTo>
                  <a:lnTo>
                    <a:pt x="191126" y="90633"/>
                  </a:lnTo>
                  <a:lnTo>
                    <a:pt x="214917" y="145224"/>
                  </a:lnTo>
                  <a:lnTo>
                    <a:pt x="240031" y="202731"/>
                  </a:lnTo>
                  <a:lnTo>
                    <a:pt x="264351" y="256528"/>
                  </a:lnTo>
                  <a:lnTo>
                    <a:pt x="275189" y="280114"/>
                  </a:lnTo>
                  <a:lnTo>
                    <a:pt x="284970" y="301049"/>
                  </a:lnTo>
                  <a:lnTo>
                    <a:pt x="293429" y="317745"/>
                  </a:lnTo>
                  <a:lnTo>
                    <a:pt x="296866" y="324635"/>
                  </a:lnTo>
                  <a:lnTo>
                    <a:pt x="300038" y="330200"/>
                  </a:lnTo>
                  <a:lnTo>
                    <a:pt x="291315" y="318275"/>
                  </a:lnTo>
                  <a:lnTo>
                    <a:pt x="252719" y="266068"/>
                  </a:lnTo>
                  <a:lnTo>
                    <a:pt x="226813" y="231087"/>
                  </a:lnTo>
                  <a:lnTo>
                    <a:pt x="199321" y="194516"/>
                  </a:lnTo>
                  <a:lnTo>
                    <a:pt x="172885" y="159535"/>
                  </a:lnTo>
                  <a:lnTo>
                    <a:pt x="160197" y="143634"/>
                  </a:lnTo>
                  <a:lnTo>
                    <a:pt x="149094" y="129589"/>
                  </a:lnTo>
                  <a:lnTo>
                    <a:pt x="139049" y="117399"/>
                  </a:lnTo>
                  <a:lnTo>
                    <a:pt x="130854" y="107858"/>
                  </a:lnTo>
                  <a:lnTo>
                    <a:pt x="124509" y="100968"/>
                  </a:lnTo>
                  <a:lnTo>
                    <a:pt x="122130" y="98848"/>
                  </a:lnTo>
                  <a:lnTo>
                    <a:pt x="120280" y="97523"/>
                  </a:lnTo>
                  <a:lnTo>
                    <a:pt x="118694" y="99643"/>
                  </a:lnTo>
                  <a:lnTo>
                    <a:pt x="113671" y="106003"/>
                  </a:lnTo>
                  <a:lnTo>
                    <a:pt x="109970" y="110243"/>
                  </a:lnTo>
                  <a:lnTo>
                    <a:pt x="105212" y="115544"/>
                  </a:lnTo>
                  <a:lnTo>
                    <a:pt x="99660" y="121109"/>
                  </a:lnTo>
                  <a:lnTo>
                    <a:pt x="93052" y="127469"/>
                  </a:lnTo>
                  <a:lnTo>
                    <a:pt x="85650" y="134094"/>
                  </a:lnTo>
                  <a:lnTo>
                    <a:pt x="77191" y="141249"/>
                  </a:lnTo>
                  <a:lnTo>
                    <a:pt x="67674" y="148405"/>
                  </a:lnTo>
                  <a:lnTo>
                    <a:pt x="57100" y="156090"/>
                  </a:lnTo>
                  <a:lnTo>
                    <a:pt x="45468" y="163510"/>
                  </a:lnTo>
                  <a:lnTo>
                    <a:pt x="32780" y="170930"/>
                  </a:lnTo>
                  <a:lnTo>
                    <a:pt x="26171" y="174640"/>
                  </a:lnTo>
                  <a:lnTo>
                    <a:pt x="19033" y="178350"/>
                  </a:lnTo>
                  <a:lnTo>
                    <a:pt x="11896" y="182061"/>
                  </a:lnTo>
                  <a:lnTo>
                    <a:pt x="4230" y="185506"/>
                  </a:lnTo>
                  <a:lnTo>
                    <a:pt x="3437" y="182061"/>
                  </a:lnTo>
                  <a:lnTo>
                    <a:pt x="1851" y="172520"/>
                  </a:lnTo>
                  <a:lnTo>
                    <a:pt x="1058" y="165895"/>
                  </a:lnTo>
                  <a:lnTo>
                    <a:pt x="529" y="158475"/>
                  </a:lnTo>
                  <a:lnTo>
                    <a:pt x="0" y="149995"/>
                  </a:lnTo>
                  <a:lnTo>
                    <a:pt x="0" y="140719"/>
                  </a:lnTo>
                  <a:lnTo>
                    <a:pt x="529" y="131179"/>
                  </a:lnTo>
                  <a:lnTo>
                    <a:pt x="793" y="126144"/>
                  </a:lnTo>
                  <a:lnTo>
                    <a:pt x="1586" y="121109"/>
                  </a:lnTo>
                  <a:lnTo>
                    <a:pt x="2379" y="116074"/>
                  </a:lnTo>
                  <a:lnTo>
                    <a:pt x="3172" y="111038"/>
                  </a:lnTo>
                  <a:lnTo>
                    <a:pt x="4494" y="106003"/>
                  </a:lnTo>
                  <a:lnTo>
                    <a:pt x="5816" y="100968"/>
                  </a:lnTo>
                  <a:lnTo>
                    <a:pt x="7402" y="95933"/>
                  </a:lnTo>
                  <a:lnTo>
                    <a:pt x="9252" y="90898"/>
                  </a:lnTo>
                  <a:lnTo>
                    <a:pt x="11367" y="86128"/>
                  </a:lnTo>
                  <a:lnTo>
                    <a:pt x="14011" y="81358"/>
                  </a:lnTo>
                  <a:lnTo>
                    <a:pt x="16654" y="76587"/>
                  </a:lnTo>
                  <a:lnTo>
                    <a:pt x="19562" y="72082"/>
                  </a:lnTo>
                  <a:lnTo>
                    <a:pt x="22999" y="67842"/>
                  </a:lnTo>
                  <a:lnTo>
                    <a:pt x="26700" y="63602"/>
                  </a:lnTo>
                  <a:lnTo>
                    <a:pt x="30665" y="59627"/>
                  </a:lnTo>
                  <a:lnTo>
                    <a:pt x="34894" y="55917"/>
                  </a:lnTo>
                  <a:lnTo>
                    <a:pt x="39388" y="52207"/>
                  </a:lnTo>
                  <a:lnTo>
                    <a:pt x="43882" y="48497"/>
                  </a:lnTo>
                  <a:lnTo>
                    <a:pt x="48641" y="45051"/>
                  </a:lnTo>
                  <a:lnTo>
                    <a:pt x="53663" y="41871"/>
                  </a:lnTo>
                  <a:lnTo>
                    <a:pt x="58422" y="38691"/>
                  </a:lnTo>
                  <a:lnTo>
                    <a:pt x="63709" y="35511"/>
                  </a:lnTo>
                  <a:lnTo>
                    <a:pt x="74018" y="29946"/>
                  </a:lnTo>
                  <a:lnTo>
                    <a:pt x="84328" y="24646"/>
                  </a:lnTo>
                  <a:lnTo>
                    <a:pt x="94638" y="19876"/>
                  </a:lnTo>
                  <a:lnTo>
                    <a:pt x="104683" y="15636"/>
                  </a:lnTo>
                  <a:lnTo>
                    <a:pt x="114200" y="11925"/>
                  </a:lnTo>
                  <a:lnTo>
                    <a:pt x="123188" y="8745"/>
                  </a:lnTo>
                  <a:lnTo>
                    <a:pt x="131118" y="6095"/>
                  </a:lnTo>
                  <a:lnTo>
                    <a:pt x="138256" y="3975"/>
                  </a:lnTo>
                  <a:lnTo>
                    <a:pt x="148301" y="1060"/>
                  </a:lnTo>
                  <a:lnTo>
                    <a:pt x="152002" y="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0" name="Freeform 23"/>
            <p:cNvSpPr>
              <a:spLocks/>
            </p:cNvSpPr>
            <p:nvPr/>
          </p:nvSpPr>
          <p:spPr bwMode="auto">
            <a:xfrm>
              <a:off x="3376613" y="900113"/>
              <a:ext cx="261938" cy="796925"/>
            </a:xfrm>
            <a:custGeom>
              <a:avLst/>
              <a:gdLst>
                <a:gd name="T0" fmla="*/ 232070 w 991"/>
                <a:gd name="T1" fmla="*/ 734135 h 3008"/>
                <a:gd name="T2" fmla="*/ 214625 w 991"/>
                <a:gd name="T3" fmla="*/ 706317 h 3008"/>
                <a:gd name="T4" fmla="*/ 198502 w 991"/>
                <a:gd name="T5" fmla="*/ 676644 h 3008"/>
                <a:gd name="T6" fmla="*/ 180528 w 991"/>
                <a:gd name="T7" fmla="*/ 639024 h 3008"/>
                <a:gd name="T8" fmla="*/ 162819 w 991"/>
                <a:gd name="T9" fmla="*/ 594250 h 3008"/>
                <a:gd name="T10" fmla="*/ 137180 w 991"/>
                <a:gd name="T11" fmla="*/ 524042 h 3008"/>
                <a:gd name="T12" fmla="*/ 95154 w 991"/>
                <a:gd name="T13" fmla="*/ 412504 h 3008"/>
                <a:gd name="T14" fmla="*/ 63436 w 991"/>
                <a:gd name="T15" fmla="*/ 331699 h 3008"/>
                <a:gd name="T16" fmla="*/ 51277 w 991"/>
                <a:gd name="T17" fmla="*/ 300701 h 3008"/>
                <a:gd name="T18" fmla="*/ 44405 w 991"/>
                <a:gd name="T19" fmla="*/ 279772 h 3008"/>
                <a:gd name="T20" fmla="*/ 39648 w 991"/>
                <a:gd name="T21" fmla="*/ 259107 h 3008"/>
                <a:gd name="T22" fmla="*/ 37269 w 991"/>
                <a:gd name="T23" fmla="*/ 236852 h 3008"/>
                <a:gd name="T24" fmla="*/ 37269 w 991"/>
                <a:gd name="T25" fmla="*/ 211683 h 3008"/>
                <a:gd name="T26" fmla="*/ 39648 w 991"/>
                <a:gd name="T27" fmla="*/ 161346 h 3008"/>
                <a:gd name="T28" fmla="*/ 44141 w 991"/>
                <a:gd name="T29" fmla="*/ 66234 h 3008"/>
                <a:gd name="T30" fmla="*/ 44670 w 991"/>
                <a:gd name="T31" fmla="*/ 28083 h 3008"/>
                <a:gd name="T32" fmla="*/ 43348 w 991"/>
                <a:gd name="T33" fmla="*/ 9008 h 3008"/>
                <a:gd name="T34" fmla="*/ 42291 w 991"/>
                <a:gd name="T35" fmla="*/ 5829 h 3008"/>
                <a:gd name="T36" fmla="*/ 40176 w 991"/>
                <a:gd name="T37" fmla="*/ 2649 h 3008"/>
                <a:gd name="T38" fmla="*/ 35947 w 991"/>
                <a:gd name="T39" fmla="*/ 530 h 3008"/>
                <a:gd name="T40" fmla="*/ 29339 w 991"/>
                <a:gd name="T41" fmla="*/ 265 h 3008"/>
                <a:gd name="T42" fmla="*/ 21674 w 991"/>
                <a:gd name="T43" fmla="*/ 3179 h 3008"/>
                <a:gd name="T44" fmla="*/ 14009 w 991"/>
                <a:gd name="T45" fmla="*/ 9008 h 3008"/>
                <a:gd name="T46" fmla="*/ 7401 w 991"/>
                <a:gd name="T47" fmla="*/ 17751 h 3008"/>
                <a:gd name="T48" fmla="*/ 2643 w 991"/>
                <a:gd name="T49" fmla="*/ 29143 h 3008"/>
                <a:gd name="T50" fmla="*/ 1322 w 991"/>
                <a:gd name="T51" fmla="*/ 36561 h 3008"/>
                <a:gd name="T52" fmla="*/ 0 w 991"/>
                <a:gd name="T53" fmla="*/ 64379 h 3008"/>
                <a:gd name="T54" fmla="*/ 793 w 991"/>
                <a:gd name="T55" fmla="*/ 115777 h 3008"/>
                <a:gd name="T56" fmla="*/ 6344 w 991"/>
                <a:gd name="T57" fmla="*/ 232348 h 3008"/>
                <a:gd name="T58" fmla="*/ 10044 w 991"/>
                <a:gd name="T59" fmla="*/ 272883 h 3008"/>
                <a:gd name="T60" fmla="*/ 12952 w 991"/>
                <a:gd name="T61" fmla="*/ 289574 h 3008"/>
                <a:gd name="T62" fmla="*/ 24053 w 991"/>
                <a:gd name="T63" fmla="*/ 330109 h 3008"/>
                <a:gd name="T64" fmla="*/ 40969 w 991"/>
                <a:gd name="T65" fmla="*/ 382566 h 3008"/>
                <a:gd name="T66" fmla="*/ 57092 w 991"/>
                <a:gd name="T67" fmla="*/ 428135 h 3008"/>
                <a:gd name="T68" fmla="*/ 74273 w 991"/>
                <a:gd name="T69" fmla="*/ 471585 h 3008"/>
                <a:gd name="T70" fmla="*/ 80352 w 991"/>
                <a:gd name="T71" fmla="*/ 483772 h 3008"/>
                <a:gd name="T72" fmla="*/ 84581 w 991"/>
                <a:gd name="T73" fmla="*/ 493839 h 3008"/>
                <a:gd name="T74" fmla="*/ 89339 w 991"/>
                <a:gd name="T75" fmla="*/ 514504 h 3008"/>
                <a:gd name="T76" fmla="*/ 93832 w 991"/>
                <a:gd name="T77" fmla="*/ 555569 h 3008"/>
                <a:gd name="T78" fmla="*/ 97533 w 991"/>
                <a:gd name="T79" fmla="*/ 586037 h 3008"/>
                <a:gd name="T80" fmla="*/ 100176 w 991"/>
                <a:gd name="T81" fmla="*/ 598224 h 3008"/>
                <a:gd name="T82" fmla="*/ 102555 w 991"/>
                <a:gd name="T83" fmla="*/ 605377 h 3008"/>
                <a:gd name="T84" fmla="*/ 126872 w 991"/>
                <a:gd name="T85" fmla="*/ 663663 h 3008"/>
                <a:gd name="T86" fmla="*/ 155683 w 991"/>
                <a:gd name="T87" fmla="*/ 735195 h 3008"/>
                <a:gd name="T88" fmla="*/ 167313 w 991"/>
                <a:gd name="T89" fmla="*/ 756655 h 3008"/>
                <a:gd name="T90" fmla="*/ 178150 w 991"/>
                <a:gd name="T91" fmla="*/ 766722 h 3008"/>
                <a:gd name="T92" fmla="*/ 185022 w 991"/>
                <a:gd name="T93" fmla="*/ 777585 h 3008"/>
                <a:gd name="T94" fmla="*/ 188987 w 991"/>
                <a:gd name="T95" fmla="*/ 787122 h 3008"/>
                <a:gd name="T96" fmla="*/ 190837 w 991"/>
                <a:gd name="T97" fmla="*/ 796925 h 3008"/>
                <a:gd name="T98" fmla="*/ 233920 w 991"/>
                <a:gd name="T99" fmla="*/ 737050 h 300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91" h="3008">
                  <a:moveTo>
                    <a:pt x="885" y="2782"/>
                  </a:moveTo>
                  <a:lnTo>
                    <a:pt x="885" y="2782"/>
                  </a:lnTo>
                  <a:lnTo>
                    <a:pt x="878" y="2771"/>
                  </a:lnTo>
                  <a:lnTo>
                    <a:pt x="859" y="2742"/>
                  </a:lnTo>
                  <a:lnTo>
                    <a:pt x="829" y="2695"/>
                  </a:lnTo>
                  <a:lnTo>
                    <a:pt x="812" y="2666"/>
                  </a:lnTo>
                  <a:lnTo>
                    <a:pt x="793" y="2632"/>
                  </a:lnTo>
                  <a:lnTo>
                    <a:pt x="772" y="2595"/>
                  </a:lnTo>
                  <a:lnTo>
                    <a:pt x="751" y="2554"/>
                  </a:lnTo>
                  <a:lnTo>
                    <a:pt x="728" y="2510"/>
                  </a:lnTo>
                  <a:lnTo>
                    <a:pt x="706" y="2462"/>
                  </a:lnTo>
                  <a:lnTo>
                    <a:pt x="683" y="2412"/>
                  </a:lnTo>
                  <a:lnTo>
                    <a:pt x="660" y="2357"/>
                  </a:lnTo>
                  <a:lnTo>
                    <a:pt x="638" y="2301"/>
                  </a:lnTo>
                  <a:lnTo>
                    <a:pt x="616" y="2243"/>
                  </a:lnTo>
                  <a:lnTo>
                    <a:pt x="570" y="2116"/>
                  </a:lnTo>
                  <a:lnTo>
                    <a:pt x="519" y="1978"/>
                  </a:lnTo>
                  <a:lnTo>
                    <a:pt x="465" y="1834"/>
                  </a:lnTo>
                  <a:lnTo>
                    <a:pt x="411" y="1692"/>
                  </a:lnTo>
                  <a:lnTo>
                    <a:pt x="360" y="1557"/>
                  </a:lnTo>
                  <a:lnTo>
                    <a:pt x="312" y="1433"/>
                  </a:lnTo>
                  <a:lnTo>
                    <a:pt x="272" y="1330"/>
                  </a:lnTo>
                  <a:lnTo>
                    <a:pt x="240" y="1252"/>
                  </a:lnTo>
                  <a:lnTo>
                    <a:pt x="215" y="1191"/>
                  </a:lnTo>
                  <a:lnTo>
                    <a:pt x="194" y="1135"/>
                  </a:lnTo>
                  <a:lnTo>
                    <a:pt x="184" y="1108"/>
                  </a:lnTo>
                  <a:lnTo>
                    <a:pt x="176" y="1082"/>
                  </a:lnTo>
                  <a:lnTo>
                    <a:pt x="168" y="1056"/>
                  </a:lnTo>
                  <a:lnTo>
                    <a:pt x="161" y="1031"/>
                  </a:lnTo>
                  <a:lnTo>
                    <a:pt x="155" y="1005"/>
                  </a:lnTo>
                  <a:lnTo>
                    <a:pt x="150" y="978"/>
                  </a:lnTo>
                  <a:lnTo>
                    <a:pt x="147" y="951"/>
                  </a:lnTo>
                  <a:lnTo>
                    <a:pt x="143" y="923"/>
                  </a:lnTo>
                  <a:lnTo>
                    <a:pt x="141" y="894"/>
                  </a:lnTo>
                  <a:lnTo>
                    <a:pt x="140" y="864"/>
                  </a:lnTo>
                  <a:lnTo>
                    <a:pt x="140" y="832"/>
                  </a:lnTo>
                  <a:lnTo>
                    <a:pt x="141" y="799"/>
                  </a:lnTo>
                  <a:lnTo>
                    <a:pt x="145" y="716"/>
                  </a:lnTo>
                  <a:lnTo>
                    <a:pt x="150" y="609"/>
                  </a:lnTo>
                  <a:lnTo>
                    <a:pt x="156" y="490"/>
                  </a:lnTo>
                  <a:lnTo>
                    <a:pt x="162" y="367"/>
                  </a:lnTo>
                  <a:lnTo>
                    <a:pt x="167" y="250"/>
                  </a:lnTo>
                  <a:lnTo>
                    <a:pt x="168" y="197"/>
                  </a:lnTo>
                  <a:lnTo>
                    <a:pt x="169" y="148"/>
                  </a:lnTo>
                  <a:lnTo>
                    <a:pt x="169" y="106"/>
                  </a:lnTo>
                  <a:lnTo>
                    <a:pt x="168" y="71"/>
                  </a:lnTo>
                  <a:lnTo>
                    <a:pt x="165" y="44"/>
                  </a:lnTo>
                  <a:lnTo>
                    <a:pt x="164" y="34"/>
                  </a:lnTo>
                  <a:lnTo>
                    <a:pt x="162" y="27"/>
                  </a:lnTo>
                  <a:lnTo>
                    <a:pt x="160" y="22"/>
                  </a:lnTo>
                  <a:lnTo>
                    <a:pt x="158" y="18"/>
                  </a:lnTo>
                  <a:lnTo>
                    <a:pt x="155" y="14"/>
                  </a:lnTo>
                  <a:lnTo>
                    <a:pt x="152" y="10"/>
                  </a:lnTo>
                  <a:lnTo>
                    <a:pt x="145" y="5"/>
                  </a:lnTo>
                  <a:lnTo>
                    <a:pt x="136" y="2"/>
                  </a:lnTo>
                  <a:lnTo>
                    <a:pt x="128" y="0"/>
                  </a:lnTo>
                  <a:lnTo>
                    <a:pt x="120" y="0"/>
                  </a:lnTo>
                  <a:lnTo>
                    <a:pt x="111" y="1"/>
                  </a:lnTo>
                  <a:lnTo>
                    <a:pt x="101" y="3"/>
                  </a:lnTo>
                  <a:lnTo>
                    <a:pt x="91" y="7"/>
                  </a:lnTo>
                  <a:lnTo>
                    <a:pt x="82" y="12"/>
                  </a:lnTo>
                  <a:lnTo>
                    <a:pt x="72" y="18"/>
                  </a:lnTo>
                  <a:lnTo>
                    <a:pt x="62" y="26"/>
                  </a:lnTo>
                  <a:lnTo>
                    <a:pt x="53" y="34"/>
                  </a:lnTo>
                  <a:lnTo>
                    <a:pt x="44" y="44"/>
                  </a:lnTo>
                  <a:lnTo>
                    <a:pt x="36" y="55"/>
                  </a:lnTo>
                  <a:lnTo>
                    <a:pt x="28" y="67"/>
                  </a:lnTo>
                  <a:lnTo>
                    <a:pt x="21" y="80"/>
                  </a:lnTo>
                  <a:lnTo>
                    <a:pt x="15" y="95"/>
                  </a:lnTo>
                  <a:lnTo>
                    <a:pt x="10" y="110"/>
                  </a:lnTo>
                  <a:lnTo>
                    <a:pt x="7" y="126"/>
                  </a:lnTo>
                  <a:lnTo>
                    <a:pt x="5" y="138"/>
                  </a:lnTo>
                  <a:lnTo>
                    <a:pt x="3" y="154"/>
                  </a:lnTo>
                  <a:lnTo>
                    <a:pt x="1" y="193"/>
                  </a:lnTo>
                  <a:lnTo>
                    <a:pt x="0" y="243"/>
                  </a:lnTo>
                  <a:lnTo>
                    <a:pt x="0" y="302"/>
                  </a:lnTo>
                  <a:lnTo>
                    <a:pt x="1" y="367"/>
                  </a:lnTo>
                  <a:lnTo>
                    <a:pt x="3" y="437"/>
                  </a:lnTo>
                  <a:lnTo>
                    <a:pt x="8" y="587"/>
                  </a:lnTo>
                  <a:lnTo>
                    <a:pt x="16" y="739"/>
                  </a:lnTo>
                  <a:lnTo>
                    <a:pt x="24" y="877"/>
                  </a:lnTo>
                  <a:lnTo>
                    <a:pt x="29" y="937"/>
                  </a:lnTo>
                  <a:lnTo>
                    <a:pt x="33" y="989"/>
                  </a:lnTo>
                  <a:lnTo>
                    <a:pt x="38" y="1030"/>
                  </a:lnTo>
                  <a:lnTo>
                    <a:pt x="42" y="1061"/>
                  </a:lnTo>
                  <a:lnTo>
                    <a:pt x="49" y="1093"/>
                  </a:lnTo>
                  <a:lnTo>
                    <a:pt x="59" y="1136"/>
                  </a:lnTo>
                  <a:lnTo>
                    <a:pt x="74" y="1187"/>
                  </a:lnTo>
                  <a:lnTo>
                    <a:pt x="91" y="1246"/>
                  </a:lnTo>
                  <a:lnTo>
                    <a:pt x="111" y="1309"/>
                  </a:lnTo>
                  <a:lnTo>
                    <a:pt x="133" y="1376"/>
                  </a:lnTo>
                  <a:lnTo>
                    <a:pt x="155" y="1444"/>
                  </a:lnTo>
                  <a:lnTo>
                    <a:pt x="179" y="1513"/>
                  </a:lnTo>
                  <a:lnTo>
                    <a:pt x="216" y="1616"/>
                  </a:lnTo>
                  <a:lnTo>
                    <a:pt x="251" y="1707"/>
                  </a:lnTo>
                  <a:lnTo>
                    <a:pt x="266" y="1746"/>
                  </a:lnTo>
                  <a:lnTo>
                    <a:pt x="281" y="1780"/>
                  </a:lnTo>
                  <a:lnTo>
                    <a:pt x="293" y="1806"/>
                  </a:lnTo>
                  <a:lnTo>
                    <a:pt x="304" y="1826"/>
                  </a:lnTo>
                  <a:lnTo>
                    <a:pt x="308" y="1834"/>
                  </a:lnTo>
                  <a:lnTo>
                    <a:pt x="313" y="1843"/>
                  </a:lnTo>
                  <a:lnTo>
                    <a:pt x="320" y="1864"/>
                  </a:lnTo>
                  <a:lnTo>
                    <a:pt x="327" y="1888"/>
                  </a:lnTo>
                  <a:lnTo>
                    <a:pt x="333" y="1914"/>
                  </a:lnTo>
                  <a:lnTo>
                    <a:pt x="338" y="1942"/>
                  </a:lnTo>
                  <a:lnTo>
                    <a:pt x="342" y="1971"/>
                  </a:lnTo>
                  <a:lnTo>
                    <a:pt x="349" y="2033"/>
                  </a:lnTo>
                  <a:lnTo>
                    <a:pt x="355" y="2097"/>
                  </a:lnTo>
                  <a:lnTo>
                    <a:pt x="362" y="2157"/>
                  </a:lnTo>
                  <a:lnTo>
                    <a:pt x="365" y="2186"/>
                  </a:lnTo>
                  <a:lnTo>
                    <a:pt x="369" y="2212"/>
                  </a:lnTo>
                  <a:lnTo>
                    <a:pt x="374" y="2236"/>
                  </a:lnTo>
                  <a:lnTo>
                    <a:pt x="379" y="2258"/>
                  </a:lnTo>
                  <a:lnTo>
                    <a:pt x="384" y="2273"/>
                  </a:lnTo>
                  <a:lnTo>
                    <a:pt x="388" y="2285"/>
                  </a:lnTo>
                  <a:lnTo>
                    <a:pt x="404" y="2319"/>
                  </a:lnTo>
                  <a:lnTo>
                    <a:pt x="426" y="2370"/>
                  </a:lnTo>
                  <a:lnTo>
                    <a:pt x="480" y="2505"/>
                  </a:lnTo>
                  <a:lnTo>
                    <a:pt x="540" y="2651"/>
                  </a:lnTo>
                  <a:lnTo>
                    <a:pt x="589" y="2775"/>
                  </a:lnTo>
                  <a:lnTo>
                    <a:pt x="616" y="2845"/>
                  </a:lnTo>
                  <a:lnTo>
                    <a:pt x="633" y="2856"/>
                  </a:lnTo>
                  <a:lnTo>
                    <a:pt x="649" y="2868"/>
                  </a:lnTo>
                  <a:lnTo>
                    <a:pt x="662" y="2881"/>
                  </a:lnTo>
                  <a:lnTo>
                    <a:pt x="674" y="2894"/>
                  </a:lnTo>
                  <a:lnTo>
                    <a:pt x="684" y="2908"/>
                  </a:lnTo>
                  <a:lnTo>
                    <a:pt x="693" y="2922"/>
                  </a:lnTo>
                  <a:lnTo>
                    <a:pt x="700" y="2935"/>
                  </a:lnTo>
                  <a:lnTo>
                    <a:pt x="706" y="2948"/>
                  </a:lnTo>
                  <a:lnTo>
                    <a:pt x="711" y="2960"/>
                  </a:lnTo>
                  <a:lnTo>
                    <a:pt x="715" y="2971"/>
                  </a:lnTo>
                  <a:lnTo>
                    <a:pt x="719" y="2990"/>
                  </a:lnTo>
                  <a:lnTo>
                    <a:pt x="721" y="3003"/>
                  </a:lnTo>
                  <a:lnTo>
                    <a:pt x="722" y="3008"/>
                  </a:lnTo>
                  <a:lnTo>
                    <a:pt x="750" y="2986"/>
                  </a:lnTo>
                  <a:lnTo>
                    <a:pt x="991" y="2803"/>
                  </a:lnTo>
                  <a:lnTo>
                    <a:pt x="885" y="2782"/>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91" name="Freeform 24"/>
            <p:cNvSpPr>
              <a:spLocks/>
            </p:cNvSpPr>
            <p:nvPr/>
          </p:nvSpPr>
          <p:spPr bwMode="auto">
            <a:xfrm>
              <a:off x="4011613" y="3998913"/>
              <a:ext cx="52388" cy="50800"/>
            </a:xfrm>
            <a:custGeom>
              <a:avLst/>
              <a:gdLst>
                <a:gd name="T0" fmla="*/ 37836 w 198"/>
                <a:gd name="T1" fmla="*/ 47134 h 194"/>
                <a:gd name="T2" fmla="*/ 37836 w 198"/>
                <a:gd name="T3" fmla="*/ 47134 h 194"/>
                <a:gd name="T4" fmla="*/ 37571 w 198"/>
                <a:gd name="T5" fmla="*/ 46348 h 194"/>
                <a:gd name="T6" fmla="*/ 37307 w 198"/>
                <a:gd name="T7" fmla="*/ 45301 h 194"/>
                <a:gd name="T8" fmla="*/ 37307 w 198"/>
                <a:gd name="T9" fmla="*/ 42682 h 194"/>
                <a:gd name="T10" fmla="*/ 37836 w 198"/>
                <a:gd name="T11" fmla="*/ 39802 h 194"/>
                <a:gd name="T12" fmla="*/ 38365 w 198"/>
                <a:gd name="T13" fmla="*/ 36398 h 194"/>
                <a:gd name="T14" fmla="*/ 39423 w 198"/>
                <a:gd name="T15" fmla="*/ 32470 h 194"/>
                <a:gd name="T16" fmla="*/ 40746 w 198"/>
                <a:gd name="T17" fmla="*/ 28542 h 194"/>
                <a:gd name="T18" fmla="*/ 43657 w 198"/>
                <a:gd name="T19" fmla="*/ 20425 h 194"/>
                <a:gd name="T20" fmla="*/ 46832 w 198"/>
                <a:gd name="T21" fmla="*/ 12831 h 194"/>
                <a:gd name="T22" fmla="*/ 49478 w 198"/>
                <a:gd name="T23" fmla="*/ 6285 h 194"/>
                <a:gd name="T24" fmla="*/ 52388 w 198"/>
                <a:gd name="T25" fmla="*/ 0 h 194"/>
                <a:gd name="T26" fmla="*/ 52388 w 198"/>
                <a:gd name="T27" fmla="*/ 0 h 194"/>
                <a:gd name="T28" fmla="*/ 45244 w 198"/>
                <a:gd name="T29" fmla="*/ 262 h 194"/>
                <a:gd name="T30" fmla="*/ 37836 w 198"/>
                <a:gd name="T31" fmla="*/ 1047 h 194"/>
                <a:gd name="T32" fmla="*/ 30163 w 198"/>
                <a:gd name="T33" fmla="*/ 2095 h 194"/>
                <a:gd name="T34" fmla="*/ 23019 w 198"/>
                <a:gd name="T35" fmla="*/ 3404 h 194"/>
                <a:gd name="T36" fmla="*/ 11642 w 198"/>
                <a:gd name="T37" fmla="*/ 5761 h 194"/>
                <a:gd name="T38" fmla="*/ 7144 w 198"/>
                <a:gd name="T39" fmla="*/ 7070 h 194"/>
                <a:gd name="T40" fmla="*/ 7144 w 198"/>
                <a:gd name="T41" fmla="*/ 7070 h 194"/>
                <a:gd name="T42" fmla="*/ 5292 w 198"/>
                <a:gd name="T43" fmla="*/ 9165 h 194"/>
                <a:gd name="T44" fmla="*/ 3704 w 198"/>
                <a:gd name="T45" fmla="*/ 11784 h 194"/>
                <a:gd name="T46" fmla="*/ 2381 w 198"/>
                <a:gd name="T47" fmla="*/ 14664 h 194"/>
                <a:gd name="T48" fmla="*/ 1588 w 198"/>
                <a:gd name="T49" fmla="*/ 17806 h 194"/>
                <a:gd name="T50" fmla="*/ 794 w 198"/>
                <a:gd name="T51" fmla="*/ 21210 h 194"/>
                <a:gd name="T52" fmla="*/ 265 w 198"/>
                <a:gd name="T53" fmla="*/ 24614 h 194"/>
                <a:gd name="T54" fmla="*/ 0 w 198"/>
                <a:gd name="T55" fmla="*/ 28019 h 194"/>
                <a:gd name="T56" fmla="*/ 0 w 198"/>
                <a:gd name="T57" fmla="*/ 31161 h 194"/>
                <a:gd name="T58" fmla="*/ 265 w 198"/>
                <a:gd name="T59" fmla="*/ 37445 h 194"/>
                <a:gd name="T60" fmla="*/ 794 w 198"/>
                <a:gd name="T61" fmla="*/ 42421 h 194"/>
                <a:gd name="T62" fmla="*/ 1588 w 198"/>
                <a:gd name="T63" fmla="*/ 47134 h 194"/>
                <a:gd name="T64" fmla="*/ 1588 w 198"/>
                <a:gd name="T65" fmla="*/ 47134 h 194"/>
                <a:gd name="T66" fmla="*/ 7673 w 198"/>
                <a:gd name="T67" fmla="*/ 48443 h 194"/>
                <a:gd name="T68" fmla="*/ 14023 w 198"/>
                <a:gd name="T69" fmla="*/ 49491 h 194"/>
                <a:gd name="T70" fmla="*/ 21167 w 198"/>
                <a:gd name="T71" fmla="*/ 50276 h 194"/>
                <a:gd name="T72" fmla="*/ 28311 w 198"/>
                <a:gd name="T73" fmla="*/ 50800 h 194"/>
                <a:gd name="T74" fmla="*/ 31486 w 198"/>
                <a:gd name="T75" fmla="*/ 50800 h 194"/>
                <a:gd name="T76" fmla="*/ 34132 w 198"/>
                <a:gd name="T77" fmla="*/ 50800 h 194"/>
                <a:gd name="T78" fmla="*/ 36248 w 198"/>
                <a:gd name="T79" fmla="*/ 50276 h 194"/>
                <a:gd name="T80" fmla="*/ 37571 w 198"/>
                <a:gd name="T81" fmla="*/ 49753 h 194"/>
                <a:gd name="T82" fmla="*/ 38100 w 198"/>
                <a:gd name="T83" fmla="*/ 49229 h 194"/>
                <a:gd name="T84" fmla="*/ 38365 w 198"/>
                <a:gd name="T85" fmla="*/ 48705 h 194"/>
                <a:gd name="T86" fmla="*/ 38100 w 198"/>
                <a:gd name="T87" fmla="*/ 47920 h 194"/>
                <a:gd name="T88" fmla="*/ 37836 w 198"/>
                <a:gd name="T89" fmla="*/ 47134 h 194"/>
                <a:gd name="T90" fmla="*/ 37836 w 198"/>
                <a:gd name="T91" fmla="*/ 47134 h 19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98" h="194">
                  <a:moveTo>
                    <a:pt x="143" y="180"/>
                  </a:moveTo>
                  <a:lnTo>
                    <a:pt x="143" y="180"/>
                  </a:lnTo>
                  <a:lnTo>
                    <a:pt x="142" y="177"/>
                  </a:lnTo>
                  <a:lnTo>
                    <a:pt x="141" y="173"/>
                  </a:lnTo>
                  <a:lnTo>
                    <a:pt x="141" y="163"/>
                  </a:lnTo>
                  <a:lnTo>
                    <a:pt x="143" y="152"/>
                  </a:lnTo>
                  <a:lnTo>
                    <a:pt x="145" y="139"/>
                  </a:lnTo>
                  <a:lnTo>
                    <a:pt x="149" y="124"/>
                  </a:lnTo>
                  <a:lnTo>
                    <a:pt x="154" y="109"/>
                  </a:lnTo>
                  <a:lnTo>
                    <a:pt x="165" y="78"/>
                  </a:lnTo>
                  <a:lnTo>
                    <a:pt x="177" y="49"/>
                  </a:lnTo>
                  <a:lnTo>
                    <a:pt x="187" y="24"/>
                  </a:lnTo>
                  <a:lnTo>
                    <a:pt x="198" y="0"/>
                  </a:lnTo>
                  <a:lnTo>
                    <a:pt x="171" y="1"/>
                  </a:lnTo>
                  <a:lnTo>
                    <a:pt x="143" y="4"/>
                  </a:lnTo>
                  <a:lnTo>
                    <a:pt x="114" y="8"/>
                  </a:lnTo>
                  <a:lnTo>
                    <a:pt x="87" y="13"/>
                  </a:lnTo>
                  <a:lnTo>
                    <a:pt x="44" y="22"/>
                  </a:lnTo>
                  <a:lnTo>
                    <a:pt x="27" y="27"/>
                  </a:lnTo>
                  <a:lnTo>
                    <a:pt x="20" y="35"/>
                  </a:lnTo>
                  <a:lnTo>
                    <a:pt x="14" y="45"/>
                  </a:lnTo>
                  <a:lnTo>
                    <a:pt x="9" y="56"/>
                  </a:lnTo>
                  <a:lnTo>
                    <a:pt x="6" y="68"/>
                  </a:lnTo>
                  <a:lnTo>
                    <a:pt x="3" y="81"/>
                  </a:lnTo>
                  <a:lnTo>
                    <a:pt x="1" y="94"/>
                  </a:lnTo>
                  <a:lnTo>
                    <a:pt x="0" y="107"/>
                  </a:lnTo>
                  <a:lnTo>
                    <a:pt x="0" y="119"/>
                  </a:lnTo>
                  <a:lnTo>
                    <a:pt x="1" y="143"/>
                  </a:lnTo>
                  <a:lnTo>
                    <a:pt x="3" y="162"/>
                  </a:lnTo>
                  <a:lnTo>
                    <a:pt x="6" y="180"/>
                  </a:lnTo>
                  <a:lnTo>
                    <a:pt x="29" y="185"/>
                  </a:lnTo>
                  <a:lnTo>
                    <a:pt x="53" y="189"/>
                  </a:lnTo>
                  <a:lnTo>
                    <a:pt x="80" y="192"/>
                  </a:lnTo>
                  <a:lnTo>
                    <a:pt x="107" y="194"/>
                  </a:lnTo>
                  <a:lnTo>
                    <a:pt x="119" y="194"/>
                  </a:lnTo>
                  <a:lnTo>
                    <a:pt x="129" y="194"/>
                  </a:lnTo>
                  <a:lnTo>
                    <a:pt x="137" y="192"/>
                  </a:lnTo>
                  <a:lnTo>
                    <a:pt x="142" y="190"/>
                  </a:lnTo>
                  <a:lnTo>
                    <a:pt x="144" y="188"/>
                  </a:lnTo>
                  <a:lnTo>
                    <a:pt x="145" y="186"/>
                  </a:lnTo>
                  <a:lnTo>
                    <a:pt x="144" y="183"/>
                  </a:lnTo>
                  <a:lnTo>
                    <a:pt x="143" y="180"/>
                  </a:lnTo>
                  <a:close/>
                </a:path>
              </a:pathLst>
            </a:custGeom>
            <a:solidFill>
              <a:srgbClr val="6D6E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95" name="Group 120"/>
          <p:cNvGrpSpPr>
            <a:grpSpLocks/>
          </p:cNvGrpSpPr>
          <p:nvPr/>
        </p:nvGrpSpPr>
        <p:grpSpPr bwMode="auto">
          <a:xfrm>
            <a:off x="6235700" y="5018088"/>
            <a:ext cx="1554163" cy="1817687"/>
            <a:chOff x="1639888" y="0"/>
            <a:chExt cx="5864226" cy="6858000"/>
          </a:xfrm>
        </p:grpSpPr>
        <p:sp>
          <p:nvSpPr>
            <p:cNvPr id="96" name="Freeform 7"/>
            <p:cNvSpPr>
              <a:spLocks noEditPoints="1"/>
            </p:cNvSpPr>
            <p:nvPr/>
          </p:nvSpPr>
          <p:spPr bwMode="auto">
            <a:xfrm>
              <a:off x="7131051" y="1333500"/>
              <a:ext cx="373063" cy="693738"/>
            </a:xfrm>
            <a:custGeom>
              <a:avLst/>
              <a:gdLst>
                <a:gd name="T0" fmla="*/ 272733 w 1175"/>
                <a:gd name="T1" fmla="*/ 1587 h 2186"/>
                <a:gd name="T2" fmla="*/ 248920 w 1175"/>
                <a:gd name="T3" fmla="*/ 635 h 2186"/>
                <a:gd name="T4" fmla="*/ 209868 w 1175"/>
                <a:gd name="T5" fmla="*/ 14916 h 2186"/>
                <a:gd name="T6" fmla="*/ 167958 w 1175"/>
                <a:gd name="T7" fmla="*/ 44747 h 2186"/>
                <a:gd name="T8" fmla="*/ 126048 w 1175"/>
                <a:gd name="T9" fmla="*/ 87273 h 2186"/>
                <a:gd name="T10" fmla="*/ 86678 w 1175"/>
                <a:gd name="T11" fmla="*/ 139636 h 2186"/>
                <a:gd name="T12" fmla="*/ 52070 w 1175"/>
                <a:gd name="T13" fmla="*/ 199616 h 2186"/>
                <a:gd name="T14" fmla="*/ 31750 w 1175"/>
                <a:gd name="T15" fmla="*/ 245950 h 2186"/>
                <a:gd name="T16" fmla="*/ 16193 w 1175"/>
                <a:gd name="T17" fmla="*/ 297044 h 2186"/>
                <a:gd name="T18" fmla="*/ 7620 w 1175"/>
                <a:gd name="T19" fmla="*/ 344330 h 2186"/>
                <a:gd name="T20" fmla="*/ 4763 w 1175"/>
                <a:gd name="T21" fmla="*/ 420813 h 2186"/>
                <a:gd name="T22" fmla="*/ 9843 w 1175"/>
                <a:gd name="T23" fmla="*/ 458261 h 2186"/>
                <a:gd name="T24" fmla="*/ 18415 w 1175"/>
                <a:gd name="T25" fmla="*/ 470003 h 2186"/>
                <a:gd name="T26" fmla="*/ 50800 w 1175"/>
                <a:gd name="T27" fmla="*/ 499517 h 2186"/>
                <a:gd name="T28" fmla="*/ 53975 w 1175"/>
                <a:gd name="T29" fmla="*/ 508403 h 2186"/>
                <a:gd name="T30" fmla="*/ 45403 w 1175"/>
                <a:gd name="T31" fmla="*/ 557910 h 2186"/>
                <a:gd name="T32" fmla="*/ 9843 w 1175"/>
                <a:gd name="T33" fmla="*/ 687074 h 2186"/>
                <a:gd name="T34" fmla="*/ 67310 w 1175"/>
                <a:gd name="T35" fmla="*/ 653434 h 2186"/>
                <a:gd name="T36" fmla="*/ 85725 w 1175"/>
                <a:gd name="T37" fmla="*/ 646135 h 2186"/>
                <a:gd name="T38" fmla="*/ 99695 w 1175"/>
                <a:gd name="T39" fmla="*/ 633123 h 2186"/>
                <a:gd name="T40" fmla="*/ 107633 w 1175"/>
                <a:gd name="T41" fmla="*/ 613130 h 2186"/>
                <a:gd name="T42" fmla="*/ 109855 w 1175"/>
                <a:gd name="T43" fmla="*/ 597897 h 2186"/>
                <a:gd name="T44" fmla="*/ 116523 w 1175"/>
                <a:gd name="T45" fmla="*/ 535695 h 2186"/>
                <a:gd name="T46" fmla="*/ 142558 w 1175"/>
                <a:gd name="T47" fmla="*/ 505864 h 2186"/>
                <a:gd name="T48" fmla="*/ 199390 w 1175"/>
                <a:gd name="T49" fmla="*/ 456356 h 2186"/>
                <a:gd name="T50" fmla="*/ 242570 w 1175"/>
                <a:gd name="T51" fmla="*/ 408119 h 2186"/>
                <a:gd name="T52" fmla="*/ 303530 w 1175"/>
                <a:gd name="T53" fmla="*/ 314816 h 2186"/>
                <a:gd name="T54" fmla="*/ 343853 w 1175"/>
                <a:gd name="T55" fmla="*/ 230082 h 2186"/>
                <a:gd name="T56" fmla="*/ 362268 w 1175"/>
                <a:gd name="T57" fmla="*/ 177084 h 2186"/>
                <a:gd name="T58" fmla="*/ 371158 w 1175"/>
                <a:gd name="T59" fmla="*/ 138367 h 2186"/>
                <a:gd name="T60" fmla="*/ 372745 w 1175"/>
                <a:gd name="T61" fmla="*/ 99332 h 2186"/>
                <a:gd name="T62" fmla="*/ 365760 w 1175"/>
                <a:gd name="T63" fmla="*/ 69818 h 2186"/>
                <a:gd name="T64" fmla="*/ 351155 w 1175"/>
                <a:gd name="T65" fmla="*/ 47603 h 2186"/>
                <a:gd name="T66" fmla="*/ 330518 w 1175"/>
                <a:gd name="T67" fmla="*/ 30149 h 2186"/>
                <a:gd name="T68" fmla="*/ 281940 w 1175"/>
                <a:gd name="T69" fmla="*/ 4760 h 2186"/>
                <a:gd name="T70" fmla="*/ 324168 w 1175"/>
                <a:gd name="T71" fmla="*/ 181210 h 2186"/>
                <a:gd name="T72" fmla="*/ 298768 w 1175"/>
                <a:gd name="T73" fmla="*/ 240872 h 2186"/>
                <a:gd name="T74" fmla="*/ 263525 w 1175"/>
                <a:gd name="T75" fmla="*/ 307517 h 2186"/>
                <a:gd name="T76" fmla="*/ 220980 w 1175"/>
                <a:gd name="T77" fmla="*/ 373527 h 2186"/>
                <a:gd name="T78" fmla="*/ 176213 w 1175"/>
                <a:gd name="T79" fmla="*/ 429699 h 2186"/>
                <a:gd name="T80" fmla="*/ 132398 w 1175"/>
                <a:gd name="T81" fmla="*/ 468099 h 2186"/>
                <a:gd name="T82" fmla="*/ 112078 w 1175"/>
                <a:gd name="T83" fmla="*/ 477937 h 2186"/>
                <a:gd name="T84" fmla="*/ 93663 w 1175"/>
                <a:gd name="T85" fmla="*/ 480158 h 2186"/>
                <a:gd name="T86" fmla="*/ 80963 w 1175"/>
                <a:gd name="T87" fmla="*/ 475715 h 2186"/>
                <a:gd name="T88" fmla="*/ 70168 w 1175"/>
                <a:gd name="T89" fmla="*/ 463973 h 2186"/>
                <a:gd name="T90" fmla="*/ 63818 w 1175"/>
                <a:gd name="T91" fmla="*/ 445884 h 2186"/>
                <a:gd name="T92" fmla="*/ 63183 w 1175"/>
                <a:gd name="T93" fmla="*/ 395107 h 2186"/>
                <a:gd name="T94" fmla="*/ 75248 w 1175"/>
                <a:gd name="T95" fmla="*/ 332271 h 2186"/>
                <a:gd name="T96" fmla="*/ 95568 w 1175"/>
                <a:gd name="T97" fmla="*/ 265626 h 2186"/>
                <a:gd name="T98" fmla="*/ 120968 w 1175"/>
                <a:gd name="T99" fmla="*/ 204694 h 2186"/>
                <a:gd name="T100" fmla="*/ 147003 w 1175"/>
                <a:gd name="T101" fmla="*/ 158043 h 2186"/>
                <a:gd name="T102" fmla="*/ 189548 w 1175"/>
                <a:gd name="T103" fmla="*/ 104727 h 2186"/>
                <a:gd name="T104" fmla="*/ 228918 w 1175"/>
                <a:gd name="T105" fmla="*/ 69183 h 2186"/>
                <a:gd name="T106" fmla="*/ 256858 w 1175"/>
                <a:gd name="T107" fmla="*/ 52046 h 2186"/>
                <a:gd name="T108" fmla="*/ 283210 w 1175"/>
                <a:gd name="T109" fmla="*/ 43478 h 2186"/>
                <a:gd name="T110" fmla="*/ 306705 w 1175"/>
                <a:gd name="T111" fmla="*/ 44747 h 2186"/>
                <a:gd name="T112" fmla="*/ 319088 w 1175"/>
                <a:gd name="T113" fmla="*/ 49825 h 2186"/>
                <a:gd name="T114" fmla="*/ 332740 w 1175"/>
                <a:gd name="T115" fmla="*/ 67597 h 2186"/>
                <a:gd name="T116" fmla="*/ 338138 w 1175"/>
                <a:gd name="T117" fmla="*/ 86955 h 2186"/>
                <a:gd name="T118" fmla="*/ 338773 w 1175"/>
                <a:gd name="T119" fmla="*/ 114565 h 2186"/>
                <a:gd name="T120" fmla="*/ 332740 w 1175"/>
                <a:gd name="T121" fmla="*/ 152330 h 218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175" h="2186">
                  <a:moveTo>
                    <a:pt x="888" y="15"/>
                  </a:moveTo>
                  <a:lnTo>
                    <a:pt x="888" y="15"/>
                  </a:lnTo>
                  <a:lnTo>
                    <a:pt x="879" y="11"/>
                  </a:lnTo>
                  <a:lnTo>
                    <a:pt x="869" y="7"/>
                  </a:lnTo>
                  <a:lnTo>
                    <a:pt x="859" y="5"/>
                  </a:lnTo>
                  <a:lnTo>
                    <a:pt x="849" y="3"/>
                  </a:lnTo>
                  <a:lnTo>
                    <a:pt x="839" y="1"/>
                  </a:lnTo>
                  <a:lnTo>
                    <a:pt x="827" y="0"/>
                  </a:lnTo>
                  <a:lnTo>
                    <a:pt x="805" y="0"/>
                  </a:lnTo>
                  <a:lnTo>
                    <a:pt x="784" y="2"/>
                  </a:lnTo>
                  <a:lnTo>
                    <a:pt x="760" y="7"/>
                  </a:lnTo>
                  <a:lnTo>
                    <a:pt x="736" y="13"/>
                  </a:lnTo>
                  <a:lnTo>
                    <a:pt x="711" y="22"/>
                  </a:lnTo>
                  <a:lnTo>
                    <a:pt x="686" y="34"/>
                  </a:lnTo>
                  <a:lnTo>
                    <a:pt x="661" y="47"/>
                  </a:lnTo>
                  <a:lnTo>
                    <a:pt x="635" y="62"/>
                  </a:lnTo>
                  <a:lnTo>
                    <a:pt x="609" y="79"/>
                  </a:lnTo>
                  <a:lnTo>
                    <a:pt x="583" y="98"/>
                  </a:lnTo>
                  <a:lnTo>
                    <a:pt x="556" y="118"/>
                  </a:lnTo>
                  <a:lnTo>
                    <a:pt x="529" y="141"/>
                  </a:lnTo>
                  <a:lnTo>
                    <a:pt x="503" y="165"/>
                  </a:lnTo>
                  <a:lnTo>
                    <a:pt x="476" y="190"/>
                  </a:lnTo>
                  <a:lnTo>
                    <a:pt x="450" y="216"/>
                  </a:lnTo>
                  <a:lnTo>
                    <a:pt x="423" y="245"/>
                  </a:lnTo>
                  <a:lnTo>
                    <a:pt x="397" y="275"/>
                  </a:lnTo>
                  <a:lnTo>
                    <a:pt x="372" y="306"/>
                  </a:lnTo>
                  <a:lnTo>
                    <a:pt x="347" y="338"/>
                  </a:lnTo>
                  <a:lnTo>
                    <a:pt x="322" y="371"/>
                  </a:lnTo>
                  <a:lnTo>
                    <a:pt x="297" y="405"/>
                  </a:lnTo>
                  <a:lnTo>
                    <a:pt x="273" y="440"/>
                  </a:lnTo>
                  <a:lnTo>
                    <a:pt x="250" y="476"/>
                  </a:lnTo>
                  <a:lnTo>
                    <a:pt x="227" y="513"/>
                  </a:lnTo>
                  <a:lnTo>
                    <a:pt x="205" y="551"/>
                  </a:lnTo>
                  <a:lnTo>
                    <a:pt x="184" y="589"/>
                  </a:lnTo>
                  <a:lnTo>
                    <a:pt x="164" y="629"/>
                  </a:lnTo>
                  <a:lnTo>
                    <a:pt x="144" y="668"/>
                  </a:lnTo>
                  <a:lnTo>
                    <a:pt x="127" y="708"/>
                  </a:lnTo>
                  <a:lnTo>
                    <a:pt x="112" y="742"/>
                  </a:lnTo>
                  <a:lnTo>
                    <a:pt x="100" y="775"/>
                  </a:lnTo>
                  <a:lnTo>
                    <a:pt x="87" y="807"/>
                  </a:lnTo>
                  <a:lnTo>
                    <a:pt x="77" y="839"/>
                  </a:lnTo>
                  <a:lnTo>
                    <a:pt x="67" y="871"/>
                  </a:lnTo>
                  <a:lnTo>
                    <a:pt x="58" y="904"/>
                  </a:lnTo>
                  <a:lnTo>
                    <a:pt x="51" y="936"/>
                  </a:lnTo>
                  <a:lnTo>
                    <a:pt x="43" y="967"/>
                  </a:lnTo>
                  <a:lnTo>
                    <a:pt x="37" y="997"/>
                  </a:lnTo>
                  <a:lnTo>
                    <a:pt x="32" y="1027"/>
                  </a:lnTo>
                  <a:lnTo>
                    <a:pt x="28" y="1056"/>
                  </a:lnTo>
                  <a:lnTo>
                    <a:pt x="24" y="1085"/>
                  </a:lnTo>
                  <a:lnTo>
                    <a:pt x="19" y="1140"/>
                  </a:lnTo>
                  <a:lnTo>
                    <a:pt x="14" y="1193"/>
                  </a:lnTo>
                  <a:lnTo>
                    <a:pt x="13" y="1242"/>
                  </a:lnTo>
                  <a:lnTo>
                    <a:pt x="13" y="1286"/>
                  </a:lnTo>
                  <a:lnTo>
                    <a:pt x="15" y="1326"/>
                  </a:lnTo>
                  <a:lnTo>
                    <a:pt x="18" y="1361"/>
                  </a:lnTo>
                  <a:lnTo>
                    <a:pt x="21" y="1390"/>
                  </a:lnTo>
                  <a:lnTo>
                    <a:pt x="25" y="1415"/>
                  </a:lnTo>
                  <a:lnTo>
                    <a:pt x="28" y="1433"/>
                  </a:lnTo>
                  <a:lnTo>
                    <a:pt x="31" y="1444"/>
                  </a:lnTo>
                  <a:lnTo>
                    <a:pt x="35" y="1453"/>
                  </a:lnTo>
                  <a:lnTo>
                    <a:pt x="41" y="1461"/>
                  </a:lnTo>
                  <a:lnTo>
                    <a:pt x="49" y="1470"/>
                  </a:lnTo>
                  <a:lnTo>
                    <a:pt x="58" y="1481"/>
                  </a:lnTo>
                  <a:lnTo>
                    <a:pt x="79" y="1500"/>
                  </a:lnTo>
                  <a:lnTo>
                    <a:pt x="102" y="1521"/>
                  </a:lnTo>
                  <a:lnTo>
                    <a:pt x="124" y="1541"/>
                  </a:lnTo>
                  <a:lnTo>
                    <a:pt x="144" y="1559"/>
                  </a:lnTo>
                  <a:lnTo>
                    <a:pt x="160" y="1574"/>
                  </a:lnTo>
                  <a:lnTo>
                    <a:pt x="165" y="1580"/>
                  </a:lnTo>
                  <a:lnTo>
                    <a:pt x="168" y="1586"/>
                  </a:lnTo>
                  <a:lnTo>
                    <a:pt x="169" y="1593"/>
                  </a:lnTo>
                  <a:lnTo>
                    <a:pt x="170" y="1602"/>
                  </a:lnTo>
                  <a:lnTo>
                    <a:pt x="169" y="1615"/>
                  </a:lnTo>
                  <a:lnTo>
                    <a:pt x="168" y="1628"/>
                  </a:lnTo>
                  <a:lnTo>
                    <a:pt x="163" y="1660"/>
                  </a:lnTo>
                  <a:lnTo>
                    <a:pt x="157" y="1696"/>
                  </a:lnTo>
                  <a:lnTo>
                    <a:pt x="143" y="1758"/>
                  </a:lnTo>
                  <a:lnTo>
                    <a:pt x="137" y="1786"/>
                  </a:lnTo>
                  <a:lnTo>
                    <a:pt x="0" y="2186"/>
                  </a:lnTo>
                  <a:lnTo>
                    <a:pt x="31" y="2165"/>
                  </a:lnTo>
                  <a:lnTo>
                    <a:pt x="63" y="2144"/>
                  </a:lnTo>
                  <a:lnTo>
                    <a:pt x="104" y="2119"/>
                  </a:lnTo>
                  <a:lnTo>
                    <a:pt x="147" y="2094"/>
                  </a:lnTo>
                  <a:lnTo>
                    <a:pt x="191" y="2070"/>
                  </a:lnTo>
                  <a:lnTo>
                    <a:pt x="212" y="2059"/>
                  </a:lnTo>
                  <a:lnTo>
                    <a:pt x="230" y="2051"/>
                  </a:lnTo>
                  <a:lnTo>
                    <a:pt x="248" y="2043"/>
                  </a:lnTo>
                  <a:lnTo>
                    <a:pt x="263" y="2038"/>
                  </a:lnTo>
                  <a:lnTo>
                    <a:pt x="270" y="2036"/>
                  </a:lnTo>
                  <a:lnTo>
                    <a:pt x="276" y="2033"/>
                  </a:lnTo>
                  <a:lnTo>
                    <a:pt x="287" y="2026"/>
                  </a:lnTo>
                  <a:lnTo>
                    <a:pt x="298" y="2016"/>
                  </a:lnTo>
                  <a:lnTo>
                    <a:pt x="307" y="2006"/>
                  </a:lnTo>
                  <a:lnTo>
                    <a:pt x="314" y="1995"/>
                  </a:lnTo>
                  <a:lnTo>
                    <a:pt x="322" y="1982"/>
                  </a:lnTo>
                  <a:lnTo>
                    <a:pt x="328" y="1970"/>
                  </a:lnTo>
                  <a:lnTo>
                    <a:pt x="332" y="1956"/>
                  </a:lnTo>
                  <a:lnTo>
                    <a:pt x="336" y="1944"/>
                  </a:lnTo>
                  <a:lnTo>
                    <a:pt x="339" y="1932"/>
                  </a:lnTo>
                  <a:lnTo>
                    <a:pt x="345" y="1910"/>
                  </a:lnTo>
                  <a:lnTo>
                    <a:pt x="347" y="1896"/>
                  </a:lnTo>
                  <a:lnTo>
                    <a:pt x="347" y="1891"/>
                  </a:lnTo>
                  <a:lnTo>
                    <a:pt x="346" y="1884"/>
                  </a:lnTo>
                  <a:lnTo>
                    <a:pt x="345" y="1874"/>
                  </a:lnTo>
                  <a:lnTo>
                    <a:pt x="347" y="1845"/>
                  </a:lnTo>
                  <a:lnTo>
                    <a:pt x="351" y="1807"/>
                  </a:lnTo>
                  <a:lnTo>
                    <a:pt x="356" y="1765"/>
                  </a:lnTo>
                  <a:lnTo>
                    <a:pt x="367" y="1688"/>
                  </a:lnTo>
                  <a:lnTo>
                    <a:pt x="374" y="1654"/>
                  </a:lnTo>
                  <a:lnTo>
                    <a:pt x="383" y="1648"/>
                  </a:lnTo>
                  <a:lnTo>
                    <a:pt x="418" y="1620"/>
                  </a:lnTo>
                  <a:lnTo>
                    <a:pt x="449" y="1594"/>
                  </a:lnTo>
                  <a:lnTo>
                    <a:pt x="491" y="1559"/>
                  </a:lnTo>
                  <a:lnTo>
                    <a:pt x="544" y="1513"/>
                  </a:lnTo>
                  <a:lnTo>
                    <a:pt x="609" y="1455"/>
                  </a:lnTo>
                  <a:lnTo>
                    <a:pt x="628" y="1438"/>
                  </a:lnTo>
                  <a:lnTo>
                    <a:pt x="647" y="1419"/>
                  </a:lnTo>
                  <a:lnTo>
                    <a:pt x="665" y="1400"/>
                  </a:lnTo>
                  <a:lnTo>
                    <a:pt x="685" y="1379"/>
                  </a:lnTo>
                  <a:lnTo>
                    <a:pt x="724" y="1334"/>
                  </a:lnTo>
                  <a:lnTo>
                    <a:pt x="764" y="1286"/>
                  </a:lnTo>
                  <a:lnTo>
                    <a:pt x="803" y="1233"/>
                  </a:lnTo>
                  <a:lnTo>
                    <a:pt x="842" y="1176"/>
                  </a:lnTo>
                  <a:lnTo>
                    <a:pt x="881" y="1116"/>
                  </a:lnTo>
                  <a:lnTo>
                    <a:pt x="919" y="1055"/>
                  </a:lnTo>
                  <a:lnTo>
                    <a:pt x="956" y="992"/>
                  </a:lnTo>
                  <a:lnTo>
                    <a:pt x="990" y="926"/>
                  </a:lnTo>
                  <a:lnTo>
                    <a:pt x="1023" y="860"/>
                  </a:lnTo>
                  <a:lnTo>
                    <a:pt x="1055" y="793"/>
                  </a:lnTo>
                  <a:lnTo>
                    <a:pt x="1069" y="759"/>
                  </a:lnTo>
                  <a:lnTo>
                    <a:pt x="1083" y="725"/>
                  </a:lnTo>
                  <a:lnTo>
                    <a:pt x="1096" y="692"/>
                  </a:lnTo>
                  <a:lnTo>
                    <a:pt x="1109" y="659"/>
                  </a:lnTo>
                  <a:lnTo>
                    <a:pt x="1120" y="624"/>
                  </a:lnTo>
                  <a:lnTo>
                    <a:pt x="1130" y="591"/>
                  </a:lnTo>
                  <a:lnTo>
                    <a:pt x="1141" y="558"/>
                  </a:lnTo>
                  <a:lnTo>
                    <a:pt x="1149" y="526"/>
                  </a:lnTo>
                  <a:lnTo>
                    <a:pt x="1157" y="494"/>
                  </a:lnTo>
                  <a:lnTo>
                    <a:pt x="1164" y="464"/>
                  </a:lnTo>
                  <a:lnTo>
                    <a:pt x="1169" y="436"/>
                  </a:lnTo>
                  <a:lnTo>
                    <a:pt x="1172" y="409"/>
                  </a:lnTo>
                  <a:lnTo>
                    <a:pt x="1174" y="383"/>
                  </a:lnTo>
                  <a:lnTo>
                    <a:pt x="1175" y="358"/>
                  </a:lnTo>
                  <a:lnTo>
                    <a:pt x="1175" y="335"/>
                  </a:lnTo>
                  <a:lnTo>
                    <a:pt x="1174" y="313"/>
                  </a:lnTo>
                  <a:lnTo>
                    <a:pt x="1172" y="292"/>
                  </a:lnTo>
                  <a:lnTo>
                    <a:pt x="1169" y="273"/>
                  </a:lnTo>
                  <a:lnTo>
                    <a:pt x="1165" y="254"/>
                  </a:lnTo>
                  <a:lnTo>
                    <a:pt x="1158" y="236"/>
                  </a:lnTo>
                  <a:lnTo>
                    <a:pt x="1152" y="220"/>
                  </a:lnTo>
                  <a:lnTo>
                    <a:pt x="1145" y="204"/>
                  </a:lnTo>
                  <a:lnTo>
                    <a:pt x="1137" y="190"/>
                  </a:lnTo>
                  <a:lnTo>
                    <a:pt x="1127" y="176"/>
                  </a:lnTo>
                  <a:lnTo>
                    <a:pt x="1117" y="163"/>
                  </a:lnTo>
                  <a:lnTo>
                    <a:pt x="1106" y="150"/>
                  </a:lnTo>
                  <a:lnTo>
                    <a:pt x="1094" y="138"/>
                  </a:lnTo>
                  <a:lnTo>
                    <a:pt x="1083" y="126"/>
                  </a:lnTo>
                  <a:lnTo>
                    <a:pt x="1069" y="116"/>
                  </a:lnTo>
                  <a:lnTo>
                    <a:pt x="1056" y="105"/>
                  </a:lnTo>
                  <a:lnTo>
                    <a:pt x="1041" y="95"/>
                  </a:lnTo>
                  <a:lnTo>
                    <a:pt x="1025" y="86"/>
                  </a:lnTo>
                  <a:lnTo>
                    <a:pt x="994" y="67"/>
                  </a:lnTo>
                  <a:lnTo>
                    <a:pt x="960" y="49"/>
                  </a:lnTo>
                  <a:lnTo>
                    <a:pt x="925" y="32"/>
                  </a:lnTo>
                  <a:lnTo>
                    <a:pt x="888" y="15"/>
                  </a:lnTo>
                  <a:close/>
                  <a:moveTo>
                    <a:pt x="1041" y="509"/>
                  </a:moveTo>
                  <a:lnTo>
                    <a:pt x="1041" y="509"/>
                  </a:lnTo>
                  <a:lnTo>
                    <a:pt x="1032" y="539"/>
                  </a:lnTo>
                  <a:lnTo>
                    <a:pt x="1021" y="571"/>
                  </a:lnTo>
                  <a:lnTo>
                    <a:pt x="1008" y="606"/>
                  </a:lnTo>
                  <a:lnTo>
                    <a:pt x="994" y="642"/>
                  </a:lnTo>
                  <a:lnTo>
                    <a:pt x="978" y="679"/>
                  </a:lnTo>
                  <a:lnTo>
                    <a:pt x="961" y="719"/>
                  </a:lnTo>
                  <a:lnTo>
                    <a:pt x="941" y="759"/>
                  </a:lnTo>
                  <a:lnTo>
                    <a:pt x="922" y="800"/>
                  </a:lnTo>
                  <a:lnTo>
                    <a:pt x="900" y="842"/>
                  </a:lnTo>
                  <a:lnTo>
                    <a:pt x="878" y="884"/>
                  </a:lnTo>
                  <a:lnTo>
                    <a:pt x="854" y="926"/>
                  </a:lnTo>
                  <a:lnTo>
                    <a:pt x="830" y="969"/>
                  </a:lnTo>
                  <a:lnTo>
                    <a:pt x="804" y="1012"/>
                  </a:lnTo>
                  <a:lnTo>
                    <a:pt x="778" y="1054"/>
                  </a:lnTo>
                  <a:lnTo>
                    <a:pt x="751" y="1096"/>
                  </a:lnTo>
                  <a:lnTo>
                    <a:pt x="724" y="1137"/>
                  </a:lnTo>
                  <a:lnTo>
                    <a:pt x="696" y="1177"/>
                  </a:lnTo>
                  <a:lnTo>
                    <a:pt x="668" y="1215"/>
                  </a:lnTo>
                  <a:lnTo>
                    <a:pt x="640" y="1252"/>
                  </a:lnTo>
                  <a:lnTo>
                    <a:pt x="612" y="1288"/>
                  </a:lnTo>
                  <a:lnTo>
                    <a:pt x="583" y="1322"/>
                  </a:lnTo>
                  <a:lnTo>
                    <a:pt x="555" y="1354"/>
                  </a:lnTo>
                  <a:lnTo>
                    <a:pt x="527" y="1383"/>
                  </a:lnTo>
                  <a:lnTo>
                    <a:pt x="499" y="1410"/>
                  </a:lnTo>
                  <a:lnTo>
                    <a:pt x="471" y="1435"/>
                  </a:lnTo>
                  <a:lnTo>
                    <a:pt x="444" y="1456"/>
                  </a:lnTo>
                  <a:lnTo>
                    <a:pt x="417" y="1475"/>
                  </a:lnTo>
                  <a:lnTo>
                    <a:pt x="404" y="1483"/>
                  </a:lnTo>
                  <a:lnTo>
                    <a:pt x="391" y="1490"/>
                  </a:lnTo>
                  <a:lnTo>
                    <a:pt x="378" y="1496"/>
                  </a:lnTo>
                  <a:lnTo>
                    <a:pt x="365" y="1501"/>
                  </a:lnTo>
                  <a:lnTo>
                    <a:pt x="353" y="1506"/>
                  </a:lnTo>
                  <a:lnTo>
                    <a:pt x="340" y="1509"/>
                  </a:lnTo>
                  <a:lnTo>
                    <a:pt x="329" y="1511"/>
                  </a:lnTo>
                  <a:lnTo>
                    <a:pt x="316" y="1513"/>
                  </a:lnTo>
                  <a:lnTo>
                    <a:pt x="305" y="1513"/>
                  </a:lnTo>
                  <a:lnTo>
                    <a:pt x="295" y="1513"/>
                  </a:lnTo>
                  <a:lnTo>
                    <a:pt x="283" y="1511"/>
                  </a:lnTo>
                  <a:lnTo>
                    <a:pt x="274" y="1508"/>
                  </a:lnTo>
                  <a:lnTo>
                    <a:pt x="264" y="1505"/>
                  </a:lnTo>
                  <a:lnTo>
                    <a:pt x="255" y="1499"/>
                  </a:lnTo>
                  <a:lnTo>
                    <a:pt x="247" y="1494"/>
                  </a:lnTo>
                  <a:lnTo>
                    <a:pt x="240" y="1487"/>
                  </a:lnTo>
                  <a:lnTo>
                    <a:pt x="232" y="1480"/>
                  </a:lnTo>
                  <a:lnTo>
                    <a:pt x="226" y="1471"/>
                  </a:lnTo>
                  <a:lnTo>
                    <a:pt x="221" y="1462"/>
                  </a:lnTo>
                  <a:lnTo>
                    <a:pt x="216" y="1453"/>
                  </a:lnTo>
                  <a:lnTo>
                    <a:pt x="212" y="1441"/>
                  </a:lnTo>
                  <a:lnTo>
                    <a:pt x="208" y="1430"/>
                  </a:lnTo>
                  <a:lnTo>
                    <a:pt x="204" y="1418"/>
                  </a:lnTo>
                  <a:lnTo>
                    <a:pt x="201" y="1405"/>
                  </a:lnTo>
                  <a:lnTo>
                    <a:pt x="197" y="1378"/>
                  </a:lnTo>
                  <a:lnTo>
                    <a:pt x="195" y="1348"/>
                  </a:lnTo>
                  <a:lnTo>
                    <a:pt x="195" y="1316"/>
                  </a:lnTo>
                  <a:lnTo>
                    <a:pt x="196" y="1281"/>
                  </a:lnTo>
                  <a:lnTo>
                    <a:pt x="199" y="1245"/>
                  </a:lnTo>
                  <a:lnTo>
                    <a:pt x="204" y="1208"/>
                  </a:lnTo>
                  <a:lnTo>
                    <a:pt x="211" y="1168"/>
                  </a:lnTo>
                  <a:lnTo>
                    <a:pt x="218" y="1129"/>
                  </a:lnTo>
                  <a:lnTo>
                    <a:pt x="226" y="1088"/>
                  </a:lnTo>
                  <a:lnTo>
                    <a:pt x="237" y="1047"/>
                  </a:lnTo>
                  <a:lnTo>
                    <a:pt x="248" y="1004"/>
                  </a:lnTo>
                  <a:lnTo>
                    <a:pt x="260" y="963"/>
                  </a:lnTo>
                  <a:lnTo>
                    <a:pt x="273" y="920"/>
                  </a:lnTo>
                  <a:lnTo>
                    <a:pt x="286" y="879"/>
                  </a:lnTo>
                  <a:lnTo>
                    <a:pt x="301" y="837"/>
                  </a:lnTo>
                  <a:lnTo>
                    <a:pt x="316" y="797"/>
                  </a:lnTo>
                  <a:lnTo>
                    <a:pt x="332" y="757"/>
                  </a:lnTo>
                  <a:lnTo>
                    <a:pt x="348" y="719"/>
                  </a:lnTo>
                  <a:lnTo>
                    <a:pt x="364" y="681"/>
                  </a:lnTo>
                  <a:lnTo>
                    <a:pt x="381" y="645"/>
                  </a:lnTo>
                  <a:lnTo>
                    <a:pt x="397" y="612"/>
                  </a:lnTo>
                  <a:lnTo>
                    <a:pt x="414" y="580"/>
                  </a:lnTo>
                  <a:lnTo>
                    <a:pt x="431" y="550"/>
                  </a:lnTo>
                  <a:lnTo>
                    <a:pt x="446" y="523"/>
                  </a:lnTo>
                  <a:lnTo>
                    <a:pt x="463" y="498"/>
                  </a:lnTo>
                  <a:lnTo>
                    <a:pt x="495" y="453"/>
                  </a:lnTo>
                  <a:lnTo>
                    <a:pt x="528" y="410"/>
                  </a:lnTo>
                  <a:lnTo>
                    <a:pt x="563" y="368"/>
                  </a:lnTo>
                  <a:lnTo>
                    <a:pt x="597" y="330"/>
                  </a:lnTo>
                  <a:lnTo>
                    <a:pt x="632" y="293"/>
                  </a:lnTo>
                  <a:lnTo>
                    <a:pt x="667" y="261"/>
                  </a:lnTo>
                  <a:lnTo>
                    <a:pt x="686" y="246"/>
                  </a:lnTo>
                  <a:lnTo>
                    <a:pt x="704" y="231"/>
                  </a:lnTo>
                  <a:lnTo>
                    <a:pt x="721" y="218"/>
                  </a:lnTo>
                  <a:lnTo>
                    <a:pt x="739" y="205"/>
                  </a:lnTo>
                  <a:lnTo>
                    <a:pt x="757" y="193"/>
                  </a:lnTo>
                  <a:lnTo>
                    <a:pt x="774" y="182"/>
                  </a:lnTo>
                  <a:lnTo>
                    <a:pt x="792" y="173"/>
                  </a:lnTo>
                  <a:lnTo>
                    <a:pt x="809" y="164"/>
                  </a:lnTo>
                  <a:lnTo>
                    <a:pt x="826" y="156"/>
                  </a:lnTo>
                  <a:lnTo>
                    <a:pt x="843" y="150"/>
                  </a:lnTo>
                  <a:lnTo>
                    <a:pt x="859" y="144"/>
                  </a:lnTo>
                  <a:lnTo>
                    <a:pt x="875" y="140"/>
                  </a:lnTo>
                  <a:lnTo>
                    <a:pt x="892" y="137"/>
                  </a:lnTo>
                  <a:lnTo>
                    <a:pt x="907" y="136"/>
                  </a:lnTo>
                  <a:lnTo>
                    <a:pt x="923" y="134"/>
                  </a:lnTo>
                  <a:lnTo>
                    <a:pt x="937" y="136"/>
                  </a:lnTo>
                  <a:lnTo>
                    <a:pt x="952" y="138"/>
                  </a:lnTo>
                  <a:lnTo>
                    <a:pt x="966" y="141"/>
                  </a:lnTo>
                  <a:lnTo>
                    <a:pt x="980" y="145"/>
                  </a:lnTo>
                  <a:lnTo>
                    <a:pt x="993" y="151"/>
                  </a:lnTo>
                  <a:lnTo>
                    <a:pt x="998" y="154"/>
                  </a:lnTo>
                  <a:lnTo>
                    <a:pt x="1005" y="157"/>
                  </a:lnTo>
                  <a:lnTo>
                    <a:pt x="1012" y="164"/>
                  </a:lnTo>
                  <a:lnTo>
                    <a:pt x="1021" y="172"/>
                  </a:lnTo>
                  <a:lnTo>
                    <a:pt x="1031" y="182"/>
                  </a:lnTo>
                  <a:lnTo>
                    <a:pt x="1040" y="197"/>
                  </a:lnTo>
                  <a:lnTo>
                    <a:pt x="1048" y="213"/>
                  </a:lnTo>
                  <a:lnTo>
                    <a:pt x="1052" y="224"/>
                  </a:lnTo>
                  <a:lnTo>
                    <a:pt x="1057" y="234"/>
                  </a:lnTo>
                  <a:lnTo>
                    <a:pt x="1060" y="247"/>
                  </a:lnTo>
                  <a:lnTo>
                    <a:pt x="1063" y="259"/>
                  </a:lnTo>
                  <a:lnTo>
                    <a:pt x="1065" y="274"/>
                  </a:lnTo>
                  <a:lnTo>
                    <a:pt x="1067" y="288"/>
                  </a:lnTo>
                  <a:lnTo>
                    <a:pt x="1068" y="305"/>
                  </a:lnTo>
                  <a:lnTo>
                    <a:pt x="1069" y="322"/>
                  </a:lnTo>
                  <a:lnTo>
                    <a:pt x="1068" y="341"/>
                  </a:lnTo>
                  <a:lnTo>
                    <a:pt x="1067" y="361"/>
                  </a:lnTo>
                  <a:lnTo>
                    <a:pt x="1066" y="382"/>
                  </a:lnTo>
                  <a:lnTo>
                    <a:pt x="1063" y="404"/>
                  </a:lnTo>
                  <a:lnTo>
                    <a:pt x="1059" y="428"/>
                  </a:lnTo>
                  <a:lnTo>
                    <a:pt x="1054" y="453"/>
                  </a:lnTo>
                  <a:lnTo>
                    <a:pt x="1048" y="480"/>
                  </a:lnTo>
                  <a:lnTo>
                    <a:pt x="1041" y="509"/>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97" name="Freeform 8"/>
            <p:cNvSpPr>
              <a:spLocks/>
            </p:cNvSpPr>
            <p:nvPr/>
          </p:nvSpPr>
          <p:spPr bwMode="auto">
            <a:xfrm>
              <a:off x="6275388" y="693738"/>
              <a:ext cx="6350" cy="1588"/>
            </a:xfrm>
            <a:custGeom>
              <a:avLst/>
              <a:gdLst>
                <a:gd name="T0" fmla="*/ 0 w 23"/>
                <a:gd name="T1" fmla="*/ 0 h 6"/>
                <a:gd name="T2" fmla="*/ 0 w 23"/>
                <a:gd name="T3" fmla="*/ 0 h 6"/>
                <a:gd name="T4" fmla="*/ 6350 w 23"/>
                <a:gd name="T5" fmla="*/ 1588 h 6"/>
                <a:gd name="T6" fmla="*/ 6350 w 23"/>
                <a:gd name="T7" fmla="*/ 1588 h 6"/>
                <a:gd name="T8" fmla="*/ 0 w 23"/>
                <a:gd name="T9" fmla="*/ 0 h 6"/>
                <a:gd name="T10" fmla="*/ 0 w 23"/>
                <a:gd name="T11" fmla="*/ 0 h 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3" h="6">
                  <a:moveTo>
                    <a:pt x="0" y="0"/>
                  </a:moveTo>
                  <a:lnTo>
                    <a:pt x="0" y="0"/>
                  </a:lnTo>
                  <a:lnTo>
                    <a:pt x="23" y="6"/>
                  </a:lnTo>
                  <a:lnTo>
                    <a:pt x="0" y="0"/>
                  </a:lnTo>
                  <a:close/>
                </a:path>
              </a:pathLst>
            </a:custGeom>
            <a:solidFill>
              <a:srgbClr val="ED1C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8" name="Freeform 10"/>
            <p:cNvSpPr>
              <a:spLocks noEditPoints="1"/>
            </p:cNvSpPr>
            <p:nvPr/>
          </p:nvSpPr>
          <p:spPr bwMode="auto">
            <a:xfrm>
              <a:off x="5416551" y="447675"/>
              <a:ext cx="1009650" cy="458788"/>
            </a:xfrm>
            <a:custGeom>
              <a:avLst/>
              <a:gdLst>
                <a:gd name="T0" fmla="*/ 936694 w 3183"/>
                <a:gd name="T1" fmla="*/ 220333 h 1443"/>
                <a:gd name="T2" fmla="*/ 816158 w 3183"/>
                <a:gd name="T3" fmla="*/ 216835 h 1443"/>
                <a:gd name="T4" fmla="*/ 727659 w 3183"/>
                <a:gd name="T5" fmla="*/ 218743 h 1443"/>
                <a:gd name="T6" fmla="*/ 609977 w 3183"/>
                <a:gd name="T7" fmla="*/ 163103 h 1443"/>
                <a:gd name="T8" fmla="*/ 503398 w 3183"/>
                <a:gd name="T9" fmla="*/ 137668 h 1443"/>
                <a:gd name="T10" fmla="*/ 408555 w 3183"/>
                <a:gd name="T11" fmla="*/ 132263 h 1443"/>
                <a:gd name="T12" fmla="*/ 179853 w 3183"/>
                <a:gd name="T13" fmla="*/ 43558 h 1443"/>
                <a:gd name="T14" fmla="*/ 88816 w 3183"/>
                <a:gd name="T15" fmla="*/ 7631 h 1443"/>
                <a:gd name="T16" fmla="*/ 35209 w 3183"/>
                <a:gd name="T17" fmla="*/ 318 h 1443"/>
                <a:gd name="T18" fmla="*/ 3172 w 3183"/>
                <a:gd name="T19" fmla="*/ 10810 h 1443"/>
                <a:gd name="T20" fmla="*/ 37430 w 3183"/>
                <a:gd name="T21" fmla="*/ 36881 h 1443"/>
                <a:gd name="T22" fmla="*/ 100235 w 3183"/>
                <a:gd name="T23" fmla="*/ 49281 h 1443"/>
                <a:gd name="T24" fmla="*/ 146547 w 3183"/>
                <a:gd name="T25" fmla="*/ 77895 h 1443"/>
                <a:gd name="T26" fmla="*/ 196030 w 3183"/>
                <a:gd name="T27" fmla="*/ 118910 h 1443"/>
                <a:gd name="T28" fmla="*/ 335281 w 3183"/>
                <a:gd name="T29" fmla="*/ 155473 h 1443"/>
                <a:gd name="T30" fmla="*/ 388254 w 3183"/>
                <a:gd name="T31" fmla="*/ 173278 h 1443"/>
                <a:gd name="T32" fmla="*/ 389840 w 3183"/>
                <a:gd name="T33" fmla="*/ 228917 h 1443"/>
                <a:gd name="T34" fmla="*/ 379372 w 3183"/>
                <a:gd name="T35" fmla="*/ 296003 h 1443"/>
                <a:gd name="T36" fmla="*/ 392695 w 3183"/>
                <a:gd name="T37" fmla="*/ 345283 h 1443"/>
                <a:gd name="T38" fmla="*/ 422511 w 3183"/>
                <a:gd name="T39" fmla="*/ 370083 h 1443"/>
                <a:gd name="T40" fmla="*/ 523698 w 3183"/>
                <a:gd name="T41" fmla="*/ 396472 h 1443"/>
                <a:gd name="T42" fmla="*/ 579843 w 3183"/>
                <a:gd name="T43" fmla="*/ 388523 h 1443"/>
                <a:gd name="T44" fmla="*/ 627106 w 3183"/>
                <a:gd name="T45" fmla="*/ 358637 h 1443"/>
                <a:gd name="T46" fmla="*/ 693401 w 3183"/>
                <a:gd name="T47" fmla="*/ 286782 h 1443"/>
                <a:gd name="T48" fmla="*/ 713384 w 3183"/>
                <a:gd name="T49" fmla="*/ 279152 h 1443"/>
                <a:gd name="T50" fmla="*/ 734003 w 3183"/>
                <a:gd name="T51" fmla="*/ 324299 h 1443"/>
                <a:gd name="T52" fmla="*/ 743201 w 3183"/>
                <a:gd name="T53" fmla="*/ 392021 h 1443"/>
                <a:gd name="T54" fmla="*/ 769212 w 3183"/>
                <a:gd name="T55" fmla="*/ 437804 h 1443"/>
                <a:gd name="T56" fmla="*/ 825991 w 3183"/>
                <a:gd name="T57" fmla="*/ 458788 h 1443"/>
                <a:gd name="T58" fmla="*/ 886259 w 3183"/>
                <a:gd name="T59" fmla="*/ 448932 h 1443"/>
                <a:gd name="T60" fmla="*/ 926543 w 3183"/>
                <a:gd name="T61" fmla="*/ 421271 h 1443"/>
                <a:gd name="T62" fmla="*/ 1002672 w 3183"/>
                <a:gd name="T63" fmla="*/ 302361 h 1443"/>
                <a:gd name="T64" fmla="*/ 1009650 w 3183"/>
                <a:gd name="T65" fmla="*/ 259121 h 1443"/>
                <a:gd name="T66" fmla="*/ 603950 w 3183"/>
                <a:gd name="T67" fmla="*/ 331612 h 1443"/>
                <a:gd name="T68" fmla="*/ 559542 w 3183"/>
                <a:gd name="T69" fmla="*/ 369129 h 1443"/>
                <a:gd name="T70" fmla="*/ 502446 w 3183"/>
                <a:gd name="T71" fmla="*/ 379939 h 1443"/>
                <a:gd name="T72" fmla="*/ 442495 w 3183"/>
                <a:gd name="T73" fmla="*/ 362770 h 1443"/>
                <a:gd name="T74" fmla="*/ 409506 w 3183"/>
                <a:gd name="T75" fmla="*/ 335109 h 1443"/>
                <a:gd name="T76" fmla="*/ 399990 w 3183"/>
                <a:gd name="T77" fmla="*/ 292823 h 1443"/>
                <a:gd name="T78" fmla="*/ 414899 w 3183"/>
                <a:gd name="T79" fmla="*/ 223194 h 1443"/>
                <a:gd name="T80" fmla="*/ 443447 w 3183"/>
                <a:gd name="T81" fmla="*/ 175503 h 1443"/>
                <a:gd name="T82" fmla="*/ 481511 w 3183"/>
                <a:gd name="T83" fmla="*/ 165011 h 1443"/>
                <a:gd name="T84" fmla="*/ 560177 w 3183"/>
                <a:gd name="T85" fmla="*/ 169780 h 1443"/>
                <a:gd name="T86" fmla="*/ 642966 w 3183"/>
                <a:gd name="T87" fmla="*/ 202210 h 1443"/>
                <a:gd name="T88" fmla="*/ 676589 w 3183"/>
                <a:gd name="T89" fmla="*/ 231143 h 1443"/>
                <a:gd name="T90" fmla="*/ 631230 w 3183"/>
                <a:gd name="T91" fmla="*/ 292187 h 1443"/>
                <a:gd name="T92" fmla="*/ 949382 w 3183"/>
                <a:gd name="T93" fmla="*/ 341786 h 1443"/>
                <a:gd name="T94" fmla="*/ 898630 w 3183"/>
                <a:gd name="T95" fmla="*/ 415548 h 1443"/>
                <a:gd name="T96" fmla="*/ 856442 w 3183"/>
                <a:gd name="T97" fmla="*/ 435578 h 1443"/>
                <a:gd name="T98" fmla="*/ 807593 w 3183"/>
                <a:gd name="T99" fmla="*/ 434625 h 1443"/>
                <a:gd name="T100" fmla="*/ 770798 w 3183"/>
                <a:gd name="T101" fmla="*/ 417456 h 1443"/>
                <a:gd name="T102" fmla="*/ 757158 w 3183"/>
                <a:gd name="T103" fmla="*/ 387887 h 1443"/>
                <a:gd name="T104" fmla="*/ 756207 w 3183"/>
                <a:gd name="T105" fmla="*/ 306495 h 1443"/>
                <a:gd name="T106" fmla="*/ 767943 w 3183"/>
                <a:gd name="T107" fmla="*/ 270249 h 1443"/>
                <a:gd name="T108" fmla="*/ 813937 w 3183"/>
                <a:gd name="T109" fmla="*/ 240681 h 1443"/>
                <a:gd name="T110" fmla="*/ 857711 w 3183"/>
                <a:gd name="T111" fmla="*/ 245768 h 1443"/>
                <a:gd name="T112" fmla="*/ 969366 w 3183"/>
                <a:gd name="T113" fmla="*/ 279470 h 1443"/>
                <a:gd name="T114" fmla="*/ 971269 w 3183"/>
                <a:gd name="T115" fmla="*/ 298228 h 144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183" h="1443">
                  <a:moveTo>
                    <a:pt x="3161" y="752"/>
                  </a:moveTo>
                  <a:lnTo>
                    <a:pt x="3161" y="752"/>
                  </a:lnTo>
                  <a:lnTo>
                    <a:pt x="3139" y="743"/>
                  </a:lnTo>
                  <a:lnTo>
                    <a:pt x="3116" y="733"/>
                  </a:lnTo>
                  <a:lnTo>
                    <a:pt x="3090" y="725"/>
                  </a:lnTo>
                  <a:lnTo>
                    <a:pt x="3064" y="718"/>
                  </a:lnTo>
                  <a:lnTo>
                    <a:pt x="3037" y="711"/>
                  </a:lnTo>
                  <a:lnTo>
                    <a:pt x="3009" y="704"/>
                  </a:lnTo>
                  <a:lnTo>
                    <a:pt x="2953" y="693"/>
                  </a:lnTo>
                  <a:lnTo>
                    <a:pt x="2900" y="685"/>
                  </a:lnTo>
                  <a:lnTo>
                    <a:pt x="2853" y="678"/>
                  </a:lnTo>
                  <a:lnTo>
                    <a:pt x="2814" y="674"/>
                  </a:lnTo>
                  <a:lnTo>
                    <a:pt x="2787" y="672"/>
                  </a:lnTo>
                  <a:lnTo>
                    <a:pt x="2755" y="672"/>
                  </a:lnTo>
                  <a:lnTo>
                    <a:pt x="2722" y="672"/>
                  </a:lnTo>
                  <a:lnTo>
                    <a:pt x="2649" y="676"/>
                  </a:lnTo>
                  <a:lnTo>
                    <a:pt x="2573" y="682"/>
                  </a:lnTo>
                  <a:lnTo>
                    <a:pt x="2500" y="687"/>
                  </a:lnTo>
                  <a:lnTo>
                    <a:pt x="2430" y="692"/>
                  </a:lnTo>
                  <a:lnTo>
                    <a:pt x="2399" y="693"/>
                  </a:lnTo>
                  <a:lnTo>
                    <a:pt x="2370" y="694"/>
                  </a:lnTo>
                  <a:lnTo>
                    <a:pt x="2345" y="694"/>
                  </a:lnTo>
                  <a:lnTo>
                    <a:pt x="2323" y="693"/>
                  </a:lnTo>
                  <a:lnTo>
                    <a:pt x="2307" y="691"/>
                  </a:lnTo>
                  <a:lnTo>
                    <a:pt x="2299" y="690"/>
                  </a:lnTo>
                  <a:lnTo>
                    <a:pt x="2294" y="688"/>
                  </a:lnTo>
                  <a:lnTo>
                    <a:pt x="2264" y="673"/>
                  </a:lnTo>
                  <a:lnTo>
                    <a:pt x="2218" y="649"/>
                  </a:lnTo>
                  <a:lnTo>
                    <a:pt x="2158" y="618"/>
                  </a:lnTo>
                  <a:lnTo>
                    <a:pt x="2087" y="584"/>
                  </a:lnTo>
                  <a:lnTo>
                    <a:pt x="2049" y="565"/>
                  </a:lnTo>
                  <a:lnTo>
                    <a:pt x="2009" y="548"/>
                  </a:lnTo>
                  <a:lnTo>
                    <a:pt x="1967" y="530"/>
                  </a:lnTo>
                  <a:lnTo>
                    <a:pt x="1923" y="513"/>
                  </a:lnTo>
                  <a:lnTo>
                    <a:pt x="1880" y="497"/>
                  </a:lnTo>
                  <a:lnTo>
                    <a:pt x="1835" y="482"/>
                  </a:lnTo>
                  <a:lnTo>
                    <a:pt x="1791" y="470"/>
                  </a:lnTo>
                  <a:lnTo>
                    <a:pt x="1746" y="459"/>
                  </a:lnTo>
                  <a:lnTo>
                    <a:pt x="1702" y="450"/>
                  </a:lnTo>
                  <a:lnTo>
                    <a:pt x="1662" y="443"/>
                  </a:lnTo>
                  <a:lnTo>
                    <a:pt x="1623" y="438"/>
                  </a:lnTo>
                  <a:lnTo>
                    <a:pt x="1587" y="433"/>
                  </a:lnTo>
                  <a:lnTo>
                    <a:pt x="1553" y="429"/>
                  </a:lnTo>
                  <a:lnTo>
                    <a:pt x="1520" y="427"/>
                  </a:lnTo>
                  <a:lnTo>
                    <a:pt x="1462" y="424"/>
                  </a:lnTo>
                  <a:lnTo>
                    <a:pt x="1409" y="423"/>
                  </a:lnTo>
                  <a:lnTo>
                    <a:pt x="1364" y="422"/>
                  </a:lnTo>
                  <a:lnTo>
                    <a:pt x="1323" y="420"/>
                  </a:lnTo>
                  <a:lnTo>
                    <a:pt x="1306" y="418"/>
                  </a:lnTo>
                  <a:lnTo>
                    <a:pt x="1288" y="416"/>
                  </a:lnTo>
                  <a:lnTo>
                    <a:pt x="1274" y="413"/>
                  </a:lnTo>
                  <a:lnTo>
                    <a:pt x="1254" y="407"/>
                  </a:lnTo>
                  <a:lnTo>
                    <a:pt x="1197" y="387"/>
                  </a:lnTo>
                  <a:lnTo>
                    <a:pt x="1124" y="359"/>
                  </a:lnTo>
                  <a:lnTo>
                    <a:pt x="1039" y="327"/>
                  </a:lnTo>
                  <a:lnTo>
                    <a:pt x="854" y="253"/>
                  </a:lnTo>
                  <a:lnTo>
                    <a:pt x="679" y="181"/>
                  </a:lnTo>
                  <a:lnTo>
                    <a:pt x="567" y="137"/>
                  </a:lnTo>
                  <a:lnTo>
                    <a:pt x="531" y="123"/>
                  </a:lnTo>
                  <a:lnTo>
                    <a:pt x="512" y="116"/>
                  </a:lnTo>
                  <a:lnTo>
                    <a:pt x="492" y="109"/>
                  </a:lnTo>
                  <a:lnTo>
                    <a:pt x="464" y="97"/>
                  </a:lnTo>
                  <a:lnTo>
                    <a:pt x="390" y="65"/>
                  </a:lnTo>
                  <a:lnTo>
                    <a:pt x="348" y="48"/>
                  </a:lnTo>
                  <a:lnTo>
                    <a:pt x="303" y="32"/>
                  </a:lnTo>
                  <a:lnTo>
                    <a:pt x="280" y="24"/>
                  </a:lnTo>
                  <a:lnTo>
                    <a:pt x="257" y="17"/>
                  </a:lnTo>
                  <a:lnTo>
                    <a:pt x="235" y="11"/>
                  </a:lnTo>
                  <a:lnTo>
                    <a:pt x="213" y="6"/>
                  </a:lnTo>
                  <a:lnTo>
                    <a:pt x="191" y="3"/>
                  </a:lnTo>
                  <a:lnTo>
                    <a:pt x="169" y="1"/>
                  </a:lnTo>
                  <a:lnTo>
                    <a:pt x="149" y="0"/>
                  </a:lnTo>
                  <a:lnTo>
                    <a:pt x="130" y="0"/>
                  </a:lnTo>
                  <a:lnTo>
                    <a:pt x="111" y="1"/>
                  </a:lnTo>
                  <a:lnTo>
                    <a:pt x="93" y="3"/>
                  </a:lnTo>
                  <a:lnTo>
                    <a:pt x="77" y="6"/>
                  </a:lnTo>
                  <a:lnTo>
                    <a:pt x="62" y="9"/>
                  </a:lnTo>
                  <a:lnTo>
                    <a:pt x="36" y="16"/>
                  </a:lnTo>
                  <a:lnTo>
                    <a:pt x="17" y="22"/>
                  </a:lnTo>
                  <a:lnTo>
                    <a:pt x="4" y="28"/>
                  </a:lnTo>
                  <a:lnTo>
                    <a:pt x="0" y="30"/>
                  </a:lnTo>
                  <a:lnTo>
                    <a:pt x="10" y="34"/>
                  </a:lnTo>
                  <a:lnTo>
                    <a:pt x="35" y="47"/>
                  </a:lnTo>
                  <a:lnTo>
                    <a:pt x="58" y="61"/>
                  </a:lnTo>
                  <a:lnTo>
                    <a:pt x="70" y="69"/>
                  </a:lnTo>
                  <a:lnTo>
                    <a:pt x="81" y="77"/>
                  </a:lnTo>
                  <a:lnTo>
                    <a:pt x="92" y="87"/>
                  </a:lnTo>
                  <a:lnTo>
                    <a:pt x="102" y="96"/>
                  </a:lnTo>
                  <a:lnTo>
                    <a:pt x="111" y="106"/>
                  </a:lnTo>
                  <a:lnTo>
                    <a:pt x="118" y="116"/>
                  </a:lnTo>
                  <a:lnTo>
                    <a:pt x="128" y="117"/>
                  </a:lnTo>
                  <a:lnTo>
                    <a:pt x="154" y="120"/>
                  </a:lnTo>
                  <a:lnTo>
                    <a:pt x="192" y="125"/>
                  </a:lnTo>
                  <a:lnTo>
                    <a:pt x="214" y="129"/>
                  </a:lnTo>
                  <a:lnTo>
                    <a:pt x="239" y="135"/>
                  </a:lnTo>
                  <a:lnTo>
                    <a:pt x="264" y="141"/>
                  </a:lnTo>
                  <a:lnTo>
                    <a:pt x="290" y="147"/>
                  </a:lnTo>
                  <a:lnTo>
                    <a:pt x="316" y="155"/>
                  </a:lnTo>
                  <a:lnTo>
                    <a:pt x="340" y="165"/>
                  </a:lnTo>
                  <a:lnTo>
                    <a:pt x="365" y="175"/>
                  </a:lnTo>
                  <a:lnTo>
                    <a:pt x="389" y="186"/>
                  </a:lnTo>
                  <a:lnTo>
                    <a:pt x="410" y="200"/>
                  </a:lnTo>
                  <a:lnTo>
                    <a:pt x="420" y="207"/>
                  </a:lnTo>
                  <a:lnTo>
                    <a:pt x="430" y="214"/>
                  </a:lnTo>
                  <a:lnTo>
                    <a:pt x="446" y="230"/>
                  </a:lnTo>
                  <a:lnTo>
                    <a:pt x="462" y="245"/>
                  </a:lnTo>
                  <a:lnTo>
                    <a:pt x="489" y="272"/>
                  </a:lnTo>
                  <a:lnTo>
                    <a:pt x="512" y="296"/>
                  </a:lnTo>
                  <a:lnTo>
                    <a:pt x="535" y="319"/>
                  </a:lnTo>
                  <a:lnTo>
                    <a:pt x="546" y="330"/>
                  </a:lnTo>
                  <a:lnTo>
                    <a:pt x="558" y="340"/>
                  </a:lnTo>
                  <a:lnTo>
                    <a:pt x="572" y="349"/>
                  </a:lnTo>
                  <a:lnTo>
                    <a:pt x="585" y="358"/>
                  </a:lnTo>
                  <a:lnTo>
                    <a:pt x="601" y="366"/>
                  </a:lnTo>
                  <a:lnTo>
                    <a:pt x="618" y="374"/>
                  </a:lnTo>
                  <a:lnTo>
                    <a:pt x="637" y="382"/>
                  </a:lnTo>
                  <a:lnTo>
                    <a:pt x="658" y="388"/>
                  </a:lnTo>
                  <a:lnTo>
                    <a:pt x="659" y="389"/>
                  </a:lnTo>
                  <a:lnTo>
                    <a:pt x="716" y="404"/>
                  </a:lnTo>
                  <a:lnTo>
                    <a:pt x="792" y="423"/>
                  </a:lnTo>
                  <a:lnTo>
                    <a:pt x="969" y="467"/>
                  </a:lnTo>
                  <a:lnTo>
                    <a:pt x="1057" y="489"/>
                  </a:lnTo>
                  <a:lnTo>
                    <a:pt x="1132" y="508"/>
                  </a:lnTo>
                  <a:lnTo>
                    <a:pt x="1164" y="518"/>
                  </a:lnTo>
                  <a:lnTo>
                    <a:pt x="1189" y="525"/>
                  </a:lnTo>
                  <a:lnTo>
                    <a:pt x="1207" y="532"/>
                  </a:lnTo>
                  <a:lnTo>
                    <a:pt x="1213" y="535"/>
                  </a:lnTo>
                  <a:lnTo>
                    <a:pt x="1218" y="538"/>
                  </a:lnTo>
                  <a:lnTo>
                    <a:pt x="1221" y="540"/>
                  </a:lnTo>
                  <a:lnTo>
                    <a:pt x="1224" y="545"/>
                  </a:lnTo>
                  <a:lnTo>
                    <a:pt x="1229" y="553"/>
                  </a:lnTo>
                  <a:lnTo>
                    <a:pt x="1232" y="564"/>
                  </a:lnTo>
                  <a:lnTo>
                    <a:pt x="1235" y="577"/>
                  </a:lnTo>
                  <a:lnTo>
                    <a:pt x="1237" y="591"/>
                  </a:lnTo>
                  <a:lnTo>
                    <a:pt x="1238" y="607"/>
                  </a:lnTo>
                  <a:lnTo>
                    <a:pt x="1238" y="624"/>
                  </a:lnTo>
                  <a:lnTo>
                    <a:pt x="1238" y="642"/>
                  </a:lnTo>
                  <a:lnTo>
                    <a:pt x="1235" y="681"/>
                  </a:lnTo>
                  <a:lnTo>
                    <a:pt x="1229" y="720"/>
                  </a:lnTo>
                  <a:lnTo>
                    <a:pt x="1222" y="758"/>
                  </a:lnTo>
                  <a:lnTo>
                    <a:pt x="1213" y="795"/>
                  </a:lnTo>
                  <a:lnTo>
                    <a:pt x="1209" y="812"/>
                  </a:lnTo>
                  <a:lnTo>
                    <a:pt x="1205" y="833"/>
                  </a:lnTo>
                  <a:lnTo>
                    <a:pt x="1201" y="855"/>
                  </a:lnTo>
                  <a:lnTo>
                    <a:pt x="1199" y="879"/>
                  </a:lnTo>
                  <a:lnTo>
                    <a:pt x="1197" y="905"/>
                  </a:lnTo>
                  <a:lnTo>
                    <a:pt x="1196" y="931"/>
                  </a:lnTo>
                  <a:lnTo>
                    <a:pt x="1197" y="957"/>
                  </a:lnTo>
                  <a:lnTo>
                    <a:pt x="1201" y="984"/>
                  </a:lnTo>
                  <a:lnTo>
                    <a:pt x="1206" y="1011"/>
                  </a:lnTo>
                  <a:lnTo>
                    <a:pt x="1209" y="1024"/>
                  </a:lnTo>
                  <a:lnTo>
                    <a:pt x="1213" y="1037"/>
                  </a:lnTo>
                  <a:lnTo>
                    <a:pt x="1219" y="1050"/>
                  </a:lnTo>
                  <a:lnTo>
                    <a:pt x="1225" y="1063"/>
                  </a:lnTo>
                  <a:lnTo>
                    <a:pt x="1231" y="1074"/>
                  </a:lnTo>
                  <a:lnTo>
                    <a:pt x="1238" y="1086"/>
                  </a:lnTo>
                  <a:lnTo>
                    <a:pt x="1247" y="1098"/>
                  </a:lnTo>
                  <a:lnTo>
                    <a:pt x="1256" y="1109"/>
                  </a:lnTo>
                  <a:lnTo>
                    <a:pt x="1266" y="1120"/>
                  </a:lnTo>
                  <a:lnTo>
                    <a:pt x="1278" y="1130"/>
                  </a:lnTo>
                  <a:lnTo>
                    <a:pt x="1289" y="1139"/>
                  </a:lnTo>
                  <a:lnTo>
                    <a:pt x="1303" y="1149"/>
                  </a:lnTo>
                  <a:lnTo>
                    <a:pt x="1316" y="1157"/>
                  </a:lnTo>
                  <a:lnTo>
                    <a:pt x="1332" y="1164"/>
                  </a:lnTo>
                  <a:lnTo>
                    <a:pt x="1365" y="1179"/>
                  </a:lnTo>
                  <a:lnTo>
                    <a:pt x="1398" y="1192"/>
                  </a:lnTo>
                  <a:lnTo>
                    <a:pt x="1432" y="1205"/>
                  </a:lnTo>
                  <a:lnTo>
                    <a:pt x="1468" y="1216"/>
                  </a:lnTo>
                  <a:lnTo>
                    <a:pt x="1504" y="1225"/>
                  </a:lnTo>
                  <a:lnTo>
                    <a:pt x="1541" y="1234"/>
                  </a:lnTo>
                  <a:lnTo>
                    <a:pt x="1578" y="1240"/>
                  </a:lnTo>
                  <a:lnTo>
                    <a:pt x="1615" y="1245"/>
                  </a:lnTo>
                  <a:lnTo>
                    <a:pt x="1651" y="1247"/>
                  </a:lnTo>
                  <a:lnTo>
                    <a:pt x="1688" y="1247"/>
                  </a:lnTo>
                  <a:lnTo>
                    <a:pt x="1707" y="1247"/>
                  </a:lnTo>
                  <a:lnTo>
                    <a:pt x="1724" y="1245"/>
                  </a:lnTo>
                  <a:lnTo>
                    <a:pt x="1742" y="1243"/>
                  </a:lnTo>
                  <a:lnTo>
                    <a:pt x="1759" y="1241"/>
                  </a:lnTo>
                  <a:lnTo>
                    <a:pt x="1777" y="1237"/>
                  </a:lnTo>
                  <a:lnTo>
                    <a:pt x="1795" y="1233"/>
                  </a:lnTo>
                  <a:lnTo>
                    <a:pt x="1811" y="1229"/>
                  </a:lnTo>
                  <a:lnTo>
                    <a:pt x="1828" y="1222"/>
                  </a:lnTo>
                  <a:lnTo>
                    <a:pt x="1845" y="1216"/>
                  </a:lnTo>
                  <a:lnTo>
                    <a:pt x="1861" y="1209"/>
                  </a:lnTo>
                  <a:lnTo>
                    <a:pt x="1877" y="1202"/>
                  </a:lnTo>
                  <a:lnTo>
                    <a:pt x="1891" y="1192"/>
                  </a:lnTo>
                  <a:lnTo>
                    <a:pt x="1907" y="1183"/>
                  </a:lnTo>
                  <a:lnTo>
                    <a:pt x="1921" y="1173"/>
                  </a:lnTo>
                  <a:lnTo>
                    <a:pt x="1950" y="1151"/>
                  </a:lnTo>
                  <a:lnTo>
                    <a:pt x="1977" y="1128"/>
                  </a:lnTo>
                  <a:lnTo>
                    <a:pt x="2003" y="1104"/>
                  </a:lnTo>
                  <a:lnTo>
                    <a:pt x="2028" y="1078"/>
                  </a:lnTo>
                  <a:lnTo>
                    <a:pt x="2052" y="1053"/>
                  </a:lnTo>
                  <a:lnTo>
                    <a:pt x="2075" y="1028"/>
                  </a:lnTo>
                  <a:lnTo>
                    <a:pt x="2096" y="1003"/>
                  </a:lnTo>
                  <a:lnTo>
                    <a:pt x="2135" y="957"/>
                  </a:lnTo>
                  <a:lnTo>
                    <a:pt x="2154" y="936"/>
                  </a:lnTo>
                  <a:lnTo>
                    <a:pt x="2171" y="917"/>
                  </a:lnTo>
                  <a:lnTo>
                    <a:pt x="2186" y="902"/>
                  </a:lnTo>
                  <a:lnTo>
                    <a:pt x="2201" y="888"/>
                  </a:lnTo>
                  <a:lnTo>
                    <a:pt x="2214" y="879"/>
                  </a:lnTo>
                  <a:lnTo>
                    <a:pt x="2220" y="876"/>
                  </a:lnTo>
                  <a:lnTo>
                    <a:pt x="2227" y="873"/>
                  </a:lnTo>
                  <a:lnTo>
                    <a:pt x="2233" y="872"/>
                  </a:lnTo>
                  <a:lnTo>
                    <a:pt x="2238" y="873"/>
                  </a:lnTo>
                  <a:lnTo>
                    <a:pt x="2244" y="875"/>
                  </a:lnTo>
                  <a:lnTo>
                    <a:pt x="2249" y="878"/>
                  </a:lnTo>
                  <a:lnTo>
                    <a:pt x="2255" y="882"/>
                  </a:lnTo>
                  <a:lnTo>
                    <a:pt x="2261" y="887"/>
                  </a:lnTo>
                  <a:lnTo>
                    <a:pt x="2266" y="894"/>
                  </a:lnTo>
                  <a:lnTo>
                    <a:pt x="2271" y="902"/>
                  </a:lnTo>
                  <a:lnTo>
                    <a:pt x="2281" y="920"/>
                  </a:lnTo>
                  <a:lnTo>
                    <a:pt x="2290" y="941"/>
                  </a:lnTo>
                  <a:lnTo>
                    <a:pt x="2298" y="966"/>
                  </a:lnTo>
                  <a:lnTo>
                    <a:pt x="2307" y="992"/>
                  </a:lnTo>
                  <a:lnTo>
                    <a:pt x="2314" y="1020"/>
                  </a:lnTo>
                  <a:lnTo>
                    <a:pt x="2320" y="1049"/>
                  </a:lnTo>
                  <a:lnTo>
                    <a:pt x="2325" y="1079"/>
                  </a:lnTo>
                  <a:lnTo>
                    <a:pt x="2330" y="1108"/>
                  </a:lnTo>
                  <a:lnTo>
                    <a:pt x="2335" y="1136"/>
                  </a:lnTo>
                  <a:lnTo>
                    <a:pt x="2338" y="1164"/>
                  </a:lnTo>
                  <a:lnTo>
                    <a:pt x="2340" y="1189"/>
                  </a:lnTo>
                  <a:lnTo>
                    <a:pt x="2341" y="1212"/>
                  </a:lnTo>
                  <a:lnTo>
                    <a:pt x="2343" y="1233"/>
                  </a:lnTo>
                  <a:lnTo>
                    <a:pt x="2346" y="1252"/>
                  </a:lnTo>
                  <a:lnTo>
                    <a:pt x="2350" y="1271"/>
                  </a:lnTo>
                  <a:lnTo>
                    <a:pt x="2356" y="1289"/>
                  </a:lnTo>
                  <a:lnTo>
                    <a:pt x="2364" y="1305"/>
                  </a:lnTo>
                  <a:lnTo>
                    <a:pt x="2373" y="1322"/>
                  </a:lnTo>
                  <a:lnTo>
                    <a:pt x="2383" y="1337"/>
                  </a:lnTo>
                  <a:lnTo>
                    <a:pt x="2396" y="1351"/>
                  </a:lnTo>
                  <a:lnTo>
                    <a:pt x="2409" y="1365"/>
                  </a:lnTo>
                  <a:lnTo>
                    <a:pt x="2425" y="1377"/>
                  </a:lnTo>
                  <a:lnTo>
                    <a:pt x="2441" y="1389"/>
                  </a:lnTo>
                  <a:lnTo>
                    <a:pt x="2460" y="1401"/>
                  </a:lnTo>
                  <a:lnTo>
                    <a:pt x="2480" y="1412"/>
                  </a:lnTo>
                  <a:lnTo>
                    <a:pt x="2501" y="1423"/>
                  </a:lnTo>
                  <a:lnTo>
                    <a:pt x="2523" y="1432"/>
                  </a:lnTo>
                  <a:lnTo>
                    <a:pt x="2548" y="1441"/>
                  </a:lnTo>
                  <a:lnTo>
                    <a:pt x="2576" y="1442"/>
                  </a:lnTo>
                  <a:lnTo>
                    <a:pt x="2604" y="1443"/>
                  </a:lnTo>
                  <a:lnTo>
                    <a:pt x="2630" y="1442"/>
                  </a:lnTo>
                  <a:lnTo>
                    <a:pt x="2655" y="1441"/>
                  </a:lnTo>
                  <a:lnTo>
                    <a:pt x="2678" y="1439"/>
                  </a:lnTo>
                  <a:lnTo>
                    <a:pt x="2701" y="1436"/>
                  </a:lnTo>
                  <a:lnTo>
                    <a:pt x="2722" y="1433"/>
                  </a:lnTo>
                  <a:lnTo>
                    <a:pt x="2741" y="1429"/>
                  </a:lnTo>
                  <a:lnTo>
                    <a:pt x="2760" y="1424"/>
                  </a:lnTo>
                  <a:lnTo>
                    <a:pt x="2778" y="1419"/>
                  </a:lnTo>
                  <a:lnTo>
                    <a:pt x="2794" y="1412"/>
                  </a:lnTo>
                  <a:lnTo>
                    <a:pt x="2810" y="1406"/>
                  </a:lnTo>
                  <a:lnTo>
                    <a:pt x="2824" y="1399"/>
                  </a:lnTo>
                  <a:lnTo>
                    <a:pt x="2839" y="1392"/>
                  </a:lnTo>
                  <a:lnTo>
                    <a:pt x="2851" y="1384"/>
                  </a:lnTo>
                  <a:lnTo>
                    <a:pt x="2864" y="1376"/>
                  </a:lnTo>
                  <a:lnTo>
                    <a:pt x="2875" y="1368"/>
                  </a:lnTo>
                  <a:lnTo>
                    <a:pt x="2886" y="1359"/>
                  </a:lnTo>
                  <a:lnTo>
                    <a:pt x="2904" y="1343"/>
                  </a:lnTo>
                  <a:lnTo>
                    <a:pt x="2921" y="1325"/>
                  </a:lnTo>
                  <a:lnTo>
                    <a:pt x="2935" y="1307"/>
                  </a:lnTo>
                  <a:lnTo>
                    <a:pt x="2947" y="1291"/>
                  </a:lnTo>
                  <a:lnTo>
                    <a:pt x="2958" y="1274"/>
                  </a:lnTo>
                  <a:lnTo>
                    <a:pt x="2977" y="1246"/>
                  </a:lnTo>
                  <a:lnTo>
                    <a:pt x="2998" y="1216"/>
                  </a:lnTo>
                  <a:lnTo>
                    <a:pt x="3022" y="1178"/>
                  </a:lnTo>
                  <a:lnTo>
                    <a:pt x="3076" y="1091"/>
                  </a:lnTo>
                  <a:lnTo>
                    <a:pt x="3161" y="951"/>
                  </a:lnTo>
                  <a:lnTo>
                    <a:pt x="3165" y="945"/>
                  </a:lnTo>
                  <a:lnTo>
                    <a:pt x="3168" y="936"/>
                  </a:lnTo>
                  <a:lnTo>
                    <a:pt x="3171" y="923"/>
                  </a:lnTo>
                  <a:lnTo>
                    <a:pt x="3174" y="911"/>
                  </a:lnTo>
                  <a:lnTo>
                    <a:pt x="3180" y="881"/>
                  </a:lnTo>
                  <a:lnTo>
                    <a:pt x="3183" y="848"/>
                  </a:lnTo>
                  <a:lnTo>
                    <a:pt x="3183" y="831"/>
                  </a:lnTo>
                  <a:lnTo>
                    <a:pt x="3183" y="815"/>
                  </a:lnTo>
                  <a:lnTo>
                    <a:pt x="3182" y="801"/>
                  </a:lnTo>
                  <a:lnTo>
                    <a:pt x="3180" y="787"/>
                  </a:lnTo>
                  <a:lnTo>
                    <a:pt x="3176" y="775"/>
                  </a:lnTo>
                  <a:lnTo>
                    <a:pt x="3172" y="765"/>
                  </a:lnTo>
                  <a:lnTo>
                    <a:pt x="3167" y="757"/>
                  </a:lnTo>
                  <a:lnTo>
                    <a:pt x="3164" y="754"/>
                  </a:lnTo>
                  <a:lnTo>
                    <a:pt x="3161" y="752"/>
                  </a:lnTo>
                  <a:close/>
                  <a:moveTo>
                    <a:pt x="1904" y="1043"/>
                  </a:moveTo>
                  <a:lnTo>
                    <a:pt x="1904" y="1043"/>
                  </a:lnTo>
                  <a:lnTo>
                    <a:pt x="1894" y="1057"/>
                  </a:lnTo>
                  <a:lnTo>
                    <a:pt x="1883" y="1073"/>
                  </a:lnTo>
                  <a:lnTo>
                    <a:pt x="1868" y="1088"/>
                  </a:lnTo>
                  <a:lnTo>
                    <a:pt x="1852" y="1105"/>
                  </a:lnTo>
                  <a:lnTo>
                    <a:pt x="1833" y="1120"/>
                  </a:lnTo>
                  <a:lnTo>
                    <a:pt x="1811" y="1134"/>
                  </a:lnTo>
                  <a:lnTo>
                    <a:pt x="1789" y="1149"/>
                  </a:lnTo>
                  <a:lnTo>
                    <a:pt x="1764" y="1161"/>
                  </a:lnTo>
                  <a:lnTo>
                    <a:pt x="1737" y="1171"/>
                  </a:lnTo>
                  <a:lnTo>
                    <a:pt x="1709" y="1181"/>
                  </a:lnTo>
                  <a:lnTo>
                    <a:pt x="1680" y="1188"/>
                  </a:lnTo>
                  <a:lnTo>
                    <a:pt x="1664" y="1191"/>
                  </a:lnTo>
                  <a:lnTo>
                    <a:pt x="1648" y="1193"/>
                  </a:lnTo>
                  <a:lnTo>
                    <a:pt x="1633" y="1194"/>
                  </a:lnTo>
                  <a:lnTo>
                    <a:pt x="1617" y="1195"/>
                  </a:lnTo>
                  <a:lnTo>
                    <a:pt x="1601" y="1195"/>
                  </a:lnTo>
                  <a:lnTo>
                    <a:pt x="1584" y="1195"/>
                  </a:lnTo>
                  <a:lnTo>
                    <a:pt x="1567" y="1193"/>
                  </a:lnTo>
                  <a:lnTo>
                    <a:pt x="1551" y="1191"/>
                  </a:lnTo>
                  <a:lnTo>
                    <a:pt x="1534" y="1188"/>
                  </a:lnTo>
                  <a:lnTo>
                    <a:pt x="1518" y="1184"/>
                  </a:lnTo>
                  <a:lnTo>
                    <a:pt x="1484" y="1176"/>
                  </a:lnTo>
                  <a:lnTo>
                    <a:pt x="1452" y="1165"/>
                  </a:lnTo>
                  <a:lnTo>
                    <a:pt x="1423" y="1154"/>
                  </a:lnTo>
                  <a:lnTo>
                    <a:pt x="1395" y="1141"/>
                  </a:lnTo>
                  <a:lnTo>
                    <a:pt x="1369" y="1128"/>
                  </a:lnTo>
                  <a:lnTo>
                    <a:pt x="1358" y="1121"/>
                  </a:lnTo>
                  <a:lnTo>
                    <a:pt x="1346" y="1112"/>
                  </a:lnTo>
                  <a:lnTo>
                    <a:pt x="1335" y="1104"/>
                  </a:lnTo>
                  <a:lnTo>
                    <a:pt x="1326" y="1095"/>
                  </a:lnTo>
                  <a:lnTo>
                    <a:pt x="1315" y="1085"/>
                  </a:lnTo>
                  <a:lnTo>
                    <a:pt x="1307" y="1076"/>
                  </a:lnTo>
                  <a:lnTo>
                    <a:pt x="1299" y="1065"/>
                  </a:lnTo>
                  <a:lnTo>
                    <a:pt x="1291" y="1054"/>
                  </a:lnTo>
                  <a:lnTo>
                    <a:pt x="1285" y="1042"/>
                  </a:lnTo>
                  <a:lnTo>
                    <a:pt x="1279" y="1029"/>
                  </a:lnTo>
                  <a:lnTo>
                    <a:pt x="1274" y="1016"/>
                  </a:lnTo>
                  <a:lnTo>
                    <a:pt x="1269" y="1002"/>
                  </a:lnTo>
                  <a:lnTo>
                    <a:pt x="1266" y="988"/>
                  </a:lnTo>
                  <a:lnTo>
                    <a:pt x="1264" y="972"/>
                  </a:lnTo>
                  <a:lnTo>
                    <a:pt x="1262" y="957"/>
                  </a:lnTo>
                  <a:lnTo>
                    <a:pt x="1261" y="939"/>
                  </a:lnTo>
                  <a:lnTo>
                    <a:pt x="1261" y="921"/>
                  </a:lnTo>
                  <a:lnTo>
                    <a:pt x="1263" y="903"/>
                  </a:lnTo>
                  <a:lnTo>
                    <a:pt x="1264" y="883"/>
                  </a:lnTo>
                  <a:lnTo>
                    <a:pt x="1267" y="862"/>
                  </a:lnTo>
                  <a:lnTo>
                    <a:pt x="1272" y="841"/>
                  </a:lnTo>
                  <a:lnTo>
                    <a:pt x="1277" y="819"/>
                  </a:lnTo>
                  <a:lnTo>
                    <a:pt x="1287" y="775"/>
                  </a:lnTo>
                  <a:lnTo>
                    <a:pt x="1298" y="737"/>
                  </a:lnTo>
                  <a:lnTo>
                    <a:pt x="1308" y="702"/>
                  </a:lnTo>
                  <a:lnTo>
                    <a:pt x="1317" y="673"/>
                  </a:lnTo>
                  <a:lnTo>
                    <a:pt x="1327" y="647"/>
                  </a:lnTo>
                  <a:lnTo>
                    <a:pt x="1336" y="626"/>
                  </a:lnTo>
                  <a:lnTo>
                    <a:pt x="1345" y="607"/>
                  </a:lnTo>
                  <a:lnTo>
                    <a:pt x="1356" y="591"/>
                  </a:lnTo>
                  <a:lnTo>
                    <a:pt x="1365" y="578"/>
                  </a:lnTo>
                  <a:lnTo>
                    <a:pt x="1375" y="567"/>
                  </a:lnTo>
                  <a:lnTo>
                    <a:pt x="1387" y="559"/>
                  </a:lnTo>
                  <a:lnTo>
                    <a:pt x="1398" y="552"/>
                  </a:lnTo>
                  <a:lnTo>
                    <a:pt x="1411" y="546"/>
                  </a:lnTo>
                  <a:lnTo>
                    <a:pt x="1424" y="541"/>
                  </a:lnTo>
                  <a:lnTo>
                    <a:pt x="1439" y="537"/>
                  </a:lnTo>
                  <a:lnTo>
                    <a:pt x="1454" y="534"/>
                  </a:lnTo>
                  <a:lnTo>
                    <a:pt x="1459" y="532"/>
                  </a:lnTo>
                  <a:lnTo>
                    <a:pt x="1475" y="527"/>
                  </a:lnTo>
                  <a:lnTo>
                    <a:pt x="1501" y="522"/>
                  </a:lnTo>
                  <a:lnTo>
                    <a:pt x="1518" y="519"/>
                  </a:lnTo>
                  <a:lnTo>
                    <a:pt x="1536" y="517"/>
                  </a:lnTo>
                  <a:lnTo>
                    <a:pt x="1557" y="514"/>
                  </a:lnTo>
                  <a:lnTo>
                    <a:pt x="1581" y="513"/>
                  </a:lnTo>
                  <a:lnTo>
                    <a:pt x="1606" y="513"/>
                  </a:lnTo>
                  <a:lnTo>
                    <a:pt x="1634" y="514"/>
                  </a:lnTo>
                  <a:lnTo>
                    <a:pt x="1664" y="517"/>
                  </a:lnTo>
                  <a:lnTo>
                    <a:pt x="1696" y="521"/>
                  </a:lnTo>
                  <a:lnTo>
                    <a:pt x="1729" y="526"/>
                  </a:lnTo>
                  <a:lnTo>
                    <a:pt x="1766" y="534"/>
                  </a:lnTo>
                  <a:lnTo>
                    <a:pt x="1802" y="544"/>
                  </a:lnTo>
                  <a:lnTo>
                    <a:pt x="1838" y="555"/>
                  </a:lnTo>
                  <a:lnTo>
                    <a:pt x="1874" y="566"/>
                  </a:lnTo>
                  <a:lnTo>
                    <a:pt x="1908" y="579"/>
                  </a:lnTo>
                  <a:lnTo>
                    <a:pt x="1940" y="592"/>
                  </a:lnTo>
                  <a:lnTo>
                    <a:pt x="1971" y="607"/>
                  </a:lnTo>
                  <a:lnTo>
                    <a:pt x="2000" y="621"/>
                  </a:lnTo>
                  <a:lnTo>
                    <a:pt x="2027" y="636"/>
                  </a:lnTo>
                  <a:lnTo>
                    <a:pt x="2052" y="649"/>
                  </a:lnTo>
                  <a:lnTo>
                    <a:pt x="2073" y="664"/>
                  </a:lnTo>
                  <a:lnTo>
                    <a:pt x="2092" y="677"/>
                  </a:lnTo>
                  <a:lnTo>
                    <a:pt x="2107" y="690"/>
                  </a:lnTo>
                  <a:lnTo>
                    <a:pt x="2120" y="702"/>
                  </a:lnTo>
                  <a:lnTo>
                    <a:pt x="2128" y="714"/>
                  </a:lnTo>
                  <a:lnTo>
                    <a:pt x="2131" y="718"/>
                  </a:lnTo>
                  <a:lnTo>
                    <a:pt x="2132" y="723"/>
                  </a:lnTo>
                  <a:lnTo>
                    <a:pt x="2133" y="727"/>
                  </a:lnTo>
                  <a:lnTo>
                    <a:pt x="2132" y="731"/>
                  </a:lnTo>
                  <a:lnTo>
                    <a:pt x="2128" y="741"/>
                  </a:lnTo>
                  <a:lnTo>
                    <a:pt x="2121" y="752"/>
                  </a:lnTo>
                  <a:lnTo>
                    <a:pt x="2110" y="768"/>
                  </a:lnTo>
                  <a:lnTo>
                    <a:pt x="2097" y="785"/>
                  </a:lnTo>
                  <a:lnTo>
                    <a:pt x="2065" y="826"/>
                  </a:lnTo>
                  <a:lnTo>
                    <a:pt x="2028" y="873"/>
                  </a:lnTo>
                  <a:lnTo>
                    <a:pt x="1990" y="919"/>
                  </a:lnTo>
                  <a:lnTo>
                    <a:pt x="1955" y="966"/>
                  </a:lnTo>
                  <a:lnTo>
                    <a:pt x="1938" y="988"/>
                  </a:lnTo>
                  <a:lnTo>
                    <a:pt x="1925" y="1009"/>
                  </a:lnTo>
                  <a:lnTo>
                    <a:pt x="1912" y="1026"/>
                  </a:lnTo>
                  <a:lnTo>
                    <a:pt x="1904" y="1043"/>
                  </a:lnTo>
                  <a:close/>
                  <a:moveTo>
                    <a:pt x="3008" y="1041"/>
                  </a:moveTo>
                  <a:lnTo>
                    <a:pt x="3008" y="1041"/>
                  </a:lnTo>
                  <a:lnTo>
                    <a:pt x="2993" y="1075"/>
                  </a:lnTo>
                  <a:lnTo>
                    <a:pt x="2971" y="1115"/>
                  </a:lnTo>
                  <a:lnTo>
                    <a:pt x="2946" y="1160"/>
                  </a:lnTo>
                  <a:lnTo>
                    <a:pt x="2931" y="1183"/>
                  </a:lnTo>
                  <a:lnTo>
                    <a:pt x="2917" y="1206"/>
                  </a:lnTo>
                  <a:lnTo>
                    <a:pt x="2901" y="1228"/>
                  </a:lnTo>
                  <a:lnTo>
                    <a:pt x="2885" y="1249"/>
                  </a:lnTo>
                  <a:lnTo>
                    <a:pt x="2868" y="1270"/>
                  </a:lnTo>
                  <a:lnTo>
                    <a:pt x="2850" y="1290"/>
                  </a:lnTo>
                  <a:lnTo>
                    <a:pt x="2833" y="1307"/>
                  </a:lnTo>
                  <a:lnTo>
                    <a:pt x="2814" y="1323"/>
                  </a:lnTo>
                  <a:lnTo>
                    <a:pt x="2796" y="1335"/>
                  </a:lnTo>
                  <a:lnTo>
                    <a:pt x="2787" y="1342"/>
                  </a:lnTo>
                  <a:lnTo>
                    <a:pt x="2778" y="1346"/>
                  </a:lnTo>
                  <a:lnTo>
                    <a:pt x="2758" y="1354"/>
                  </a:lnTo>
                  <a:lnTo>
                    <a:pt x="2739" y="1360"/>
                  </a:lnTo>
                  <a:lnTo>
                    <a:pt x="2720" y="1366"/>
                  </a:lnTo>
                  <a:lnTo>
                    <a:pt x="2700" y="1370"/>
                  </a:lnTo>
                  <a:lnTo>
                    <a:pt x="2680" y="1372"/>
                  </a:lnTo>
                  <a:lnTo>
                    <a:pt x="2662" y="1374"/>
                  </a:lnTo>
                  <a:lnTo>
                    <a:pt x="2644" y="1374"/>
                  </a:lnTo>
                  <a:lnTo>
                    <a:pt x="2627" y="1374"/>
                  </a:lnTo>
                  <a:lnTo>
                    <a:pt x="2596" y="1373"/>
                  </a:lnTo>
                  <a:lnTo>
                    <a:pt x="2572" y="1371"/>
                  </a:lnTo>
                  <a:lnTo>
                    <a:pt x="2551" y="1367"/>
                  </a:lnTo>
                  <a:lnTo>
                    <a:pt x="2546" y="1367"/>
                  </a:lnTo>
                  <a:lnTo>
                    <a:pt x="2531" y="1365"/>
                  </a:lnTo>
                  <a:lnTo>
                    <a:pt x="2520" y="1362"/>
                  </a:lnTo>
                  <a:lnTo>
                    <a:pt x="2509" y="1359"/>
                  </a:lnTo>
                  <a:lnTo>
                    <a:pt x="2496" y="1355"/>
                  </a:lnTo>
                  <a:lnTo>
                    <a:pt x="2484" y="1350"/>
                  </a:lnTo>
                  <a:lnTo>
                    <a:pt x="2471" y="1343"/>
                  </a:lnTo>
                  <a:lnTo>
                    <a:pt x="2457" y="1334"/>
                  </a:lnTo>
                  <a:lnTo>
                    <a:pt x="2444" y="1324"/>
                  </a:lnTo>
                  <a:lnTo>
                    <a:pt x="2430" y="1313"/>
                  </a:lnTo>
                  <a:lnTo>
                    <a:pt x="2419" y="1299"/>
                  </a:lnTo>
                  <a:lnTo>
                    <a:pt x="2413" y="1291"/>
                  </a:lnTo>
                  <a:lnTo>
                    <a:pt x="2408" y="1283"/>
                  </a:lnTo>
                  <a:lnTo>
                    <a:pt x="2404" y="1274"/>
                  </a:lnTo>
                  <a:lnTo>
                    <a:pt x="2399" y="1265"/>
                  </a:lnTo>
                  <a:lnTo>
                    <a:pt x="2396" y="1255"/>
                  </a:lnTo>
                  <a:lnTo>
                    <a:pt x="2393" y="1243"/>
                  </a:lnTo>
                  <a:lnTo>
                    <a:pt x="2387" y="1220"/>
                  </a:lnTo>
                  <a:lnTo>
                    <a:pt x="2383" y="1194"/>
                  </a:lnTo>
                  <a:lnTo>
                    <a:pt x="2380" y="1167"/>
                  </a:lnTo>
                  <a:lnTo>
                    <a:pt x="2378" y="1138"/>
                  </a:lnTo>
                  <a:lnTo>
                    <a:pt x="2376" y="1109"/>
                  </a:lnTo>
                  <a:lnTo>
                    <a:pt x="2376" y="1079"/>
                  </a:lnTo>
                  <a:lnTo>
                    <a:pt x="2377" y="1049"/>
                  </a:lnTo>
                  <a:lnTo>
                    <a:pt x="2379" y="1020"/>
                  </a:lnTo>
                  <a:lnTo>
                    <a:pt x="2381" y="991"/>
                  </a:lnTo>
                  <a:lnTo>
                    <a:pt x="2384" y="964"/>
                  </a:lnTo>
                  <a:lnTo>
                    <a:pt x="2389" y="938"/>
                  </a:lnTo>
                  <a:lnTo>
                    <a:pt x="2393" y="915"/>
                  </a:lnTo>
                  <a:lnTo>
                    <a:pt x="2398" y="894"/>
                  </a:lnTo>
                  <a:lnTo>
                    <a:pt x="2403" y="878"/>
                  </a:lnTo>
                  <a:lnTo>
                    <a:pt x="2409" y="864"/>
                  </a:lnTo>
                  <a:lnTo>
                    <a:pt x="2412" y="859"/>
                  </a:lnTo>
                  <a:lnTo>
                    <a:pt x="2417" y="855"/>
                  </a:lnTo>
                  <a:lnTo>
                    <a:pt x="2421" y="850"/>
                  </a:lnTo>
                  <a:lnTo>
                    <a:pt x="2433" y="836"/>
                  </a:lnTo>
                  <a:lnTo>
                    <a:pt x="2453" y="818"/>
                  </a:lnTo>
                  <a:lnTo>
                    <a:pt x="2465" y="808"/>
                  </a:lnTo>
                  <a:lnTo>
                    <a:pt x="2479" y="798"/>
                  </a:lnTo>
                  <a:lnTo>
                    <a:pt x="2494" y="787"/>
                  </a:lnTo>
                  <a:lnTo>
                    <a:pt x="2511" y="778"/>
                  </a:lnTo>
                  <a:lnTo>
                    <a:pt x="2529" y="770"/>
                  </a:lnTo>
                  <a:lnTo>
                    <a:pt x="2546" y="763"/>
                  </a:lnTo>
                  <a:lnTo>
                    <a:pt x="2566" y="757"/>
                  </a:lnTo>
                  <a:lnTo>
                    <a:pt x="2586" y="754"/>
                  </a:lnTo>
                  <a:lnTo>
                    <a:pt x="2596" y="754"/>
                  </a:lnTo>
                  <a:lnTo>
                    <a:pt x="2607" y="754"/>
                  </a:lnTo>
                  <a:lnTo>
                    <a:pt x="2617" y="755"/>
                  </a:lnTo>
                  <a:lnTo>
                    <a:pt x="2627" y="756"/>
                  </a:lnTo>
                  <a:lnTo>
                    <a:pt x="2675" y="767"/>
                  </a:lnTo>
                  <a:lnTo>
                    <a:pt x="2704" y="773"/>
                  </a:lnTo>
                  <a:lnTo>
                    <a:pt x="2727" y="779"/>
                  </a:lnTo>
                  <a:lnTo>
                    <a:pt x="2804" y="801"/>
                  </a:lnTo>
                  <a:lnTo>
                    <a:pt x="2904" y="830"/>
                  </a:lnTo>
                  <a:lnTo>
                    <a:pt x="2955" y="845"/>
                  </a:lnTo>
                  <a:lnTo>
                    <a:pt x="3000" y="858"/>
                  </a:lnTo>
                  <a:lnTo>
                    <a:pt x="3034" y="869"/>
                  </a:lnTo>
                  <a:lnTo>
                    <a:pt x="3056" y="879"/>
                  </a:lnTo>
                  <a:lnTo>
                    <a:pt x="3062" y="883"/>
                  </a:lnTo>
                  <a:lnTo>
                    <a:pt x="3067" y="888"/>
                  </a:lnTo>
                  <a:lnTo>
                    <a:pt x="3071" y="894"/>
                  </a:lnTo>
                  <a:lnTo>
                    <a:pt x="3072" y="902"/>
                  </a:lnTo>
                  <a:lnTo>
                    <a:pt x="3071" y="910"/>
                  </a:lnTo>
                  <a:lnTo>
                    <a:pt x="3069" y="918"/>
                  </a:lnTo>
                  <a:lnTo>
                    <a:pt x="3066" y="928"/>
                  </a:lnTo>
                  <a:lnTo>
                    <a:pt x="3062" y="938"/>
                  </a:lnTo>
                  <a:lnTo>
                    <a:pt x="3051" y="961"/>
                  </a:lnTo>
                  <a:lnTo>
                    <a:pt x="3037" y="986"/>
                  </a:lnTo>
                  <a:lnTo>
                    <a:pt x="3023" y="1013"/>
                  </a:lnTo>
                  <a:lnTo>
                    <a:pt x="3008" y="1041"/>
                  </a:lnTo>
                  <a:close/>
                </a:path>
              </a:pathLst>
            </a:custGeom>
            <a:solidFill>
              <a:srgbClr val="BE1E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99" name="Freeform 12"/>
            <p:cNvSpPr>
              <a:spLocks/>
            </p:cNvSpPr>
            <p:nvPr/>
          </p:nvSpPr>
          <p:spPr bwMode="auto">
            <a:xfrm>
              <a:off x="5453063" y="485775"/>
              <a:ext cx="173038" cy="234950"/>
            </a:xfrm>
            <a:custGeom>
              <a:avLst/>
              <a:gdLst>
                <a:gd name="T0" fmla="*/ 172718 w 541"/>
                <a:gd name="T1" fmla="*/ 85896 h 744"/>
                <a:gd name="T2" fmla="*/ 159924 w 541"/>
                <a:gd name="T3" fmla="*/ 81475 h 744"/>
                <a:gd name="T4" fmla="*/ 149369 w 541"/>
                <a:gd name="T5" fmla="*/ 76422 h 744"/>
                <a:gd name="T6" fmla="*/ 140733 w 541"/>
                <a:gd name="T7" fmla="*/ 70738 h 744"/>
                <a:gd name="T8" fmla="*/ 133377 w 541"/>
                <a:gd name="T9" fmla="*/ 64106 h 744"/>
                <a:gd name="T10" fmla="*/ 118664 w 541"/>
                <a:gd name="T11" fmla="*/ 49264 h 744"/>
                <a:gd name="T12" fmla="*/ 104910 w 541"/>
                <a:gd name="T13" fmla="*/ 36000 h 744"/>
                <a:gd name="T14" fmla="*/ 99793 w 541"/>
                <a:gd name="T15" fmla="*/ 30948 h 744"/>
                <a:gd name="T16" fmla="*/ 93396 w 541"/>
                <a:gd name="T17" fmla="*/ 26527 h 744"/>
                <a:gd name="T18" fmla="*/ 79003 w 541"/>
                <a:gd name="T19" fmla="*/ 18632 h 744"/>
                <a:gd name="T20" fmla="*/ 63330 w 541"/>
                <a:gd name="T21" fmla="*/ 12316 h 744"/>
                <a:gd name="T22" fmla="*/ 46698 w 541"/>
                <a:gd name="T23" fmla="*/ 7895 h 744"/>
                <a:gd name="T24" fmla="*/ 30705 w 541"/>
                <a:gd name="T25" fmla="*/ 4105 h 744"/>
                <a:gd name="T26" fmla="*/ 11515 w 541"/>
                <a:gd name="T27" fmla="*/ 1263 h 744"/>
                <a:gd name="T28" fmla="*/ 0 w 541"/>
                <a:gd name="T29" fmla="*/ 0 h 744"/>
                <a:gd name="T30" fmla="*/ 5757 w 541"/>
                <a:gd name="T31" fmla="*/ 7579 h 744"/>
                <a:gd name="T32" fmla="*/ 28467 w 541"/>
                <a:gd name="T33" fmla="*/ 33790 h 744"/>
                <a:gd name="T34" fmla="*/ 44139 w 541"/>
                <a:gd name="T35" fmla="*/ 50211 h 744"/>
                <a:gd name="T36" fmla="*/ 50536 w 541"/>
                <a:gd name="T37" fmla="*/ 54632 h 744"/>
                <a:gd name="T38" fmla="*/ 57893 w 541"/>
                <a:gd name="T39" fmla="*/ 60001 h 744"/>
                <a:gd name="T40" fmla="*/ 68767 w 541"/>
                <a:gd name="T41" fmla="*/ 69474 h 744"/>
                <a:gd name="T42" fmla="*/ 75804 w 541"/>
                <a:gd name="T43" fmla="*/ 76738 h 744"/>
                <a:gd name="T44" fmla="*/ 82201 w 541"/>
                <a:gd name="T45" fmla="*/ 84948 h 744"/>
                <a:gd name="T46" fmla="*/ 86999 w 541"/>
                <a:gd name="T47" fmla="*/ 93159 h 744"/>
                <a:gd name="T48" fmla="*/ 90837 w 541"/>
                <a:gd name="T49" fmla="*/ 101685 h 744"/>
                <a:gd name="T50" fmla="*/ 92436 w 541"/>
                <a:gd name="T51" fmla="*/ 110528 h 744"/>
                <a:gd name="T52" fmla="*/ 92436 w 541"/>
                <a:gd name="T53" fmla="*/ 114633 h 744"/>
                <a:gd name="T54" fmla="*/ 88918 w 541"/>
                <a:gd name="T55" fmla="*/ 141159 h 744"/>
                <a:gd name="T56" fmla="*/ 78043 w 541"/>
                <a:gd name="T57" fmla="*/ 208423 h 744"/>
                <a:gd name="T58" fmla="*/ 75804 w 541"/>
                <a:gd name="T59" fmla="*/ 222002 h 744"/>
                <a:gd name="T60" fmla="*/ 80602 w 541"/>
                <a:gd name="T61" fmla="*/ 227371 h 744"/>
                <a:gd name="T62" fmla="*/ 87319 w 541"/>
                <a:gd name="T63" fmla="*/ 233055 h 744"/>
                <a:gd name="T64" fmla="*/ 91477 w 541"/>
                <a:gd name="T65" fmla="*/ 234634 h 744"/>
                <a:gd name="T66" fmla="*/ 95315 w 541"/>
                <a:gd name="T67" fmla="*/ 234950 h 744"/>
                <a:gd name="T68" fmla="*/ 99153 w 541"/>
                <a:gd name="T69" fmla="*/ 233371 h 744"/>
                <a:gd name="T70" fmla="*/ 101392 w 541"/>
                <a:gd name="T71" fmla="*/ 231160 h 744"/>
                <a:gd name="T72" fmla="*/ 107149 w 541"/>
                <a:gd name="T73" fmla="*/ 223897 h 744"/>
                <a:gd name="T74" fmla="*/ 118024 w 541"/>
                <a:gd name="T75" fmla="*/ 207160 h 744"/>
                <a:gd name="T76" fmla="*/ 142013 w 541"/>
                <a:gd name="T77" fmla="*/ 167055 h 744"/>
                <a:gd name="T78" fmla="*/ 152888 w 541"/>
                <a:gd name="T79" fmla="*/ 147791 h 744"/>
                <a:gd name="T80" fmla="*/ 158325 w 541"/>
                <a:gd name="T81" fmla="*/ 135791 h 744"/>
                <a:gd name="T82" fmla="*/ 164082 w 541"/>
                <a:gd name="T83" fmla="*/ 119370 h 744"/>
                <a:gd name="T84" fmla="*/ 173038 w 541"/>
                <a:gd name="T85" fmla="*/ 86211 h 744"/>
                <a:gd name="T86" fmla="*/ 172718 w 541"/>
                <a:gd name="T87" fmla="*/ 85896 h 74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41" h="744">
                  <a:moveTo>
                    <a:pt x="540" y="272"/>
                  </a:moveTo>
                  <a:lnTo>
                    <a:pt x="540" y="272"/>
                  </a:lnTo>
                  <a:lnTo>
                    <a:pt x="519" y="266"/>
                  </a:lnTo>
                  <a:lnTo>
                    <a:pt x="500" y="258"/>
                  </a:lnTo>
                  <a:lnTo>
                    <a:pt x="483" y="250"/>
                  </a:lnTo>
                  <a:lnTo>
                    <a:pt x="467" y="242"/>
                  </a:lnTo>
                  <a:lnTo>
                    <a:pt x="454" y="233"/>
                  </a:lnTo>
                  <a:lnTo>
                    <a:pt x="440" y="224"/>
                  </a:lnTo>
                  <a:lnTo>
                    <a:pt x="428" y="214"/>
                  </a:lnTo>
                  <a:lnTo>
                    <a:pt x="417" y="203"/>
                  </a:lnTo>
                  <a:lnTo>
                    <a:pt x="394" y="180"/>
                  </a:lnTo>
                  <a:lnTo>
                    <a:pt x="371" y="156"/>
                  </a:lnTo>
                  <a:lnTo>
                    <a:pt x="344" y="129"/>
                  </a:lnTo>
                  <a:lnTo>
                    <a:pt x="328" y="114"/>
                  </a:lnTo>
                  <a:lnTo>
                    <a:pt x="312" y="98"/>
                  </a:lnTo>
                  <a:lnTo>
                    <a:pt x="302" y="91"/>
                  </a:lnTo>
                  <a:lnTo>
                    <a:pt x="292" y="84"/>
                  </a:lnTo>
                  <a:lnTo>
                    <a:pt x="271" y="70"/>
                  </a:lnTo>
                  <a:lnTo>
                    <a:pt x="247" y="59"/>
                  </a:lnTo>
                  <a:lnTo>
                    <a:pt x="222" y="49"/>
                  </a:lnTo>
                  <a:lnTo>
                    <a:pt x="198" y="39"/>
                  </a:lnTo>
                  <a:lnTo>
                    <a:pt x="172" y="31"/>
                  </a:lnTo>
                  <a:lnTo>
                    <a:pt x="146" y="25"/>
                  </a:lnTo>
                  <a:lnTo>
                    <a:pt x="121" y="19"/>
                  </a:lnTo>
                  <a:lnTo>
                    <a:pt x="96" y="13"/>
                  </a:lnTo>
                  <a:lnTo>
                    <a:pt x="74" y="9"/>
                  </a:lnTo>
                  <a:lnTo>
                    <a:pt x="36" y="4"/>
                  </a:lnTo>
                  <a:lnTo>
                    <a:pt x="10" y="1"/>
                  </a:lnTo>
                  <a:lnTo>
                    <a:pt x="0" y="0"/>
                  </a:lnTo>
                  <a:lnTo>
                    <a:pt x="18" y="24"/>
                  </a:lnTo>
                  <a:lnTo>
                    <a:pt x="63" y="77"/>
                  </a:lnTo>
                  <a:lnTo>
                    <a:pt x="89" y="107"/>
                  </a:lnTo>
                  <a:lnTo>
                    <a:pt x="114" y="135"/>
                  </a:lnTo>
                  <a:lnTo>
                    <a:pt x="138" y="159"/>
                  </a:lnTo>
                  <a:lnTo>
                    <a:pt x="149" y="167"/>
                  </a:lnTo>
                  <a:lnTo>
                    <a:pt x="158" y="173"/>
                  </a:lnTo>
                  <a:lnTo>
                    <a:pt x="181" y="190"/>
                  </a:lnTo>
                  <a:lnTo>
                    <a:pt x="204" y="209"/>
                  </a:lnTo>
                  <a:lnTo>
                    <a:pt x="215" y="220"/>
                  </a:lnTo>
                  <a:lnTo>
                    <a:pt x="227" y="231"/>
                  </a:lnTo>
                  <a:lnTo>
                    <a:pt x="237" y="243"/>
                  </a:lnTo>
                  <a:lnTo>
                    <a:pt x="247" y="255"/>
                  </a:lnTo>
                  <a:lnTo>
                    <a:pt x="257" y="269"/>
                  </a:lnTo>
                  <a:lnTo>
                    <a:pt x="265" y="281"/>
                  </a:lnTo>
                  <a:lnTo>
                    <a:pt x="272" y="295"/>
                  </a:lnTo>
                  <a:lnTo>
                    <a:pt x="278" y="308"/>
                  </a:lnTo>
                  <a:lnTo>
                    <a:pt x="284" y="322"/>
                  </a:lnTo>
                  <a:lnTo>
                    <a:pt x="287" y="336"/>
                  </a:lnTo>
                  <a:lnTo>
                    <a:pt x="289" y="350"/>
                  </a:lnTo>
                  <a:lnTo>
                    <a:pt x="289" y="363"/>
                  </a:lnTo>
                  <a:lnTo>
                    <a:pt x="286" y="398"/>
                  </a:lnTo>
                  <a:lnTo>
                    <a:pt x="278" y="447"/>
                  </a:lnTo>
                  <a:lnTo>
                    <a:pt x="261" y="560"/>
                  </a:lnTo>
                  <a:lnTo>
                    <a:pt x="244" y="660"/>
                  </a:lnTo>
                  <a:lnTo>
                    <a:pt x="237" y="703"/>
                  </a:lnTo>
                  <a:lnTo>
                    <a:pt x="243" y="712"/>
                  </a:lnTo>
                  <a:lnTo>
                    <a:pt x="252" y="720"/>
                  </a:lnTo>
                  <a:lnTo>
                    <a:pt x="262" y="730"/>
                  </a:lnTo>
                  <a:lnTo>
                    <a:pt x="273" y="738"/>
                  </a:lnTo>
                  <a:lnTo>
                    <a:pt x="278" y="741"/>
                  </a:lnTo>
                  <a:lnTo>
                    <a:pt x="286" y="743"/>
                  </a:lnTo>
                  <a:lnTo>
                    <a:pt x="292" y="744"/>
                  </a:lnTo>
                  <a:lnTo>
                    <a:pt x="298" y="744"/>
                  </a:lnTo>
                  <a:lnTo>
                    <a:pt x="304" y="742"/>
                  </a:lnTo>
                  <a:lnTo>
                    <a:pt x="310" y="739"/>
                  </a:lnTo>
                  <a:lnTo>
                    <a:pt x="317" y="732"/>
                  </a:lnTo>
                  <a:lnTo>
                    <a:pt x="325" y="722"/>
                  </a:lnTo>
                  <a:lnTo>
                    <a:pt x="335" y="709"/>
                  </a:lnTo>
                  <a:lnTo>
                    <a:pt x="345" y="693"/>
                  </a:lnTo>
                  <a:lnTo>
                    <a:pt x="369" y="656"/>
                  </a:lnTo>
                  <a:lnTo>
                    <a:pt x="394" y="614"/>
                  </a:lnTo>
                  <a:lnTo>
                    <a:pt x="444" y="529"/>
                  </a:lnTo>
                  <a:lnTo>
                    <a:pt x="478" y="468"/>
                  </a:lnTo>
                  <a:lnTo>
                    <a:pt x="487" y="451"/>
                  </a:lnTo>
                  <a:lnTo>
                    <a:pt x="495" y="430"/>
                  </a:lnTo>
                  <a:lnTo>
                    <a:pt x="504" y="405"/>
                  </a:lnTo>
                  <a:lnTo>
                    <a:pt x="513" y="378"/>
                  </a:lnTo>
                  <a:lnTo>
                    <a:pt x="529" y="322"/>
                  </a:lnTo>
                  <a:lnTo>
                    <a:pt x="541" y="273"/>
                  </a:lnTo>
                  <a:lnTo>
                    <a:pt x="540" y="2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0" name="Freeform 14"/>
            <p:cNvSpPr>
              <a:spLocks/>
            </p:cNvSpPr>
            <p:nvPr/>
          </p:nvSpPr>
          <p:spPr bwMode="auto">
            <a:xfrm>
              <a:off x="5330826" y="0"/>
              <a:ext cx="942975" cy="514350"/>
            </a:xfrm>
            <a:custGeom>
              <a:avLst/>
              <a:gdLst>
                <a:gd name="T0" fmla="*/ 85147 w 2968"/>
                <a:gd name="T1" fmla="*/ 458401 h 1618"/>
                <a:gd name="T2" fmla="*/ 109611 w 2968"/>
                <a:gd name="T3" fmla="*/ 450772 h 1618"/>
                <a:gd name="T4" fmla="*/ 138841 w 2968"/>
                <a:gd name="T5" fmla="*/ 449182 h 1618"/>
                <a:gd name="T6" fmla="*/ 166800 w 2968"/>
                <a:gd name="T7" fmla="*/ 454268 h 1618"/>
                <a:gd name="T8" fmla="*/ 232567 w 2968"/>
                <a:gd name="T9" fmla="*/ 479700 h 1618"/>
                <a:gd name="T10" fmla="*/ 265291 w 2968"/>
                <a:gd name="T11" fmla="*/ 492415 h 1618"/>
                <a:gd name="T12" fmla="*/ 306912 w 2968"/>
                <a:gd name="T13" fmla="*/ 493051 h 1618"/>
                <a:gd name="T14" fmla="*/ 312948 w 2968"/>
                <a:gd name="T15" fmla="*/ 486375 h 1618"/>
                <a:gd name="T16" fmla="*/ 343131 w 2968"/>
                <a:gd name="T17" fmla="*/ 477157 h 1618"/>
                <a:gd name="T18" fmla="*/ 406038 w 2968"/>
                <a:gd name="T19" fmla="*/ 470163 h 1618"/>
                <a:gd name="T20" fmla="*/ 430820 w 2968"/>
                <a:gd name="T21" fmla="*/ 465395 h 1618"/>
                <a:gd name="T22" fmla="*/ 440352 w 2968"/>
                <a:gd name="T23" fmla="*/ 452043 h 1618"/>
                <a:gd name="T24" fmla="*/ 440669 w 2968"/>
                <a:gd name="T25" fmla="*/ 429791 h 1618"/>
                <a:gd name="T26" fmla="*/ 436857 w 2968"/>
                <a:gd name="T27" fmla="*/ 406584 h 1618"/>
                <a:gd name="T28" fmla="*/ 429232 w 2968"/>
                <a:gd name="T29" fmla="*/ 371934 h 1618"/>
                <a:gd name="T30" fmla="*/ 432409 w 2968"/>
                <a:gd name="T31" fmla="*/ 361762 h 1618"/>
                <a:gd name="T32" fmla="*/ 458144 w 2968"/>
                <a:gd name="T33" fmla="*/ 340145 h 1618"/>
                <a:gd name="T34" fmla="*/ 506436 w 2968"/>
                <a:gd name="T35" fmla="*/ 309945 h 1618"/>
                <a:gd name="T36" fmla="*/ 553140 w 2968"/>
                <a:gd name="T37" fmla="*/ 287375 h 1618"/>
                <a:gd name="T38" fmla="*/ 580781 w 2968"/>
                <a:gd name="T39" fmla="*/ 281335 h 1618"/>
                <a:gd name="T40" fmla="*/ 619860 w 2968"/>
                <a:gd name="T41" fmla="*/ 279745 h 1618"/>
                <a:gd name="T42" fmla="*/ 660527 w 2968"/>
                <a:gd name="T43" fmla="*/ 285150 h 1618"/>
                <a:gd name="T44" fmla="*/ 693570 w 2968"/>
                <a:gd name="T45" fmla="*/ 295322 h 1618"/>
                <a:gd name="T46" fmla="*/ 756477 w 2968"/>
                <a:gd name="T47" fmla="*/ 332198 h 1618"/>
                <a:gd name="T48" fmla="*/ 802863 w 2968"/>
                <a:gd name="T49" fmla="*/ 356357 h 1618"/>
                <a:gd name="T50" fmla="*/ 824468 w 2968"/>
                <a:gd name="T51" fmla="*/ 362080 h 1618"/>
                <a:gd name="T52" fmla="*/ 900084 w 2968"/>
                <a:gd name="T53" fmla="*/ 363033 h 1618"/>
                <a:gd name="T54" fmla="*/ 940116 w 2968"/>
                <a:gd name="T55" fmla="*/ 351589 h 1618"/>
                <a:gd name="T56" fmla="*/ 942975 w 2968"/>
                <a:gd name="T57" fmla="*/ 320436 h 1618"/>
                <a:gd name="T58" fmla="*/ 937256 w 2968"/>
                <a:gd name="T59" fmla="*/ 295322 h 1618"/>
                <a:gd name="T60" fmla="*/ 921053 w 2968"/>
                <a:gd name="T61" fmla="*/ 268619 h 1618"/>
                <a:gd name="T62" fmla="*/ 832728 w 2968"/>
                <a:gd name="T63" fmla="*/ 158946 h 1618"/>
                <a:gd name="T64" fmla="*/ 786977 w 2968"/>
                <a:gd name="T65" fmla="*/ 111898 h 1618"/>
                <a:gd name="T66" fmla="*/ 717716 w 2968"/>
                <a:gd name="T67" fmla="*/ 60082 h 1618"/>
                <a:gd name="T68" fmla="*/ 645912 w 2968"/>
                <a:gd name="T69" fmla="*/ 24796 h 1618"/>
                <a:gd name="T70" fmla="*/ 602703 w 2968"/>
                <a:gd name="T71" fmla="*/ 11444 h 1618"/>
                <a:gd name="T72" fmla="*/ 566802 w 2968"/>
                <a:gd name="T73" fmla="*/ 4768 h 1618"/>
                <a:gd name="T74" fmla="*/ 469264 w 2968"/>
                <a:gd name="T75" fmla="*/ 636 h 1618"/>
                <a:gd name="T76" fmla="*/ 416841 w 2968"/>
                <a:gd name="T77" fmla="*/ 6040 h 1618"/>
                <a:gd name="T78" fmla="*/ 362829 w 2968"/>
                <a:gd name="T79" fmla="*/ 16848 h 1618"/>
                <a:gd name="T80" fmla="*/ 308500 w 2968"/>
                <a:gd name="T81" fmla="*/ 33379 h 1618"/>
                <a:gd name="T82" fmla="*/ 254171 w 2968"/>
                <a:gd name="T83" fmla="*/ 56903 h 1618"/>
                <a:gd name="T84" fmla="*/ 212233 w 2968"/>
                <a:gd name="T85" fmla="*/ 81063 h 1618"/>
                <a:gd name="T86" fmla="*/ 164258 w 2968"/>
                <a:gd name="T87" fmla="*/ 122706 h 1618"/>
                <a:gd name="T88" fmla="*/ 122638 w 2968"/>
                <a:gd name="T89" fmla="*/ 173251 h 1618"/>
                <a:gd name="T90" fmla="*/ 88324 w 2968"/>
                <a:gd name="T91" fmla="*/ 226975 h 1618"/>
                <a:gd name="T92" fmla="*/ 52105 w 2968"/>
                <a:gd name="T93" fmla="*/ 298819 h 1618"/>
                <a:gd name="T94" fmla="*/ 28912 w 2968"/>
                <a:gd name="T95" fmla="*/ 360172 h 1618"/>
                <a:gd name="T96" fmla="*/ 13979 w 2968"/>
                <a:gd name="T97" fmla="*/ 433923 h 1618"/>
                <a:gd name="T98" fmla="*/ 4766 w 2968"/>
                <a:gd name="T99" fmla="*/ 509264 h 1618"/>
                <a:gd name="T100" fmla="*/ 31136 w 2968"/>
                <a:gd name="T101" fmla="*/ 485740 h 1618"/>
                <a:gd name="T102" fmla="*/ 61637 w 2968"/>
                <a:gd name="T103" fmla="*/ 468891 h 1618"/>
                <a:gd name="T104" fmla="*/ 96267 w 2968"/>
                <a:gd name="T105" fmla="*/ 463805 h 161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968" h="1618">
                  <a:moveTo>
                    <a:pt x="303" y="1459"/>
                  </a:moveTo>
                  <a:lnTo>
                    <a:pt x="303" y="1459"/>
                  </a:lnTo>
                  <a:lnTo>
                    <a:pt x="278" y="1446"/>
                  </a:lnTo>
                  <a:lnTo>
                    <a:pt x="268" y="1442"/>
                  </a:lnTo>
                  <a:lnTo>
                    <a:pt x="272" y="1440"/>
                  </a:lnTo>
                  <a:lnTo>
                    <a:pt x="285" y="1434"/>
                  </a:lnTo>
                  <a:lnTo>
                    <a:pt x="304" y="1428"/>
                  </a:lnTo>
                  <a:lnTo>
                    <a:pt x="330" y="1421"/>
                  </a:lnTo>
                  <a:lnTo>
                    <a:pt x="345" y="1418"/>
                  </a:lnTo>
                  <a:lnTo>
                    <a:pt x="361" y="1415"/>
                  </a:lnTo>
                  <a:lnTo>
                    <a:pt x="379" y="1413"/>
                  </a:lnTo>
                  <a:lnTo>
                    <a:pt x="398" y="1412"/>
                  </a:lnTo>
                  <a:lnTo>
                    <a:pt x="417" y="1412"/>
                  </a:lnTo>
                  <a:lnTo>
                    <a:pt x="437" y="1413"/>
                  </a:lnTo>
                  <a:lnTo>
                    <a:pt x="459" y="1415"/>
                  </a:lnTo>
                  <a:lnTo>
                    <a:pt x="481" y="1418"/>
                  </a:lnTo>
                  <a:lnTo>
                    <a:pt x="503" y="1423"/>
                  </a:lnTo>
                  <a:lnTo>
                    <a:pt x="525" y="1429"/>
                  </a:lnTo>
                  <a:lnTo>
                    <a:pt x="548" y="1436"/>
                  </a:lnTo>
                  <a:lnTo>
                    <a:pt x="571" y="1444"/>
                  </a:lnTo>
                  <a:lnTo>
                    <a:pt x="616" y="1460"/>
                  </a:lnTo>
                  <a:lnTo>
                    <a:pt x="658" y="1477"/>
                  </a:lnTo>
                  <a:lnTo>
                    <a:pt x="732" y="1509"/>
                  </a:lnTo>
                  <a:lnTo>
                    <a:pt x="760" y="1521"/>
                  </a:lnTo>
                  <a:lnTo>
                    <a:pt x="780" y="1528"/>
                  </a:lnTo>
                  <a:lnTo>
                    <a:pt x="799" y="1535"/>
                  </a:lnTo>
                  <a:lnTo>
                    <a:pt x="835" y="1549"/>
                  </a:lnTo>
                  <a:lnTo>
                    <a:pt x="947" y="1593"/>
                  </a:lnTo>
                  <a:lnTo>
                    <a:pt x="951" y="1578"/>
                  </a:lnTo>
                  <a:lnTo>
                    <a:pt x="957" y="1563"/>
                  </a:lnTo>
                  <a:lnTo>
                    <a:pt x="966" y="1551"/>
                  </a:lnTo>
                  <a:lnTo>
                    <a:pt x="970" y="1544"/>
                  </a:lnTo>
                  <a:lnTo>
                    <a:pt x="975" y="1539"/>
                  </a:lnTo>
                  <a:lnTo>
                    <a:pt x="979" y="1534"/>
                  </a:lnTo>
                  <a:lnTo>
                    <a:pt x="985" y="1530"/>
                  </a:lnTo>
                  <a:lnTo>
                    <a:pt x="999" y="1523"/>
                  </a:lnTo>
                  <a:lnTo>
                    <a:pt x="1016" y="1516"/>
                  </a:lnTo>
                  <a:lnTo>
                    <a:pt x="1035" y="1510"/>
                  </a:lnTo>
                  <a:lnTo>
                    <a:pt x="1057" y="1505"/>
                  </a:lnTo>
                  <a:lnTo>
                    <a:pt x="1080" y="1501"/>
                  </a:lnTo>
                  <a:lnTo>
                    <a:pt x="1105" y="1497"/>
                  </a:lnTo>
                  <a:lnTo>
                    <a:pt x="1130" y="1494"/>
                  </a:lnTo>
                  <a:lnTo>
                    <a:pt x="1181" y="1487"/>
                  </a:lnTo>
                  <a:lnTo>
                    <a:pt x="1232" y="1483"/>
                  </a:lnTo>
                  <a:lnTo>
                    <a:pt x="1278" y="1479"/>
                  </a:lnTo>
                  <a:lnTo>
                    <a:pt x="1316" y="1476"/>
                  </a:lnTo>
                  <a:lnTo>
                    <a:pt x="1332" y="1473"/>
                  </a:lnTo>
                  <a:lnTo>
                    <a:pt x="1345" y="1469"/>
                  </a:lnTo>
                  <a:lnTo>
                    <a:pt x="1356" y="1464"/>
                  </a:lnTo>
                  <a:lnTo>
                    <a:pt x="1365" y="1457"/>
                  </a:lnTo>
                  <a:lnTo>
                    <a:pt x="1372" y="1450"/>
                  </a:lnTo>
                  <a:lnTo>
                    <a:pt x="1379" y="1441"/>
                  </a:lnTo>
                  <a:lnTo>
                    <a:pt x="1383" y="1432"/>
                  </a:lnTo>
                  <a:lnTo>
                    <a:pt x="1386" y="1422"/>
                  </a:lnTo>
                  <a:lnTo>
                    <a:pt x="1388" y="1412"/>
                  </a:lnTo>
                  <a:lnTo>
                    <a:pt x="1389" y="1400"/>
                  </a:lnTo>
                  <a:lnTo>
                    <a:pt x="1389" y="1389"/>
                  </a:lnTo>
                  <a:lnTo>
                    <a:pt x="1389" y="1376"/>
                  </a:lnTo>
                  <a:lnTo>
                    <a:pt x="1387" y="1352"/>
                  </a:lnTo>
                  <a:lnTo>
                    <a:pt x="1385" y="1329"/>
                  </a:lnTo>
                  <a:lnTo>
                    <a:pt x="1383" y="1316"/>
                  </a:lnTo>
                  <a:lnTo>
                    <a:pt x="1381" y="1305"/>
                  </a:lnTo>
                  <a:lnTo>
                    <a:pt x="1375" y="1279"/>
                  </a:lnTo>
                  <a:lnTo>
                    <a:pt x="1360" y="1228"/>
                  </a:lnTo>
                  <a:lnTo>
                    <a:pt x="1354" y="1204"/>
                  </a:lnTo>
                  <a:lnTo>
                    <a:pt x="1352" y="1193"/>
                  </a:lnTo>
                  <a:lnTo>
                    <a:pt x="1351" y="1181"/>
                  </a:lnTo>
                  <a:lnTo>
                    <a:pt x="1351" y="1170"/>
                  </a:lnTo>
                  <a:lnTo>
                    <a:pt x="1352" y="1160"/>
                  </a:lnTo>
                  <a:lnTo>
                    <a:pt x="1354" y="1150"/>
                  </a:lnTo>
                  <a:lnTo>
                    <a:pt x="1358" y="1142"/>
                  </a:lnTo>
                  <a:lnTo>
                    <a:pt x="1361" y="1138"/>
                  </a:lnTo>
                  <a:lnTo>
                    <a:pt x="1366" y="1131"/>
                  </a:lnTo>
                  <a:lnTo>
                    <a:pt x="1379" y="1119"/>
                  </a:lnTo>
                  <a:lnTo>
                    <a:pt x="1396" y="1104"/>
                  </a:lnTo>
                  <a:lnTo>
                    <a:pt x="1417" y="1089"/>
                  </a:lnTo>
                  <a:lnTo>
                    <a:pt x="1442" y="1070"/>
                  </a:lnTo>
                  <a:lnTo>
                    <a:pt x="1469" y="1051"/>
                  </a:lnTo>
                  <a:lnTo>
                    <a:pt x="1498" y="1033"/>
                  </a:lnTo>
                  <a:lnTo>
                    <a:pt x="1529" y="1013"/>
                  </a:lnTo>
                  <a:lnTo>
                    <a:pt x="1561" y="993"/>
                  </a:lnTo>
                  <a:lnTo>
                    <a:pt x="1594" y="975"/>
                  </a:lnTo>
                  <a:lnTo>
                    <a:pt x="1626" y="957"/>
                  </a:lnTo>
                  <a:lnTo>
                    <a:pt x="1657" y="940"/>
                  </a:lnTo>
                  <a:lnTo>
                    <a:pt x="1687" y="926"/>
                  </a:lnTo>
                  <a:lnTo>
                    <a:pt x="1715" y="913"/>
                  </a:lnTo>
                  <a:lnTo>
                    <a:pt x="1741" y="904"/>
                  </a:lnTo>
                  <a:lnTo>
                    <a:pt x="1763" y="898"/>
                  </a:lnTo>
                  <a:lnTo>
                    <a:pt x="1785" y="893"/>
                  </a:lnTo>
                  <a:lnTo>
                    <a:pt x="1806" y="890"/>
                  </a:lnTo>
                  <a:lnTo>
                    <a:pt x="1828" y="885"/>
                  </a:lnTo>
                  <a:lnTo>
                    <a:pt x="1852" y="883"/>
                  </a:lnTo>
                  <a:lnTo>
                    <a:pt x="1876" y="881"/>
                  </a:lnTo>
                  <a:lnTo>
                    <a:pt x="1900" y="880"/>
                  </a:lnTo>
                  <a:lnTo>
                    <a:pt x="1925" y="880"/>
                  </a:lnTo>
                  <a:lnTo>
                    <a:pt x="1951" y="880"/>
                  </a:lnTo>
                  <a:lnTo>
                    <a:pt x="1976" y="882"/>
                  </a:lnTo>
                  <a:lnTo>
                    <a:pt x="2002" y="884"/>
                  </a:lnTo>
                  <a:lnTo>
                    <a:pt x="2027" y="887"/>
                  </a:lnTo>
                  <a:lnTo>
                    <a:pt x="2053" y="892"/>
                  </a:lnTo>
                  <a:lnTo>
                    <a:pt x="2079" y="897"/>
                  </a:lnTo>
                  <a:lnTo>
                    <a:pt x="2105" y="903"/>
                  </a:lnTo>
                  <a:lnTo>
                    <a:pt x="2131" y="910"/>
                  </a:lnTo>
                  <a:lnTo>
                    <a:pt x="2157" y="919"/>
                  </a:lnTo>
                  <a:lnTo>
                    <a:pt x="2183" y="929"/>
                  </a:lnTo>
                  <a:lnTo>
                    <a:pt x="2210" y="941"/>
                  </a:lnTo>
                  <a:lnTo>
                    <a:pt x="2237" y="956"/>
                  </a:lnTo>
                  <a:lnTo>
                    <a:pt x="2265" y="973"/>
                  </a:lnTo>
                  <a:lnTo>
                    <a:pt x="2323" y="1008"/>
                  </a:lnTo>
                  <a:lnTo>
                    <a:pt x="2381" y="1045"/>
                  </a:lnTo>
                  <a:lnTo>
                    <a:pt x="2410" y="1063"/>
                  </a:lnTo>
                  <a:lnTo>
                    <a:pt x="2440" y="1079"/>
                  </a:lnTo>
                  <a:lnTo>
                    <a:pt x="2469" y="1095"/>
                  </a:lnTo>
                  <a:lnTo>
                    <a:pt x="2498" y="1110"/>
                  </a:lnTo>
                  <a:lnTo>
                    <a:pt x="2527" y="1121"/>
                  </a:lnTo>
                  <a:lnTo>
                    <a:pt x="2540" y="1126"/>
                  </a:lnTo>
                  <a:lnTo>
                    <a:pt x="2555" y="1130"/>
                  </a:lnTo>
                  <a:lnTo>
                    <a:pt x="2568" y="1133"/>
                  </a:lnTo>
                  <a:lnTo>
                    <a:pt x="2582" y="1137"/>
                  </a:lnTo>
                  <a:lnTo>
                    <a:pt x="2595" y="1139"/>
                  </a:lnTo>
                  <a:lnTo>
                    <a:pt x="2609" y="1140"/>
                  </a:lnTo>
                  <a:lnTo>
                    <a:pt x="2665" y="1141"/>
                  </a:lnTo>
                  <a:lnTo>
                    <a:pt x="2722" y="1142"/>
                  </a:lnTo>
                  <a:lnTo>
                    <a:pt x="2833" y="1142"/>
                  </a:lnTo>
                  <a:lnTo>
                    <a:pt x="2917" y="1140"/>
                  </a:lnTo>
                  <a:lnTo>
                    <a:pt x="2950" y="1140"/>
                  </a:lnTo>
                  <a:lnTo>
                    <a:pt x="2959" y="1106"/>
                  </a:lnTo>
                  <a:lnTo>
                    <a:pt x="2963" y="1083"/>
                  </a:lnTo>
                  <a:lnTo>
                    <a:pt x="2967" y="1054"/>
                  </a:lnTo>
                  <a:lnTo>
                    <a:pt x="2968" y="1039"/>
                  </a:lnTo>
                  <a:lnTo>
                    <a:pt x="2968" y="1023"/>
                  </a:lnTo>
                  <a:lnTo>
                    <a:pt x="2968" y="1008"/>
                  </a:lnTo>
                  <a:lnTo>
                    <a:pt x="2967" y="991"/>
                  </a:lnTo>
                  <a:lnTo>
                    <a:pt x="2965" y="976"/>
                  </a:lnTo>
                  <a:lnTo>
                    <a:pt x="2962" y="960"/>
                  </a:lnTo>
                  <a:lnTo>
                    <a:pt x="2957" y="945"/>
                  </a:lnTo>
                  <a:lnTo>
                    <a:pt x="2950" y="929"/>
                  </a:lnTo>
                  <a:lnTo>
                    <a:pt x="2942" y="912"/>
                  </a:lnTo>
                  <a:lnTo>
                    <a:pt x="2931" y="893"/>
                  </a:lnTo>
                  <a:lnTo>
                    <a:pt x="2916" y="871"/>
                  </a:lnTo>
                  <a:lnTo>
                    <a:pt x="2899" y="845"/>
                  </a:lnTo>
                  <a:lnTo>
                    <a:pt x="2858" y="788"/>
                  </a:lnTo>
                  <a:lnTo>
                    <a:pt x="2808" y="722"/>
                  </a:lnTo>
                  <a:lnTo>
                    <a:pt x="2751" y="651"/>
                  </a:lnTo>
                  <a:lnTo>
                    <a:pt x="2689" y="577"/>
                  </a:lnTo>
                  <a:lnTo>
                    <a:pt x="2621" y="500"/>
                  </a:lnTo>
                  <a:lnTo>
                    <a:pt x="2587" y="462"/>
                  </a:lnTo>
                  <a:lnTo>
                    <a:pt x="2552" y="425"/>
                  </a:lnTo>
                  <a:lnTo>
                    <a:pt x="2515" y="387"/>
                  </a:lnTo>
                  <a:lnTo>
                    <a:pt x="2477" y="352"/>
                  </a:lnTo>
                  <a:lnTo>
                    <a:pt x="2436" y="317"/>
                  </a:lnTo>
                  <a:lnTo>
                    <a:pt x="2395" y="282"/>
                  </a:lnTo>
                  <a:lnTo>
                    <a:pt x="2351" y="249"/>
                  </a:lnTo>
                  <a:lnTo>
                    <a:pt x="2306" y="218"/>
                  </a:lnTo>
                  <a:lnTo>
                    <a:pt x="2259" y="189"/>
                  </a:lnTo>
                  <a:lnTo>
                    <a:pt x="2211" y="161"/>
                  </a:lnTo>
                  <a:lnTo>
                    <a:pt x="2161" y="135"/>
                  </a:lnTo>
                  <a:lnTo>
                    <a:pt x="2110" y="110"/>
                  </a:lnTo>
                  <a:lnTo>
                    <a:pt x="2059" y="88"/>
                  </a:lnTo>
                  <a:lnTo>
                    <a:pt x="2033" y="78"/>
                  </a:lnTo>
                  <a:lnTo>
                    <a:pt x="2006" y="69"/>
                  </a:lnTo>
                  <a:lnTo>
                    <a:pt x="1979" y="59"/>
                  </a:lnTo>
                  <a:lnTo>
                    <a:pt x="1952" y="51"/>
                  </a:lnTo>
                  <a:lnTo>
                    <a:pt x="1925" y="44"/>
                  </a:lnTo>
                  <a:lnTo>
                    <a:pt x="1897" y="36"/>
                  </a:lnTo>
                  <a:lnTo>
                    <a:pt x="1869" y="30"/>
                  </a:lnTo>
                  <a:lnTo>
                    <a:pt x="1841" y="24"/>
                  </a:lnTo>
                  <a:lnTo>
                    <a:pt x="1813" y="19"/>
                  </a:lnTo>
                  <a:lnTo>
                    <a:pt x="1784" y="15"/>
                  </a:lnTo>
                  <a:lnTo>
                    <a:pt x="1725" y="8"/>
                  </a:lnTo>
                  <a:lnTo>
                    <a:pt x="1666" y="3"/>
                  </a:lnTo>
                  <a:lnTo>
                    <a:pt x="1604" y="0"/>
                  </a:lnTo>
                  <a:lnTo>
                    <a:pt x="1542" y="0"/>
                  </a:lnTo>
                  <a:lnTo>
                    <a:pt x="1477" y="2"/>
                  </a:lnTo>
                  <a:lnTo>
                    <a:pt x="1444" y="4"/>
                  </a:lnTo>
                  <a:lnTo>
                    <a:pt x="1412" y="7"/>
                  </a:lnTo>
                  <a:lnTo>
                    <a:pt x="1379" y="10"/>
                  </a:lnTo>
                  <a:lnTo>
                    <a:pt x="1345" y="15"/>
                  </a:lnTo>
                  <a:lnTo>
                    <a:pt x="1312" y="19"/>
                  </a:lnTo>
                  <a:lnTo>
                    <a:pt x="1278" y="24"/>
                  </a:lnTo>
                  <a:lnTo>
                    <a:pt x="1245" y="30"/>
                  </a:lnTo>
                  <a:lnTo>
                    <a:pt x="1211" y="36"/>
                  </a:lnTo>
                  <a:lnTo>
                    <a:pt x="1176" y="45"/>
                  </a:lnTo>
                  <a:lnTo>
                    <a:pt x="1142" y="53"/>
                  </a:lnTo>
                  <a:lnTo>
                    <a:pt x="1108" y="61"/>
                  </a:lnTo>
                  <a:lnTo>
                    <a:pt x="1073" y="72"/>
                  </a:lnTo>
                  <a:lnTo>
                    <a:pt x="1039" y="82"/>
                  </a:lnTo>
                  <a:lnTo>
                    <a:pt x="1005" y="93"/>
                  </a:lnTo>
                  <a:lnTo>
                    <a:pt x="971" y="105"/>
                  </a:lnTo>
                  <a:lnTo>
                    <a:pt x="936" y="118"/>
                  </a:lnTo>
                  <a:lnTo>
                    <a:pt x="902" y="132"/>
                  </a:lnTo>
                  <a:lnTo>
                    <a:pt x="868" y="146"/>
                  </a:lnTo>
                  <a:lnTo>
                    <a:pt x="834" y="162"/>
                  </a:lnTo>
                  <a:lnTo>
                    <a:pt x="800" y="179"/>
                  </a:lnTo>
                  <a:lnTo>
                    <a:pt x="766" y="196"/>
                  </a:lnTo>
                  <a:lnTo>
                    <a:pt x="733" y="215"/>
                  </a:lnTo>
                  <a:lnTo>
                    <a:pt x="700" y="235"/>
                  </a:lnTo>
                  <a:lnTo>
                    <a:pt x="668" y="255"/>
                  </a:lnTo>
                  <a:lnTo>
                    <a:pt x="635" y="279"/>
                  </a:lnTo>
                  <a:lnTo>
                    <a:pt x="605" y="304"/>
                  </a:lnTo>
                  <a:lnTo>
                    <a:pt x="575" y="330"/>
                  </a:lnTo>
                  <a:lnTo>
                    <a:pt x="545" y="358"/>
                  </a:lnTo>
                  <a:lnTo>
                    <a:pt x="517" y="386"/>
                  </a:lnTo>
                  <a:lnTo>
                    <a:pt x="489" y="416"/>
                  </a:lnTo>
                  <a:lnTo>
                    <a:pt x="462" y="447"/>
                  </a:lnTo>
                  <a:lnTo>
                    <a:pt x="436" y="480"/>
                  </a:lnTo>
                  <a:lnTo>
                    <a:pt x="411" y="512"/>
                  </a:lnTo>
                  <a:lnTo>
                    <a:pt x="386" y="545"/>
                  </a:lnTo>
                  <a:lnTo>
                    <a:pt x="363" y="578"/>
                  </a:lnTo>
                  <a:lnTo>
                    <a:pt x="341" y="612"/>
                  </a:lnTo>
                  <a:lnTo>
                    <a:pt x="319" y="646"/>
                  </a:lnTo>
                  <a:lnTo>
                    <a:pt x="298" y="680"/>
                  </a:lnTo>
                  <a:lnTo>
                    <a:pt x="278" y="714"/>
                  </a:lnTo>
                  <a:lnTo>
                    <a:pt x="259" y="748"/>
                  </a:lnTo>
                  <a:lnTo>
                    <a:pt x="241" y="782"/>
                  </a:lnTo>
                  <a:lnTo>
                    <a:pt x="223" y="815"/>
                  </a:lnTo>
                  <a:lnTo>
                    <a:pt x="192" y="879"/>
                  </a:lnTo>
                  <a:lnTo>
                    <a:pt x="164" y="940"/>
                  </a:lnTo>
                  <a:lnTo>
                    <a:pt x="139" y="997"/>
                  </a:lnTo>
                  <a:lnTo>
                    <a:pt x="120" y="1049"/>
                  </a:lnTo>
                  <a:lnTo>
                    <a:pt x="104" y="1095"/>
                  </a:lnTo>
                  <a:lnTo>
                    <a:pt x="91" y="1133"/>
                  </a:lnTo>
                  <a:lnTo>
                    <a:pt x="85" y="1157"/>
                  </a:lnTo>
                  <a:lnTo>
                    <a:pt x="79" y="1183"/>
                  </a:lnTo>
                  <a:lnTo>
                    <a:pt x="67" y="1239"/>
                  </a:lnTo>
                  <a:lnTo>
                    <a:pt x="55" y="1301"/>
                  </a:lnTo>
                  <a:lnTo>
                    <a:pt x="44" y="1365"/>
                  </a:lnTo>
                  <a:lnTo>
                    <a:pt x="22" y="1496"/>
                  </a:lnTo>
                  <a:lnTo>
                    <a:pt x="12" y="1558"/>
                  </a:lnTo>
                  <a:lnTo>
                    <a:pt x="0" y="1618"/>
                  </a:lnTo>
                  <a:lnTo>
                    <a:pt x="15" y="1602"/>
                  </a:lnTo>
                  <a:lnTo>
                    <a:pt x="30" y="1586"/>
                  </a:lnTo>
                  <a:lnTo>
                    <a:pt x="46" y="1570"/>
                  </a:lnTo>
                  <a:lnTo>
                    <a:pt x="62" y="1556"/>
                  </a:lnTo>
                  <a:lnTo>
                    <a:pt x="80" y="1541"/>
                  </a:lnTo>
                  <a:lnTo>
                    <a:pt x="98" y="1528"/>
                  </a:lnTo>
                  <a:lnTo>
                    <a:pt x="115" y="1515"/>
                  </a:lnTo>
                  <a:lnTo>
                    <a:pt x="134" y="1503"/>
                  </a:lnTo>
                  <a:lnTo>
                    <a:pt x="154" y="1493"/>
                  </a:lnTo>
                  <a:lnTo>
                    <a:pt x="173" y="1483"/>
                  </a:lnTo>
                  <a:lnTo>
                    <a:pt x="194" y="1475"/>
                  </a:lnTo>
                  <a:lnTo>
                    <a:pt x="215" y="1469"/>
                  </a:lnTo>
                  <a:lnTo>
                    <a:pt x="237" y="1464"/>
                  </a:lnTo>
                  <a:lnTo>
                    <a:pt x="259" y="1460"/>
                  </a:lnTo>
                  <a:lnTo>
                    <a:pt x="280" y="1459"/>
                  </a:lnTo>
                  <a:lnTo>
                    <a:pt x="303" y="1459"/>
                  </a:lnTo>
                  <a:close/>
                </a:path>
              </a:pathLst>
            </a:custGeom>
            <a:solidFill>
              <a:srgbClr val="3F291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1" name="Freeform 15"/>
            <p:cNvSpPr>
              <a:spLocks/>
            </p:cNvSpPr>
            <p:nvPr/>
          </p:nvSpPr>
          <p:spPr bwMode="auto">
            <a:xfrm>
              <a:off x="4960938" y="1300163"/>
              <a:ext cx="544513" cy="2600325"/>
            </a:xfrm>
            <a:custGeom>
              <a:avLst/>
              <a:gdLst>
                <a:gd name="T0" fmla="*/ 462550 w 1714"/>
                <a:gd name="T1" fmla="*/ 39057 h 8189"/>
                <a:gd name="T2" fmla="*/ 437453 w 1714"/>
                <a:gd name="T3" fmla="*/ 13019 h 8189"/>
                <a:gd name="T4" fmla="*/ 403143 w 1714"/>
                <a:gd name="T5" fmla="*/ 318 h 8189"/>
                <a:gd name="T6" fmla="*/ 354537 w 1714"/>
                <a:gd name="T7" fmla="*/ 1905 h 8189"/>
                <a:gd name="T8" fmla="*/ 334523 w 1714"/>
                <a:gd name="T9" fmla="*/ 8256 h 8189"/>
                <a:gd name="T10" fmla="*/ 326263 w 1714"/>
                <a:gd name="T11" fmla="*/ 20958 h 8189"/>
                <a:gd name="T12" fmla="*/ 320545 w 1714"/>
                <a:gd name="T13" fmla="*/ 51124 h 8189"/>
                <a:gd name="T14" fmla="*/ 318956 w 1714"/>
                <a:gd name="T15" fmla="*/ 107328 h 8189"/>
                <a:gd name="T16" fmla="*/ 311967 w 1714"/>
                <a:gd name="T17" fmla="*/ 147338 h 8189"/>
                <a:gd name="T18" fmla="*/ 294177 w 1714"/>
                <a:gd name="T19" fmla="*/ 190841 h 8189"/>
                <a:gd name="T20" fmla="*/ 262408 w 1714"/>
                <a:gd name="T21" fmla="*/ 254031 h 8189"/>
                <a:gd name="T22" fmla="*/ 250336 w 1714"/>
                <a:gd name="T23" fmla="*/ 269273 h 8189"/>
                <a:gd name="T24" fmla="*/ 212214 w 1714"/>
                <a:gd name="T25" fmla="*/ 290548 h 8189"/>
                <a:gd name="T26" fmla="*/ 187752 w 1714"/>
                <a:gd name="T27" fmla="*/ 308330 h 8189"/>
                <a:gd name="T28" fmla="*/ 175998 w 1714"/>
                <a:gd name="T29" fmla="*/ 328018 h 8189"/>
                <a:gd name="T30" fmla="*/ 156619 w 1714"/>
                <a:gd name="T31" fmla="*/ 376283 h 8189"/>
                <a:gd name="T32" fmla="*/ 151536 w 1714"/>
                <a:gd name="T33" fmla="*/ 403592 h 8189"/>
                <a:gd name="T34" fmla="*/ 134063 w 1714"/>
                <a:gd name="T35" fmla="*/ 531877 h 8189"/>
                <a:gd name="T36" fmla="*/ 94988 w 1714"/>
                <a:gd name="T37" fmla="*/ 824013 h 8189"/>
                <a:gd name="T38" fmla="*/ 70844 w 1714"/>
                <a:gd name="T39" fmla="*/ 1094239 h 8189"/>
                <a:gd name="T40" fmla="*/ 28592 w 1714"/>
                <a:gd name="T41" fmla="*/ 1783933 h 8189"/>
                <a:gd name="T42" fmla="*/ 9531 w 1714"/>
                <a:gd name="T43" fmla="*/ 2163709 h 8189"/>
                <a:gd name="T44" fmla="*/ 89587 w 1714"/>
                <a:gd name="T45" fmla="*/ 2545708 h 8189"/>
                <a:gd name="T46" fmla="*/ 130886 w 1714"/>
                <a:gd name="T47" fmla="*/ 2579050 h 8189"/>
                <a:gd name="T48" fmla="*/ 137240 w 1714"/>
                <a:gd name="T49" fmla="*/ 2593657 h 8189"/>
                <a:gd name="T50" fmla="*/ 230004 w 1714"/>
                <a:gd name="T51" fmla="*/ 2484423 h 8189"/>
                <a:gd name="T52" fmla="*/ 258596 w 1714"/>
                <a:gd name="T53" fmla="*/ 2451082 h 8189"/>
                <a:gd name="T54" fmla="*/ 277339 w 1714"/>
                <a:gd name="T55" fmla="*/ 2421233 h 8189"/>
                <a:gd name="T56" fmla="*/ 290365 w 1714"/>
                <a:gd name="T57" fmla="*/ 2378365 h 8189"/>
                <a:gd name="T58" fmla="*/ 298624 w 1714"/>
                <a:gd name="T59" fmla="*/ 2273260 h 8189"/>
                <a:gd name="T60" fmla="*/ 313556 w 1714"/>
                <a:gd name="T61" fmla="*/ 1958897 h 8189"/>
                <a:gd name="T62" fmla="*/ 316732 w 1714"/>
                <a:gd name="T63" fmla="*/ 1716615 h 8189"/>
                <a:gd name="T64" fmla="*/ 317050 w 1714"/>
                <a:gd name="T65" fmla="*/ 1357796 h 8189"/>
                <a:gd name="T66" fmla="*/ 325310 w 1714"/>
                <a:gd name="T67" fmla="*/ 1019935 h 8189"/>
                <a:gd name="T68" fmla="*/ 338017 w 1714"/>
                <a:gd name="T69" fmla="*/ 786544 h 8189"/>
                <a:gd name="T70" fmla="*/ 351043 w 1714"/>
                <a:gd name="T71" fmla="*/ 686836 h 8189"/>
                <a:gd name="T72" fmla="*/ 388847 w 1714"/>
                <a:gd name="T73" fmla="*/ 445189 h 8189"/>
                <a:gd name="T74" fmla="*/ 395836 w 1714"/>
                <a:gd name="T75" fmla="*/ 367075 h 8189"/>
                <a:gd name="T76" fmla="*/ 393295 w 1714"/>
                <a:gd name="T77" fmla="*/ 259747 h 8189"/>
                <a:gd name="T78" fmla="*/ 403143 w 1714"/>
                <a:gd name="T79" fmla="*/ 232756 h 8189"/>
                <a:gd name="T80" fmla="*/ 403461 w 1714"/>
                <a:gd name="T81" fmla="*/ 214974 h 8189"/>
                <a:gd name="T82" fmla="*/ 400919 w 1714"/>
                <a:gd name="T83" fmla="*/ 207988 h 8189"/>
                <a:gd name="T84" fmla="*/ 410767 w 1714"/>
                <a:gd name="T85" fmla="*/ 187030 h 8189"/>
                <a:gd name="T86" fmla="*/ 442854 w 1714"/>
                <a:gd name="T87" fmla="*/ 146703 h 8189"/>
                <a:gd name="T88" fmla="*/ 453973 w 1714"/>
                <a:gd name="T89" fmla="*/ 130508 h 8189"/>
                <a:gd name="T90" fmla="*/ 479705 w 1714"/>
                <a:gd name="T91" fmla="*/ 99390 h 8189"/>
                <a:gd name="T92" fmla="*/ 491142 w 1714"/>
                <a:gd name="T93" fmla="*/ 97802 h 8189"/>
                <a:gd name="T94" fmla="*/ 516239 w 1714"/>
                <a:gd name="T95" fmla="*/ 100977 h 8189"/>
                <a:gd name="T96" fmla="*/ 539430 w 1714"/>
                <a:gd name="T97" fmla="*/ 109551 h 8189"/>
                <a:gd name="T98" fmla="*/ 530853 w 1714"/>
                <a:gd name="T99" fmla="*/ 96849 h 8189"/>
                <a:gd name="T100" fmla="*/ 493366 w 1714"/>
                <a:gd name="T101" fmla="*/ 59062 h 81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714" h="8189">
                  <a:moveTo>
                    <a:pt x="1501" y="152"/>
                  </a:moveTo>
                  <a:lnTo>
                    <a:pt x="1501" y="152"/>
                  </a:lnTo>
                  <a:lnTo>
                    <a:pt x="1486" y="144"/>
                  </a:lnTo>
                  <a:lnTo>
                    <a:pt x="1470" y="135"/>
                  </a:lnTo>
                  <a:lnTo>
                    <a:pt x="1456" y="123"/>
                  </a:lnTo>
                  <a:lnTo>
                    <a:pt x="1442" y="113"/>
                  </a:lnTo>
                  <a:lnTo>
                    <a:pt x="1429" y="100"/>
                  </a:lnTo>
                  <a:lnTo>
                    <a:pt x="1416" y="88"/>
                  </a:lnTo>
                  <a:lnTo>
                    <a:pt x="1394" y="64"/>
                  </a:lnTo>
                  <a:lnTo>
                    <a:pt x="1377" y="41"/>
                  </a:lnTo>
                  <a:lnTo>
                    <a:pt x="1363" y="24"/>
                  </a:lnTo>
                  <a:lnTo>
                    <a:pt x="1352" y="6"/>
                  </a:lnTo>
                  <a:lnTo>
                    <a:pt x="1311" y="3"/>
                  </a:lnTo>
                  <a:lnTo>
                    <a:pt x="1269" y="1"/>
                  </a:lnTo>
                  <a:lnTo>
                    <a:pt x="1218" y="0"/>
                  </a:lnTo>
                  <a:lnTo>
                    <a:pt x="1191" y="1"/>
                  </a:lnTo>
                  <a:lnTo>
                    <a:pt x="1165" y="2"/>
                  </a:lnTo>
                  <a:lnTo>
                    <a:pt x="1140" y="3"/>
                  </a:lnTo>
                  <a:lnTo>
                    <a:pt x="1116" y="6"/>
                  </a:lnTo>
                  <a:lnTo>
                    <a:pt x="1094" y="10"/>
                  </a:lnTo>
                  <a:lnTo>
                    <a:pt x="1075" y="15"/>
                  </a:lnTo>
                  <a:lnTo>
                    <a:pt x="1066" y="18"/>
                  </a:lnTo>
                  <a:lnTo>
                    <a:pt x="1059" y="22"/>
                  </a:lnTo>
                  <a:lnTo>
                    <a:pt x="1053" y="26"/>
                  </a:lnTo>
                  <a:lnTo>
                    <a:pt x="1049" y="30"/>
                  </a:lnTo>
                  <a:lnTo>
                    <a:pt x="1041" y="40"/>
                  </a:lnTo>
                  <a:lnTo>
                    <a:pt x="1033" y="53"/>
                  </a:lnTo>
                  <a:lnTo>
                    <a:pt x="1027" y="66"/>
                  </a:lnTo>
                  <a:lnTo>
                    <a:pt x="1022" y="83"/>
                  </a:lnTo>
                  <a:lnTo>
                    <a:pt x="1018" y="100"/>
                  </a:lnTo>
                  <a:lnTo>
                    <a:pt x="1014" y="120"/>
                  </a:lnTo>
                  <a:lnTo>
                    <a:pt x="1011" y="140"/>
                  </a:lnTo>
                  <a:lnTo>
                    <a:pt x="1009" y="161"/>
                  </a:lnTo>
                  <a:lnTo>
                    <a:pt x="1006" y="203"/>
                  </a:lnTo>
                  <a:lnTo>
                    <a:pt x="1005" y="246"/>
                  </a:lnTo>
                  <a:lnTo>
                    <a:pt x="1005" y="322"/>
                  </a:lnTo>
                  <a:lnTo>
                    <a:pt x="1004" y="338"/>
                  </a:lnTo>
                  <a:lnTo>
                    <a:pt x="1003" y="355"/>
                  </a:lnTo>
                  <a:lnTo>
                    <a:pt x="1001" y="372"/>
                  </a:lnTo>
                  <a:lnTo>
                    <a:pt x="999" y="390"/>
                  </a:lnTo>
                  <a:lnTo>
                    <a:pt x="992" y="427"/>
                  </a:lnTo>
                  <a:lnTo>
                    <a:pt x="982" y="464"/>
                  </a:lnTo>
                  <a:lnTo>
                    <a:pt x="970" y="501"/>
                  </a:lnTo>
                  <a:lnTo>
                    <a:pt x="956" y="536"/>
                  </a:lnTo>
                  <a:lnTo>
                    <a:pt x="942" y="570"/>
                  </a:lnTo>
                  <a:lnTo>
                    <a:pt x="926" y="601"/>
                  </a:lnTo>
                  <a:lnTo>
                    <a:pt x="910" y="633"/>
                  </a:lnTo>
                  <a:lnTo>
                    <a:pt x="893" y="667"/>
                  </a:lnTo>
                  <a:lnTo>
                    <a:pt x="858" y="738"/>
                  </a:lnTo>
                  <a:lnTo>
                    <a:pt x="841" y="771"/>
                  </a:lnTo>
                  <a:lnTo>
                    <a:pt x="826" y="800"/>
                  </a:lnTo>
                  <a:lnTo>
                    <a:pt x="810" y="824"/>
                  </a:lnTo>
                  <a:lnTo>
                    <a:pt x="803" y="834"/>
                  </a:lnTo>
                  <a:lnTo>
                    <a:pt x="797" y="842"/>
                  </a:lnTo>
                  <a:lnTo>
                    <a:pt x="788" y="848"/>
                  </a:lnTo>
                  <a:lnTo>
                    <a:pt x="779" y="855"/>
                  </a:lnTo>
                  <a:lnTo>
                    <a:pt x="756" y="870"/>
                  </a:lnTo>
                  <a:lnTo>
                    <a:pt x="728" y="884"/>
                  </a:lnTo>
                  <a:lnTo>
                    <a:pt x="698" y="900"/>
                  </a:lnTo>
                  <a:lnTo>
                    <a:pt x="668" y="915"/>
                  </a:lnTo>
                  <a:lnTo>
                    <a:pt x="638" y="933"/>
                  </a:lnTo>
                  <a:lnTo>
                    <a:pt x="624" y="942"/>
                  </a:lnTo>
                  <a:lnTo>
                    <a:pt x="612" y="952"/>
                  </a:lnTo>
                  <a:lnTo>
                    <a:pt x="601" y="962"/>
                  </a:lnTo>
                  <a:lnTo>
                    <a:pt x="591" y="971"/>
                  </a:lnTo>
                  <a:lnTo>
                    <a:pt x="582" y="984"/>
                  </a:lnTo>
                  <a:lnTo>
                    <a:pt x="572" y="998"/>
                  </a:lnTo>
                  <a:lnTo>
                    <a:pt x="563" y="1015"/>
                  </a:lnTo>
                  <a:lnTo>
                    <a:pt x="554" y="1033"/>
                  </a:lnTo>
                  <a:lnTo>
                    <a:pt x="543" y="1053"/>
                  </a:lnTo>
                  <a:lnTo>
                    <a:pt x="534" y="1074"/>
                  </a:lnTo>
                  <a:lnTo>
                    <a:pt x="516" y="1119"/>
                  </a:lnTo>
                  <a:lnTo>
                    <a:pt x="501" y="1163"/>
                  </a:lnTo>
                  <a:lnTo>
                    <a:pt x="493" y="1185"/>
                  </a:lnTo>
                  <a:lnTo>
                    <a:pt x="488" y="1206"/>
                  </a:lnTo>
                  <a:lnTo>
                    <a:pt x="483" y="1225"/>
                  </a:lnTo>
                  <a:lnTo>
                    <a:pt x="480" y="1242"/>
                  </a:lnTo>
                  <a:lnTo>
                    <a:pt x="478" y="1258"/>
                  </a:lnTo>
                  <a:lnTo>
                    <a:pt x="477" y="1271"/>
                  </a:lnTo>
                  <a:lnTo>
                    <a:pt x="475" y="1294"/>
                  </a:lnTo>
                  <a:lnTo>
                    <a:pt x="470" y="1337"/>
                  </a:lnTo>
                  <a:lnTo>
                    <a:pt x="450" y="1477"/>
                  </a:lnTo>
                  <a:lnTo>
                    <a:pt x="422" y="1675"/>
                  </a:lnTo>
                  <a:lnTo>
                    <a:pt x="388" y="1915"/>
                  </a:lnTo>
                  <a:lnTo>
                    <a:pt x="351" y="2181"/>
                  </a:lnTo>
                  <a:lnTo>
                    <a:pt x="333" y="2319"/>
                  </a:lnTo>
                  <a:lnTo>
                    <a:pt x="316" y="2458"/>
                  </a:lnTo>
                  <a:lnTo>
                    <a:pt x="299" y="2595"/>
                  </a:lnTo>
                  <a:lnTo>
                    <a:pt x="284" y="2729"/>
                  </a:lnTo>
                  <a:lnTo>
                    <a:pt x="271" y="2856"/>
                  </a:lnTo>
                  <a:lnTo>
                    <a:pt x="260" y="2978"/>
                  </a:lnTo>
                  <a:lnTo>
                    <a:pt x="223" y="3446"/>
                  </a:lnTo>
                  <a:lnTo>
                    <a:pt x="189" y="3869"/>
                  </a:lnTo>
                  <a:lnTo>
                    <a:pt x="157" y="4294"/>
                  </a:lnTo>
                  <a:lnTo>
                    <a:pt x="121" y="5017"/>
                  </a:lnTo>
                  <a:lnTo>
                    <a:pt x="90" y="5618"/>
                  </a:lnTo>
                  <a:lnTo>
                    <a:pt x="63" y="6107"/>
                  </a:lnTo>
                  <a:lnTo>
                    <a:pt x="52" y="6315"/>
                  </a:lnTo>
                  <a:lnTo>
                    <a:pt x="42" y="6557"/>
                  </a:lnTo>
                  <a:lnTo>
                    <a:pt x="30" y="6814"/>
                  </a:lnTo>
                  <a:lnTo>
                    <a:pt x="21" y="7067"/>
                  </a:lnTo>
                  <a:lnTo>
                    <a:pt x="6" y="7487"/>
                  </a:lnTo>
                  <a:lnTo>
                    <a:pt x="0" y="7660"/>
                  </a:lnTo>
                  <a:lnTo>
                    <a:pt x="282" y="8017"/>
                  </a:lnTo>
                  <a:lnTo>
                    <a:pt x="329" y="8051"/>
                  </a:lnTo>
                  <a:lnTo>
                    <a:pt x="368" y="8082"/>
                  </a:lnTo>
                  <a:lnTo>
                    <a:pt x="397" y="8106"/>
                  </a:lnTo>
                  <a:lnTo>
                    <a:pt x="412" y="8122"/>
                  </a:lnTo>
                  <a:lnTo>
                    <a:pt x="417" y="8127"/>
                  </a:lnTo>
                  <a:lnTo>
                    <a:pt x="421" y="8133"/>
                  </a:lnTo>
                  <a:lnTo>
                    <a:pt x="424" y="8141"/>
                  </a:lnTo>
                  <a:lnTo>
                    <a:pt x="427" y="8149"/>
                  </a:lnTo>
                  <a:lnTo>
                    <a:pt x="432" y="8168"/>
                  </a:lnTo>
                  <a:lnTo>
                    <a:pt x="436" y="8189"/>
                  </a:lnTo>
                  <a:lnTo>
                    <a:pt x="605" y="7974"/>
                  </a:lnTo>
                  <a:lnTo>
                    <a:pt x="691" y="7867"/>
                  </a:lnTo>
                  <a:lnTo>
                    <a:pt x="724" y="7824"/>
                  </a:lnTo>
                  <a:lnTo>
                    <a:pt x="749" y="7794"/>
                  </a:lnTo>
                  <a:lnTo>
                    <a:pt x="775" y="7765"/>
                  </a:lnTo>
                  <a:lnTo>
                    <a:pt x="801" y="7735"/>
                  </a:lnTo>
                  <a:lnTo>
                    <a:pt x="814" y="7719"/>
                  </a:lnTo>
                  <a:lnTo>
                    <a:pt x="827" y="7703"/>
                  </a:lnTo>
                  <a:lnTo>
                    <a:pt x="839" y="7685"/>
                  </a:lnTo>
                  <a:lnTo>
                    <a:pt x="852" y="7666"/>
                  </a:lnTo>
                  <a:lnTo>
                    <a:pt x="863" y="7646"/>
                  </a:lnTo>
                  <a:lnTo>
                    <a:pt x="873" y="7625"/>
                  </a:lnTo>
                  <a:lnTo>
                    <a:pt x="884" y="7602"/>
                  </a:lnTo>
                  <a:lnTo>
                    <a:pt x="893" y="7577"/>
                  </a:lnTo>
                  <a:lnTo>
                    <a:pt x="901" y="7550"/>
                  </a:lnTo>
                  <a:lnTo>
                    <a:pt x="909" y="7521"/>
                  </a:lnTo>
                  <a:lnTo>
                    <a:pt x="914" y="7490"/>
                  </a:lnTo>
                  <a:lnTo>
                    <a:pt x="918" y="7455"/>
                  </a:lnTo>
                  <a:lnTo>
                    <a:pt x="922" y="7409"/>
                  </a:lnTo>
                  <a:lnTo>
                    <a:pt x="927" y="7343"/>
                  </a:lnTo>
                  <a:lnTo>
                    <a:pt x="940" y="7159"/>
                  </a:lnTo>
                  <a:lnTo>
                    <a:pt x="954" y="6918"/>
                  </a:lnTo>
                  <a:lnTo>
                    <a:pt x="968" y="6637"/>
                  </a:lnTo>
                  <a:lnTo>
                    <a:pt x="975" y="6484"/>
                  </a:lnTo>
                  <a:lnTo>
                    <a:pt x="981" y="6328"/>
                  </a:lnTo>
                  <a:lnTo>
                    <a:pt x="987" y="6169"/>
                  </a:lnTo>
                  <a:lnTo>
                    <a:pt x="991" y="6011"/>
                  </a:lnTo>
                  <a:lnTo>
                    <a:pt x="995" y="5853"/>
                  </a:lnTo>
                  <a:lnTo>
                    <a:pt x="997" y="5698"/>
                  </a:lnTo>
                  <a:lnTo>
                    <a:pt x="998" y="5548"/>
                  </a:lnTo>
                  <a:lnTo>
                    <a:pt x="997" y="5406"/>
                  </a:lnTo>
                  <a:lnTo>
                    <a:pt x="995" y="5121"/>
                  </a:lnTo>
                  <a:lnTo>
                    <a:pt x="995" y="4828"/>
                  </a:lnTo>
                  <a:lnTo>
                    <a:pt x="996" y="4542"/>
                  </a:lnTo>
                  <a:lnTo>
                    <a:pt x="998" y="4276"/>
                  </a:lnTo>
                  <a:lnTo>
                    <a:pt x="1003" y="3862"/>
                  </a:lnTo>
                  <a:lnTo>
                    <a:pt x="1005" y="3699"/>
                  </a:lnTo>
                  <a:lnTo>
                    <a:pt x="1010" y="3555"/>
                  </a:lnTo>
                  <a:lnTo>
                    <a:pt x="1024" y="3212"/>
                  </a:lnTo>
                  <a:lnTo>
                    <a:pt x="1033" y="3010"/>
                  </a:lnTo>
                  <a:lnTo>
                    <a:pt x="1044" y="2807"/>
                  </a:lnTo>
                  <a:lnTo>
                    <a:pt x="1054" y="2625"/>
                  </a:lnTo>
                  <a:lnTo>
                    <a:pt x="1059" y="2546"/>
                  </a:lnTo>
                  <a:lnTo>
                    <a:pt x="1064" y="2477"/>
                  </a:lnTo>
                  <a:lnTo>
                    <a:pt x="1071" y="2410"/>
                  </a:lnTo>
                  <a:lnTo>
                    <a:pt x="1080" y="2335"/>
                  </a:lnTo>
                  <a:lnTo>
                    <a:pt x="1091" y="2252"/>
                  </a:lnTo>
                  <a:lnTo>
                    <a:pt x="1105" y="2163"/>
                  </a:lnTo>
                  <a:lnTo>
                    <a:pt x="1136" y="1973"/>
                  </a:lnTo>
                  <a:lnTo>
                    <a:pt x="1168" y="1776"/>
                  </a:lnTo>
                  <a:lnTo>
                    <a:pt x="1199" y="1582"/>
                  </a:lnTo>
                  <a:lnTo>
                    <a:pt x="1213" y="1489"/>
                  </a:lnTo>
                  <a:lnTo>
                    <a:pt x="1224" y="1402"/>
                  </a:lnTo>
                  <a:lnTo>
                    <a:pt x="1234" y="1321"/>
                  </a:lnTo>
                  <a:lnTo>
                    <a:pt x="1241" y="1248"/>
                  </a:lnTo>
                  <a:lnTo>
                    <a:pt x="1244" y="1215"/>
                  </a:lnTo>
                  <a:lnTo>
                    <a:pt x="1245" y="1185"/>
                  </a:lnTo>
                  <a:lnTo>
                    <a:pt x="1246" y="1156"/>
                  </a:lnTo>
                  <a:lnTo>
                    <a:pt x="1245" y="1131"/>
                  </a:lnTo>
                  <a:lnTo>
                    <a:pt x="1241" y="975"/>
                  </a:lnTo>
                  <a:lnTo>
                    <a:pt x="1239" y="879"/>
                  </a:lnTo>
                  <a:lnTo>
                    <a:pt x="1238" y="818"/>
                  </a:lnTo>
                  <a:lnTo>
                    <a:pt x="1246" y="800"/>
                  </a:lnTo>
                  <a:lnTo>
                    <a:pt x="1253" y="781"/>
                  </a:lnTo>
                  <a:lnTo>
                    <a:pt x="1262" y="758"/>
                  </a:lnTo>
                  <a:lnTo>
                    <a:pt x="1269" y="733"/>
                  </a:lnTo>
                  <a:lnTo>
                    <a:pt x="1271" y="720"/>
                  </a:lnTo>
                  <a:lnTo>
                    <a:pt x="1273" y="709"/>
                  </a:lnTo>
                  <a:lnTo>
                    <a:pt x="1273" y="696"/>
                  </a:lnTo>
                  <a:lnTo>
                    <a:pt x="1272" y="686"/>
                  </a:lnTo>
                  <a:lnTo>
                    <a:pt x="1270" y="677"/>
                  </a:lnTo>
                  <a:lnTo>
                    <a:pt x="1265" y="668"/>
                  </a:lnTo>
                  <a:lnTo>
                    <a:pt x="1263" y="664"/>
                  </a:lnTo>
                  <a:lnTo>
                    <a:pt x="1262" y="660"/>
                  </a:lnTo>
                  <a:lnTo>
                    <a:pt x="1262" y="655"/>
                  </a:lnTo>
                  <a:lnTo>
                    <a:pt x="1263" y="649"/>
                  </a:lnTo>
                  <a:lnTo>
                    <a:pt x="1267" y="636"/>
                  </a:lnTo>
                  <a:lnTo>
                    <a:pt x="1273" y="622"/>
                  </a:lnTo>
                  <a:lnTo>
                    <a:pt x="1282" y="606"/>
                  </a:lnTo>
                  <a:lnTo>
                    <a:pt x="1293" y="589"/>
                  </a:lnTo>
                  <a:lnTo>
                    <a:pt x="1305" y="572"/>
                  </a:lnTo>
                  <a:lnTo>
                    <a:pt x="1319" y="554"/>
                  </a:lnTo>
                  <a:lnTo>
                    <a:pt x="1347" y="520"/>
                  </a:lnTo>
                  <a:lnTo>
                    <a:pt x="1373" y="488"/>
                  </a:lnTo>
                  <a:lnTo>
                    <a:pt x="1394" y="462"/>
                  </a:lnTo>
                  <a:lnTo>
                    <a:pt x="1402" y="451"/>
                  </a:lnTo>
                  <a:lnTo>
                    <a:pt x="1407" y="444"/>
                  </a:lnTo>
                  <a:lnTo>
                    <a:pt x="1416" y="428"/>
                  </a:lnTo>
                  <a:lnTo>
                    <a:pt x="1429" y="411"/>
                  </a:lnTo>
                  <a:lnTo>
                    <a:pt x="1443" y="391"/>
                  </a:lnTo>
                  <a:lnTo>
                    <a:pt x="1459" y="371"/>
                  </a:lnTo>
                  <a:lnTo>
                    <a:pt x="1488" y="335"/>
                  </a:lnTo>
                  <a:lnTo>
                    <a:pt x="1500" y="323"/>
                  </a:lnTo>
                  <a:lnTo>
                    <a:pt x="1510" y="313"/>
                  </a:lnTo>
                  <a:lnTo>
                    <a:pt x="1515" y="311"/>
                  </a:lnTo>
                  <a:lnTo>
                    <a:pt x="1523" y="309"/>
                  </a:lnTo>
                  <a:lnTo>
                    <a:pt x="1534" y="308"/>
                  </a:lnTo>
                  <a:lnTo>
                    <a:pt x="1546" y="308"/>
                  </a:lnTo>
                  <a:lnTo>
                    <a:pt x="1560" y="309"/>
                  </a:lnTo>
                  <a:lnTo>
                    <a:pt x="1575" y="310"/>
                  </a:lnTo>
                  <a:lnTo>
                    <a:pt x="1591" y="312"/>
                  </a:lnTo>
                  <a:lnTo>
                    <a:pt x="1607" y="315"/>
                  </a:lnTo>
                  <a:lnTo>
                    <a:pt x="1625" y="318"/>
                  </a:lnTo>
                  <a:lnTo>
                    <a:pt x="1642" y="323"/>
                  </a:lnTo>
                  <a:lnTo>
                    <a:pt x="1657" y="328"/>
                  </a:lnTo>
                  <a:lnTo>
                    <a:pt x="1672" y="333"/>
                  </a:lnTo>
                  <a:lnTo>
                    <a:pt x="1685" y="339"/>
                  </a:lnTo>
                  <a:lnTo>
                    <a:pt x="1698" y="345"/>
                  </a:lnTo>
                  <a:lnTo>
                    <a:pt x="1707" y="353"/>
                  </a:lnTo>
                  <a:lnTo>
                    <a:pt x="1714" y="361"/>
                  </a:lnTo>
                  <a:lnTo>
                    <a:pt x="1693" y="334"/>
                  </a:lnTo>
                  <a:lnTo>
                    <a:pt x="1671" y="305"/>
                  </a:lnTo>
                  <a:lnTo>
                    <a:pt x="1640" y="271"/>
                  </a:lnTo>
                  <a:lnTo>
                    <a:pt x="1607" y="235"/>
                  </a:lnTo>
                  <a:lnTo>
                    <a:pt x="1590" y="218"/>
                  </a:lnTo>
                  <a:lnTo>
                    <a:pt x="1572" y="201"/>
                  </a:lnTo>
                  <a:lnTo>
                    <a:pt x="1553" y="186"/>
                  </a:lnTo>
                  <a:lnTo>
                    <a:pt x="1536" y="172"/>
                  </a:lnTo>
                  <a:lnTo>
                    <a:pt x="1518" y="161"/>
                  </a:lnTo>
                  <a:lnTo>
                    <a:pt x="1501" y="152"/>
                  </a:lnTo>
                  <a:close/>
                </a:path>
              </a:pathLst>
            </a:custGeom>
            <a:solidFill>
              <a:srgbClr val="00AE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2" name="Freeform 127"/>
            <p:cNvSpPr>
              <a:spLocks/>
            </p:cNvSpPr>
            <p:nvPr/>
          </p:nvSpPr>
          <p:spPr bwMode="auto">
            <a:xfrm>
              <a:off x="2344737" y="5508625"/>
              <a:ext cx="3549650" cy="1349375"/>
            </a:xfrm>
            <a:custGeom>
              <a:avLst/>
              <a:gdLst/>
              <a:ahLst/>
              <a:cxnLst/>
              <a:rect l="0" t="0" r="r" b="b"/>
              <a:pathLst>
                <a:path w="3549650" h="1349375">
                  <a:moveTo>
                    <a:pt x="2865445" y="688975"/>
                  </a:moveTo>
                  <a:lnTo>
                    <a:pt x="2880678" y="707690"/>
                  </a:lnTo>
                  <a:lnTo>
                    <a:pt x="2896228" y="726404"/>
                  </a:lnTo>
                  <a:lnTo>
                    <a:pt x="2903845" y="734651"/>
                  </a:lnTo>
                  <a:lnTo>
                    <a:pt x="2910191" y="741630"/>
                  </a:lnTo>
                  <a:lnTo>
                    <a:pt x="2915904" y="747339"/>
                  </a:lnTo>
                  <a:lnTo>
                    <a:pt x="2918125" y="748925"/>
                  </a:lnTo>
                  <a:lnTo>
                    <a:pt x="2920347" y="750194"/>
                  </a:lnTo>
                  <a:lnTo>
                    <a:pt x="2923203" y="752414"/>
                  </a:lnTo>
                  <a:lnTo>
                    <a:pt x="2927328" y="756538"/>
                  </a:lnTo>
                  <a:lnTo>
                    <a:pt x="2932723" y="761296"/>
                  </a:lnTo>
                  <a:lnTo>
                    <a:pt x="2939070" y="767322"/>
                  </a:lnTo>
                  <a:lnTo>
                    <a:pt x="2953034" y="782231"/>
                  </a:lnTo>
                  <a:lnTo>
                    <a:pt x="2960967" y="790795"/>
                  </a:lnTo>
                  <a:lnTo>
                    <a:pt x="2968901" y="799676"/>
                  </a:lnTo>
                  <a:lnTo>
                    <a:pt x="2977152" y="809192"/>
                  </a:lnTo>
                  <a:lnTo>
                    <a:pt x="2985086" y="819025"/>
                  </a:lnTo>
                  <a:lnTo>
                    <a:pt x="2992702" y="828858"/>
                  </a:lnTo>
                  <a:lnTo>
                    <a:pt x="3000001" y="838691"/>
                  </a:lnTo>
                  <a:lnTo>
                    <a:pt x="3006983" y="848207"/>
                  </a:lnTo>
                  <a:lnTo>
                    <a:pt x="3012695" y="857723"/>
                  </a:lnTo>
                  <a:lnTo>
                    <a:pt x="3017773" y="866922"/>
                  </a:lnTo>
                  <a:lnTo>
                    <a:pt x="3021581" y="875169"/>
                  </a:lnTo>
                  <a:lnTo>
                    <a:pt x="3023485" y="879609"/>
                  </a:lnTo>
                  <a:lnTo>
                    <a:pt x="3026024" y="883416"/>
                  </a:lnTo>
                  <a:lnTo>
                    <a:pt x="3030784" y="891980"/>
                  </a:lnTo>
                  <a:lnTo>
                    <a:pt x="3037131" y="900862"/>
                  </a:lnTo>
                  <a:lnTo>
                    <a:pt x="3043796" y="909743"/>
                  </a:lnTo>
                  <a:lnTo>
                    <a:pt x="3051729" y="918624"/>
                  </a:lnTo>
                  <a:lnTo>
                    <a:pt x="3059663" y="927189"/>
                  </a:lnTo>
                  <a:lnTo>
                    <a:pt x="3068549" y="935753"/>
                  </a:lnTo>
                  <a:lnTo>
                    <a:pt x="3077435" y="944317"/>
                  </a:lnTo>
                  <a:lnTo>
                    <a:pt x="3086638" y="952247"/>
                  </a:lnTo>
                  <a:lnTo>
                    <a:pt x="3095523" y="959860"/>
                  </a:lnTo>
                  <a:lnTo>
                    <a:pt x="3104727" y="967155"/>
                  </a:lnTo>
                  <a:lnTo>
                    <a:pt x="3113930" y="973816"/>
                  </a:lnTo>
                  <a:lnTo>
                    <a:pt x="3122498" y="979209"/>
                  </a:lnTo>
                  <a:lnTo>
                    <a:pt x="3130749" y="984601"/>
                  </a:lnTo>
                  <a:lnTo>
                    <a:pt x="3138366" y="988725"/>
                  </a:lnTo>
                  <a:lnTo>
                    <a:pt x="3145347" y="992214"/>
                  </a:lnTo>
                  <a:lnTo>
                    <a:pt x="3158676" y="997923"/>
                  </a:lnTo>
                  <a:lnTo>
                    <a:pt x="3172639" y="1004267"/>
                  </a:lnTo>
                  <a:lnTo>
                    <a:pt x="3201835" y="1018858"/>
                  </a:lnTo>
                  <a:lnTo>
                    <a:pt x="3233888" y="1034401"/>
                  </a:lnTo>
                  <a:lnTo>
                    <a:pt x="3251025" y="1042330"/>
                  </a:lnTo>
                  <a:lnTo>
                    <a:pt x="3268796" y="1050578"/>
                  </a:lnTo>
                  <a:lnTo>
                    <a:pt x="3278317" y="1054384"/>
                  </a:lnTo>
                  <a:lnTo>
                    <a:pt x="3288789" y="1058190"/>
                  </a:lnTo>
                  <a:lnTo>
                    <a:pt x="3300214" y="1062314"/>
                  </a:lnTo>
                  <a:lnTo>
                    <a:pt x="3312590" y="1066120"/>
                  </a:lnTo>
                  <a:lnTo>
                    <a:pt x="3337978" y="1073733"/>
                  </a:lnTo>
                  <a:lnTo>
                    <a:pt x="3364001" y="1081028"/>
                  </a:lnTo>
                  <a:lnTo>
                    <a:pt x="3389071" y="1088007"/>
                  </a:lnTo>
                  <a:lnTo>
                    <a:pt x="3411921" y="1094350"/>
                  </a:lnTo>
                  <a:lnTo>
                    <a:pt x="3422393" y="1097205"/>
                  </a:lnTo>
                  <a:lnTo>
                    <a:pt x="3431279" y="1100060"/>
                  </a:lnTo>
                  <a:lnTo>
                    <a:pt x="3438895" y="1102915"/>
                  </a:lnTo>
                  <a:lnTo>
                    <a:pt x="3445242" y="1105452"/>
                  </a:lnTo>
                  <a:lnTo>
                    <a:pt x="3448416" y="1106721"/>
                  </a:lnTo>
                  <a:lnTo>
                    <a:pt x="3451272" y="1108307"/>
                  </a:lnTo>
                  <a:lnTo>
                    <a:pt x="3456984" y="1112431"/>
                  </a:lnTo>
                  <a:lnTo>
                    <a:pt x="3462379" y="1117188"/>
                  </a:lnTo>
                  <a:lnTo>
                    <a:pt x="3468409" y="1123215"/>
                  </a:lnTo>
                  <a:lnTo>
                    <a:pt x="3473486" y="1129876"/>
                  </a:lnTo>
                  <a:lnTo>
                    <a:pt x="3478881" y="1137172"/>
                  </a:lnTo>
                  <a:lnTo>
                    <a:pt x="3484276" y="1144467"/>
                  </a:lnTo>
                  <a:lnTo>
                    <a:pt x="3488719" y="1152714"/>
                  </a:lnTo>
                  <a:lnTo>
                    <a:pt x="3493162" y="1161279"/>
                  </a:lnTo>
                  <a:lnTo>
                    <a:pt x="3496970" y="1170477"/>
                  </a:lnTo>
                  <a:lnTo>
                    <a:pt x="3500461" y="1179359"/>
                  </a:lnTo>
                  <a:lnTo>
                    <a:pt x="3503317" y="1188557"/>
                  </a:lnTo>
                  <a:lnTo>
                    <a:pt x="3505221" y="1198390"/>
                  </a:lnTo>
                  <a:lnTo>
                    <a:pt x="3506491" y="1207589"/>
                  </a:lnTo>
                  <a:lnTo>
                    <a:pt x="3507125" y="1212030"/>
                  </a:lnTo>
                  <a:lnTo>
                    <a:pt x="3507125" y="1216471"/>
                  </a:lnTo>
                  <a:lnTo>
                    <a:pt x="3507125" y="1220911"/>
                  </a:lnTo>
                  <a:lnTo>
                    <a:pt x="3507125" y="1225352"/>
                  </a:lnTo>
                  <a:lnTo>
                    <a:pt x="3512838" y="1225669"/>
                  </a:lnTo>
                  <a:lnTo>
                    <a:pt x="3519185" y="1226621"/>
                  </a:lnTo>
                  <a:lnTo>
                    <a:pt x="3526166" y="1227890"/>
                  </a:lnTo>
                  <a:lnTo>
                    <a:pt x="3529975" y="1228841"/>
                  </a:lnTo>
                  <a:lnTo>
                    <a:pt x="3533465" y="1230110"/>
                  </a:lnTo>
                  <a:lnTo>
                    <a:pt x="3536956" y="1231696"/>
                  </a:lnTo>
                  <a:lnTo>
                    <a:pt x="3540130" y="1233916"/>
                  </a:lnTo>
                  <a:lnTo>
                    <a:pt x="3542986" y="1236137"/>
                  </a:lnTo>
                  <a:lnTo>
                    <a:pt x="3545842" y="1238674"/>
                  </a:lnTo>
                  <a:lnTo>
                    <a:pt x="3547429" y="1242163"/>
                  </a:lnTo>
                  <a:lnTo>
                    <a:pt x="3548381" y="1243749"/>
                  </a:lnTo>
                  <a:lnTo>
                    <a:pt x="3548698" y="1245335"/>
                  </a:lnTo>
                  <a:lnTo>
                    <a:pt x="3549650" y="1249459"/>
                  </a:lnTo>
                  <a:lnTo>
                    <a:pt x="3549650" y="1254217"/>
                  </a:lnTo>
                  <a:lnTo>
                    <a:pt x="3549015" y="1259292"/>
                  </a:lnTo>
                  <a:lnTo>
                    <a:pt x="3548698" y="1262147"/>
                  </a:lnTo>
                  <a:lnTo>
                    <a:pt x="3547746" y="1264684"/>
                  </a:lnTo>
                  <a:lnTo>
                    <a:pt x="3546794" y="1267856"/>
                  </a:lnTo>
                  <a:lnTo>
                    <a:pt x="3545525" y="1271028"/>
                  </a:lnTo>
                  <a:lnTo>
                    <a:pt x="3543938" y="1273883"/>
                  </a:lnTo>
                  <a:lnTo>
                    <a:pt x="3542034" y="1277372"/>
                  </a:lnTo>
                  <a:lnTo>
                    <a:pt x="3539812" y="1280227"/>
                  </a:lnTo>
                  <a:lnTo>
                    <a:pt x="3537274" y="1283399"/>
                  </a:lnTo>
                  <a:lnTo>
                    <a:pt x="3534417" y="1286888"/>
                  </a:lnTo>
                  <a:lnTo>
                    <a:pt x="3531244" y="1290060"/>
                  </a:lnTo>
                  <a:lnTo>
                    <a:pt x="3527436" y="1293549"/>
                  </a:lnTo>
                  <a:lnTo>
                    <a:pt x="3523310" y="1297038"/>
                  </a:lnTo>
                  <a:lnTo>
                    <a:pt x="3518867" y="1300210"/>
                  </a:lnTo>
                  <a:lnTo>
                    <a:pt x="3513790" y="1303699"/>
                  </a:lnTo>
                  <a:lnTo>
                    <a:pt x="3508395" y="1306871"/>
                  </a:lnTo>
                  <a:lnTo>
                    <a:pt x="3502365" y="1310043"/>
                  </a:lnTo>
                  <a:lnTo>
                    <a:pt x="3496018" y="1313215"/>
                  </a:lnTo>
                  <a:lnTo>
                    <a:pt x="3489036" y="1316387"/>
                  </a:lnTo>
                  <a:lnTo>
                    <a:pt x="3481420" y="1319559"/>
                  </a:lnTo>
                  <a:lnTo>
                    <a:pt x="3473169" y="1322731"/>
                  </a:lnTo>
                  <a:lnTo>
                    <a:pt x="3464601" y="1325586"/>
                  </a:lnTo>
                  <a:lnTo>
                    <a:pt x="3455397" y="1328440"/>
                  </a:lnTo>
                  <a:lnTo>
                    <a:pt x="3445560" y="1331295"/>
                  </a:lnTo>
                  <a:lnTo>
                    <a:pt x="3435087" y="1333833"/>
                  </a:lnTo>
                  <a:lnTo>
                    <a:pt x="3423980" y="1336053"/>
                  </a:lnTo>
                  <a:lnTo>
                    <a:pt x="3411921" y="1338908"/>
                  </a:lnTo>
                  <a:lnTo>
                    <a:pt x="3399544" y="1340811"/>
                  </a:lnTo>
                  <a:lnTo>
                    <a:pt x="3386215" y="1342714"/>
                  </a:lnTo>
                  <a:lnTo>
                    <a:pt x="3372887" y="1344300"/>
                  </a:lnTo>
                  <a:lnTo>
                    <a:pt x="3358606" y="1345886"/>
                  </a:lnTo>
                  <a:lnTo>
                    <a:pt x="3343691" y="1347155"/>
                  </a:lnTo>
                  <a:lnTo>
                    <a:pt x="3328775" y="1348106"/>
                  </a:lnTo>
                  <a:lnTo>
                    <a:pt x="3313225" y="1348741"/>
                  </a:lnTo>
                  <a:lnTo>
                    <a:pt x="3297040" y="1349058"/>
                  </a:lnTo>
                  <a:lnTo>
                    <a:pt x="3280855" y="1349375"/>
                  </a:lnTo>
                  <a:lnTo>
                    <a:pt x="3264353" y="1349375"/>
                  </a:lnTo>
                  <a:lnTo>
                    <a:pt x="3230714" y="1348741"/>
                  </a:lnTo>
                  <a:lnTo>
                    <a:pt x="3196441" y="1347789"/>
                  </a:lnTo>
                  <a:lnTo>
                    <a:pt x="3161849" y="1345886"/>
                  </a:lnTo>
                  <a:lnTo>
                    <a:pt x="3127258" y="1343349"/>
                  </a:lnTo>
                  <a:lnTo>
                    <a:pt x="3093619" y="1340811"/>
                  </a:lnTo>
                  <a:lnTo>
                    <a:pt x="3060298" y="1337956"/>
                  </a:lnTo>
                  <a:lnTo>
                    <a:pt x="3027928" y="1334467"/>
                  </a:lnTo>
                  <a:lnTo>
                    <a:pt x="2996828" y="1330978"/>
                  </a:lnTo>
                  <a:lnTo>
                    <a:pt x="2967949" y="1327489"/>
                  </a:lnTo>
                  <a:lnTo>
                    <a:pt x="2941292" y="1324000"/>
                  </a:lnTo>
                  <a:lnTo>
                    <a:pt x="2916538" y="1320510"/>
                  </a:lnTo>
                  <a:lnTo>
                    <a:pt x="2869571" y="1313215"/>
                  </a:lnTo>
                  <a:lnTo>
                    <a:pt x="2820699" y="1305602"/>
                  </a:lnTo>
                  <a:lnTo>
                    <a:pt x="2773097" y="1297672"/>
                  </a:lnTo>
                  <a:lnTo>
                    <a:pt x="2727398" y="1289743"/>
                  </a:lnTo>
                  <a:lnTo>
                    <a:pt x="2706453" y="1285936"/>
                  </a:lnTo>
                  <a:lnTo>
                    <a:pt x="2686460" y="1281813"/>
                  </a:lnTo>
                  <a:lnTo>
                    <a:pt x="2667737" y="1278006"/>
                  </a:lnTo>
                  <a:lnTo>
                    <a:pt x="2650917" y="1274200"/>
                  </a:lnTo>
                  <a:lnTo>
                    <a:pt x="2636002" y="1270711"/>
                  </a:lnTo>
                  <a:lnTo>
                    <a:pt x="2623308" y="1267222"/>
                  </a:lnTo>
                  <a:lnTo>
                    <a:pt x="2612835" y="1263733"/>
                  </a:lnTo>
                  <a:lnTo>
                    <a:pt x="2608710" y="1262147"/>
                  </a:lnTo>
                  <a:lnTo>
                    <a:pt x="2604902" y="1260561"/>
                  </a:lnTo>
                  <a:lnTo>
                    <a:pt x="2597920" y="1256754"/>
                  </a:lnTo>
                  <a:lnTo>
                    <a:pt x="2591256" y="1252948"/>
                  </a:lnTo>
                  <a:lnTo>
                    <a:pt x="2583956" y="1248507"/>
                  </a:lnTo>
                  <a:lnTo>
                    <a:pt x="2576657" y="1243749"/>
                  </a:lnTo>
                  <a:lnTo>
                    <a:pt x="2562059" y="1233599"/>
                  </a:lnTo>
                  <a:lnTo>
                    <a:pt x="2547779" y="1223132"/>
                  </a:lnTo>
                  <a:lnTo>
                    <a:pt x="2533815" y="1213616"/>
                  </a:lnTo>
                  <a:lnTo>
                    <a:pt x="2527151" y="1209809"/>
                  </a:lnTo>
                  <a:lnTo>
                    <a:pt x="2520804" y="1206003"/>
                  </a:lnTo>
                  <a:lnTo>
                    <a:pt x="2515409" y="1202831"/>
                  </a:lnTo>
                  <a:lnTo>
                    <a:pt x="2510014" y="1200611"/>
                  </a:lnTo>
                  <a:lnTo>
                    <a:pt x="2505571" y="1199342"/>
                  </a:lnTo>
                  <a:lnTo>
                    <a:pt x="2503350" y="1199025"/>
                  </a:lnTo>
                  <a:lnTo>
                    <a:pt x="2501446" y="1198708"/>
                  </a:lnTo>
                  <a:lnTo>
                    <a:pt x="2499542" y="1199025"/>
                  </a:lnTo>
                  <a:lnTo>
                    <a:pt x="2497955" y="1199659"/>
                  </a:lnTo>
                  <a:lnTo>
                    <a:pt x="2496368" y="1200611"/>
                  </a:lnTo>
                  <a:lnTo>
                    <a:pt x="2494464" y="1201562"/>
                  </a:lnTo>
                  <a:lnTo>
                    <a:pt x="2492877" y="1203148"/>
                  </a:lnTo>
                  <a:lnTo>
                    <a:pt x="2491608" y="1205052"/>
                  </a:lnTo>
                  <a:lnTo>
                    <a:pt x="2489069" y="1209492"/>
                  </a:lnTo>
                  <a:lnTo>
                    <a:pt x="2486530" y="1214567"/>
                  </a:lnTo>
                  <a:lnTo>
                    <a:pt x="2484626" y="1220277"/>
                  </a:lnTo>
                  <a:lnTo>
                    <a:pt x="2483039" y="1226621"/>
                  </a:lnTo>
                  <a:lnTo>
                    <a:pt x="2481453" y="1232965"/>
                  </a:lnTo>
                  <a:lnTo>
                    <a:pt x="2479231" y="1245335"/>
                  </a:lnTo>
                  <a:lnTo>
                    <a:pt x="2477327" y="1256437"/>
                  </a:lnTo>
                  <a:lnTo>
                    <a:pt x="2476375" y="1267222"/>
                  </a:lnTo>
                  <a:lnTo>
                    <a:pt x="2467489" y="1265953"/>
                  </a:lnTo>
                  <a:lnTo>
                    <a:pt x="2444323" y="1262464"/>
                  </a:lnTo>
                  <a:lnTo>
                    <a:pt x="2428138" y="1260243"/>
                  </a:lnTo>
                  <a:lnTo>
                    <a:pt x="2410366" y="1257071"/>
                  </a:lnTo>
                  <a:lnTo>
                    <a:pt x="2390691" y="1253582"/>
                  </a:lnTo>
                  <a:lnTo>
                    <a:pt x="2370380" y="1249459"/>
                  </a:lnTo>
                  <a:lnTo>
                    <a:pt x="2349435" y="1245018"/>
                  </a:lnTo>
                  <a:lnTo>
                    <a:pt x="2328808" y="1239943"/>
                  </a:lnTo>
                  <a:lnTo>
                    <a:pt x="2308815" y="1234868"/>
                  </a:lnTo>
                  <a:lnTo>
                    <a:pt x="2299294" y="1232013"/>
                  </a:lnTo>
                  <a:lnTo>
                    <a:pt x="2290091" y="1229158"/>
                  </a:lnTo>
                  <a:lnTo>
                    <a:pt x="2281205" y="1225986"/>
                  </a:lnTo>
                  <a:lnTo>
                    <a:pt x="2272954" y="1222814"/>
                  </a:lnTo>
                  <a:lnTo>
                    <a:pt x="2265338" y="1219642"/>
                  </a:lnTo>
                  <a:lnTo>
                    <a:pt x="2258039" y="1216471"/>
                  </a:lnTo>
                  <a:lnTo>
                    <a:pt x="2251692" y="1212981"/>
                  </a:lnTo>
                  <a:lnTo>
                    <a:pt x="2246297" y="1209492"/>
                  </a:lnTo>
                  <a:lnTo>
                    <a:pt x="2241537" y="1205686"/>
                  </a:lnTo>
                  <a:lnTo>
                    <a:pt x="2238046" y="1202197"/>
                  </a:lnTo>
                  <a:lnTo>
                    <a:pt x="2234555" y="1198390"/>
                  </a:lnTo>
                  <a:lnTo>
                    <a:pt x="2231699" y="1194584"/>
                  </a:lnTo>
                  <a:lnTo>
                    <a:pt x="2229160" y="1190778"/>
                  </a:lnTo>
                  <a:lnTo>
                    <a:pt x="2226621" y="1186654"/>
                  </a:lnTo>
                  <a:lnTo>
                    <a:pt x="2222496" y="1179042"/>
                  </a:lnTo>
                  <a:lnTo>
                    <a:pt x="2219322" y="1171746"/>
                  </a:lnTo>
                  <a:lnTo>
                    <a:pt x="2216783" y="1164133"/>
                  </a:lnTo>
                  <a:lnTo>
                    <a:pt x="2214879" y="1156838"/>
                  </a:lnTo>
                  <a:lnTo>
                    <a:pt x="2213610" y="1149225"/>
                  </a:lnTo>
                  <a:lnTo>
                    <a:pt x="2212975" y="1142247"/>
                  </a:lnTo>
                  <a:lnTo>
                    <a:pt x="2212975" y="1135269"/>
                  </a:lnTo>
                  <a:lnTo>
                    <a:pt x="2213293" y="1128925"/>
                  </a:lnTo>
                  <a:lnTo>
                    <a:pt x="2213927" y="1122898"/>
                  </a:lnTo>
                  <a:lnTo>
                    <a:pt x="2214562" y="1116871"/>
                  </a:lnTo>
                  <a:lnTo>
                    <a:pt x="2215831" y="1111796"/>
                  </a:lnTo>
                  <a:lnTo>
                    <a:pt x="2216783" y="1106721"/>
                  </a:lnTo>
                  <a:lnTo>
                    <a:pt x="2219640" y="1098791"/>
                  </a:lnTo>
                  <a:lnTo>
                    <a:pt x="2222178" y="1090861"/>
                  </a:lnTo>
                  <a:lnTo>
                    <a:pt x="2224717" y="1082297"/>
                  </a:lnTo>
                  <a:lnTo>
                    <a:pt x="2227891" y="1072781"/>
                  </a:lnTo>
                  <a:lnTo>
                    <a:pt x="2231064" y="1062948"/>
                  </a:lnTo>
                  <a:lnTo>
                    <a:pt x="2234238" y="1053749"/>
                  </a:lnTo>
                  <a:lnTo>
                    <a:pt x="2238046" y="1045502"/>
                  </a:lnTo>
                  <a:lnTo>
                    <a:pt x="2239950" y="1042013"/>
                  </a:lnTo>
                  <a:lnTo>
                    <a:pt x="2241854" y="1038524"/>
                  </a:lnTo>
                  <a:lnTo>
                    <a:pt x="2244075" y="1035987"/>
                  </a:lnTo>
                  <a:lnTo>
                    <a:pt x="2246297" y="1033766"/>
                  </a:lnTo>
                  <a:lnTo>
                    <a:pt x="2254548" y="1026471"/>
                  </a:lnTo>
                  <a:lnTo>
                    <a:pt x="2258039" y="1022664"/>
                  </a:lnTo>
                  <a:lnTo>
                    <a:pt x="2261212" y="1018858"/>
                  </a:lnTo>
                  <a:lnTo>
                    <a:pt x="2264068" y="1014417"/>
                  </a:lnTo>
                  <a:lnTo>
                    <a:pt x="2265338" y="1012197"/>
                  </a:lnTo>
                  <a:lnTo>
                    <a:pt x="2266290" y="1009977"/>
                  </a:lnTo>
                  <a:lnTo>
                    <a:pt x="2266925" y="1007439"/>
                  </a:lnTo>
                  <a:lnTo>
                    <a:pt x="2267559" y="1004584"/>
                  </a:lnTo>
                  <a:lnTo>
                    <a:pt x="2267877" y="1001730"/>
                  </a:lnTo>
                  <a:lnTo>
                    <a:pt x="2267877" y="998875"/>
                  </a:lnTo>
                  <a:lnTo>
                    <a:pt x="2268194" y="989993"/>
                  </a:lnTo>
                  <a:lnTo>
                    <a:pt x="2269463" y="976354"/>
                  </a:lnTo>
                  <a:lnTo>
                    <a:pt x="2272002" y="959225"/>
                  </a:lnTo>
                  <a:lnTo>
                    <a:pt x="2274858" y="939559"/>
                  </a:lnTo>
                  <a:lnTo>
                    <a:pt x="2278349" y="917356"/>
                  </a:lnTo>
                  <a:lnTo>
                    <a:pt x="2282792" y="894518"/>
                  </a:lnTo>
                  <a:lnTo>
                    <a:pt x="2287552" y="871362"/>
                  </a:lnTo>
                  <a:lnTo>
                    <a:pt x="2292947" y="848524"/>
                  </a:lnTo>
                  <a:lnTo>
                    <a:pt x="2295803" y="837740"/>
                  </a:lnTo>
                  <a:lnTo>
                    <a:pt x="2299294" y="826321"/>
                  </a:lnTo>
                  <a:lnTo>
                    <a:pt x="2303102" y="814267"/>
                  </a:lnTo>
                  <a:lnTo>
                    <a:pt x="2307228" y="802214"/>
                  </a:lnTo>
                  <a:lnTo>
                    <a:pt x="2311988" y="790478"/>
                  </a:lnTo>
                  <a:lnTo>
                    <a:pt x="2317066" y="778424"/>
                  </a:lnTo>
                  <a:lnTo>
                    <a:pt x="2322778" y="767005"/>
                  </a:lnTo>
                  <a:lnTo>
                    <a:pt x="2328490" y="755903"/>
                  </a:lnTo>
                  <a:lnTo>
                    <a:pt x="2335155" y="745119"/>
                  </a:lnTo>
                  <a:lnTo>
                    <a:pt x="2338328" y="740361"/>
                  </a:lnTo>
                  <a:lnTo>
                    <a:pt x="2341819" y="735286"/>
                  </a:lnTo>
                  <a:lnTo>
                    <a:pt x="2345310" y="731162"/>
                  </a:lnTo>
                  <a:lnTo>
                    <a:pt x="2349435" y="726721"/>
                  </a:lnTo>
                  <a:lnTo>
                    <a:pt x="2352926" y="722915"/>
                  </a:lnTo>
                  <a:lnTo>
                    <a:pt x="2356734" y="719109"/>
                  </a:lnTo>
                  <a:lnTo>
                    <a:pt x="2361177" y="715620"/>
                  </a:lnTo>
                  <a:lnTo>
                    <a:pt x="2364986" y="712765"/>
                  </a:lnTo>
                  <a:lnTo>
                    <a:pt x="2369428" y="709910"/>
                  </a:lnTo>
                  <a:lnTo>
                    <a:pt x="2373871" y="707690"/>
                  </a:lnTo>
                  <a:lnTo>
                    <a:pt x="2378632" y="705787"/>
                  </a:lnTo>
                  <a:lnTo>
                    <a:pt x="2383392" y="704518"/>
                  </a:lnTo>
                  <a:lnTo>
                    <a:pt x="2387835" y="703566"/>
                  </a:lnTo>
                  <a:lnTo>
                    <a:pt x="2392912" y="702615"/>
                  </a:lnTo>
                  <a:lnTo>
                    <a:pt x="2397673" y="711179"/>
                  </a:lnTo>
                  <a:lnTo>
                    <a:pt x="2403067" y="721012"/>
                  </a:lnTo>
                  <a:lnTo>
                    <a:pt x="2407828" y="730845"/>
                  </a:lnTo>
                  <a:lnTo>
                    <a:pt x="2412588" y="741312"/>
                  </a:lnTo>
                  <a:lnTo>
                    <a:pt x="2417031" y="751780"/>
                  </a:lnTo>
                  <a:lnTo>
                    <a:pt x="2420839" y="762564"/>
                  </a:lnTo>
                  <a:lnTo>
                    <a:pt x="2424012" y="773349"/>
                  </a:lnTo>
                  <a:lnTo>
                    <a:pt x="2425282" y="778424"/>
                  </a:lnTo>
                  <a:lnTo>
                    <a:pt x="2426551" y="783817"/>
                  </a:lnTo>
                  <a:lnTo>
                    <a:pt x="2427503" y="787940"/>
                  </a:lnTo>
                  <a:lnTo>
                    <a:pt x="2429090" y="792381"/>
                  </a:lnTo>
                  <a:lnTo>
                    <a:pt x="2431312" y="796187"/>
                  </a:lnTo>
                  <a:lnTo>
                    <a:pt x="2434168" y="800311"/>
                  </a:lnTo>
                  <a:lnTo>
                    <a:pt x="2437659" y="803800"/>
                  </a:lnTo>
                  <a:lnTo>
                    <a:pt x="2441149" y="807606"/>
                  </a:lnTo>
                  <a:lnTo>
                    <a:pt x="2445592" y="810778"/>
                  </a:lnTo>
                  <a:lnTo>
                    <a:pt x="2449718" y="813633"/>
                  </a:lnTo>
                  <a:lnTo>
                    <a:pt x="2454795" y="816805"/>
                  </a:lnTo>
                  <a:lnTo>
                    <a:pt x="2459873" y="819342"/>
                  </a:lnTo>
                  <a:lnTo>
                    <a:pt x="2465585" y="821880"/>
                  </a:lnTo>
                  <a:lnTo>
                    <a:pt x="2471298" y="824100"/>
                  </a:lnTo>
                  <a:lnTo>
                    <a:pt x="2477010" y="826321"/>
                  </a:lnTo>
                  <a:lnTo>
                    <a:pt x="2483357" y="828224"/>
                  </a:lnTo>
                  <a:lnTo>
                    <a:pt x="2489704" y="830127"/>
                  </a:lnTo>
                  <a:lnTo>
                    <a:pt x="2496051" y="831396"/>
                  </a:lnTo>
                  <a:lnTo>
                    <a:pt x="2508745" y="834251"/>
                  </a:lnTo>
                  <a:lnTo>
                    <a:pt x="2522073" y="836154"/>
                  </a:lnTo>
                  <a:lnTo>
                    <a:pt x="2534450" y="837105"/>
                  </a:lnTo>
                  <a:lnTo>
                    <a:pt x="2546192" y="837740"/>
                  </a:lnTo>
                  <a:lnTo>
                    <a:pt x="2557617" y="837423"/>
                  </a:lnTo>
                  <a:lnTo>
                    <a:pt x="2562694" y="836788"/>
                  </a:lnTo>
                  <a:lnTo>
                    <a:pt x="2567772" y="836154"/>
                  </a:lnTo>
                  <a:lnTo>
                    <a:pt x="2571897" y="835519"/>
                  </a:lnTo>
                  <a:lnTo>
                    <a:pt x="2576340" y="834568"/>
                  </a:lnTo>
                  <a:lnTo>
                    <a:pt x="2579831" y="833616"/>
                  </a:lnTo>
                  <a:lnTo>
                    <a:pt x="2583322" y="832030"/>
                  </a:lnTo>
                  <a:lnTo>
                    <a:pt x="2589669" y="828541"/>
                  </a:lnTo>
                  <a:lnTo>
                    <a:pt x="2597920" y="823466"/>
                  </a:lnTo>
                  <a:lnTo>
                    <a:pt x="2607440" y="817439"/>
                  </a:lnTo>
                  <a:lnTo>
                    <a:pt x="2618548" y="810461"/>
                  </a:lnTo>
                  <a:lnTo>
                    <a:pt x="2641714" y="794284"/>
                  </a:lnTo>
                  <a:lnTo>
                    <a:pt x="2666785" y="777473"/>
                  </a:lnTo>
                  <a:lnTo>
                    <a:pt x="2679796" y="769226"/>
                  </a:lnTo>
                  <a:lnTo>
                    <a:pt x="2691855" y="761296"/>
                  </a:lnTo>
                  <a:lnTo>
                    <a:pt x="2703915" y="754000"/>
                  </a:lnTo>
                  <a:lnTo>
                    <a:pt x="2715022" y="747656"/>
                  </a:lnTo>
                  <a:lnTo>
                    <a:pt x="2725177" y="742264"/>
                  </a:lnTo>
                  <a:lnTo>
                    <a:pt x="2729937" y="740361"/>
                  </a:lnTo>
                  <a:lnTo>
                    <a:pt x="2734380" y="738458"/>
                  </a:lnTo>
                  <a:lnTo>
                    <a:pt x="2738506" y="736872"/>
                  </a:lnTo>
                  <a:lnTo>
                    <a:pt x="2741996" y="735920"/>
                  </a:lnTo>
                  <a:lnTo>
                    <a:pt x="2745170" y="735286"/>
                  </a:lnTo>
                  <a:lnTo>
                    <a:pt x="2748343" y="735286"/>
                  </a:lnTo>
                  <a:lnTo>
                    <a:pt x="2752786" y="735286"/>
                  </a:lnTo>
                  <a:lnTo>
                    <a:pt x="2756277" y="734969"/>
                  </a:lnTo>
                  <a:lnTo>
                    <a:pt x="2758499" y="734017"/>
                  </a:lnTo>
                  <a:lnTo>
                    <a:pt x="2759451" y="733383"/>
                  </a:lnTo>
                  <a:lnTo>
                    <a:pt x="2760085" y="732748"/>
                  </a:lnTo>
                  <a:lnTo>
                    <a:pt x="2760720" y="731479"/>
                  </a:lnTo>
                  <a:lnTo>
                    <a:pt x="2760720" y="729576"/>
                  </a:lnTo>
                  <a:lnTo>
                    <a:pt x="2760403" y="727356"/>
                  </a:lnTo>
                  <a:lnTo>
                    <a:pt x="2759768" y="725453"/>
                  </a:lnTo>
                  <a:lnTo>
                    <a:pt x="2758499" y="721012"/>
                  </a:lnTo>
                  <a:lnTo>
                    <a:pt x="2757864" y="718474"/>
                  </a:lnTo>
                  <a:lnTo>
                    <a:pt x="2757864" y="716571"/>
                  </a:lnTo>
                  <a:lnTo>
                    <a:pt x="2758499" y="714668"/>
                  </a:lnTo>
                  <a:lnTo>
                    <a:pt x="2758816" y="713716"/>
                  </a:lnTo>
                  <a:lnTo>
                    <a:pt x="2759768" y="713082"/>
                  </a:lnTo>
                  <a:lnTo>
                    <a:pt x="2760403" y="712130"/>
                  </a:lnTo>
                  <a:lnTo>
                    <a:pt x="2761672" y="711179"/>
                  </a:lnTo>
                  <a:lnTo>
                    <a:pt x="2765163" y="710227"/>
                  </a:lnTo>
                  <a:lnTo>
                    <a:pt x="2779761" y="706738"/>
                  </a:lnTo>
                  <a:lnTo>
                    <a:pt x="2803880" y="701029"/>
                  </a:lnTo>
                  <a:lnTo>
                    <a:pt x="2818478" y="697857"/>
                  </a:lnTo>
                  <a:lnTo>
                    <a:pt x="2834028" y="694368"/>
                  </a:lnTo>
                  <a:lnTo>
                    <a:pt x="2849578" y="691513"/>
                  </a:lnTo>
                  <a:lnTo>
                    <a:pt x="2865445" y="688975"/>
                  </a:lnTo>
                  <a:close/>
                  <a:moveTo>
                    <a:pt x="334988" y="0"/>
                  </a:moveTo>
                  <a:lnTo>
                    <a:pt x="329903" y="6036"/>
                  </a:lnTo>
                  <a:lnTo>
                    <a:pt x="325136" y="13343"/>
                  </a:lnTo>
                  <a:lnTo>
                    <a:pt x="320368" y="21286"/>
                  </a:lnTo>
                  <a:lnTo>
                    <a:pt x="316236" y="29863"/>
                  </a:lnTo>
                  <a:lnTo>
                    <a:pt x="314329" y="33993"/>
                  </a:lnTo>
                  <a:lnTo>
                    <a:pt x="312423" y="38759"/>
                  </a:lnTo>
                  <a:lnTo>
                    <a:pt x="310833" y="43842"/>
                  </a:lnTo>
                  <a:lnTo>
                    <a:pt x="309244" y="48925"/>
                  </a:lnTo>
                  <a:lnTo>
                    <a:pt x="307973" y="54008"/>
                  </a:lnTo>
                  <a:lnTo>
                    <a:pt x="307019" y="59409"/>
                  </a:lnTo>
                  <a:lnTo>
                    <a:pt x="306384" y="64810"/>
                  </a:lnTo>
                  <a:lnTo>
                    <a:pt x="305748" y="70846"/>
                  </a:lnTo>
                  <a:lnTo>
                    <a:pt x="304795" y="83236"/>
                  </a:lnTo>
                  <a:lnTo>
                    <a:pt x="304477" y="96579"/>
                  </a:lnTo>
                  <a:lnTo>
                    <a:pt x="304477" y="110558"/>
                  </a:lnTo>
                  <a:lnTo>
                    <a:pt x="304795" y="125489"/>
                  </a:lnTo>
                  <a:lnTo>
                    <a:pt x="305430" y="140739"/>
                  </a:lnTo>
                  <a:lnTo>
                    <a:pt x="306702" y="156306"/>
                  </a:lnTo>
                  <a:lnTo>
                    <a:pt x="307973" y="171873"/>
                  </a:lnTo>
                  <a:lnTo>
                    <a:pt x="309880" y="187440"/>
                  </a:lnTo>
                  <a:lnTo>
                    <a:pt x="312105" y="202689"/>
                  </a:lnTo>
                  <a:lnTo>
                    <a:pt x="314965" y="217620"/>
                  </a:lnTo>
                  <a:lnTo>
                    <a:pt x="318143" y="231599"/>
                  </a:lnTo>
                  <a:lnTo>
                    <a:pt x="321957" y="245260"/>
                  </a:lnTo>
                  <a:lnTo>
                    <a:pt x="325771" y="257650"/>
                  </a:lnTo>
                  <a:lnTo>
                    <a:pt x="327996" y="263686"/>
                  </a:lnTo>
                  <a:lnTo>
                    <a:pt x="330539" y="269087"/>
                  </a:lnTo>
                  <a:lnTo>
                    <a:pt x="332763" y="274170"/>
                  </a:lnTo>
                  <a:lnTo>
                    <a:pt x="335306" y="279253"/>
                  </a:lnTo>
                  <a:lnTo>
                    <a:pt x="337849" y="283701"/>
                  </a:lnTo>
                  <a:lnTo>
                    <a:pt x="340709" y="287831"/>
                  </a:lnTo>
                  <a:lnTo>
                    <a:pt x="343569" y="291643"/>
                  </a:lnTo>
                  <a:lnTo>
                    <a:pt x="346430" y="295138"/>
                  </a:lnTo>
                  <a:lnTo>
                    <a:pt x="349926" y="298632"/>
                  </a:lnTo>
                  <a:lnTo>
                    <a:pt x="353104" y="301492"/>
                  </a:lnTo>
                  <a:lnTo>
                    <a:pt x="356600" y="304669"/>
                  </a:lnTo>
                  <a:lnTo>
                    <a:pt x="360096" y="307210"/>
                  </a:lnTo>
                  <a:lnTo>
                    <a:pt x="363592" y="309752"/>
                  </a:lnTo>
                  <a:lnTo>
                    <a:pt x="367406" y="311975"/>
                  </a:lnTo>
                  <a:lnTo>
                    <a:pt x="371220" y="314199"/>
                  </a:lnTo>
                  <a:lnTo>
                    <a:pt x="375352" y="316423"/>
                  </a:lnTo>
                  <a:lnTo>
                    <a:pt x="383298" y="319600"/>
                  </a:lnTo>
                  <a:lnTo>
                    <a:pt x="391879" y="322777"/>
                  </a:lnTo>
                  <a:lnTo>
                    <a:pt x="400460" y="325001"/>
                  </a:lnTo>
                  <a:lnTo>
                    <a:pt x="409359" y="326589"/>
                  </a:lnTo>
                  <a:lnTo>
                    <a:pt x="418258" y="327860"/>
                  </a:lnTo>
                  <a:lnTo>
                    <a:pt x="427475" y="328813"/>
                  </a:lnTo>
                  <a:lnTo>
                    <a:pt x="436692" y="329766"/>
                  </a:lnTo>
                  <a:lnTo>
                    <a:pt x="445591" y="330084"/>
                  </a:lnTo>
                  <a:lnTo>
                    <a:pt x="454808" y="330084"/>
                  </a:lnTo>
                  <a:lnTo>
                    <a:pt x="472607" y="329766"/>
                  </a:lnTo>
                  <a:lnTo>
                    <a:pt x="490405" y="328496"/>
                  </a:lnTo>
                  <a:lnTo>
                    <a:pt x="511381" y="326907"/>
                  </a:lnTo>
                  <a:lnTo>
                    <a:pt x="533947" y="325001"/>
                  </a:lnTo>
                  <a:lnTo>
                    <a:pt x="556512" y="323095"/>
                  </a:lnTo>
                  <a:lnTo>
                    <a:pt x="596241" y="318965"/>
                  </a:lnTo>
                  <a:lnTo>
                    <a:pt x="620395" y="316423"/>
                  </a:lnTo>
                  <a:lnTo>
                    <a:pt x="622938" y="316105"/>
                  </a:lnTo>
                  <a:lnTo>
                    <a:pt x="631519" y="329766"/>
                  </a:lnTo>
                  <a:lnTo>
                    <a:pt x="641054" y="344698"/>
                  </a:lnTo>
                  <a:lnTo>
                    <a:pt x="653131" y="363760"/>
                  </a:lnTo>
                  <a:lnTo>
                    <a:pt x="665844" y="385680"/>
                  </a:lnTo>
                  <a:lnTo>
                    <a:pt x="679511" y="409507"/>
                  </a:lnTo>
                  <a:lnTo>
                    <a:pt x="692542" y="433334"/>
                  </a:lnTo>
                  <a:lnTo>
                    <a:pt x="698898" y="445407"/>
                  </a:lnTo>
                  <a:lnTo>
                    <a:pt x="704619" y="456844"/>
                  </a:lnTo>
                  <a:lnTo>
                    <a:pt x="701123" y="453667"/>
                  </a:lnTo>
                  <a:lnTo>
                    <a:pt x="700170" y="452396"/>
                  </a:lnTo>
                  <a:lnTo>
                    <a:pt x="699852" y="451443"/>
                  </a:lnTo>
                  <a:lnTo>
                    <a:pt x="699534" y="450808"/>
                  </a:lnTo>
                  <a:lnTo>
                    <a:pt x="699852" y="451761"/>
                  </a:lnTo>
                  <a:lnTo>
                    <a:pt x="700487" y="455891"/>
                  </a:lnTo>
                  <a:lnTo>
                    <a:pt x="702077" y="463515"/>
                  </a:lnTo>
                  <a:lnTo>
                    <a:pt x="703983" y="473999"/>
                  </a:lnTo>
                  <a:lnTo>
                    <a:pt x="705890" y="487025"/>
                  </a:lnTo>
                  <a:lnTo>
                    <a:pt x="707162" y="501321"/>
                  </a:lnTo>
                  <a:lnTo>
                    <a:pt x="707797" y="508946"/>
                  </a:lnTo>
                  <a:lnTo>
                    <a:pt x="708115" y="516888"/>
                  </a:lnTo>
                  <a:lnTo>
                    <a:pt x="708115" y="525148"/>
                  </a:lnTo>
                  <a:lnTo>
                    <a:pt x="708115" y="533090"/>
                  </a:lnTo>
                  <a:lnTo>
                    <a:pt x="707480" y="549610"/>
                  </a:lnTo>
                  <a:lnTo>
                    <a:pt x="707480" y="565495"/>
                  </a:lnTo>
                  <a:lnTo>
                    <a:pt x="707480" y="580427"/>
                  </a:lnTo>
                  <a:lnTo>
                    <a:pt x="708433" y="595041"/>
                  </a:lnTo>
                  <a:lnTo>
                    <a:pt x="709069" y="601712"/>
                  </a:lnTo>
                  <a:lnTo>
                    <a:pt x="709704" y="608066"/>
                  </a:lnTo>
                  <a:lnTo>
                    <a:pt x="710658" y="613784"/>
                  </a:lnTo>
                  <a:lnTo>
                    <a:pt x="712247" y="619503"/>
                  </a:lnTo>
                  <a:lnTo>
                    <a:pt x="713836" y="624586"/>
                  </a:lnTo>
                  <a:lnTo>
                    <a:pt x="715425" y="629351"/>
                  </a:lnTo>
                  <a:lnTo>
                    <a:pt x="717332" y="633164"/>
                  </a:lnTo>
                  <a:lnTo>
                    <a:pt x="719557" y="636658"/>
                  </a:lnTo>
                  <a:lnTo>
                    <a:pt x="722417" y="640153"/>
                  </a:lnTo>
                  <a:lnTo>
                    <a:pt x="724324" y="644601"/>
                  </a:lnTo>
                  <a:lnTo>
                    <a:pt x="726231" y="649048"/>
                  </a:lnTo>
                  <a:lnTo>
                    <a:pt x="727820" y="654449"/>
                  </a:lnTo>
                  <a:lnTo>
                    <a:pt x="729409" y="660168"/>
                  </a:lnTo>
                  <a:lnTo>
                    <a:pt x="730681" y="665886"/>
                  </a:lnTo>
                  <a:lnTo>
                    <a:pt x="732270" y="678276"/>
                  </a:lnTo>
                  <a:lnTo>
                    <a:pt x="733541" y="690349"/>
                  </a:lnTo>
                  <a:lnTo>
                    <a:pt x="734495" y="701468"/>
                  </a:lnTo>
                  <a:lnTo>
                    <a:pt x="734813" y="711316"/>
                  </a:lnTo>
                  <a:lnTo>
                    <a:pt x="734813" y="718306"/>
                  </a:lnTo>
                  <a:lnTo>
                    <a:pt x="735130" y="721800"/>
                  </a:lnTo>
                  <a:lnTo>
                    <a:pt x="735448" y="724977"/>
                  </a:lnTo>
                  <a:lnTo>
                    <a:pt x="736402" y="728472"/>
                  </a:lnTo>
                  <a:lnTo>
                    <a:pt x="737991" y="732920"/>
                  </a:lnTo>
                  <a:lnTo>
                    <a:pt x="741169" y="741180"/>
                  </a:lnTo>
                  <a:lnTo>
                    <a:pt x="744983" y="750075"/>
                  </a:lnTo>
                  <a:lnTo>
                    <a:pt x="749432" y="758335"/>
                  </a:lnTo>
                  <a:lnTo>
                    <a:pt x="753882" y="765642"/>
                  </a:lnTo>
                  <a:lnTo>
                    <a:pt x="758014" y="771361"/>
                  </a:lnTo>
                  <a:lnTo>
                    <a:pt x="759921" y="773902"/>
                  </a:lnTo>
                  <a:lnTo>
                    <a:pt x="761510" y="775173"/>
                  </a:lnTo>
                  <a:lnTo>
                    <a:pt x="764052" y="776761"/>
                  </a:lnTo>
                  <a:lnTo>
                    <a:pt x="767866" y="778985"/>
                  </a:lnTo>
                  <a:lnTo>
                    <a:pt x="779626" y="785339"/>
                  </a:lnTo>
                  <a:lnTo>
                    <a:pt x="812362" y="802177"/>
                  </a:lnTo>
                  <a:lnTo>
                    <a:pt x="829842" y="811390"/>
                  </a:lnTo>
                  <a:lnTo>
                    <a:pt x="846051" y="820603"/>
                  </a:lnTo>
                  <a:lnTo>
                    <a:pt x="853044" y="825051"/>
                  </a:lnTo>
                  <a:lnTo>
                    <a:pt x="858764" y="828863"/>
                  </a:lnTo>
                  <a:lnTo>
                    <a:pt x="863532" y="832040"/>
                  </a:lnTo>
                  <a:lnTo>
                    <a:pt x="866710" y="835535"/>
                  </a:lnTo>
                  <a:lnTo>
                    <a:pt x="869571" y="838076"/>
                  </a:lnTo>
                  <a:lnTo>
                    <a:pt x="873067" y="840935"/>
                  </a:lnTo>
                  <a:lnTo>
                    <a:pt x="880694" y="846972"/>
                  </a:lnTo>
                  <a:lnTo>
                    <a:pt x="889594" y="853961"/>
                  </a:lnTo>
                  <a:lnTo>
                    <a:pt x="893725" y="857456"/>
                  </a:lnTo>
                  <a:lnTo>
                    <a:pt x="898493" y="861586"/>
                  </a:lnTo>
                  <a:lnTo>
                    <a:pt x="902307" y="865716"/>
                  </a:lnTo>
                  <a:lnTo>
                    <a:pt x="906438" y="870481"/>
                  </a:lnTo>
                  <a:lnTo>
                    <a:pt x="909934" y="875564"/>
                  </a:lnTo>
                  <a:lnTo>
                    <a:pt x="913113" y="881283"/>
                  </a:lnTo>
                  <a:lnTo>
                    <a:pt x="914384" y="884142"/>
                  </a:lnTo>
                  <a:lnTo>
                    <a:pt x="915655" y="887319"/>
                  </a:lnTo>
                  <a:lnTo>
                    <a:pt x="916609" y="890496"/>
                  </a:lnTo>
                  <a:lnTo>
                    <a:pt x="917244" y="893673"/>
                  </a:lnTo>
                  <a:lnTo>
                    <a:pt x="917880" y="897485"/>
                  </a:lnTo>
                  <a:lnTo>
                    <a:pt x="918198" y="900980"/>
                  </a:lnTo>
                  <a:lnTo>
                    <a:pt x="918516" y="904792"/>
                  </a:lnTo>
                  <a:lnTo>
                    <a:pt x="918516" y="908604"/>
                  </a:lnTo>
                  <a:lnTo>
                    <a:pt x="916926" y="952128"/>
                  </a:lnTo>
                  <a:lnTo>
                    <a:pt x="918833" y="954352"/>
                  </a:lnTo>
                  <a:lnTo>
                    <a:pt x="921376" y="957211"/>
                  </a:lnTo>
                  <a:lnTo>
                    <a:pt x="923601" y="961024"/>
                  </a:lnTo>
                  <a:lnTo>
                    <a:pt x="926143" y="966107"/>
                  </a:lnTo>
                  <a:lnTo>
                    <a:pt x="927097" y="968648"/>
                  </a:lnTo>
                  <a:lnTo>
                    <a:pt x="928050" y="971825"/>
                  </a:lnTo>
                  <a:lnTo>
                    <a:pt x="929322" y="975320"/>
                  </a:lnTo>
                  <a:lnTo>
                    <a:pt x="929957" y="979132"/>
                  </a:lnTo>
                  <a:lnTo>
                    <a:pt x="930275" y="983262"/>
                  </a:lnTo>
                  <a:lnTo>
                    <a:pt x="930275" y="987075"/>
                  </a:lnTo>
                  <a:lnTo>
                    <a:pt x="930275" y="988345"/>
                  </a:lnTo>
                  <a:lnTo>
                    <a:pt x="929957" y="989298"/>
                  </a:lnTo>
                  <a:lnTo>
                    <a:pt x="929322" y="990887"/>
                  </a:lnTo>
                  <a:lnTo>
                    <a:pt x="928050" y="991840"/>
                  </a:lnTo>
                  <a:lnTo>
                    <a:pt x="925508" y="994064"/>
                  </a:lnTo>
                  <a:lnTo>
                    <a:pt x="922330" y="996605"/>
                  </a:lnTo>
                  <a:lnTo>
                    <a:pt x="917880" y="999147"/>
                  </a:lnTo>
                  <a:lnTo>
                    <a:pt x="912795" y="1001371"/>
                  </a:lnTo>
                  <a:lnTo>
                    <a:pt x="906756" y="1003912"/>
                  </a:lnTo>
                  <a:lnTo>
                    <a:pt x="899764" y="1006454"/>
                  </a:lnTo>
                  <a:lnTo>
                    <a:pt x="892454" y="1008995"/>
                  </a:lnTo>
                  <a:lnTo>
                    <a:pt x="884508" y="1011537"/>
                  </a:lnTo>
                  <a:lnTo>
                    <a:pt x="866710" y="1016302"/>
                  </a:lnTo>
                  <a:lnTo>
                    <a:pt x="847005" y="1020750"/>
                  </a:lnTo>
                  <a:lnTo>
                    <a:pt x="825711" y="1025516"/>
                  </a:lnTo>
                  <a:lnTo>
                    <a:pt x="802827" y="1029328"/>
                  </a:lnTo>
                  <a:lnTo>
                    <a:pt x="779308" y="1032822"/>
                  </a:lnTo>
                  <a:lnTo>
                    <a:pt x="755789" y="1035999"/>
                  </a:lnTo>
                  <a:lnTo>
                    <a:pt x="731634" y="1038541"/>
                  </a:lnTo>
                  <a:lnTo>
                    <a:pt x="707797" y="1040129"/>
                  </a:lnTo>
                  <a:lnTo>
                    <a:pt x="684914" y="1041083"/>
                  </a:lnTo>
                  <a:lnTo>
                    <a:pt x="674108" y="1041400"/>
                  </a:lnTo>
                  <a:lnTo>
                    <a:pt x="663302" y="1041400"/>
                  </a:lnTo>
                  <a:lnTo>
                    <a:pt x="653131" y="1041083"/>
                  </a:lnTo>
                  <a:lnTo>
                    <a:pt x="643279" y="1040447"/>
                  </a:lnTo>
                  <a:lnTo>
                    <a:pt x="633108" y="1039812"/>
                  </a:lnTo>
                  <a:lnTo>
                    <a:pt x="622938" y="1038859"/>
                  </a:lnTo>
                  <a:lnTo>
                    <a:pt x="612768" y="1037588"/>
                  </a:lnTo>
                  <a:lnTo>
                    <a:pt x="602279" y="1036317"/>
                  </a:lnTo>
                  <a:lnTo>
                    <a:pt x="580985" y="1032505"/>
                  </a:lnTo>
                  <a:lnTo>
                    <a:pt x="559373" y="1028375"/>
                  </a:lnTo>
                  <a:lnTo>
                    <a:pt x="537443" y="1022974"/>
                  </a:lnTo>
                  <a:lnTo>
                    <a:pt x="526637" y="1020115"/>
                  </a:lnTo>
                  <a:lnTo>
                    <a:pt x="515831" y="1017255"/>
                  </a:lnTo>
                  <a:lnTo>
                    <a:pt x="505343" y="1013761"/>
                  </a:lnTo>
                  <a:lnTo>
                    <a:pt x="494219" y="1010266"/>
                  </a:lnTo>
                  <a:lnTo>
                    <a:pt x="484048" y="1006454"/>
                  </a:lnTo>
                  <a:lnTo>
                    <a:pt x="473560" y="1002642"/>
                  </a:lnTo>
                  <a:lnTo>
                    <a:pt x="463707" y="998829"/>
                  </a:lnTo>
                  <a:lnTo>
                    <a:pt x="453855" y="994699"/>
                  </a:lnTo>
                  <a:lnTo>
                    <a:pt x="444002" y="990252"/>
                  </a:lnTo>
                  <a:lnTo>
                    <a:pt x="434785" y="985804"/>
                  </a:lnTo>
                  <a:lnTo>
                    <a:pt x="425886" y="981356"/>
                  </a:lnTo>
                  <a:lnTo>
                    <a:pt x="417305" y="976591"/>
                  </a:lnTo>
                  <a:lnTo>
                    <a:pt x="408724" y="971508"/>
                  </a:lnTo>
                  <a:lnTo>
                    <a:pt x="400778" y="966425"/>
                  </a:lnTo>
                  <a:lnTo>
                    <a:pt x="393468" y="961341"/>
                  </a:lnTo>
                  <a:lnTo>
                    <a:pt x="386476" y="956258"/>
                  </a:lnTo>
                  <a:lnTo>
                    <a:pt x="379802" y="950858"/>
                  </a:lnTo>
                  <a:lnTo>
                    <a:pt x="374081" y="945139"/>
                  </a:lnTo>
                  <a:lnTo>
                    <a:pt x="368360" y="939738"/>
                  </a:lnTo>
                  <a:lnTo>
                    <a:pt x="363592" y="934020"/>
                  </a:lnTo>
                  <a:lnTo>
                    <a:pt x="359461" y="927984"/>
                  </a:lnTo>
                  <a:lnTo>
                    <a:pt x="355647" y="922265"/>
                  </a:lnTo>
                  <a:lnTo>
                    <a:pt x="352469" y="916229"/>
                  </a:lnTo>
                  <a:lnTo>
                    <a:pt x="349608" y="909557"/>
                  </a:lnTo>
                  <a:lnTo>
                    <a:pt x="346430" y="903203"/>
                  </a:lnTo>
                  <a:lnTo>
                    <a:pt x="343887" y="896214"/>
                  </a:lnTo>
                  <a:lnTo>
                    <a:pt x="341345" y="889225"/>
                  </a:lnTo>
                  <a:lnTo>
                    <a:pt x="339120" y="881918"/>
                  </a:lnTo>
                  <a:lnTo>
                    <a:pt x="334670" y="866986"/>
                  </a:lnTo>
                  <a:lnTo>
                    <a:pt x="331174" y="851737"/>
                  </a:lnTo>
                  <a:lnTo>
                    <a:pt x="327678" y="836170"/>
                  </a:lnTo>
                  <a:lnTo>
                    <a:pt x="324818" y="820285"/>
                  </a:lnTo>
                  <a:lnTo>
                    <a:pt x="322275" y="804718"/>
                  </a:lnTo>
                  <a:lnTo>
                    <a:pt x="317826" y="775173"/>
                  </a:lnTo>
                  <a:lnTo>
                    <a:pt x="314329" y="748487"/>
                  </a:lnTo>
                  <a:lnTo>
                    <a:pt x="312423" y="736414"/>
                  </a:lnTo>
                  <a:lnTo>
                    <a:pt x="310833" y="726248"/>
                  </a:lnTo>
                  <a:lnTo>
                    <a:pt x="308926" y="717353"/>
                  </a:lnTo>
                  <a:lnTo>
                    <a:pt x="307337" y="710046"/>
                  </a:lnTo>
                  <a:lnTo>
                    <a:pt x="304795" y="702739"/>
                  </a:lnTo>
                  <a:lnTo>
                    <a:pt x="300663" y="693526"/>
                  </a:lnTo>
                  <a:lnTo>
                    <a:pt x="295896" y="682724"/>
                  </a:lnTo>
                  <a:lnTo>
                    <a:pt x="289857" y="670652"/>
                  </a:lnTo>
                  <a:lnTo>
                    <a:pt x="275873" y="643648"/>
                  </a:lnTo>
                  <a:lnTo>
                    <a:pt x="260617" y="615691"/>
                  </a:lnTo>
                  <a:lnTo>
                    <a:pt x="246315" y="589322"/>
                  </a:lnTo>
                  <a:lnTo>
                    <a:pt x="233920" y="567401"/>
                  </a:lnTo>
                  <a:lnTo>
                    <a:pt x="222160" y="546433"/>
                  </a:lnTo>
                  <a:lnTo>
                    <a:pt x="163362" y="575026"/>
                  </a:lnTo>
                  <a:lnTo>
                    <a:pt x="142386" y="550246"/>
                  </a:lnTo>
                  <a:lnTo>
                    <a:pt x="119820" y="523877"/>
                  </a:lnTo>
                  <a:lnTo>
                    <a:pt x="93759" y="492425"/>
                  </a:lnTo>
                  <a:lnTo>
                    <a:pt x="80410" y="475588"/>
                  </a:lnTo>
                  <a:lnTo>
                    <a:pt x="67061" y="458750"/>
                  </a:lnTo>
                  <a:lnTo>
                    <a:pt x="54348" y="442230"/>
                  </a:lnTo>
                  <a:lnTo>
                    <a:pt x="42271" y="426345"/>
                  </a:lnTo>
                  <a:lnTo>
                    <a:pt x="31783" y="411414"/>
                  </a:lnTo>
                  <a:lnTo>
                    <a:pt x="22884" y="397753"/>
                  </a:lnTo>
                  <a:lnTo>
                    <a:pt x="19387" y="391717"/>
                  </a:lnTo>
                  <a:lnTo>
                    <a:pt x="15891" y="385998"/>
                  </a:lnTo>
                  <a:lnTo>
                    <a:pt x="13349" y="380597"/>
                  </a:lnTo>
                  <a:lnTo>
                    <a:pt x="11760" y="376150"/>
                  </a:lnTo>
                  <a:lnTo>
                    <a:pt x="8581" y="367572"/>
                  </a:lnTo>
                  <a:lnTo>
                    <a:pt x="6039" y="358994"/>
                  </a:lnTo>
                  <a:lnTo>
                    <a:pt x="4132" y="350099"/>
                  </a:lnTo>
                  <a:lnTo>
                    <a:pt x="2543" y="341203"/>
                  </a:lnTo>
                  <a:lnTo>
                    <a:pt x="1271" y="332308"/>
                  </a:lnTo>
                  <a:lnTo>
                    <a:pt x="318" y="323730"/>
                  </a:lnTo>
                  <a:lnTo>
                    <a:pt x="0" y="315152"/>
                  </a:lnTo>
                  <a:lnTo>
                    <a:pt x="318" y="306575"/>
                  </a:lnTo>
                  <a:lnTo>
                    <a:pt x="1271" y="298315"/>
                  </a:lnTo>
                  <a:lnTo>
                    <a:pt x="2543" y="290690"/>
                  </a:lnTo>
                  <a:lnTo>
                    <a:pt x="4132" y="283065"/>
                  </a:lnTo>
                  <a:lnTo>
                    <a:pt x="6357" y="276076"/>
                  </a:lnTo>
                  <a:lnTo>
                    <a:pt x="9217" y="270040"/>
                  </a:lnTo>
                  <a:lnTo>
                    <a:pt x="11124" y="266863"/>
                  </a:lnTo>
                  <a:lnTo>
                    <a:pt x="12713" y="264004"/>
                  </a:lnTo>
                  <a:lnTo>
                    <a:pt x="14620" y="261462"/>
                  </a:lnTo>
                  <a:lnTo>
                    <a:pt x="16845" y="258603"/>
                  </a:lnTo>
                  <a:lnTo>
                    <a:pt x="19387" y="256379"/>
                  </a:lnTo>
                  <a:lnTo>
                    <a:pt x="21612" y="254473"/>
                  </a:lnTo>
                  <a:lnTo>
                    <a:pt x="32418" y="245260"/>
                  </a:lnTo>
                  <a:lnTo>
                    <a:pt x="44814" y="234458"/>
                  </a:lnTo>
                  <a:lnTo>
                    <a:pt x="70875" y="210949"/>
                  </a:lnTo>
                  <a:lnTo>
                    <a:pt x="83270" y="199830"/>
                  </a:lnTo>
                  <a:lnTo>
                    <a:pt x="94394" y="189981"/>
                  </a:lnTo>
                  <a:lnTo>
                    <a:pt x="103611" y="182356"/>
                  </a:lnTo>
                  <a:lnTo>
                    <a:pt x="107425" y="179497"/>
                  </a:lnTo>
                  <a:lnTo>
                    <a:pt x="109968" y="177591"/>
                  </a:lnTo>
                  <a:lnTo>
                    <a:pt x="112828" y="175685"/>
                  </a:lnTo>
                  <a:lnTo>
                    <a:pt x="116006" y="172826"/>
                  </a:lnTo>
                  <a:lnTo>
                    <a:pt x="123316" y="166472"/>
                  </a:lnTo>
                  <a:lnTo>
                    <a:pt x="131580" y="157894"/>
                  </a:lnTo>
                  <a:lnTo>
                    <a:pt x="140161" y="147728"/>
                  </a:lnTo>
                  <a:lnTo>
                    <a:pt x="148742" y="136926"/>
                  </a:lnTo>
                  <a:lnTo>
                    <a:pt x="156370" y="125807"/>
                  </a:lnTo>
                  <a:lnTo>
                    <a:pt x="160184" y="120088"/>
                  </a:lnTo>
                  <a:lnTo>
                    <a:pt x="163045" y="114688"/>
                  </a:lnTo>
                  <a:lnTo>
                    <a:pt x="166223" y="109287"/>
                  </a:lnTo>
                  <a:lnTo>
                    <a:pt x="168765" y="104204"/>
                  </a:lnTo>
                  <a:lnTo>
                    <a:pt x="169719" y="101345"/>
                  </a:lnTo>
                  <a:lnTo>
                    <a:pt x="171308" y="98803"/>
                  </a:lnTo>
                  <a:lnTo>
                    <a:pt x="175440" y="93085"/>
                  </a:lnTo>
                  <a:lnTo>
                    <a:pt x="180207" y="87366"/>
                  </a:lnTo>
                  <a:lnTo>
                    <a:pt x="185928" y="81012"/>
                  </a:lnTo>
                  <a:lnTo>
                    <a:pt x="192285" y="74341"/>
                  </a:lnTo>
                  <a:lnTo>
                    <a:pt x="198641" y="67987"/>
                  </a:lnTo>
                  <a:lnTo>
                    <a:pt x="205951" y="61633"/>
                  </a:lnTo>
                  <a:lnTo>
                    <a:pt x="213261" y="55279"/>
                  </a:lnTo>
                  <a:lnTo>
                    <a:pt x="227881" y="43524"/>
                  </a:lnTo>
                  <a:lnTo>
                    <a:pt x="241230" y="32723"/>
                  </a:lnTo>
                  <a:lnTo>
                    <a:pt x="252671" y="24145"/>
                  </a:lnTo>
                  <a:lnTo>
                    <a:pt x="260299" y="19062"/>
                  </a:lnTo>
                  <a:lnTo>
                    <a:pt x="263160" y="17473"/>
                  </a:lnTo>
                  <a:lnTo>
                    <a:pt x="266338" y="15885"/>
                  </a:lnTo>
                  <a:lnTo>
                    <a:pt x="273966" y="12708"/>
                  </a:lnTo>
                  <a:lnTo>
                    <a:pt x="283500" y="9849"/>
                  </a:lnTo>
                  <a:lnTo>
                    <a:pt x="293989" y="6672"/>
                  </a:lnTo>
                  <a:lnTo>
                    <a:pt x="305113" y="4130"/>
                  </a:lnTo>
                  <a:lnTo>
                    <a:pt x="315919" y="2224"/>
                  </a:lnTo>
                  <a:lnTo>
                    <a:pt x="325771" y="636"/>
                  </a:lnTo>
                  <a:lnTo>
                    <a:pt x="334988" y="0"/>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103" name="Group 128"/>
            <p:cNvGrpSpPr>
              <a:grpSpLocks/>
            </p:cNvGrpSpPr>
            <p:nvPr/>
          </p:nvGrpSpPr>
          <p:grpSpPr bwMode="auto">
            <a:xfrm>
              <a:off x="2344738" y="279400"/>
              <a:ext cx="4992688" cy="2584451"/>
              <a:chOff x="2344738" y="279400"/>
              <a:chExt cx="4992688" cy="2584451"/>
            </a:xfrm>
          </p:grpSpPr>
          <p:sp>
            <p:nvSpPr>
              <p:cNvPr id="109" name="Freeform 19"/>
              <p:cNvSpPr>
                <a:spLocks/>
              </p:cNvSpPr>
              <p:nvPr/>
            </p:nvSpPr>
            <p:spPr bwMode="auto">
              <a:xfrm>
                <a:off x="2344738" y="2230438"/>
                <a:ext cx="479425" cy="633413"/>
              </a:xfrm>
              <a:custGeom>
                <a:avLst/>
                <a:gdLst>
                  <a:gd name="T0" fmla="*/ 472753 w 1509"/>
                  <a:gd name="T1" fmla="*/ 201194 h 1996"/>
                  <a:gd name="T2" fmla="*/ 430815 w 1509"/>
                  <a:gd name="T3" fmla="*/ 191357 h 1996"/>
                  <a:gd name="T4" fmla="*/ 374581 w 1509"/>
                  <a:gd name="T5" fmla="*/ 171047 h 1996"/>
                  <a:gd name="T6" fmla="*/ 299601 w 1509"/>
                  <a:gd name="T7" fmla="*/ 135822 h 1996"/>
                  <a:gd name="T8" fmla="*/ 243366 w 1509"/>
                  <a:gd name="T9" fmla="*/ 101867 h 1996"/>
                  <a:gd name="T10" fmla="*/ 186814 w 1509"/>
                  <a:gd name="T11" fmla="*/ 55852 h 1996"/>
                  <a:gd name="T12" fmla="*/ 145511 w 1509"/>
                  <a:gd name="T13" fmla="*/ 13963 h 1996"/>
                  <a:gd name="T14" fmla="*/ 97855 w 1509"/>
                  <a:gd name="T15" fmla="*/ 53631 h 1996"/>
                  <a:gd name="T16" fmla="*/ 54011 w 1509"/>
                  <a:gd name="T17" fmla="*/ 110435 h 1996"/>
                  <a:gd name="T18" fmla="*/ 30818 w 1509"/>
                  <a:gd name="T19" fmla="*/ 135822 h 1996"/>
                  <a:gd name="T20" fmla="*/ 16521 w 1509"/>
                  <a:gd name="T21" fmla="*/ 160575 h 1996"/>
                  <a:gd name="T22" fmla="*/ 6354 w 1509"/>
                  <a:gd name="T23" fmla="*/ 197704 h 1996"/>
                  <a:gd name="T24" fmla="*/ 4130 w 1509"/>
                  <a:gd name="T25" fmla="*/ 241497 h 1996"/>
                  <a:gd name="T26" fmla="*/ 2859 w 1509"/>
                  <a:gd name="T27" fmla="*/ 260854 h 1996"/>
                  <a:gd name="T28" fmla="*/ 17156 w 1509"/>
                  <a:gd name="T29" fmla="*/ 302426 h 1996"/>
                  <a:gd name="T30" fmla="*/ 39078 w 1509"/>
                  <a:gd name="T31" fmla="*/ 338920 h 1996"/>
                  <a:gd name="T32" fmla="*/ 49881 w 1509"/>
                  <a:gd name="T33" fmla="*/ 337334 h 1996"/>
                  <a:gd name="T34" fmla="*/ 68625 w 1509"/>
                  <a:gd name="T35" fmla="*/ 347171 h 1996"/>
                  <a:gd name="T36" fmla="*/ 84511 w 1509"/>
                  <a:gd name="T37" fmla="*/ 348758 h 1996"/>
                  <a:gd name="T38" fmla="*/ 93089 w 1509"/>
                  <a:gd name="T39" fmla="*/ 352249 h 1996"/>
                  <a:gd name="T40" fmla="*/ 101985 w 1509"/>
                  <a:gd name="T41" fmla="*/ 363673 h 1996"/>
                  <a:gd name="T42" fmla="*/ 113105 w 1509"/>
                  <a:gd name="T43" fmla="*/ 381444 h 1996"/>
                  <a:gd name="T44" fmla="*/ 124860 w 1509"/>
                  <a:gd name="T45" fmla="*/ 406831 h 1996"/>
                  <a:gd name="T46" fmla="*/ 145194 w 1509"/>
                  <a:gd name="T47" fmla="*/ 433171 h 1996"/>
                  <a:gd name="T48" fmla="*/ 148688 w 1509"/>
                  <a:gd name="T49" fmla="*/ 443326 h 1996"/>
                  <a:gd name="T50" fmla="*/ 140746 w 1509"/>
                  <a:gd name="T51" fmla="*/ 468396 h 1996"/>
                  <a:gd name="T52" fmla="*/ 165209 w 1509"/>
                  <a:gd name="T53" fmla="*/ 498226 h 1996"/>
                  <a:gd name="T54" fmla="*/ 193168 w 1509"/>
                  <a:gd name="T55" fmla="*/ 514410 h 1996"/>
                  <a:gd name="T56" fmla="*/ 216996 w 1509"/>
                  <a:gd name="T57" fmla="*/ 520122 h 1996"/>
                  <a:gd name="T58" fmla="*/ 241778 w 1509"/>
                  <a:gd name="T59" fmla="*/ 509333 h 1996"/>
                  <a:gd name="T60" fmla="*/ 242413 w 1509"/>
                  <a:gd name="T61" fmla="*/ 485532 h 1996"/>
                  <a:gd name="T62" fmla="*/ 245590 w 1509"/>
                  <a:gd name="T63" fmla="*/ 471886 h 1996"/>
                  <a:gd name="T64" fmla="*/ 269418 w 1509"/>
                  <a:gd name="T65" fmla="*/ 432219 h 1996"/>
                  <a:gd name="T66" fmla="*/ 279903 w 1509"/>
                  <a:gd name="T67" fmla="*/ 402071 h 1996"/>
                  <a:gd name="T68" fmla="*/ 291340 w 1509"/>
                  <a:gd name="T69" fmla="*/ 384935 h 1996"/>
                  <a:gd name="T70" fmla="*/ 311992 w 1509"/>
                  <a:gd name="T71" fmla="*/ 384935 h 1996"/>
                  <a:gd name="T72" fmla="*/ 318981 w 1509"/>
                  <a:gd name="T73" fmla="*/ 382713 h 1996"/>
                  <a:gd name="T74" fmla="*/ 323111 w 1509"/>
                  <a:gd name="T75" fmla="*/ 389378 h 1996"/>
                  <a:gd name="T76" fmla="*/ 323747 w 1509"/>
                  <a:gd name="T77" fmla="*/ 425237 h 1996"/>
                  <a:gd name="T78" fmla="*/ 322476 w 1509"/>
                  <a:gd name="T79" fmla="*/ 475377 h 1996"/>
                  <a:gd name="T80" fmla="*/ 331054 w 1509"/>
                  <a:gd name="T81" fmla="*/ 515045 h 1996"/>
                  <a:gd name="T82" fmla="*/ 348846 w 1509"/>
                  <a:gd name="T83" fmla="*/ 557886 h 1996"/>
                  <a:gd name="T84" fmla="*/ 372039 w 1509"/>
                  <a:gd name="T85" fmla="*/ 592159 h 1996"/>
                  <a:gd name="T86" fmla="*/ 401268 w 1509"/>
                  <a:gd name="T87" fmla="*/ 617229 h 1996"/>
                  <a:gd name="T88" fmla="*/ 431133 w 1509"/>
                  <a:gd name="T89" fmla="*/ 633413 h 1996"/>
                  <a:gd name="T90" fmla="*/ 437805 w 1509"/>
                  <a:gd name="T91" fmla="*/ 627701 h 1996"/>
                  <a:gd name="T92" fmla="*/ 445748 w 1509"/>
                  <a:gd name="T93" fmla="*/ 616911 h 1996"/>
                  <a:gd name="T94" fmla="*/ 444477 w 1509"/>
                  <a:gd name="T95" fmla="*/ 598823 h 1996"/>
                  <a:gd name="T96" fmla="*/ 432086 w 1509"/>
                  <a:gd name="T97" fmla="*/ 557886 h 1996"/>
                  <a:gd name="T98" fmla="*/ 420013 w 1509"/>
                  <a:gd name="T99" fmla="*/ 484897 h 1996"/>
                  <a:gd name="T100" fmla="*/ 420649 w 1509"/>
                  <a:gd name="T101" fmla="*/ 433171 h 1996"/>
                  <a:gd name="T102" fmla="*/ 430815 w 1509"/>
                  <a:gd name="T103" fmla="*/ 341459 h 1996"/>
                  <a:gd name="T104" fmla="*/ 456868 w 1509"/>
                  <a:gd name="T105" fmla="*/ 266884 h 1996"/>
                  <a:gd name="T106" fmla="*/ 475612 w 1509"/>
                  <a:gd name="T107" fmla="*/ 208493 h 199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09" h="1996">
                    <a:moveTo>
                      <a:pt x="1498" y="647"/>
                    </a:moveTo>
                    <a:lnTo>
                      <a:pt x="1498" y="647"/>
                    </a:lnTo>
                    <a:lnTo>
                      <a:pt x="1509" y="638"/>
                    </a:lnTo>
                    <a:lnTo>
                      <a:pt x="1488" y="634"/>
                    </a:lnTo>
                    <a:lnTo>
                      <a:pt x="1465" y="631"/>
                    </a:lnTo>
                    <a:lnTo>
                      <a:pt x="1440" y="626"/>
                    </a:lnTo>
                    <a:lnTo>
                      <a:pt x="1414" y="620"/>
                    </a:lnTo>
                    <a:lnTo>
                      <a:pt x="1386" y="612"/>
                    </a:lnTo>
                    <a:lnTo>
                      <a:pt x="1356" y="603"/>
                    </a:lnTo>
                    <a:lnTo>
                      <a:pt x="1325" y="594"/>
                    </a:lnTo>
                    <a:lnTo>
                      <a:pt x="1292" y="582"/>
                    </a:lnTo>
                    <a:lnTo>
                      <a:pt x="1255" y="569"/>
                    </a:lnTo>
                    <a:lnTo>
                      <a:pt x="1218" y="554"/>
                    </a:lnTo>
                    <a:lnTo>
                      <a:pt x="1179" y="539"/>
                    </a:lnTo>
                    <a:lnTo>
                      <a:pt x="1136" y="520"/>
                    </a:lnTo>
                    <a:lnTo>
                      <a:pt x="1091" y="500"/>
                    </a:lnTo>
                    <a:lnTo>
                      <a:pt x="1045" y="478"/>
                    </a:lnTo>
                    <a:lnTo>
                      <a:pt x="995" y="454"/>
                    </a:lnTo>
                    <a:lnTo>
                      <a:pt x="943" y="428"/>
                    </a:lnTo>
                    <a:lnTo>
                      <a:pt x="896" y="402"/>
                    </a:lnTo>
                    <a:lnTo>
                      <a:pt x="851" y="376"/>
                    </a:lnTo>
                    <a:lnTo>
                      <a:pt x="808" y="349"/>
                    </a:lnTo>
                    <a:lnTo>
                      <a:pt x="766" y="321"/>
                    </a:lnTo>
                    <a:lnTo>
                      <a:pt x="727" y="292"/>
                    </a:lnTo>
                    <a:lnTo>
                      <a:pt x="690" y="263"/>
                    </a:lnTo>
                    <a:lnTo>
                      <a:pt x="653" y="233"/>
                    </a:lnTo>
                    <a:lnTo>
                      <a:pt x="620" y="204"/>
                    </a:lnTo>
                    <a:lnTo>
                      <a:pt x="588" y="176"/>
                    </a:lnTo>
                    <a:lnTo>
                      <a:pt x="558" y="148"/>
                    </a:lnTo>
                    <a:lnTo>
                      <a:pt x="530" y="120"/>
                    </a:lnTo>
                    <a:lnTo>
                      <a:pt x="504" y="93"/>
                    </a:lnTo>
                    <a:lnTo>
                      <a:pt x="480" y="68"/>
                    </a:lnTo>
                    <a:lnTo>
                      <a:pt x="458" y="44"/>
                    </a:lnTo>
                    <a:lnTo>
                      <a:pt x="420" y="0"/>
                    </a:lnTo>
                    <a:lnTo>
                      <a:pt x="379" y="64"/>
                    </a:lnTo>
                    <a:lnTo>
                      <a:pt x="347" y="113"/>
                    </a:lnTo>
                    <a:lnTo>
                      <a:pt x="308" y="169"/>
                    </a:lnTo>
                    <a:lnTo>
                      <a:pt x="264" y="229"/>
                    </a:lnTo>
                    <a:lnTo>
                      <a:pt x="241" y="259"/>
                    </a:lnTo>
                    <a:lnTo>
                      <a:pt x="217" y="291"/>
                    </a:lnTo>
                    <a:lnTo>
                      <a:pt x="193" y="320"/>
                    </a:lnTo>
                    <a:lnTo>
                      <a:pt x="170" y="348"/>
                    </a:lnTo>
                    <a:lnTo>
                      <a:pt x="146" y="375"/>
                    </a:lnTo>
                    <a:lnTo>
                      <a:pt x="122" y="400"/>
                    </a:lnTo>
                    <a:lnTo>
                      <a:pt x="108" y="413"/>
                    </a:lnTo>
                    <a:lnTo>
                      <a:pt x="97" y="428"/>
                    </a:lnTo>
                    <a:lnTo>
                      <a:pt x="87" y="442"/>
                    </a:lnTo>
                    <a:lnTo>
                      <a:pt x="76" y="458"/>
                    </a:lnTo>
                    <a:lnTo>
                      <a:pt x="67" y="473"/>
                    </a:lnTo>
                    <a:lnTo>
                      <a:pt x="60" y="490"/>
                    </a:lnTo>
                    <a:lnTo>
                      <a:pt x="52" y="506"/>
                    </a:lnTo>
                    <a:lnTo>
                      <a:pt x="45" y="523"/>
                    </a:lnTo>
                    <a:lnTo>
                      <a:pt x="40" y="540"/>
                    </a:lnTo>
                    <a:lnTo>
                      <a:pt x="35" y="556"/>
                    </a:lnTo>
                    <a:lnTo>
                      <a:pt x="26" y="591"/>
                    </a:lnTo>
                    <a:lnTo>
                      <a:pt x="20" y="623"/>
                    </a:lnTo>
                    <a:lnTo>
                      <a:pt x="16" y="655"/>
                    </a:lnTo>
                    <a:lnTo>
                      <a:pt x="13" y="686"/>
                    </a:lnTo>
                    <a:lnTo>
                      <a:pt x="12" y="714"/>
                    </a:lnTo>
                    <a:lnTo>
                      <a:pt x="12" y="739"/>
                    </a:lnTo>
                    <a:lnTo>
                      <a:pt x="13" y="761"/>
                    </a:lnTo>
                    <a:lnTo>
                      <a:pt x="15" y="793"/>
                    </a:lnTo>
                    <a:lnTo>
                      <a:pt x="16" y="804"/>
                    </a:lnTo>
                    <a:lnTo>
                      <a:pt x="13" y="813"/>
                    </a:lnTo>
                    <a:lnTo>
                      <a:pt x="9" y="822"/>
                    </a:lnTo>
                    <a:lnTo>
                      <a:pt x="0" y="832"/>
                    </a:lnTo>
                    <a:lnTo>
                      <a:pt x="25" y="891"/>
                    </a:lnTo>
                    <a:lnTo>
                      <a:pt x="40" y="922"/>
                    </a:lnTo>
                    <a:lnTo>
                      <a:pt x="54" y="953"/>
                    </a:lnTo>
                    <a:lnTo>
                      <a:pt x="71" y="983"/>
                    </a:lnTo>
                    <a:lnTo>
                      <a:pt x="88" y="1013"/>
                    </a:lnTo>
                    <a:lnTo>
                      <a:pt x="105" y="1042"/>
                    </a:lnTo>
                    <a:lnTo>
                      <a:pt x="123" y="1068"/>
                    </a:lnTo>
                    <a:lnTo>
                      <a:pt x="133" y="1052"/>
                    </a:lnTo>
                    <a:lnTo>
                      <a:pt x="137" y="1046"/>
                    </a:lnTo>
                    <a:lnTo>
                      <a:pt x="147" y="1055"/>
                    </a:lnTo>
                    <a:lnTo>
                      <a:pt x="157" y="1063"/>
                    </a:lnTo>
                    <a:lnTo>
                      <a:pt x="171" y="1072"/>
                    </a:lnTo>
                    <a:lnTo>
                      <a:pt x="187" y="1081"/>
                    </a:lnTo>
                    <a:lnTo>
                      <a:pt x="197" y="1087"/>
                    </a:lnTo>
                    <a:lnTo>
                      <a:pt x="206" y="1091"/>
                    </a:lnTo>
                    <a:lnTo>
                      <a:pt x="216" y="1094"/>
                    </a:lnTo>
                    <a:lnTo>
                      <a:pt x="227" y="1096"/>
                    </a:lnTo>
                    <a:lnTo>
                      <a:pt x="237" y="1098"/>
                    </a:lnTo>
                    <a:lnTo>
                      <a:pt x="247" y="1098"/>
                    </a:lnTo>
                    <a:lnTo>
                      <a:pt x="266" y="1099"/>
                    </a:lnTo>
                    <a:lnTo>
                      <a:pt x="273" y="1101"/>
                    </a:lnTo>
                    <a:lnTo>
                      <a:pt x="280" y="1102"/>
                    </a:lnTo>
                    <a:lnTo>
                      <a:pt x="285" y="1104"/>
                    </a:lnTo>
                    <a:lnTo>
                      <a:pt x="289" y="1106"/>
                    </a:lnTo>
                    <a:lnTo>
                      <a:pt x="293" y="1110"/>
                    </a:lnTo>
                    <a:lnTo>
                      <a:pt x="296" y="1113"/>
                    </a:lnTo>
                    <a:lnTo>
                      <a:pt x="301" y="1120"/>
                    </a:lnTo>
                    <a:lnTo>
                      <a:pt x="307" y="1127"/>
                    </a:lnTo>
                    <a:lnTo>
                      <a:pt x="313" y="1136"/>
                    </a:lnTo>
                    <a:lnTo>
                      <a:pt x="321" y="1146"/>
                    </a:lnTo>
                    <a:lnTo>
                      <a:pt x="330" y="1157"/>
                    </a:lnTo>
                    <a:lnTo>
                      <a:pt x="340" y="1171"/>
                    </a:lnTo>
                    <a:lnTo>
                      <a:pt x="348" y="1186"/>
                    </a:lnTo>
                    <a:lnTo>
                      <a:pt x="356" y="1202"/>
                    </a:lnTo>
                    <a:lnTo>
                      <a:pt x="372" y="1236"/>
                    </a:lnTo>
                    <a:lnTo>
                      <a:pt x="384" y="1267"/>
                    </a:lnTo>
                    <a:lnTo>
                      <a:pt x="388" y="1274"/>
                    </a:lnTo>
                    <a:lnTo>
                      <a:pt x="393" y="1282"/>
                    </a:lnTo>
                    <a:lnTo>
                      <a:pt x="404" y="1298"/>
                    </a:lnTo>
                    <a:lnTo>
                      <a:pt x="418" y="1316"/>
                    </a:lnTo>
                    <a:lnTo>
                      <a:pt x="432" y="1333"/>
                    </a:lnTo>
                    <a:lnTo>
                      <a:pt x="446" y="1350"/>
                    </a:lnTo>
                    <a:lnTo>
                      <a:pt x="457" y="1365"/>
                    </a:lnTo>
                    <a:lnTo>
                      <a:pt x="465" y="1378"/>
                    </a:lnTo>
                    <a:lnTo>
                      <a:pt x="468" y="1384"/>
                    </a:lnTo>
                    <a:lnTo>
                      <a:pt x="469" y="1388"/>
                    </a:lnTo>
                    <a:lnTo>
                      <a:pt x="468" y="1397"/>
                    </a:lnTo>
                    <a:lnTo>
                      <a:pt x="464" y="1409"/>
                    </a:lnTo>
                    <a:lnTo>
                      <a:pt x="456" y="1438"/>
                    </a:lnTo>
                    <a:lnTo>
                      <a:pt x="448" y="1462"/>
                    </a:lnTo>
                    <a:lnTo>
                      <a:pt x="443" y="1476"/>
                    </a:lnTo>
                    <a:lnTo>
                      <a:pt x="463" y="1504"/>
                    </a:lnTo>
                    <a:lnTo>
                      <a:pt x="483" y="1531"/>
                    </a:lnTo>
                    <a:lnTo>
                      <a:pt x="503" y="1553"/>
                    </a:lnTo>
                    <a:lnTo>
                      <a:pt x="512" y="1562"/>
                    </a:lnTo>
                    <a:lnTo>
                      <a:pt x="520" y="1570"/>
                    </a:lnTo>
                    <a:lnTo>
                      <a:pt x="540" y="1585"/>
                    </a:lnTo>
                    <a:lnTo>
                      <a:pt x="562" y="1598"/>
                    </a:lnTo>
                    <a:lnTo>
                      <a:pt x="585" y="1611"/>
                    </a:lnTo>
                    <a:lnTo>
                      <a:pt x="608" y="1621"/>
                    </a:lnTo>
                    <a:lnTo>
                      <a:pt x="633" y="1630"/>
                    </a:lnTo>
                    <a:lnTo>
                      <a:pt x="645" y="1633"/>
                    </a:lnTo>
                    <a:lnTo>
                      <a:pt x="659" y="1635"/>
                    </a:lnTo>
                    <a:lnTo>
                      <a:pt x="671" y="1637"/>
                    </a:lnTo>
                    <a:lnTo>
                      <a:pt x="683" y="1639"/>
                    </a:lnTo>
                    <a:lnTo>
                      <a:pt x="697" y="1639"/>
                    </a:lnTo>
                    <a:lnTo>
                      <a:pt x="709" y="1639"/>
                    </a:lnTo>
                    <a:lnTo>
                      <a:pt x="743" y="1618"/>
                    </a:lnTo>
                    <a:lnTo>
                      <a:pt x="761" y="1605"/>
                    </a:lnTo>
                    <a:lnTo>
                      <a:pt x="779" y="1591"/>
                    </a:lnTo>
                    <a:lnTo>
                      <a:pt x="771" y="1565"/>
                    </a:lnTo>
                    <a:lnTo>
                      <a:pt x="765" y="1540"/>
                    </a:lnTo>
                    <a:lnTo>
                      <a:pt x="763" y="1530"/>
                    </a:lnTo>
                    <a:lnTo>
                      <a:pt x="763" y="1520"/>
                    </a:lnTo>
                    <a:lnTo>
                      <a:pt x="763" y="1510"/>
                    </a:lnTo>
                    <a:lnTo>
                      <a:pt x="765" y="1503"/>
                    </a:lnTo>
                    <a:lnTo>
                      <a:pt x="773" y="1487"/>
                    </a:lnTo>
                    <a:lnTo>
                      <a:pt x="782" y="1471"/>
                    </a:lnTo>
                    <a:lnTo>
                      <a:pt x="804" y="1435"/>
                    </a:lnTo>
                    <a:lnTo>
                      <a:pt x="828" y="1398"/>
                    </a:lnTo>
                    <a:lnTo>
                      <a:pt x="838" y="1379"/>
                    </a:lnTo>
                    <a:lnTo>
                      <a:pt x="848" y="1362"/>
                    </a:lnTo>
                    <a:lnTo>
                      <a:pt x="857" y="1341"/>
                    </a:lnTo>
                    <a:lnTo>
                      <a:pt x="865" y="1317"/>
                    </a:lnTo>
                    <a:lnTo>
                      <a:pt x="873" y="1292"/>
                    </a:lnTo>
                    <a:lnTo>
                      <a:pt x="881" y="1267"/>
                    </a:lnTo>
                    <a:lnTo>
                      <a:pt x="891" y="1225"/>
                    </a:lnTo>
                    <a:lnTo>
                      <a:pt x="895" y="1208"/>
                    </a:lnTo>
                    <a:lnTo>
                      <a:pt x="906" y="1210"/>
                    </a:lnTo>
                    <a:lnTo>
                      <a:pt x="917" y="1213"/>
                    </a:lnTo>
                    <a:lnTo>
                      <a:pt x="932" y="1215"/>
                    </a:lnTo>
                    <a:lnTo>
                      <a:pt x="948" y="1216"/>
                    </a:lnTo>
                    <a:lnTo>
                      <a:pt x="966" y="1216"/>
                    </a:lnTo>
                    <a:lnTo>
                      <a:pt x="974" y="1215"/>
                    </a:lnTo>
                    <a:lnTo>
                      <a:pt x="982" y="1213"/>
                    </a:lnTo>
                    <a:lnTo>
                      <a:pt x="991" y="1211"/>
                    </a:lnTo>
                    <a:lnTo>
                      <a:pt x="998" y="1208"/>
                    </a:lnTo>
                    <a:lnTo>
                      <a:pt x="1001" y="1206"/>
                    </a:lnTo>
                    <a:lnTo>
                      <a:pt x="1004" y="1206"/>
                    </a:lnTo>
                    <a:lnTo>
                      <a:pt x="1007" y="1207"/>
                    </a:lnTo>
                    <a:lnTo>
                      <a:pt x="1010" y="1209"/>
                    </a:lnTo>
                    <a:lnTo>
                      <a:pt x="1012" y="1212"/>
                    </a:lnTo>
                    <a:lnTo>
                      <a:pt x="1014" y="1216"/>
                    </a:lnTo>
                    <a:lnTo>
                      <a:pt x="1017" y="1227"/>
                    </a:lnTo>
                    <a:lnTo>
                      <a:pt x="1019" y="1240"/>
                    </a:lnTo>
                    <a:lnTo>
                      <a:pt x="1020" y="1257"/>
                    </a:lnTo>
                    <a:lnTo>
                      <a:pt x="1021" y="1276"/>
                    </a:lnTo>
                    <a:lnTo>
                      <a:pt x="1021" y="1295"/>
                    </a:lnTo>
                    <a:lnTo>
                      <a:pt x="1019" y="1340"/>
                    </a:lnTo>
                    <a:lnTo>
                      <a:pt x="1017" y="1388"/>
                    </a:lnTo>
                    <a:lnTo>
                      <a:pt x="1015" y="1434"/>
                    </a:lnTo>
                    <a:lnTo>
                      <a:pt x="1014" y="1477"/>
                    </a:lnTo>
                    <a:lnTo>
                      <a:pt x="1015" y="1498"/>
                    </a:lnTo>
                    <a:lnTo>
                      <a:pt x="1017" y="1521"/>
                    </a:lnTo>
                    <a:lnTo>
                      <a:pt x="1021" y="1544"/>
                    </a:lnTo>
                    <a:lnTo>
                      <a:pt x="1027" y="1570"/>
                    </a:lnTo>
                    <a:lnTo>
                      <a:pt x="1033" y="1596"/>
                    </a:lnTo>
                    <a:lnTo>
                      <a:pt x="1042" y="1623"/>
                    </a:lnTo>
                    <a:lnTo>
                      <a:pt x="1051" y="1650"/>
                    </a:lnTo>
                    <a:lnTo>
                      <a:pt x="1061" y="1678"/>
                    </a:lnTo>
                    <a:lnTo>
                      <a:pt x="1073" y="1705"/>
                    </a:lnTo>
                    <a:lnTo>
                      <a:pt x="1085" y="1732"/>
                    </a:lnTo>
                    <a:lnTo>
                      <a:pt x="1098" y="1758"/>
                    </a:lnTo>
                    <a:lnTo>
                      <a:pt x="1112" y="1783"/>
                    </a:lnTo>
                    <a:lnTo>
                      <a:pt x="1126" y="1807"/>
                    </a:lnTo>
                    <a:lnTo>
                      <a:pt x="1141" y="1829"/>
                    </a:lnTo>
                    <a:lnTo>
                      <a:pt x="1156" y="1849"/>
                    </a:lnTo>
                    <a:lnTo>
                      <a:pt x="1171" y="1866"/>
                    </a:lnTo>
                    <a:lnTo>
                      <a:pt x="1193" y="1888"/>
                    </a:lnTo>
                    <a:lnTo>
                      <a:pt x="1216" y="1909"/>
                    </a:lnTo>
                    <a:lnTo>
                      <a:pt x="1240" y="1927"/>
                    </a:lnTo>
                    <a:lnTo>
                      <a:pt x="1263" y="1945"/>
                    </a:lnTo>
                    <a:lnTo>
                      <a:pt x="1287" y="1961"/>
                    </a:lnTo>
                    <a:lnTo>
                      <a:pt x="1310" y="1974"/>
                    </a:lnTo>
                    <a:lnTo>
                      <a:pt x="1333" y="1986"/>
                    </a:lnTo>
                    <a:lnTo>
                      <a:pt x="1357" y="1996"/>
                    </a:lnTo>
                    <a:lnTo>
                      <a:pt x="1357" y="1992"/>
                    </a:lnTo>
                    <a:lnTo>
                      <a:pt x="1359" y="1991"/>
                    </a:lnTo>
                    <a:lnTo>
                      <a:pt x="1367" y="1986"/>
                    </a:lnTo>
                    <a:lnTo>
                      <a:pt x="1378" y="1978"/>
                    </a:lnTo>
                    <a:lnTo>
                      <a:pt x="1384" y="1973"/>
                    </a:lnTo>
                    <a:lnTo>
                      <a:pt x="1389" y="1967"/>
                    </a:lnTo>
                    <a:lnTo>
                      <a:pt x="1394" y="1961"/>
                    </a:lnTo>
                    <a:lnTo>
                      <a:pt x="1400" y="1952"/>
                    </a:lnTo>
                    <a:lnTo>
                      <a:pt x="1403" y="1944"/>
                    </a:lnTo>
                    <a:lnTo>
                      <a:pt x="1405" y="1935"/>
                    </a:lnTo>
                    <a:lnTo>
                      <a:pt x="1407" y="1924"/>
                    </a:lnTo>
                    <a:lnTo>
                      <a:pt x="1406" y="1913"/>
                    </a:lnTo>
                    <a:lnTo>
                      <a:pt x="1404" y="1900"/>
                    </a:lnTo>
                    <a:lnTo>
                      <a:pt x="1399" y="1887"/>
                    </a:lnTo>
                    <a:lnTo>
                      <a:pt x="1392" y="1871"/>
                    </a:lnTo>
                    <a:lnTo>
                      <a:pt x="1386" y="1854"/>
                    </a:lnTo>
                    <a:lnTo>
                      <a:pt x="1373" y="1809"/>
                    </a:lnTo>
                    <a:lnTo>
                      <a:pt x="1360" y="1758"/>
                    </a:lnTo>
                    <a:lnTo>
                      <a:pt x="1348" y="1701"/>
                    </a:lnTo>
                    <a:lnTo>
                      <a:pt x="1336" y="1643"/>
                    </a:lnTo>
                    <a:lnTo>
                      <a:pt x="1328" y="1584"/>
                    </a:lnTo>
                    <a:lnTo>
                      <a:pt x="1324" y="1556"/>
                    </a:lnTo>
                    <a:lnTo>
                      <a:pt x="1322" y="1528"/>
                    </a:lnTo>
                    <a:lnTo>
                      <a:pt x="1321" y="1502"/>
                    </a:lnTo>
                    <a:lnTo>
                      <a:pt x="1320" y="1477"/>
                    </a:lnTo>
                    <a:lnTo>
                      <a:pt x="1321" y="1425"/>
                    </a:lnTo>
                    <a:lnTo>
                      <a:pt x="1324" y="1365"/>
                    </a:lnTo>
                    <a:lnTo>
                      <a:pt x="1328" y="1300"/>
                    </a:lnTo>
                    <a:lnTo>
                      <a:pt x="1334" y="1236"/>
                    </a:lnTo>
                    <a:lnTo>
                      <a:pt x="1341" y="1175"/>
                    </a:lnTo>
                    <a:lnTo>
                      <a:pt x="1348" y="1120"/>
                    </a:lnTo>
                    <a:lnTo>
                      <a:pt x="1356" y="1076"/>
                    </a:lnTo>
                    <a:lnTo>
                      <a:pt x="1359" y="1059"/>
                    </a:lnTo>
                    <a:lnTo>
                      <a:pt x="1363" y="1046"/>
                    </a:lnTo>
                    <a:lnTo>
                      <a:pt x="1392" y="965"/>
                    </a:lnTo>
                    <a:lnTo>
                      <a:pt x="1438" y="841"/>
                    </a:lnTo>
                    <a:lnTo>
                      <a:pt x="1461" y="776"/>
                    </a:lnTo>
                    <a:lnTo>
                      <a:pt x="1481" y="718"/>
                    </a:lnTo>
                    <a:lnTo>
                      <a:pt x="1488" y="694"/>
                    </a:lnTo>
                    <a:lnTo>
                      <a:pt x="1493" y="674"/>
                    </a:lnTo>
                    <a:lnTo>
                      <a:pt x="1497" y="657"/>
                    </a:lnTo>
                    <a:lnTo>
                      <a:pt x="1498" y="647"/>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110" name="Group 135"/>
              <p:cNvGrpSpPr>
                <a:grpSpLocks/>
              </p:cNvGrpSpPr>
              <p:nvPr/>
            </p:nvGrpSpPr>
            <p:grpSpPr bwMode="auto">
              <a:xfrm>
                <a:off x="5318126" y="279400"/>
                <a:ext cx="2019300" cy="2452688"/>
                <a:chOff x="5318126" y="279400"/>
                <a:chExt cx="2019300" cy="2452688"/>
              </a:xfrm>
            </p:grpSpPr>
            <p:sp>
              <p:nvSpPr>
                <p:cNvPr id="111" name="Freeform 5"/>
                <p:cNvSpPr>
                  <a:spLocks/>
                </p:cNvSpPr>
                <p:nvPr/>
              </p:nvSpPr>
              <p:spPr bwMode="auto">
                <a:xfrm>
                  <a:off x="5318126" y="463550"/>
                  <a:ext cx="906463" cy="990600"/>
                </a:xfrm>
                <a:custGeom>
                  <a:avLst/>
                  <a:gdLst>
                    <a:gd name="T0" fmla="*/ 834073 w 2855"/>
                    <a:gd name="T1" fmla="*/ 317931 h 3122"/>
                    <a:gd name="T2" fmla="*/ 815340 w 2855"/>
                    <a:gd name="T3" fmla="*/ 266529 h 3122"/>
                    <a:gd name="T4" fmla="*/ 802323 w 2855"/>
                    <a:gd name="T5" fmla="*/ 263039 h 3122"/>
                    <a:gd name="T6" fmla="*/ 756285 w 2855"/>
                    <a:gd name="T7" fmla="*/ 311268 h 3122"/>
                    <a:gd name="T8" fmla="*/ 697865 w 2855"/>
                    <a:gd name="T9" fmla="*/ 363305 h 3122"/>
                    <a:gd name="T10" fmla="*/ 661670 w 2855"/>
                    <a:gd name="T11" fmla="*/ 377583 h 3122"/>
                    <a:gd name="T12" fmla="*/ 598488 w 2855"/>
                    <a:gd name="T13" fmla="*/ 378535 h 3122"/>
                    <a:gd name="T14" fmla="*/ 520383 w 2855"/>
                    <a:gd name="T15" fmla="*/ 354420 h 3122"/>
                    <a:gd name="T16" fmla="*/ 490538 w 2855"/>
                    <a:gd name="T17" fmla="*/ 329671 h 3122"/>
                    <a:gd name="T18" fmla="*/ 477520 w 2855"/>
                    <a:gd name="T19" fmla="*/ 288740 h 3122"/>
                    <a:gd name="T20" fmla="*/ 482600 w 2855"/>
                    <a:gd name="T21" fmla="*/ 237338 h 3122"/>
                    <a:gd name="T22" fmla="*/ 489585 w 2855"/>
                    <a:gd name="T23" fmla="*/ 168167 h 3122"/>
                    <a:gd name="T24" fmla="*/ 480695 w 2855"/>
                    <a:gd name="T25" fmla="*/ 153889 h 3122"/>
                    <a:gd name="T26" fmla="*/ 306705 w 2855"/>
                    <a:gd name="T27" fmla="*/ 108515 h 3122"/>
                    <a:gd name="T28" fmla="*/ 286703 w 2855"/>
                    <a:gd name="T29" fmla="*/ 170388 h 3122"/>
                    <a:gd name="T30" fmla="*/ 233363 w 2855"/>
                    <a:gd name="T31" fmla="*/ 256376 h 3122"/>
                    <a:gd name="T32" fmla="*/ 218123 w 2855"/>
                    <a:gd name="T33" fmla="*/ 253520 h 3122"/>
                    <a:gd name="T34" fmla="*/ 224155 w 2855"/>
                    <a:gd name="T35" fmla="*/ 163725 h 3122"/>
                    <a:gd name="T36" fmla="*/ 221933 w 2855"/>
                    <a:gd name="T37" fmla="*/ 119304 h 3122"/>
                    <a:gd name="T38" fmla="*/ 190818 w 2855"/>
                    <a:gd name="T39" fmla="*/ 81545 h 3122"/>
                    <a:gd name="T40" fmla="*/ 140970 w 2855"/>
                    <a:gd name="T41" fmla="*/ 29191 h 3122"/>
                    <a:gd name="T42" fmla="*/ 115888 w 2855"/>
                    <a:gd name="T43" fmla="*/ 4442 h 3122"/>
                    <a:gd name="T44" fmla="*/ 67310 w 2855"/>
                    <a:gd name="T45" fmla="*/ 7615 h 3122"/>
                    <a:gd name="T46" fmla="*/ 21908 w 2855"/>
                    <a:gd name="T47" fmla="*/ 40297 h 3122"/>
                    <a:gd name="T48" fmla="*/ 3175 w 2855"/>
                    <a:gd name="T49" fmla="*/ 88843 h 3122"/>
                    <a:gd name="T50" fmla="*/ 9208 w 2855"/>
                    <a:gd name="T51" fmla="*/ 150081 h 3122"/>
                    <a:gd name="T52" fmla="*/ 42228 w 2855"/>
                    <a:gd name="T53" fmla="*/ 280490 h 3122"/>
                    <a:gd name="T54" fmla="*/ 40323 w 2855"/>
                    <a:gd name="T55" fmla="*/ 333161 h 3122"/>
                    <a:gd name="T56" fmla="*/ 25718 w 2855"/>
                    <a:gd name="T57" fmla="*/ 345536 h 3122"/>
                    <a:gd name="T58" fmla="*/ 4445 w 2855"/>
                    <a:gd name="T59" fmla="*/ 422004 h 3122"/>
                    <a:gd name="T60" fmla="*/ 2223 w 2855"/>
                    <a:gd name="T61" fmla="*/ 544798 h 3122"/>
                    <a:gd name="T62" fmla="*/ 43180 w 2855"/>
                    <a:gd name="T63" fmla="*/ 685043 h 3122"/>
                    <a:gd name="T64" fmla="*/ 88265 w 2855"/>
                    <a:gd name="T65" fmla="*/ 816404 h 3122"/>
                    <a:gd name="T66" fmla="*/ 109855 w 2855"/>
                    <a:gd name="T67" fmla="*/ 858605 h 3122"/>
                    <a:gd name="T68" fmla="*/ 159068 w 2855"/>
                    <a:gd name="T69" fmla="*/ 873518 h 3122"/>
                    <a:gd name="T70" fmla="*/ 264795 w 2855"/>
                    <a:gd name="T71" fmla="*/ 872566 h 3122"/>
                    <a:gd name="T72" fmla="*/ 342583 w 2855"/>
                    <a:gd name="T73" fmla="*/ 900170 h 3122"/>
                    <a:gd name="T74" fmla="*/ 374650 w 2855"/>
                    <a:gd name="T75" fmla="*/ 932217 h 3122"/>
                    <a:gd name="T76" fmla="*/ 367665 w 2855"/>
                    <a:gd name="T77" fmla="*/ 932535 h 3122"/>
                    <a:gd name="T78" fmla="*/ 428943 w 2855"/>
                    <a:gd name="T79" fmla="*/ 969658 h 3122"/>
                    <a:gd name="T80" fmla="*/ 491173 w 2855"/>
                    <a:gd name="T81" fmla="*/ 988696 h 3122"/>
                    <a:gd name="T82" fmla="*/ 545465 w 2855"/>
                    <a:gd name="T83" fmla="*/ 987744 h 3122"/>
                    <a:gd name="T84" fmla="*/ 588645 w 2855"/>
                    <a:gd name="T85" fmla="*/ 966803 h 3122"/>
                    <a:gd name="T86" fmla="*/ 623570 w 2855"/>
                    <a:gd name="T87" fmla="*/ 915083 h 3122"/>
                    <a:gd name="T88" fmla="*/ 637858 w 2855"/>
                    <a:gd name="T89" fmla="*/ 899853 h 3122"/>
                    <a:gd name="T90" fmla="*/ 670243 w 2855"/>
                    <a:gd name="T91" fmla="*/ 869710 h 3122"/>
                    <a:gd name="T92" fmla="*/ 709613 w 2855"/>
                    <a:gd name="T93" fmla="*/ 797049 h 3122"/>
                    <a:gd name="T94" fmla="*/ 721995 w 2855"/>
                    <a:gd name="T95" fmla="*/ 746599 h 3122"/>
                    <a:gd name="T96" fmla="*/ 744220 w 2855"/>
                    <a:gd name="T97" fmla="*/ 722802 h 3122"/>
                    <a:gd name="T98" fmla="*/ 746760 w 2855"/>
                    <a:gd name="T99" fmla="*/ 715187 h 3122"/>
                    <a:gd name="T100" fmla="*/ 779145 w 2855"/>
                    <a:gd name="T101" fmla="*/ 699004 h 3122"/>
                    <a:gd name="T102" fmla="*/ 789940 w 2855"/>
                    <a:gd name="T103" fmla="*/ 673621 h 3122"/>
                    <a:gd name="T104" fmla="*/ 802640 w 2855"/>
                    <a:gd name="T105" fmla="*/ 633641 h 3122"/>
                    <a:gd name="T106" fmla="*/ 860425 w 2855"/>
                    <a:gd name="T107" fmla="*/ 547971 h 3122"/>
                    <a:gd name="T108" fmla="*/ 894398 w 2855"/>
                    <a:gd name="T109" fmla="*/ 455321 h 3122"/>
                    <a:gd name="T110" fmla="*/ 884873 w 2855"/>
                    <a:gd name="T111" fmla="*/ 433110 h 3122"/>
                    <a:gd name="T112" fmla="*/ 848043 w 2855"/>
                    <a:gd name="T113" fmla="*/ 399159 h 31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5" h="3122">
                      <a:moveTo>
                        <a:pt x="2648" y="1165"/>
                      </a:moveTo>
                      <a:lnTo>
                        <a:pt x="2648" y="1165"/>
                      </a:lnTo>
                      <a:lnTo>
                        <a:pt x="2647" y="1142"/>
                      </a:lnTo>
                      <a:lnTo>
                        <a:pt x="2645" y="1117"/>
                      </a:lnTo>
                      <a:lnTo>
                        <a:pt x="2642" y="1089"/>
                      </a:lnTo>
                      <a:lnTo>
                        <a:pt x="2637" y="1061"/>
                      </a:lnTo>
                      <a:lnTo>
                        <a:pt x="2632" y="1032"/>
                      </a:lnTo>
                      <a:lnTo>
                        <a:pt x="2627" y="1002"/>
                      </a:lnTo>
                      <a:lnTo>
                        <a:pt x="2621" y="973"/>
                      </a:lnTo>
                      <a:lnTo>
                        <a:pt x="2614" y="945"/>
                      </a:lnTo>
                      <a:lnTo>
                        <a:pt x="2605" y="919"/>
                      </a:lnTo>
                      <a:lnTo>
                        <a:pt x="2597" y="894"/>
                      </a:lnTo>
                      <a:lnTo>
                        <a:pt x="2588" y="873"/>
                      </a:lnTo>
                      <a:lnTo>
                        <a:pt x="2578" y="855"/>
                      </a:lnTo>
                      <a:lnTo>
                        <a:pt x="2573" y="847"/>
                      </a:lnTo>
                      <a:lnTo>
                        <a:pt x="2568" y="840"/>
                      </a:lnTo>
                      <a:lnTo>
                        <a:pt x="2562" y="835"/>
                      </a:lnTo>
                      <a:lnTo>
                        <a:pt x="2556" y="831"/>
                      </a:lnTo>
                      <a:lnTo>
                        <a:pt x="2551" y="828"/>
                      </a:lnTo>
                      <a:lnTo>
                        <a:pt x="2545" y="826"/>
                      </a:lnTo>
                      <a:lnTo>
                        <a:pt x="2540" y="825"/>
                      </a:lnTo>
                      <a:lnTo>
                        <a:pt x="2534" y="826"/>
                      </a:lnTo>
                      <a:lnTo>
                        <a:pt x="2527" y="829"/>
                      </a:lnTo>
                      <a:lnTo>
                        <a:pt x="2521" y="832"/>
                      </a:lnTo>
                      <a:lnTo>
                        <a:pt x="2508" y="841"/>
                      </a:lnTo>
                      <a:lnTo>
                        <a:pt x="2493" y="855"/>
                      </a:lnTo>
                      <a:lnTo>
                        <a:pt x="2478" y="870"/>
                      </a:lnTo>
                      <a:lnTo>
                        <a:pt x="2461" y="889"/>
                      </a:lnTo>
                      <a:lnTo>
                        <a:pt x="2442" y="910"/>
                      </a:lnTo>
                      <a:lnTo>
                        <a:pt x="2403" y="956"/>
                      </a:lnTo>
                      <a:lnTo>
                        <a:pt x="2382" y="981"/>
                      </a:lnTo>
                      <a:lnTo>
                        <a:pt x="2359" y="1006"/>
                      </a:lnTo>
                      <a:lnTo>
                        <a:pt x="2335" y="1031"/>
                      </a:lnTo>
                      <a:lnTo>
                        <a:pt x="2310" y="1057"/>
                      </a:lnTo>
                      <a:lnTo>
                        <a:pt x="2284" y="1081"/>
                      </a:lnTo>
                      <a:lnTo>
                        <a:pt x="2257" y="1104"/>
                      </a:lnTo>
                      <a:lnTo>
                        <a:pt x="2228" y="1126"/>
                      </a:lnTo>
                      <a:lnTo>
                        <a:pt x="2214" y="1136"/>
                      </a:lnTo>
                      <a:lnTo>
                        <a:pt x="2198" y="1145"/>
                      </a:lnTo>
                      <a:lnTo>
                        <a:pt x="2184" y="1155"/>
                      </a:lnTo>
                      <a:lnTo>
                        <a:pt x="2168" y="1162"/>
                      </a:lnTo>
                      <a:lnTo>
                        <a:pt x="2152" y="1169"/>
                      </a:lnTo>
                      <a:lnTo>
                        <a:pt x="2135" y="1175"/>
                      </a:lnTo>
                      <a:lnTo>
                        <a:pt x="2118" y="1182"/>
                      </a:lnTo>
                      <a:lnTo>
                        <a:pt x="2102" y="1186"/>
                      </a:lnTo>
                      <a:lnTo>
                        <a:pt x="2084" y="1190"/>
                      </a:lnTo>
                      <a:lnTo>
                        <a:pt x="2066" y="1194"/>
                      </a:lnTo>
                      <a:lnTo>
                        <a:pt x="2049" y="1196"/>
                      </a:lnTo>
                      <a:lnTo>
                        <a:pt x="2031" y="1198"/>
                      </a:lnTo>
                      <a:lnTo>
                        <a:pt x="2014" y="1200"/>
                      </a:lnTo>
                      <a:lnTo>
                        <a:pt x="1995" y="1200"/>
                      </a:lnTo>
                      <a:lnTo>
                        <a:pt x="1958" y="1200"/>
                      </a:lnTo>
                      <a:lnTo>
                        <a:pt x="1922" y="1198"/>
                      </a:lnTo>
                      <a:lnTo>
                        <a:pt x="1885" y="1193"/>
                      </a:lnTo>
                      <a:lnTo>
                        <a:pt x="1848" y="1187"/>
                      </a:lnTo>
                      <a:lnTo>
                        <a:pt x="1811" y="1178"/>
                      </a:lnTo>
                      <a:lnTo>
                        <a:pt x="1775" y="1169"/>
                      </a:lnTo>
                      <a:lnTo>
                        <a:pt x="1739" y="1158"/>
                      </a:lnTo>
                      <a:lnTo>
                        <a:pt x="1705" y="1145"/>
                      </a:lnTo>
                      <a:lnTo>
                        <a:pt x="1672" y="1132"/>
                      </a:lnTo>
                      <a:lnTo>
                        <a:pt x="1639" y="1117"/>
                      </a:lnTo>
                      <a:lnTo>
                        <a:pt x="1623" y="1110"/>
                      </a:lnTo>
                      <a:lnTo>
                        <a:pt x="1610" y="1102"/>
                      </a:lnTo>
                      <a:lnTo>
                        <a:pt x="1596" y="1092"/>
                      </a:lnTo>
                      <a:lnTo>
                        <a:pt x="1585" y="1083"/>
                      </a:lnTo>
                      <a:lnTo>
                        <a:pt x="1573" y="1073"/>
                      </a:lnTo>
                      <a:lnTo>
                        <a:pt x="1563" y="1062"/>
                      </a:lnTo>
                      <a:lnTo>
                        <a:pt x="1554" y="1051"/>
                      </a:lnTo>
                      <a:lnTo>
                        <a:pt x="1545" y="1039"/>
                      </a:lnTo>
                      <a:lnTo>
                        <a:pt x="1538" y="1027"/>
                      </a:lnTo>
                      <a:lnTo>
                        <a:pt x="1532" y="1016"/>
                      </a:lnTo>
                      <a:lnTo>
                        <a:pt x="1526" y="1003"/>
                      </a:lnTo>
                      <a:lnTo>
                        <a:pt x="1520" y="990"/>
                      </a:lnTo>
                      <a:lnTo>
                        <a:pt x="1516" y="977"/>
                      </a:lnTo>
                      <a:lnTo>
                        <a:pt x="1513" y="964"/>
                      </a:lnTo>
                      <a:lnTo>
                        <a:pt x="1508" y="937"/>
                      </a:lnTo>
                      <a:lnTo>
                        <a:pt x="1504" y="910"/>
                      </a:lnTo>
                      <a:lnTo>
                        <a:pt x="1503" y="884"/>
                      </a:lnTo>
                      <a:lnTo>
                        <a:pt x="1504" y="858"/>
                      </a:lnTo>
                      <a:lnTo>
                        <a:pt x="1506" y="832"/>
                      </a:lnTo>
                      <a:lnTo>
                        <a:pt x="1508" y="808"/>
                      </a:lnTo>
                      <a:lnTo>
                        <a:pt x="1512" y="786"/>
                      </a:lnTo>
                      <a:lnTo>
                        <a:pt x="1516" y="765"/>
                      </a:lnTo>
                      <a:lnTo>
                        <a:pt x="1520" y="748"/>
                      </a:lnTo>
                      <a:lnTo>
                        <a:pt x="1529" y="711"/>
                      </a:lnTo>
                      <a:lnTo>
                        <a:pt x="1536" y="673"/>
                      </a:lnTo>
                      <a:lnTo>
                        <a:pt x="1542" y="634"/>
                      </a:lnTo>
                      <a:lnTo>
                        <a:pt x="1545" y="595"/>
                      </a:lnTo>
                      <a:lnTo>
                        <a:pt x="1545" y="577"/>
                      </a:lnTo>
                      <a:lnTo>
                        <a:pt x="1545" y="560"/>
                      </a:lnTo>
                      <a:lnTo>
                        <a:pt x="1544" y="544"/>
                      </a:lnTo>
                      <a:lnTo>
                        <a:pt x="1542" y="530"/>
                      </a:lnTo>
                      <a:lnTo>
                        <a:pt x="1539" y="517"/>
                      </a:lnTo>
                      <a:lnTo>
                        <a:pt x="1536" y="506"/>
                      </a:lnTo>
                      <a:lnTo>
                        <a:pt x="1531" y="498"/>
                      </a:lnTo>
                      <a:lnTo>
                        <a:pt x="1528" y="493"/>
                      </a:lnTo>
                      <a:lnTo>
                        <a:pt x="1525" y="491"/>
                      </a:lnTo>
                      <a:lnTo>
                        <a:pt x="1520" y="488"/>
                      </a:lnTo>
                      <a:lnTo>
                        <a:pt x="1514" y="485"/>
                      </a:lnTo>
                      <a:lnTo>
                        <a:pt x="1496" y="478"/>
                      </a:lnTo>
                      <a:lnTo>
                        <a:pt x="1471" y="471"/>
                      </a:lnTo>
                      <a:lnTo>
                        <a:pt x="1439" y="461"/>
                      </a:lnTo>
                      <a:lnTo>
                        <a:pt x="1364" y="442"/>
                      </a:lnTo>
                      <a:lnTo>
                        <a:pt x="1276" y="420"/>
                      </a:lnTo>
                      <a:lnTo>
                        <a:pt x="1099" y="376"/>
                      </a:lnTo>
                      <a:lnTo>
                        <a:pt x="1023" y="357"/>
                      </a:lnTo>
                      <a:lnTo>
                        <a:pt x="966" y="342"/>
                      </a:lnTo>
                      <a:lnTo>
                        <a:pt x="954" y="391"/>
                      </a:lnTo>
                      <a:lnTo>
                        <a:pt x="938" y="447"/>
                      </a:lnTo>
                      <a:lnTo>
                        <a:pt x="929" y="474"/>
                      </a:lnTo>
                      <a:lnTo>
                        <a:pt x="920" y="499"/>
                      </a:lnTo>
                      <a:lnTo>
                        <a:pt x="912" y="520"/>
                      </a:lnTo>
                      <a:lnTo>
                        <a:pt x="903" y="537"/>
                      </a:lnTo>
                      <a:lnTo>
                        <a:pt x="869" y="598"/>
                      </a:lnTo>
                      <a:lnTo>
                        <a:pt x="819" y="683"/>
                      </a:lnTo>
                      <a:lnTo>
                        <a:pt x="794" y="725"/>
                      </a:lnTo>
                      <a:lnTo>
                        <a:pt x="770" y="762"/>
                      </a:lnTo>
                      <a:lnTo>
                        <a:pt x="760" y="778"/>
                      </a:lnTo>
                      <a:lnTo>
                        <a:pt x="750" y="791"/>
                      </a:lnTo>
                      <a:lnTo>
                        <a:pt x="742" y="801"/>
                      </a:lnTo>
                      <a:lnTo>
                        <a:pt x="735" y="808"/>
                      </a:lnTo>
                      <a:lnTo>
                        <a:pt x="729" y="811"/>
                      </a:lnTo>
                      <a:lnTo>
                        <a:pt x="723" y="813"/>
                      </a:lnTo>
                      <a:lnTo>
                        <a:pt x="717" y="813"/>
                      </a:lnTo>
                      <a:lnTo>
                        <a:pt x="711" y="812"/>
                      </a:lnTo>
                      <a:lnTo>
                        <a:pt x="703" y="810"/>
                      </a:lnTo>
                      <a:lnTo>
                        <a:pt x="698" y="807"/>
                      </a:lnTo>
                      <a:lnTo>
                        <a:pt x="687" y="799"/>
                      </a:lnTo>
                      <a:lnTo>
                        <a:pt x="677" y="789"/>
                      </a:lnTo>
                      <a:lnTo>
                        <a:pt x="668" y="781"/>
                      </a:lnTo>
                      <a:lnTo>
                        <a:pt x="662" y="772"/>
                      </a:lnTo>
                      <a:lnTo>
                        <a:pt x="669" y="729"/>
                      </a:lnTo>
                      <a:lnTo>
                        <a:pt x="688" y="629"/>
                      </a:lnTo>
                      <a:lnTo>
                        <a:pt x="697" y="571"/>
                      </a:lnTo>
                      <a:lnTo>
                        <a:pt x="706" y="516"/>
                      </a:lnTo>
                      <a:lnTo>
                        <a:pt x="712" y="467"/>
                      </a:lnTo>
                      <a:lnTo>
                        <a:pt x="714" y="448"/>
                      </a:lnTo>
                      <a:lnTo>
                        <a:pt x="714" y="432"/>
                      </a:lnTo>
                      <a:lnTo>
                        <a:pt x="713" y="418"/>
                      </a:lnTo>
                      <a:lnTo>
                        <a:pt x="710" y="404"/>
                      </a:lnTo>
                      <a:lnTo>
                        <a:pt x="706" y="390"/>
                      </a:lnTo>
                      <a:lnTo>
                        <a:pt x="699" y="376"/>
                      </a:lnTo>
                      <a:lnTo>
                        <a:pt x="692" y="362"/>
                      </a:lnTo>
                      <a:lnTo>
                        <a:pt x="684" y="348"/>
                      </a:lnTo>
                      <a:lnTo>
                        <a:pt x="674" y="335"/>
                      </a:lnTo>
                      <a:lnTo>
                        <a:pt x="664" y="321"/>
                      </a:lnTo>
                      <a:lnTo>
                        <a:pt x="654" y="309"/>
                      </a:lnTo>
                      <a:lnTo>
                        <a:pt x="642" y="297"/>
                      </a:lnTo>
                      <a:lnTo>
                        <a:pt x="620" y="275"/>
                      </a:lnTo>
                      <a:lnTo>
                        <a:pt x="601" y="257"/>
                      </a:lnTo>
                      <a:lnTo>
                        <a:pt x="583" y="242"/>
                      </a:lnTo>
                      <a:lnTo>
                        <a:pt x="574" y="236"/>
                      </a:lnTo>
                      <a:lnTo>
                        <a:pt x="563" y="227"/>
                      </a:lnTo>
                      <a:lnTo>
                        <a:pt x="541" y="203"/>
                      </a:lnTo>
                      <a:lnTo>
                        <a:pt x="515" y="174"/>
                      </a:lnTo>
                      <a:lnTo>
                        <a:pt x="488" y="145"/>
                      </a:lnTo>
                      <a:lnTo>
                        <a:pt x="444" y="92"/>
                      </a:lnTo>
                      <a:lnTo>
                        <a:pt x="425" y="69"/>
                      </a:lnTo>
                      <a:lnTo>
                        <a:pt x="418" y="59"/>
                      </a:lnTo>
                      <a:lnTo>
                        <a:pt x="409" y="49"/>
                      </a:lnTo>
                      <a:lnTo>
                        <a:pt x="399" y="40"/>
                      </a:lnTo>
                      <a:lnTo>
                        <a:pt x="388" y="30"/>
                      </a:lnTo>
                      <a:lnTo>
                        <a:pt x="377" y="22"/>
                      </a:lnTo>
                      <a:lnTo>
                        <a:pt x="365" y="14"/>
                      </a:lnTo>
                      <a:lnTo>
                        <a:pt x="342" y="0"/>
                      </a:lnTo>
                      <a:lnTo>
                        <a:pt x="319" y="0"/>
                      </a:lnTo>
                      <a:lnTo>
                        <a:pt x="298" y="1"/>
                      </a:lnTo>
                      <a:lnTo>
                        <a:pt x="276" y="5"/>
                      </a:lnTo>
                      <a:lnTo>
                        <a:pt x="254" y="10"/>
                      </a:lnTo>
                      <a:lnTo>
                        <a:pt x="233" y="16"/>
                      </a:lnTo>
                      <a:lnTo>
                        <a:pt x="212" y="24"/>
                      </a:lnTo>
                      <a:lnTo>
                        <a:pt x="193" y="34"/>
                      </a:lnTo>
                      <a:lnTo>
                        <a:pt x="173" y="44"/>
                      </a:lnTo>
                      <a:lnTo>
                        <a:pt x="154" y="56"/>
                      </a:lnTo>
                      <a:lnTo>
                        <a:pt x="137" y="69"/>
                      </a:lnTo>
                      <a:lnTo>
                        <a:pt x="119" y="82"/>
                      </a:lnTo>
                      <a:lnTo>
                        <a:pt x="101" y="97"/>
                      </a:lnTo>
                      <a:lnTo>
                        <a:pt x="85" y="111"/>
                      </a:lnTo>
                      <a:lnTo>
                        <a:pt x="69" y="127"/>
                      </a:lnTo>
                      <a:lnTo>
                        <a:pt x="54" y="143"/>
                      </a:lnTo>
                      <a:lnTo>
                        <a:pt x="39" y="159"/>
                      </a:lnTo>
                      <a:lnTo>
                        <a:pt x="33" y="193"/>
                      </a:lnTo>
                      <a:lnTo>
                        <a:pt x="26" y="226"/>
                      </a:lnTo>
                      <a:lnTo>
                        <a:pt x="18" y="255"/>
                      </a:lnTo>
                      <a:lnTo>
                        <a:pt x="10" y="280"/>
                      </a:lnTo>
                      <a:lnTo>
                        <a:pt x="16" y="313"/>
                      </a:lnTo>
                      <a:lnTo>
                        <a:pt x="21" y="346"/>
                      </a:lnTo>
                      <a:lnTo>
                        <a:pt x="25" y="379"/>
                      </a:lnTo>
                      <a:lnTo>
                        <a:pt x="26" y="412"/>
                      </a:lnTo>
                      <a:lnTo>
                        <a:pt x="26" y="431"/>
                      </a:lnTo>
                      <a:lnTo>
                        <a:pt x="27" y="451"/>
                      </a:lnTo>
                      <a:lnTo>
                        <a:pt x="29" y="473"/>
                      </a:lnTo>
                      <a:lnTo>
                        <a:pt x="32" y="494"/>
                      </a:lnTo>
                      <a:lnTo>
                        <a:pt x="39" y="541"/>
                      </a:lnTo>
                      <a:lnTo>
                        <a:pt x="50" y="590"/>
                      </a:lnTo>
                      <a:lnTo>
                        <a:pt x="61" y="641"/>
                      </a:lnTo>
                      <a:lnTo>
                        <a:pt x="74" y="692"/>
                      </a:lnTo>
                      <a:lnTo>
                        <a:pt x="89" y="743"/>
                      </a:lnTo>
                      <a:lnTo>
                        <a:pt x="104" y="792"/>
                      </a:lnTo>
                      <a:lnTo>
                        <a:pt x="133" y="884"/>
                      </a:lnTo>
                      <a:lnTo>
                        <a:pt x="159" y="958"/>
                      </a:lnTo>
                      <a:lnTo>
                        <a:pt x="176" y="1008"/>
                      </a:lnTo>
                      <a:lnTo>
                        <a:pt x="183" y="1027"/>
                      </a:lnTo>
                      <a:lnTo>
                        <a:pt x="177" y="1030"/>
                      </a:lnTo>
                      <a:lnTo>
                        <a:pt x="161" y="1037"/>
                      </a:lnTo>
                      <a:lnTo>
                        <a:pt x="139" y="1046"/>
                      </a:lnTo>
                      <a:lnTo>
                        <a:pt x="127" y="1050"/>
                      </a:lnTo>
                      <a:lnTo>
                        <a:pt x="115" y="1052"/>
                      </a:lnTo>
                      <a:lnTo>
                        <a:pt x="112" y="1053"/>
                      </a:lnTo>
                      <a:lnTo>
                        <a:pt x="109" y="1055"/>
                      </a:lnTo>
                      <a:lnTo>
                        <a:pt x="102" y="1060"/>
                      </a:lnTo>
                      <a:lnTo>
                        <a:pt x="95" y="1067"/>
                      </a:lnTo>
                      <a:lnTo>
                        <a:pt x="88" y="1078"/>
                      </a:lnTo>
                      <a:lnTo>
                        <a:pt x="81" y="1089"/>
                      </a:lnTo>
                      <a:lnTo>
                        <a:pt x="73" y="1102"/>
                      </a:lnTo>
                      <a:lnTo>
                        <a:pt x="59" y="1129"/>
                      </a:lnTo>
                      <a:lnTo>
                        <a:pt x="46" y="1155"/>
                      </a:lnTo>
                      <a:lnTo>
                        <a:pt x="36" y="1178"/>
                      </a:lnTo>
                      <a:lnTo>
                        <a:pt x="27" y="1200"/>
                      </a:lnTo>
                      <a:lnTo>
                        <a:pt x="20" y="1263"/>
                      </a:lnTo>
                      <a:lnTo>
                        <a:pt x="14" y="1330"/>
                      </a:lnTo>
                      <a:lnTo>
                        <a:pt x="8" y="1410"/>
                      </a:lnTo>
                      <a:lnTo>
                        <a:pt x="3" y="1496"/>
                      </a:lnTo>
                      <a:lnTo>
                        <a:pt x="1" y="1540"/>
                      </a:lnTo>
                      <a:lnTo>
                        <a:pt x="1" y="1581"/>
                      </a:lnTo>
                      <a:lnTo>
                        <a:pt x="0" y="1621"/>
                      </a:lnTo>
                      <a:lnTo>
                        <a:pt x="1" y="1657"/>
                      </a:lnTo>
                      <a:lnTo>
                        <a:pt x="4" y="1689"/>
                      </a:lnTo>
                      <a:lnTo>
                        <a:pt x="7" y="1717"/>
                      </a:lnTo>
                      <a:lnTo>
                        <a:pt x="13" y="1744"/>
                      </a:lnTo>
                      <a:lnTo>
                        <a:pt x="20" y="1778"/>
                      </a:lnTo>
                      <a:lnTo>
                        <a:pt x="31" y="1817"/>
                      </a:lnTo>
                      <a:lnTo>
                        <a:pt x="43" y="1860"/>
                      </a:lnTo>
                      <a:lnTo>
                        <a:pt x="71" y="1956"/>
                      </a:lnTo>
                      <a:lnTo>
                        <a:pt x="102" y="2058"/>
                      </a:lnTo>
                      <a:lnTo>
                        <a:pt x="136" y="2159"/>
                      </a:lnTo>
                      <a:lnTo>
                        <a:pt x="167" y="2252"/>
                      </a:lnTo>
                      <a:lnTo>
                        <a:pt x="195" y="2331"/>
                      </a:lnTo>
                      <a:lnTo>
                        <a:pt x="216" y="2387"/>
                      </a:lnTo>
                      <a:lnTo>
                        <a:pt x="225" y="2408"/>
                      </a:lnTo>
                      <a:lnTo>
                        <a:pt x="233" y="2431"/>
                      </a:lnTo>
                      <a:lnTo>
                        <a:pt x="249" y="2479"/>
                      </a:lnTo>
                      <a:lnTo>
                        <a:pt x="278" y="2573"/>
                      </a:lnTo>
                      <a:lnTo>
                        <a:pt x="293" y="2616"/>
                      </a:lnTo>
                      <a:lnTo>
                        <a:pt x="301" y="2636"/>
                      </a:lnTo>
                      <a:lnTo>
                        <a:pt x="309" y="2654"/>
                      </a:lnTo>
                      <a:lnTo>
                        <a:pt x="317" y="2670"/>
                      </a:lnTo>
                      <a:lnTo>
                        <a:pt x="327" y="2685"/>
                      </a:lnTo>
                      <a:lnTo>
                        <a:pt x="336" y="2697"/>
                      </a:lnTo>
                      <a:lnTo>
                        <a:pt x="346" y="2706"/>
                      </a:lnTo>
                      <a:lnTo>
                        <a:pt x="358" y="2714"/>
                      </a:lnTo>
                      <a:lnTo>
                        <a:pt x="372" y="2721"/>
                      </a:lnTo>
                      <a:lnTo>
                        <a:pt x="390" y="2728"/>
                      </a:lnTo>
                      <a:lnTo>
                        <a:pt x="409" y="2734"/>
                      </a:lnTo>
                      <a:lnTo>
                        <a:pt x="430" y="2740"/>
                      </a:lnTo>
                      <a:lnTo>
                        <a:pt x="453" y="2745"/>
                      </a:lnTo>
                      <a:lnTo>
                        <a:pt x="477" y="2750"/>
                      </a:lnTo>
                      <a:lnTo>
                        <a:pt x="501" y="2753"/>
                      </a:lnTo>
                      <a:lnTo>
                        <a:pt x="552" y="2759"/>
                      </a:lnTo>
                      <a:lnTo>
                        <a:pt x="602" y="2763"/>
                      </a:lnTo>
                      <a:lnTo>
                        <a:pt x="648" y="2766"/>
                      </a:lnTo>
                      <a:lnTo>
                        <a:pt x="689" y="2766"/>
                      </a:lnTo>
                      <a:lnTo>
                        <a:pt x="732" y="2762"/>
                      </a:lnTo>
                      <a:lnTo>
                        <a:pt x="781" y="2757"/>
                      </a:lnTo>
                      <a:lnTo>
                        <a:pt x="834" y="2750"/>
                      </a:lnTo>
                      <a:lnTo>
                        <a:pt x="887" y="2742"/>
                      </a:lnTo>
                      <a:lnTo>
                        <a:pt x="975" y="2728"/>
                      </a:lnTo>
                      <a:lnTo>
                        <a:pt x="1012" y="2722"/>
                      </a:lnTo>
                      <a:lnTo>
                        <a:pt x="1024" y="2746"/>
                      </a:lnTo>
                      <a:lnTo>
                        <a:pt x="1039" y="2772"/>
                      </a:lnTo>
                      <a:lnTo>
                        <a:pt x="1057" y="2803"/>
                      </a:lnTo>
                      <a:lnTo>
                        <a:pt x="1079" y="2837"/>
                      </a:lnTo>
                      <a:lnTo>
                        <a:pt x="1091" y="2854"/>
                      </a:lnTo>
                      <a:lnTo>
                        <a:pt x="1104" y="2870"/>
                      </a:lnTo>
                      <a:lnTo>
                        <a:pt x="1117" y="2885"/>
                      </a:lnTo>
                      <a:lnTo>
                        <a:pt x="1130" y="2899"/>
                      </a:lnTo>
                      <a:lnTo>
                        <a:pt x="1145" y="2912"/>
                      </a:lnTo>
                      <a:lnTo>
                        <a:pt x="1158" y="2923"/>
                      </a:lnTo>
                      <a:lnTo>
                        <a:pt x="1180" y="2938"/>
                      </a:lnTo>
                      <a:lnTo>
                        <a:pt x="1189" y="2947"/>
                      </a:lnTo>
                      <a:lnTo>
                        <a:pt x="1191" y="2949"/>
                      </a:lnTo>
                      <a:lnTo>
                        <a:pt x="1191" y="2950"/>
                      </a:lnTo>
                      <a:lnTo>
                        <a:pt x="1189" y="2950"/>
                      </a:lnTo>
                      <a:lnTo>
                        <a:pt x="1186" y="2950"/>
                      </a:lnTo>
                      <a:lnTo>
                        <a:pt x="1178" y="2947"/>
                      </a:lnTo>
                      <a:lnTo>
                        <a:pt x="1169" y="2943"/>
                      </a:lnTo>
                      <a:lnTo>
                        <a:pt x="1158" y="2939"/>
                      </a:lnTo>
                      <a:lnTo>
                        <a:pt x="1170" y="2947"/>
                      </a:lnTo>
                      <a:lnTo>
                        <a:pt x="1201" y="2970"/>
                      </a:lnTo>
                      <a:lnTo>
                        <a:pt x="1223" y="2986"/>
                      </a:lnTo>
                      <a:lnTo>
                        <a:pt x="1250" y="3002"/>
                      </a:lnTo>
                      <a:lnTo>
                        <a:pt x="1280" y="3020"/>
                      </a:lnTo>
                      <a:lnTo>
                        <a:pt x="1314" y="3038"/>
                      </a:lnTo>
                      <a:lnTo>
                        <a:pt x="1351" y="3056"/>
                      </a:lnTo>
                      <a:lnTo>
                        <a:pt x="1391" y="3073"/>
                      </a:lnTo>
                      <a:lnTo>
                        <a:pt x="1411" y="3081"/>
                      </a:lnTo>
                      <a:lnTo>
                        <a:pt x="1433" y="3088"/>
                      </a:lnTo>
                      <a:lnTo>
                        <a:pt x="1455" y="3096"/>
                      </a:lnTo>
                      <a:lnTo>
                        <a:pt x="1478" y="3102"/>
                      </a:lnTo>
                      <a:lnTo>
                        <a:pt x="1501" y="3107"/>
                      </a:lnTo>
                      <a:lnTo>
                        <a:pt x="1524" y="3112"/>
                      </a:lnTo>
                      <a:lnTo>
                        <a:pt x="1547" y="3116"/>
                      </a:lnTo>
                      <a:lnTo>
                        <a:pt x="1571" y="3119"/>
                      </a:lnTo>
                      <a:lnTo>
                        <a:pt x="1596" y="3120"/>
                      </a:lnTo>
                      <a:lnTo>
                        <a:pt x="1621" y="3122"/>
                      </a:lnTo>
                      <a:lnTo>
                        <a:pt x="1645" y="3122"/>
                      </a:lnTo>
                      <a:lnTo>
                        <a:pt x="1671" y="3119"/>
                      </a:lnTo>
                      <a:lnTo>
                        <a:pt x="1695" y="3117"/>
                      </a:lnTo>
                      <a:lnTo>
                        <a:pt x="1718" y="3113"/>
                      </a:lnTo>
                      <a:lnTo>
                        <a:pt x="1739" y="3108"/>
                      </a:lnTo>
                      <a:lnTo>
                        <a:pt x="1759" y="3102"/>
                      </a:lnTo>
                      <a:lnTo>
                        <a:pt x="1778" y="3095"/>
                      </a:lnTo>
                      <a:lnTo>
                        <a:pt x="1796" y="3086"/>
                      </a:lnTo>
                      <a:lnTo>
                        <a:pt x="1811" y="3078"/>
                      </a:lnTo>
                      <a:lnTo>
                        <a:pt x="1827" y="3068"/>
                      </a:lnTo>
                      <a:lnTo>
                        <a:pt x="1840" y="3057"/>
                      </a:lnTo>
                      <a:lnTo>
                        <a:pt x="1854" y="3047"/>
                      </a:lnTo>
                      <a:lnTo>
                        <a:pt x="1865" y="3035"/>
                      </a:lnTo>
                      <a:lnTo>
                        <a:pt x="1876" y="3024"/>
                      </a:lnTo>
                      <a:lnTo>
                        <a:pt x="1887" y="3012"/>
                      </a:lnTo>
                      <a:lnTo>
                        <a:pt x="1896" y="3000"/>
                      </a:lnTo>
                      <a:lnTo>
                        <a:pt x="1914" y="2975"/>
                      </a:lnTo>
                      <a:lnTo>
                        <a:pt x="1928" y="2950"/>
                      </a:lnTo>
                      <a:lnTo>
                        <a:pt x="1941" y="2926"/>
                      </a:lnTo>
                      <a:lnTo>
                        <a:pt x="1964" y="2884"/>
                      </a:lnTo>
                      <a:lnTo>
                        <a:pt x="1974" y="2866"/>
                      </a:lnTo>
                      <a:lnTo>
                        <a:pt x="1979" y="2859"/>
                      </a:lnTo>
                      <a:lnTo>
                        <a:pt x="1985" y="2852"/>
                      </a:lnTo>
                      <a:lnTo>
                        <a:pt x="1991" y="2846"/>
                      </a:lnTo>
                      <a:lnTo>
                        <a:pt x="1997" y="2841"/>
                      </a:lnTo>
                      <a:lnTo>
                        <a:pt x="2002" y="2838"/>
                      </a:lnTo>
                      <a:lnTo>
                        <a:pt x="2009" y="2836"/>
                      </a:lnTo>
                      <a:lnTo>
                        <a:pt x="2016" y="2834"/>
                      </a:lnTo>
                      <a:lnTo>
                        <a:pt x="2023" y="2831"/>
                      </a:lnTo>
                      <a:lnTo>
                        <a:pt x="2031" y="2826"/>
                      </a:lnTo>
                      <a:lnTo>
                        <a:pt x="2039" y="2821"/>
                      </a:lnTo>
                      <a:lnTo>
                        <a:pt x="2056" y="2806"/>
                      </a:lnTo>
                      <a:lnTo>
                        <a:pt x="2074" y="2787"/>
                      </a:lnTo>
                      <a:lnTo>
                        <a:pt x="2092" y="2766"/>
                      </a:lnTo>
                      <a:lnTo>
                        <a:pt x="2111" y="2741"/>
                      </a:lnTo>
                      <a:lnTo>
                        <a:pt x="2130" y="2715"/>
                      </a:lnTo>
                      <a:lnTo>
                        <a:pt x="2148" y="2687"/>
                      </a:lnTo>
                      <a:lnTo>
                        <a:pt x="2166" y="2658"/>
                      </a:lnTo>
                      <a:lnTo>
                        <a:pt x="2183" y="2627"/>
                      </a:lnTo>
                      <a:lnTo>
                        <a:pt x="2198" y="2597"/>
                      </a:lnTo>
                      <a:lnTo>
                        <a:pt x="2213" y="2568"/>
                      </a:lnTo>
                      <a:lnTo>
                        <a:pt x="2224" y="2539"/>
                      </a:lnTo>
                      <a:lnTo>
                        <a:pt x="2235" y="2512"/>
                      </a:lnTo>
                      <a:lnTo>
                        <a:pt x="2242" y="2487"/>
                      </a:lnTo>
                      <a:lnTo>
                        <a:pt x="2246" y="2466"/>
                      </a:lnTo>
                      <a:lnTo>
                        <a:pt x="2251" y="2436"/>
                      </a:lnTo>
                      <a:lnTo>
                        <a:pt x="2256" y="2407"/>
                      </a:lnTo>
                      <a:lnTo>
                        <a:pt x="2265" y="2379"/>
                      </a:lnTo>
                      <a:lnTo>
                        <a:pt x="2269" y="2366"/>
                      </a:lnTo>
                      <a:lnTo>
                        <a:pt x="2274" y="2353"/>
                      </a:lnTo>
                      <a:lnTo>
                        <a:pt x="2280" y="2341"/>
                      </a:lnTo>
                      <a:lnTo>
                        <a:pt x="2287" y="2330"/>
                      </a:lnTo>
                      <a:lnTo>
                        <a:pt x="2294" y="2318"/>
                      </a:lnTo>
                      <a:lnTo>
                        <a:pt x="2302" y="2309"/>
                      </a:lnTo>
                      <a:lnTo>
                        <a:pt x="2311" y="2299"/>
                      </a:lnTo>
                      <a:lnTo>
                        <a:pt x="2321" y="2291"/>
                      </a:lnTo>
                      <a:lnTo>
                        <a:pt x="2331" y="2284"/>
                      </a:lnTo>
                      <a:lnTo>
                        <a:pt x="2344" y="2278"/>
                      </a:lnTo>
                      <a:lnTo>
                        <a:pt x="2339" y="2274"/>
                      </a:lnTo>
                      <a:lnTo>
                        <a:pt x="2338" y="2271"/>
                      </a:lnTo>
                      <a:lnTo>
                        <a:pt x="2339" y="2266"/>
                      </a:lnTo>
                      <a:lnTo>
                        <a:pt x="2342" y="2262"/>
                      </a:lnTo>
                      <a:lnTo>
                        <a:pt x="2346" y="2258"/>
                      </a:lnTo>
                      <a:lnTo>
                        <a:pt x="2352" y="2254"/>
                      </a:lnTo>
                      <a:lnTo>
                        <a:pt x="2366" y="2247"/>
                      </a:lnTo>
                      <a:lnTo>
                        <a:pt x="2384" y="2239"/>
                      </a:lnTo>
                      <a:lnTo>
                        <a:pt x="2403" y="2231"/>
                      </a:lnTo>
                      <a:lnTo>
                        <a:pt x="2423" y="2224"/>
                      </a:lnTo>
                      <a:lnTo>
                        <a:pt x="2431" y="2219"/>
                      </a:lnTo>
                      <a:lnTo>
                        <a:pt x="2440" y="2213"/>
                      </a:lnTo>
                      <a:lnTo>
                        <a:pt x="2447" y="2208"/>
                      </a:lnTo>
                      <a:lnTo>
                        <a:pt x="2454" y="2203"/>
                      </a:lnTo>
                      <a:lnTo>
                        <a:pt x="2459" y="2197"/>
                      </a:lnTo>
                      <a:lnTo>
                        <a:pt x="2464" y="2189"/>
                      </a:lnTo>
                      <a:lnTo>
                        <a:pt x="2469" y="2182"/>
                      </a:lnTo>
                      <a:lnTo>
                        <a:pt x="2472" y="2175"/>
                      </a:lnTo>
                      <a:lnTo>
                        <a:pt x="2480" y="2158"/>
                      </a:lnTo>
                      <a:lnTo>
                        <a:pt x="2485" y="2141"/>
                      </a:lnTo>
                      <a:lnTo>
                        <a:pt x="2488" y="2123"/>
                      </a:lnTo>
                      <a:lnTo>
                        <a:pt x="2491" y="2105"/>
                      </a:lnTo>
                      <a:lnTo>
                        <a:pt x="2496" y="2071"/>
                      </a:lnTo>
                      <a:lnTo>
                        <a:pt x="2497" y="2063"/>
                      </a:lnTo>
                      <a:lnTo>
                        <a:pt x="2500" y="2052"/>
                      </a:lnTo>
                      <a:lnTo>
                        <a:pt x="2506" y="2041"/>
                      </a:lnTo>
                      <a:lnTo>
                        <a:pt x="2512" y="2028"/>
                      </a:lnTo>
                      <a:lnTo>
                        <a:pt x="2528" y="1997"/>
                      </a:lnTo>
                      <a:lnTo>
                        <a:pt x="2549" y="1962"/>
                      </a:lnTo>
                      <a:lnTo>
                        <a:pt x="2575" y="1923"/>
                      </a:lnTo>
                      <a:lnTo>
                        <a:pt x="2605" y="1879"/>
                      </a:lnTo>
                      <a:lnTo>
                        <a:pt x="2638" y="1832"/>
                      </a:lnTo>
                      <a:lnTo>
                        <a:pt x="2675" y="1783"/>
                      </a:lnTo>
                      <a:lnTo>
                        <a:pt x="2692" y="1756"/>
                      </a:lnTo>
                      <a:lnTo>
                        <a:pt x="2710" y="1727"/>
                      </a:lnTo>
                      <a:lnTo>
                        <a:pt x="2726" y="1695"/>
                      </a:lnTo>
                      <a:lnTo>
                        <a:pt x="2740" y="1664"/>
                      </a:lnTo>
                      <a:lnTo>
                        <a:pt x="2754" y="1632"/>
                      </a:lnTo>
                      <a:lnTo>
                        <a:pt x="2766" y="1600"/>
                      </a:lnTo>
                      <a:lnTo>
                        <a:pt x="2778" y="1568"/>
                      </a:lnTo>
                      <a:lnTo>
                        <a:pt x="2788" y="1537"/>
                      </a:lnTo>
                      <a:lnTo>
                        <a:pt x="2805" y="1481"/>
                      </a:lnTo>
                      <a:lnTo>
                        <a:pt x="2817" y="1435"/>
                      </a:lnTo>
                      <a:lnTo>
                        <a:pt x="2827" y="1393"/>
                      </a:lnTo>
                      <a:lnTo>
                        <a:pt x="2841" y="1394"/>
                      </a:lnTo>
                      <a:lnTo>
                        <a:pt x="2855" y="1394"/>
                      </a:lnTo>
                      <a:lnTo>
                        <a:pt x="2830" y="1385"/>
                      </a:lnTo>
                      <a:lnTo>
                        <a:pt x="2808" y="1376"/>
                      </a:lnTo>
                      <a:lnTo>
                        <a:pt x="2787" y="1365"/>
                      </a:lnTo>
                      <a:lnTo>
                        <a:pt x="2767" y="1354"/>
                      </a:lnTo>
                      <a:lnTo>
                        <a:pt x="2748" y="1342"/>
                      </a:lnTo>
                      <a:lnTo>
                        <a:pt x="2732" y="1330"/>
                      </a:lnTo>
                      <a:lnTo>
                        <a:pt x="2716" y="1318"/>
                      </a:lnTo>
                      <a:lnTo>
                        <a:pt x="2703" y="1304"/>
                      </a:lnTo>
                      <a:lnTo>
                        <a:pt x="2690" y="1290"/>
                      </a:lnTo>
                      <a:lnTo>
                        <a:pt x="2680" y="1275"/>
                      </a:lnTo>
                      <a:lnTo>
                        <a:pt x="2671" y="1258"/>
                      </a:lnTo>
                      <a:lnTo>
                        <a:pt x="2663" y="1242"/>
                      </a:lnTo>
                      <a:lnTo>
                        <a:pt x="2657" y="1224"/>
                      </a:lnTo>
                      <a:lnTo>
                        <a:pt x="2653" y="1205"/>
                      </a:lnTo>
                      <a:lnTo>
                        <a:pt x="2650" y="1186"/>
                      </a:lnTo>
                      <a:lnTo>
                        <a:pt x="2648" y="116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2" name="Freeform 9"/>
                <p:cNvSpPr>
                  <a:spLocks/>
                </p:cNvSpPr>
                <p:nvPr/>
              </p:nvSpPr>
              <p:spPr bwMode="auto">
                <a:xfrm>
                  <a:off x="6170613" y="687388"/>
                  <a:ext cx="104775" cy="195263"/>
                </a:xfrm>
                <a:custGeom>
                  <a:avLst/>
                  <a:gdLst>
                    <a:gd name="T0" fmla="*/ 72512 w 328"/>
                    <a:gd name="T1" fmla="*/ 43002 h 613"/>
                    <a:gd name="T2" fmla="*/ 81137 w 328"/>
                    <a:gd name="T3" fmla="*/ 30898 h 613"/>
                    <a:gd name="T4" fmla="*/ 91998 w 328"/>
                    <a:gd name="T5" fmla="*/ 18794 h 613"/>
                    <a:gd name="T6" fmla="*/ 104775 w 328"/>
                    <a:gd name="T7" fmla="*/ 6052 h 613"/>
                    <a:gd name="T8" fmla="*/ 95511 w 328"/>
                    <a:gd name="T9" fmla="*/ 4141 h 613"/>
                    <a:gd name="T10" fmla="*/ 80178 w 328"/>
                    <a:gd name="T11" fmla="*/ 637 h 613"/>
                    <a:gd name="T12" fmla="*/ 73790 w 328"/>
                    <a:gd name="T13" fmla="*/ 0 h 613"/>
                    <a:gd name="T14" fmla="*/ 67082 w 328"/>
                    <a:gd name="T15" fmla="*/ 0 h 613"/>
                    <a:gd name="T16" fmla="*/ 54304 w 328"/>
                    <a:gd name="T17" fmla="*/ 2867 h 613"/>
                    <a:gd name="T18" fmla="*/ 43124 w 328"/>
                    <a:gd name="T19" fmla="*/ 7645 h 613"/>
                    <a:gd name="T20" fmla="*/ 32902 w 328"/>
                    <a:gd name="T21" fmla="*/ 14016 h 613"/>
                    <a:gd name="T22" fmla="*/ 24597 w 328"/>
                    <a:gd name="T23" fmla="*/ 20386 h 613"/>
                    <a:gd name="T24" fmla="*/ 14375 w 328"/>
                    <a:gd name="T25" fmla="*/ 30580 h 613"/>
                    <a:gd name="T26" fmla="*/ 13097 w 328"/>
                    <a:gd name="T27" fmla="*/ 32172 h 613"/>
                    <a:gd name="T28" fmla="*/ 10541 w 328"/>
                    <a:gd name="T29" fmla="*/ 35039 h 613"/>
                    <a:gd name="T30" fmla="*/ 7028 w 328"/>
                    <a:gd name="T31" fmla="*/ 44595 h 613"/>
                    <a:gd name="T32" fmla="*/ 4153 w 328"/>
                    <a:gd name="T33" fmla="*/ 58611 h 613"/>
                    <a:gd name="T34" fmla="*/ 1597 w 328"/>
                    <a:gd name="T35" fmla="*/ 75493 h 613"/>
                    <a:gd name="T36" fmla="*/ 319 w 328"/>
                    <a:gd name="T37" fmla="*/ 93968 h 613"/>
                    <a:gd name="T38" fmla="*/ 0 w 328"/>
                    <a:gd name="T39" fmla="*/ 113081 h 613"/>
                    <a:gd name="T40" fmla="*/ 1278 w 328"/>
                    <a:gd name="T41" fmla="*/ 131556 h 613"/>
                    <a:gd name="T42" fmla="*/ 3514 w 328"/>
                    <a:gd name="T43" fmla="*/ 148438 h 613"/>
                    <a:gd name="T44" fmla="*/ 5430 w 328"/>
                    <a:gd name="T45" fmla="*/ 155764 h 613"/>
                    <a:gd name="T46" fmla="*/ 7347 w 328"/>
                    <a:gd name="T47" fmla="*/ 162772 h 613"/>
                    <a:gd name="T48" fmla="*/ 10222 w 328"/>
                    <a:gd name="T49" fmla="*/ 168506 h 613"/>
                    <a:gd name="T50" fmla="*/ 13736 w 328"/>
                    <a:gd name="T51" fmla="*/ 173603 h 613"/>
                    <a:gd name="T52" fmla="*/ 21722 w 328"/>
                    <a:gd name="T53" fmla="*/ 181566 h 613"/>
                    <a:gd name="T54" fmla="*/ 30346 w 328"/>
                    <a:gd name="T55" fmla="*/ 187618 h 613"/>
                    <a:gd name="T56" fmla="*/ 38332 w 328"/>
                    <a:gd name="T57" fmla="*/ 191441 h 613"/>
                    <a:gd name="T58" fmla="*/ 45999 w 328"/>
                    <a:gd name="T59" fmla="*/ 193670 h 613"/>
                    <a:gd name="T60" fmla="*/ 54304 w 328"/>
                    <a:gd name="T61" fmla="*/ 195263 h 613"/>
                    <a:gd name="T62" fmla="*/ 55901 w 328"/>
                    <a:gd name="T63" fmla="*/ 195263 h 613"/>
                    <a:gd name="T64" fmla="*/ 55901 w 328"/>
                    <a:gd name="T65" fmla="*/ 100021 h 613"/>
                    <a:gd name="T66" fmla="*/ 57498 w 328"/>
                    <a:gd name="T67" fmla="*/ 83138 h 613"/>
                    <a:gd name="T68" fmla="*/ 61332 w 328"/>
                    <a:gd name="T69" fmla="*/ 68167 h 613"/>
                    <a:gd name="T70" fmla="*/ 66762 w 328"/>
                    <a:gd name="T71" fmla="*/ 55107 h 613"/>
                    <a:gd name="T72" fmla="*/ 72512 w 328"/>
                    <a:gd name="T73" fmla="*/ 43002 h 61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28" h="613">
                      <a:moveTo>
                        <a:pt x="227" y="135"/>
                      </a:moveTo>
                      <a:lnTo>
                        <a:pt x="227" y="135"/>
                      </a:lnTo>
                      <a:lnTo>
                        <a:pt x="240" y="116"/>
                      </a:lnTo>
                      <a:lnTo>
                        <a:pt x="254" y="97"/>
                      </a:lnTo>
                      <a:lnTo>
                        <a:pt x="271" y="78"/>
                      </a:lnTo>
                      <a:lnTo>
                        <a:pt x="288" y="59"/>
                      </a:lnTo>
                      <a:lnTo>
                        <a:pt x="316" y="31"/>
                      </a:lnTo>
                      <a:lnTo>
                        <a:pt x="328" y="19"/>
                      </a:lnTo>
                      <a:lnTo>
                        <a:pt x="299" y="13"/>
                      </a:lnTo>
                      <a:lnTo>
                        <a:pt x="251" y="2"/>
                      </a:lnTo>
                      <a:lnTo>
                        <a:pt x="241" y="1"/>
                      </a:lnTo>
                      <a:lnTo>
                        <a:pt x="231" y="0"/>
                      </a:lnTo>
                      <a:lnTo>
                        <a:pt x="220" y="0"/>
                      </a:lnTo>
                      <a:lnTo>
                        <a:pt x="210" y="0"/>
                      </a:lnTo>
                      <a:lnTo>
                        <a:pt x="190" y="3"/>
                      </a:lnTo>
                      <a:lnTo>
                        <a:pt x="170" y="9"/>
                      </a:lnTo>
                      <a:lnTo>
                        <a:pt x="153" y="16"/>
                      </a:lnTo>
                      <a:lnTo>
                        <a:pt x="135" y="24"/>
                      </a:lnTo>
                      <a:lnTo>
                        <a:pt x="118" y="33"/>
                      </a:lnTo>
                      <a:lnTo>
                        <a:pt x="103" y="44"/>
                      </a:lnTo>
                      <a:lnTo>
                        <a:pt x="89" y="54"/>
                      </a:lnTo>
                      <a:lnTo>
                        <a:pt x="77" y="64"/>
                      </a:lnTo>
                      <a:lnTo>
                        <a:pt x="57" y="82"/>
                      </a:lnTo>
                      <a:lnTo>
                        <a:pt x="45" y="96"/>
                      </a:lnTo>
                      <a:lnTo>
                        <a:pt x="41" y="101"/>
                      </a:lnTo>
                      <a:lnTo>
                        <a:pt x="36" y="105"/>
                      </a:lnTo>
                      <a:lnTo>
                        <a:pt x="33" y="110"/>
                      </a:lnTo>
                      <a:lnTo>
                        <a:pt x="27" y="124"/>
                      </a:lnTo>
                      <a:lnTo>
                        <a:pt x="22" y="140"/>
                      </a:lnTo>
                      <a:lnTo>
                        <a:pt x="17" y="161"/>
                      </a:lnTo>
                      <a:lnTo>
                        <a:pt x="13" y="184"/>
                      </a:lnTo>
                      <a:lnTo>
                        <a:pt x="8" y="210"/>
                      </a:lnTo>
                      <a:lnTo>
                        <a:pt x="5" y="237"/>
                      </a:lnTo>
                      <a:lnTo>
                        <a:pt x="3" y="266"/>
                      </a:lnTo>
                      <a:lnTo>
                        <a:pt x="1" y="295"/>
                      </a:lnTo>
                      <a:lnTo>
                        <a:pt x="0" y="325"/>
                      </a:lnTo>
                      <a:lnTo>
                        <a:pt x="0" y="355"/>
                      </a:lnTo>
                      <a:lnTo>
                        <a:pt x="2" y="384"/>
                      </a:lnTo>
                      <a:lnTo>
                        <a:pt x="4" y="413"/>
                      </a:lnTo>
                      <a:lnTo>
                        <a:pt x="7" y="440"/>
                      </a:lnTo>
                      <a:lnTo>
                        <a:pt x="11" y="466"/>
                      </a:lnTo>
                      <a:lnTo>
                        <a:pt x="17" y="489"/>
                      </a:lnTo>
                      <a:lnTo>
                        <a:pt x="20" y="501"/>
                      </a:lnTo>
                      <a:lnTo>
                        <a:pt x="23" y="511"/>
                      </a:lnTo>
                      <a:lnTo>
                        <a:pt x="28" y="520"/>
                      </a:lnTo>
                      <a:lnTo>
                        <a:pt x="32" y="529"/>
                      </a:lnTo>
                      <a:lnTo>
                        <a:pt x="37" y="537"/>
                      </a:lnTo>
                      <a:lnTo>
                        <a:pt x="43" y="545"/>
                      </a:lnTo>
                      <a:lnTo>
                        <a:pt x="54" y="559"/>
                      </a:lnTo>
                      <a:lnTo>
                        <a:pt x="68" y="570"/>
                      </a:lnTo>
                      <a:lnTo>
                        <a:pt x="81" y="580"/>
                      </a:lnTo>
                      <a:lnTo>
                        <a:pt x="95" y="589"/>
                      </a:lnTo>
                      <a:lnTo>
                        <a:pt x="108" y="596"/>
                      </a:lnTo>
                      <a:lnTo>
                        <a:pt x="120" y="601"/>
                      </a:lnTo>
                      <a:lnTo>
                        <a:pt x="133" y="605"/>
                      </a:lnTo>
                      <a:lnTo>
                        <a:pt x="144" y="608"/>
                      </a:lnTo>
                      <a:lnTo>
                        <a:pt x="155" y="611"/>
                      </a:lnTo>
                      <a:lnTo>
                        <a:pt x="170" y="613"/>
                      </a:lnTo>
                      <a:lnTo>
                        <a:pt x="175" y="613"/>
                      </a:lnTo>
                      <a:lnTo>
                        <a:pt x="175" y="314"/>
                      </a:lnTo>
                      <a:lnTo>
                        <a:pt x="177" y="287"/>
                      </a:lnTo>
                      <a:lnTo>
                        <a:pt x="180" y="261"/>
                      </a:lnTo>
                      <a:lnTo>
                        <a:pt x="185" y="237"/>
                      </a:lnTo>
                      <a:lnTo>
                        <a:pt x="192" y="214"/>
                      </a:lnTo>
                      <a:lnTo>
                        <a:pt x="199" y="192"/>
                      </a:lnTo>
                      <a:lnTo>
                        <a:pt x="209" y="173"/>
                      </a:lnTo>
                      <a:lnTo>
                        <a:pt x="218" y="153"/>
                      </a:lnTo>
                      <a:lnTo>
                        <a:pt x="227" y="135"/>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3" name="Freeform 11"/>
                <p:cNvSpPr>
                  <a:spLocks/>
                </p:cNvSpPr>
                <p:nvPr/>
              </p:nvSpPr>
              <p:spPr bwMode="auto">
                <a:xfrm>
                  <a:off x="5632451" y="279400"/>
                  <a:ext cx="668338" cy="388938"/>
                </a:xfrm>
                <a:custGeom>
                  <a:avLst/>
                  <a:gdLst>
                    <a:gd name="T0" fmla="*/ 664216 w 2108"/>
                    <a:gd name="T1" fmla="*/ 346745 h 1226"/>
                    <a:gd name="T2" fmla="*/ 665485 w 2108"/>
                    <a:gd name="T3" fmla="*/ 295669 h 1226"/>
                    <a:gd name="T4" fmla="*/ 665168 w 2108"/>
                    <a:gd name="T5" fmla="*/ 286786 h 1226"/>
                    <a:gd name="T6" fmla="*/ 661997 w 2108"/>
                    <a:gd name="T7" fmla="*/ 264262 h 1226"/>
                    <a:gd name="T8" fmla="*/ 654071 w 2108"/>
                    <a:gd name="T9" fmla="*/ 217310 h 1226"/>
                    <a:gd name="T10" fmla="*/ 650266 w 2108"/>
                    <a:gd name="T11" fmla="*/ 177338 h 1226"/>
                    <a:gd name="T12" fmla="*/ 648681 w 2108"/>
                    <a:gd name="T13" fmla="*/ 156717 h 1226"/>
                    <a:gd name="T14" fmla="*/ 643608 w 2108"/>
                    <a:gd name="T15" fmla="*/ 123724 h 1226"/>
                    <a:gd name="T16" fmla="*/ 635365 w 2108"/>
                    <a:gd name="T17" fmla="*/ 86290 h 1226"/>
                    <a:gd name="T18" fmla="*/ 635048 w 2108"/>
                    <a:gd name="T19" fmla="*/ 82483 h 1226"/>
                    <a:gd name="T20" fmla="*/ 562761 w 2108"/>
                    <a:gd name="T21" fmla="*/ 83117 h 1226"/>
                    <a:gd name="T22" fmla="*/ 526934 w 2108"/>
                    <a:gd name="T23" fmla="*/ 82483 h 1226"/>
                    <a:gd name="T24" fmla="*/ 513935 w 2108"/>
                    <a:gd name="T25" fmla="*/ 80262 h 1226"/>
                    <a:gd name="T26" fmla="*/ 500936 w 2108"/>
                    <a:gd name="T27" fmla="*/ 76455 h 1226"/>
                    <a:gd name="T28" fmla="*/ 473353 w 2108"/>
                    <a:gd name="T29" fmla="*/ 63131 h 1226"/>
                    <a:gd name="T30" fmla="*/ 436259 w 2108"/>
                    <a:gd name="T31" fmla="*/ 40607 h 1226"/>
                    <a:gd name="T32" fmla="*/ 400432 w 2108"/>
                    <a:gd name="T33" fmla="*/ 19352 h 1226"/>
                    <a:gd name="T34" fmla="*/ 383629 w 2108"/>
                    <a:gd name="T35" fmla="*/ 12372 h 1226"/>
                    <a:gd name="T36" fmla="*/ 358899 w 2108"/>
                    <a:gd name="T37" fmla="*/ 5393 h 1226"/>
                    <a:gd name="T38" fmla="*/ 334486 w 2108"/>
                    <a:gd name="T39" fmla="*/ 1269 h 1226"/>
                    <a:gd name="T40" fmla="*/ 310073 w 2108"/>
                    <a:gd name="T41" fmla="*/ 0 h 1226"/>
                    <a:gd name="T42" fmla="*/ 286929 w 2108"/>
                    <a:gd name="T43" fmla="*/ 952 h 1226"/>
                    <a:gd name="T44" fmla="*/ 265687 w 2108"/>
                    <a:gd name="T45" fmla="*/ 4124 h 1226"/>
                    <a:gd name="T46" fmla="*/ 251736 w 2108"/>
                    <a:gd name="T47" fmla="*/ 7614 h 1226"/>
                    <a:gd name="T48" fmla="*/ 225104 w 2108"/>
                    <a:gd name="T49" fmla="*/ 19034 h 1226"/>
                    <a:gd name="T50" fmla="*/ 194668 w 2108"/>
                    <a:gd name="T51" fmla="*/ 35848 h 1226"/>
                    <a:gd name="T52" fmla="*/ 165499 w 2108"/>
                    <a:gd name="T53" fmla="*/ 54248 h 1226"/>
                    <a:gd name="T54" fmla="*/ 142355 w 2108"/>
                    <a:gd name="T55" fmla="*/ 71062 h 1226"/>
                    <a:gd name="T56" fmla="*/ 131258 w 2108"/>
                    <a:gd name="T57" fmla="*/ 81848 h 1226"/>
                    <a:gd name="T58" fmla="*/ 129039 w 2108"/>
                    <a:gd name="T59" fmla="*/ 85655 h 1226"/>
                    <a:gd name="T60" fmla="*/ 128088 w 2108"/>
                    <a:gd name="T61" fmla="*/ 95490 h 1226"/>
                    <a:gd name="T62" fmla="*/ 130941 w 2108"/>
                    <a:gd name="T63" fmla="*/ 110400 h 1226"/>
                    <a:gd name="T64" fmla="*/ 138233 w 2108"/>
                    <a:gd name="T65" fmla="*/ 138317 h 1226"/>
                    <a:gd name="T66" fmla="*/ 139501 w 2108"/>
                    <a:gd name="T67" fmla="*/ 149738 h 1226"/>
                    <a:gd name="T68" fmla="*/ 140135 w 2108"/>
                    <a:gd name="T69" fmla="*/ 164966 h 1226"/>
                    <a:gd name="T70" fmla="*/ 138233 w 2108"/>
                    <a:gd name="T71" fmla="*/ 175117 h 1226"/>
                    <a:gd name="T72" fmla="*/ 132526 w 2108"/>
                    <a:gd name="T73" fmla="*/ 183048 h 1226"/>
                    <a:gd name="T74" fmla="*/ 122064 w 2108"/>
                    <a:gd name="T75" fmla="*/ 188124 h 1226"/>
                    <a:gd name="T76" fmla="*/ 104943 w 2108"/>
                    <a:gd name="T77" fmla="*/ 190028 h 1226"/>
                    <a:gd name="T78" fmla="*/ 58020 w 2108"/>
                    <a:gd name="T79" fmla="*/ 194786 h 1226"/>
                    <a:gd name="T80" fmla="*/ 34875 w 2108"/>
                    <a:gd name="T81" fmla="*/ 198276 h 1226"/>
                    <a:gd name="T82" fmla="*/ 16487 w 2108"/>
                    <a:gd name="T83" fmla="*/ 203986 h 1226"/>
                    <a:gd name="T84" fmla="*/ 8877 w 2108"/>
                    <a:gd name="T85" fmla="*/ 209062 h 1226"/>
                    <a:gd name="T86" fmla="*/ 6024 w 2108"/>
                    <a:gd name="T87" fmla="*/ 212869 h 1226"/>
                    <a:gd name="T88" fmla="*/ 0 w 2108"/>
                    <a:gd name="T89" fmla="*/ 226193 h 1226"/>
                    <a:gd name="T90" fmla="*/ 114137 w 2108"/>
                    <a:gd name="T91" fmla="*/ 272510 h 1226"/>
                    <a:gd name="T92" fmla="*/ 182303 w 2108"/>
                    <a:gd name="T93" fmla="*/ 297890 h 1226"/>
                    <a:gd name="T94" fmla="*/ 193082 w 2108"/>
                    <a:gd name="T95" fmla="*/ 300745 h 1226"/>
                    <a:gd name="T96" fmla="*/ 217178 w 2108"/>
                    <a:gd name="T97" fmla="*/ 302648 h 1226"/>
                    <a:gd name="T98" fmla="*/ 266638 w 2108"/>
                    <a:gd name="T99" fmla="*/ 304235 h 1226"/>
                    <a:gd name="T100" fmla="*/ 299294 w 2108"/>
                    <a:gd name="T101" fmla="*/ 307724 h 1226"/>
                    <a:gd name="T102" fmla="*/ 338291 w 2108"/>
                    <a:gd name="T103" fmla="*/ 314386 h 1226"/>
                    <a:gd name="T104" fmla="*/ 366508 w 2108"/>
                    <a:gd name="T105" fmla="*/ 321683 h 1226"/>
                    <a:gd name="T106" fmla="*/ 408358 w 2108"/>
                    <a:gd name="T107" fmla="*/ 336910 h 1226"/>
                    <a:gd name="T108" fmla="*/ 446404 w 2108"/>
                    <a:gd name="T109" fmla="*/ 354041 h 1226"/>
                    <a:gd name="T110" fmla="*/ 502522 w 2108"/>
                    <a:gd name="T111" fmla="*/ 382276 h 1226"/>
                    <a:gd name="T112" fmla="*/ 513618 w 2108"/>
                    <a:gd name="T113" fmla="*/ 387669 h 1226"/>
                    <a:gd name="T114" fmla="*/ 528203 w 2108"/>
                    <a:gd name="T115" fmla="*/ 388938 h 1226"/>
                    <a:gd name="T116" fmla="*/ 555152 w 2108"/>
                    <a:gd name="T117" fmla="*/ 388304 h 1226"/>
                    <a:gd name="T118" fmla="*/ 624585 w 2108"/>
                    <a:gd name="T119" fmla="*/ 383228 h 1226"/>
                    <a:gd name="T120" fmla="*/ 668338 w 2108"/>
                    <a:gd name="T121" fmla="*/ 381959 h 1226"/>
                    <a:gd name="T122" fmla="*/ 664533 w 2108"/>
                    <a:gd name="T123" fmla="*/ 381641 h 12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08" h="1226">
                      <a:moveTo>
                        <a:pt x="2096" y="1203"/>
                      </a:moveTo>
                      <a:lnTo>
                        <a:pt x="2096" y="1203"/>
                      </a:lnTo>
                      <a:lnTo>
                        <a:pt x="2095" y="1093"/>
                      </a:lnTo>
                      <a:lnTo>
                        <a:pt x="2096" y="1003"/>
                      </a:lnTo>
                      <a:lnTo>
                        <a:pt x="2097" y="963"/>
                      </a:lnTo>
                      <a:lnTo>
                        <a:pt x="2099" y="932"/>
                      </a:lnTo>
                      <a:lnTo>
                        <a:pt x="2099" y="919"/>
                      </a:lnTo>
                      <a:lnTo>
                        <a:pt x="2098" y="904"/>
                      </a:lnTo>
                      <a:lnTo>
                        <a:pt x="2097" y="888"/>
                      </a:lnTo>
                      <a:lnTo>
                        <a:pt x="2095" y="871"/>
                      </a:lnTo>
                      <a:lnTo>
                        <a:pt x="2088" y="833"/>
                      </a:lnTo>
                      <a:lnTo>
                        <a:pt x="2080" y="789"/>
                      </a:lnTo>
                      <a:lnTo>
                        <a:pt x="2072" y="740"/>
                      </a:lnTo>
                      <a:lnTo>
                        <a:pt x="2063" y="685"/>
                      </a:lnTo>
                      <a:lnTo>
                        <a:pt x="2056" y="625"/>
                      </a:lnTo>
                      <a:lnTo>
                        <a:pt x="2053" y="593"/>
                      </a:lnTo>
                      <a:lnTo>
                        <a:pt x="2051" y="559"/>
                      </a:lnTo>
                      <a:lnTo>
                        <a:pt x="2049" y="525"/>
                      </a:lnTo>
                      <a:lnTo>
                        <a:pt x="2046" y="494"/>
                      </a:lnTo>
                      <a:lnTo>
                        <a:pt x="2043" y="465"/>
                      </a:lnTo>
                      <a:lnTo>
                        <a:pt x="2039" y="438"/>
                      </a:lnTo>
                      <a:lnTo>
                        <a:pt x="2030" y="390"/>
                      </a:lnTo>
                      <a:lnTo>
                        <a:pt x="2022" y="350"/>
                      </a:lnTo>
                      <a:lnTo>
                        <a:pt x="2007" y="292"/>
                      </a:lnTo>
                      <a:lnTo>
                        <a:pt x="2004" y="272"/>
                      </a:lnTo>
                      <a:lnTo>
                        <a:pt x="2003" y="265"/>
                      </a:lnTo>
                      <a:lnTo>
                        <a:pt x="2003" y="260"/>
                      </a:lnTo>
                      <a:lnTo>
                        <a:pt x="1970" y="260"/>
                      </a:lnTo>
                      <a:lnTo>
                        <a:pt x="1886" y="262"/>
                      </a:lnTo>
                      <a:lnTo>
                        <a:pt x="1775" y="262"/>
                      </a:lnTo>
                      <a:lnTo>
                        <a:pt x="1718" y="261"/>
                      </a:lnTo>
                      <a:lnTo>
                        <a:pt x="1662" y="260"/>
                      </a:lnTo>
                      <a:lnTo>
                        <a:pt x="1648" y="259"/>
                      </a:lnTo>
                      <a:lnTo>
                        <a:pt x="1635" y="257"/>
                      </a:lnTo>
                      <a:lnTo>
                        <a:pt x="1621" y="253"/>
                      </a:lnTo>
                      <a:lnTo>
                        <a:pt x="1608" y="250"/>
                      </a:lnTo>
                      <a:lnTo>
                        <a:pt x="1593" y="246"/>
                      </a:lnTo>
                      <a:lnTo>
                        <a:pt x="1580" y="241"/>
                      </a:lnTo>
                      <a:lnTo>
                        <a:pt x="1551" y="230"/>
                      </a:lnTo>
                      <a:lnTo>
                        <a:pt x="1522" y="215"/>
                      </a:lnTo>
                      <a:lnTo>
                        <a:pt x="1493" y="199"/>
                      </a:lnTo>
                      <a:lnTo>
                        <a:pt x="1463" y="183"/>
                      </a:lnTo>
                      <a:lnTo>
                        <a:pt x="1434" y="165"/>
                      </a:lnTo>
                      <a:lnTo>
                        <a:pt x="1376" y="128"/>
                      </a:lnTo>
                      <a:lnTo>
                        <a:pt x="1318" y="93"/>
                      </a:lnTo>
                      <a:lnTo>
                        <a:pt x="1290" y="76"/>
                      </a:lnTo>
                      <a:lnTo>
                        <a:pt x="1263" y="61"/>
                      </a:lnTo>
                      <a:lnTo>
                        <a:pt x="1236" y="49"/>
                      </a:lnTo>
                      <a:lnTo>
                        <a:pt x="1210" y="39"/>
                      </a:lnTo>
                      <a:lnTo>
                        <a:pt x="1184" y="30"/>
                      </a:lnTo>
                      <a:lnTo>
                        <a:pt x="1158" y="23"/>
                      </a:lnTo>
                      <a:lnTo>
                        <a:pt x="1132" y="17"/>
                      </a:lnTo>
                      <a:lnTo>
                        <a:pt x="1106" y="12"/>
                      </a:lnTo>
                      <a:lnTo>
                        <a:pt x="1080" y="7"/>
                      </a:lnTo>
                      <a:lnTo>
                        <a:pt x="1055" y="4"/>
                      </a:lnTo>
                      <a:lnTo>
                        <a:pt x="1029" y="2"/>
                      </a:lnTo>
                      <a:lnTo>
                        <a:pt x="1004" y="0"/>
                      </a:lnTo>
                      <a:lnTo>
                        <a:pt x="978" y="0"/>
                      </a:lnTo>
                      <a:lnTo>
                        <a:pt x="953" y="0"/>
                      </a:lnTo>
                      <a:lnTo>
                        <a:pt x="929" y="1"/>
                      </a:lnTo>
                      <a:lnTo>
                        <a:pt x="905" y="3"/>
                      </a:lnTo>
                      <a:lnTo>
                        <a:pt x="881" y="5"/>
                      </a:lnTo>
                      <a:lnTo>
                        <a:pt x="859" y="10"/>
                      </a:lnTo>
                      <a:lnTo>
                        <a:pt x="838" y="13"/>
                      </a:lnTo>
                      <a:lnTo>
                        <a:pt x="816" y="18"/>
                      </a:lnTo>
                      <a:lnTo>
                        <a:pt x="794" y="24"/>
                      </a:lnTo>
                      <a:lnTo>
                        <a:pt x="768" y="33"/>
                      </a:lnTo>
                      <a:lnTo>
                        <a:pt x="740" y="46"/>
                      </a:lnTo>
                      <a:lnTo>
                        <a:pt x="710" y="60"/>
                      </a:lnTo>
                      <a:lnTo>
                        <a:pt x="679" y="77"/>
                      </a:lnTo>
                      <a:lnTo>
                        <a:pt x="647" y="95"/>
                      </a:lnTo>
                      <a:lnTo>
                        <a:pt x="614" y="113"/>
                      </a:lnTo>
                      <a:lnTo>
                        <a:pt x="582" y="133"/>
                      </a:lnTo>
                      <a:lnTo>
                        <a:pt x="551" y="153"/>
                      </a:lnTo>
                      <a:lnTo>
                        <a:pt x="522" y="171"/>
                      </a:lnTo>
                      <a:lnTo>
                        <a:pt x="495" y="190"/>
                      </a:lnTo>
                      <a:lnTo>
                        <a:pt x="470" y="209"/>
                      </a:lnTo>
                      <a:lnTo>
                        <a:pt x="449" y="224"/>
                      </a:lnTo>
                      <a:lnTo>
                        <a:pt x="432" y="239"/>
                      </a:lnTo>
                      <a:lnTo>
                        <a:pt x="419" y="251"/>
                      </a:lnTo>
                      <a:lnTo>
                        <a:pt x="414" y="258"/>
                      </a:lnTo>
                      <a:lnTo>
                        <a:pt x="411" y="262"/>
                      </a:lnTo>
                      <a:lnTo>
                        <a:pt x="407" y="270"/>
                      </a:lnTo>
                      <a:lnTo>
                        <a:pt x="405" y="280"/>
                      </a:lnTo>
                      <a:lnTo>
                        <a:pt x="404" y="290"/>
                      </a:lnTo>
                      <a:lnTo>
                        <a:pt x="404" y="301"/>
                      </a:lnTo>
                      <a:lnTo>
                        <a:pt x="405" y="313"/>
                      </a:lnTo>
                      <a:lnTo>
                        <a:pt x="407" y="324"/>
                      </a:lnTo>
                      <a:lnTo>
                        <a:pt x="413" y="348"/>
                      </a:lnTo>
                      <a:lnTo>
                        <a:pt x="428" y="399"/>
                      </a:lnTo>
                      <a:lnTo>
                        <a:pt x="434" y="425"/>
                      </a:lnTo>
                      <a:lnTo>
                        <a:pt x="436" y="436"/>
                      </a:lnTo>
                      <a:lnTo>
                        <a:pt x="438" y="449"/>
                      </a:lnTo>
                      <a:lnTo>
                        <a:pt x="440" y="472"/>
                      </a:lnTo>
                      <a:lnTo>
                        <a:pt x="442" y="496"/>
                      </a:lnTo>
                      <a:lnTo>
                        <a:pt x="442" y="509"/>
                      </a:lnTo>
                      <a:lnTo>
                        <a:pt x="442" y="520"/>
                      </a:lnTo>
                      <a:lnTo>
                        <a:pt x="441" y="532"/>
                      </a:lnTo>
                      <a:lnTo>
                        <a:pt x="439" y="542"/>
                      </a:lnTo>
                      <a:lnTo>
                        <a:pt x="436" y="552"/>
                      </a:lnTo>
                      <a:lnTo>
                        <a:pt x="432" y="561"/>
                      </a:lnTo>
                      <a:lnTo>
                        <a:pt x="425" y="570"/>
                      </a:lnTo>
                      <a:lnTo>
                        <a:pt x="418" y="577"/>
                      </a:lnTo>
                      <a:lnTo>
                        <a:pt x="409" y="584"/>
                      </a:lnTo>
                      <a:lnTo>
                        <a:pt x="398" y="589"/>
                      </a:lnTo>
                      <a:lnTo>
                        <a:pt x="385" y="593"/>
                      </a:lnTo>
                      <a:lnTo>
                        <a:pt x="369" y="596"/>
                      </a:lnTo>
                      <a:lnTo>
                        <a:pt x="331" y="599"/>
                      </a:lnTo>
                      <a:lnTo>
                        <a:pt x="285" y="603"/>
                      </a:lnTo>
                      <a:lnTo>
                        <a:pt x="234" y="607"/>
                      </a:lnTo>
                      <a:lnTo>
                        <a:pt x="183" y="614"/>
                      </a:lnTo>
                      <a:lnTo>
                        <a:pt x="158" y="617"/>
                      </a:lnTo>
                      <a:lnTo>
                        <a:pt x="133" y="621"/>
                      </a:lnTo>
                      <a:lnTo>
                        <a:pt x="110" y="625"/>
                      </a:lnTo>
                      <a:lnTo>
                        <a:pt x="88" y="630"/>
                      </a:lnTo>
                      <a:lnTo>
                        <a:pt x="69" y="636"/>
                      </a:lnTo>
                      <a:lnTo>
                        <a:pt x="52" y="643"/>
                      </a:lnTo>
                      <a:lnTo>
                        <a:pt x="38" y="650"/>
                      </a:lnTo>
                      <a:lnTo>
                        <a:pt x="32" y="654"/>
                      </a:lnTo>
                      <a:lnTo>
                        <a:pt x="28" y="659"/>
                      </a:lnTo>
                      <a:lnTo>
                        <a:pt x="23" y="664"/>
                      </a:lnTo>
                      <a:lnTo>
                        <a:pt x="19" y="671"/>
                      </a:lnTo>
                      <a:lnTo>
                        <a:pt x="10" y="683"/>
                      </a:lnTo>
                      <a:lnTo>
                        <a:pt x="4" y="698"/>
                      </a:lnTo>
                      <a:lnTo>
                        <a:pt x="0" y="713"/>
                      </a:lnTo>
                      <a:lnTo>
                        <a:pt x="175" y="785"/>
                      </a:lnTo>
                      <a:lnTo>
                        <a:pt x="360" y="859"/>
                      </a:lnTo>
                      <a:lnTo>
                        <a:pt x="445" y="891"/>
                      </a:lnTo>
                      <a:lnTo>
                        <a:pt x="518" y="919"/>
                      </a:lnTo>
                      <a:lnTo>
                        <a:pt x="575" y="939"/>
                      </a:lnTo>
                      <a:lnTo>
                        <a:pt x="595" y="945"/>
                      </a:lnTo>
                      <a:lnTo>
                        <a:pt x="609" y="948"/>
                      </a:lnTo>
                      <a:lnTo>
                        <a:pt x="627" y="950"/>
                      </a:lnTo>
                      <a:lnTo>
                        <a:pt x="644" y="952"/>
                      </a:lnTo>
                      <a:lnTo>
                        <a:pt x="685" y="954"/>
                      </a:lnTo>
                      <a:lnTo>
                        <a:pt x="730" y="955"/>
                      </a:lnTo>
                      <a:lnTo>
                        <a:pt x="783" y="956"/>
                      </a:lnTo>
                      <a:lnTo>
                        <a:pt x="841" y="959"/>
                      </a:lnTo>
                      <a:lnTo>
                        <a:pt x="874" y="961"/>
                      </a:lnTo>
                      <a:lnTo>
                        <a:pt x="908" y="965"/>
                      </a:lnTo>
                      <a:lnTo>
                        <a:pt x="944" y="970"/>
                      </a:lnTo>
                      <a:lnTo>
                        <a:pt x="983" y="975"/>
                      </a:lnTo>
                      <a:lnTo>
                        <a:pt x="1023" y="982"/>
                      </a:lnTo>
                      <a:lnTo>
                        <a:pt x="1067" y="991"/>
                      </a:lnTo>
                      <a:lnTo>
                        <a:pt x="1112" y="1002"/>
                      </a:lnTo>
                      <a:lnTo>
                        <a:pt x="1156" y="1014"/>
                      </a:lnTo>
                      <a:lnTo>
                        <a:pt x="1201" y="1029"/>
                      </a:lnTo>
                      <a:lnTo>
                        <a:pt x="1244" y="1045"/>
                      </a:lnTo>
                      <a:lnTo>
                        <a:pt x="1288" y="1062"/>
                      </a:lnTo>
                      <a:lnTo>
                        <a:pt x="1330" y="1080"/>
                      </a:lnTo>
                      <a:lnTo>
                        <a:pt x="1370" y="1097"/>
                      </a:lnTo>
                      <a:lnTo>
                        <a:pt x="1408" y="1116"/>
                      </a:lnTo>
                      <a:lnTo>
                        <a:pt x="1479" y="1150"/>
                      </a:lnTo>
                      <a:lnTo>
                        <a:pt x="1539" y="1181"/>
                      </a:lnTo>
                      <a:lnTo>
                        <a:pt x="1585" y="1205"/>
                      </a:lnTo>
                      <a:lnTo>
                        <a:pt x="1615" y="1220"/>
                      </a:lnTo>
                      <a:lnTo>
                        <a:pt x="1620" y="1222"/>
                      </a:lnTo>
                      <a:lnTo>
                        <a:pt x="1628" y="1223"/>
                      </a:lnTo>
                      <a:lnTo>
                        <a:pt x="1644" y="1225"/>
                      </a:lnTo>
                      <a:lnTo>
                        <a:pt x="1666" y="1226"/>
                      </a:lnTo>
                      <a:lnTo>
                        <a:pt x="1691" y="1226"/>
                      </a:lnTo>
                      <a:lnTo>
                        <a:pt x="1720" y="1225"/>
                      </a:lnTo>
                      <a:lnTo>
                        <a:pt x="1751" y="1224"/>
                      </a:lnTo>
                      <a:lnTo>
                        <a:pt x="1821" y="1219"/>
                      </a:lnTo>
                      <a:lnTo>
                        <a:pt x="1894" y="1214"/>
                      </a:lnTo>
                      <a:lnTo>
                        <a:pt x="1970" y="1208"/>
                      </a:lnTo>
                      <a:lnTo>
                        <a:pt x="2043" y="1204"/>
                      </a:lnTo>
                      <a:lnTo>
                        <a:pt x="2076" y="1204"/>
                      </a:lnTo>
                      <a:lnTo>
                        <a:pt x="2108" y="1204"/>
                      </a:lnTo>
                      <a:lnTo>
                        <a:pt x="2096" y="1203"/>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4" name="Freeform 13"/>
                <p:cNvSpPr>
                  <a:spLocks noEditPoints="1"/>
                </p:cNvSpPr>
                <p:nvPr/>
              </p:nvSpPr>
              <p:spPr bwMode="auto">
                <a:xfrm>
                  <a:off x="6778626" y="1893888"/>
                  <a:ext cx="558800" cy="838200"/>
                </a:xfrm>
                <a:custGeom>
                  <a:avLst/>
                  <a:gdLst>
                    <a:gd name="T0" fmla="*/ 545783 w 1760"/>
                    <a:gd name="T1" fmla="*/ 344731 h 2643"/>
                    <a:gd name="T2" fmla="*/ 525145 w 1760"/>
                    <a:gd name="T3" fmla="*/ 316505 h 2643"/>
                    <a:gd name="T4" fmla="*/ 528320 w 1760"/>
                    <a:gd name="T5" fmla="*/ 307943 h 2643"/>
                    <a:gd name="T6" fmla="*/ 535940 w 1760"/>
                    <a:gd name="T7" fmla="*/ 286377 h 2643"/>
                    <a:gd name="T8" fmla="*/ 536575 w 1760"/>
                    <a:gd name="T9" fmla="*/ 256883 h 2643"/>
                    <a:gd name="T10" fmla="*/ 526098 w 1760"/>
                    <a:gd name="T11" fmla="*/ 233732 h 2643"/>
                    <a:gd name="T12" fmla="*/ 502920 w 1760"/>
                    <a:gd name="T13" fmla="*/ 218192 h 2643"/>
                    <a:gd name="T14" fmla="*/ 487680 w 1760"/>
                    <a:gd name="T15" fmla="*/ 208678 h 2643"/>
                    <a:gd name="T16" fmla="*/ 493078 w 1760"/>
                    <a:gd name="T17" fmla="*/ 170938 h 2643"/>
                    <a:gd name="T18" fmla="*/ 527050 w 1760"/>
                    <a:gd name="T19" fmla="*/ 127490 h 2643"/>
                    <a:gd name="T20" fmla="*/ 540068 w 1760"/>
                    <a:gd name="T21" fmla="*/ 105925 h 2643"/>
                    <a:gd name="T22" fmla="*/ 534988 w 1760"/>
                    <a:gd name="T23" fmla="*/ 79919 h 2643"/>
                    <a:gd name="T24" fmla="*/ 522923 w 1760"/>
                    <a:gd name="T25" fmla="*/ 56134 h 2643"/>
                    <a:gd name="T26" fmla="*/ 511175 w 1760"/>
                    <a:gd name="T27" fmla="*/ 47888 h 2643"/>
                    <a:gd name="T28" fmla="*/ 471170 w 1760"/>
                    <a:gd name="T29" fmla="*/ 42814 h 2643"/>
                    <a:gd name="T30" fmla="*/ 462280 w 1760"/>
                    <a:gd name="T31" fmla="*/ 39960 h 2643"/>
                    <a:gd name="T32" fmla="*/ 456248 w 1760"/>
                    <a:gd name="T33" fmla="*/ 65014 h 2643"/>
                    <a:gd name="T34" fmla="*/ 439738 w 1760"/>
                    <a:gd name="T35" fmla="*/ 84993 h 2643"/>
                    <a:gd name="T36" fmla="*/ 419418 w 1760"/>
                    <a:gd name="T37" fmla="*/ 93239 h 2643"/>
                    <a:gd name="T38" fmla="*/ 352108 w 1760"/>
                    <a:gd name="T39" fmla="*/ 133516 h 2643"/>
                    <a:gd name="T40" fmla="*/ 379730 w 1760"/>
                    <a:gd name="T41" fmla="*/ 951 h 2643"/>
                    <a:gd name="T42" fmla="*/ 358775 w 1760"/>
                    <a:gd name="T43" fmla="*/ 1586 h 2643"/>
                    <a:gd name="T44" fmla="*/ 340995 w 1760"/>
                    <a:gd name="T45" fmla="*/ 13637 h 2643"/>
                    <a:gd name="T46" fmla="*/ 291783 w 1760"/>
                    <a:gd name="T47" fmla="*/ 71991 h 2643"/>
                    <a:gd name="T48" fmla="*/ 249873 w 1760"/>
                    <a:gd name="T49" fmla="*/ 116707 h 2643"/>
                    <a:gd name="T50" fmla="*/ 204788 w 1760"/>
                    <a:gd name="T51" fmla="*/ 159521 h 2643"/>
                    <a:gd name="T52" fmla="*/ 177165 w 1760"/>
                    <a:gd name="T53" fmla="*/ 180452 h 2643"/>
                    <a:gd name="T54" fmla="*/ 146050 w 1760"/>
                    <a:gd name="T55" fmla="*/ 222949 h 2643"/>
                    <a:gd name="T56" fmla="*/ 127635 w 1760"/>
                    <a:gd name="T57" fmla="*/ 253395 h 2643"/>
                    <a:gd name="T58" fmla="*/ 101600 w 1760"/>
                    <a:gd name="T59" fmla="*/ 319994 h 2643"/>
                    <a:gd name="T60" fmla="*/ 88265 w 1760"/>
                    <a:gd name="T61" fmla="*/ 342194 h 2643"/>
                    <a:gd name="T62" fmla="*/ 77153 w 1760"/>
                    <a:gd name="T63" fmla="*/ 383105 h 2643"/>
                    <a:gd name="T64" fmla="*/ 64453 w 1760"/>
                    <a:gd name="T65" fmla="*/ 444313 h 2643"/>
                    <a:gd name="T66" fmla="*/ 58420 w 1760"/>
                    <a:gd name="T67" fmla="*/ 451607 h 2643"/>
                    <a:gd name="T68" fmla="*/ 33655 w 1760"/>
                    <a:gd name="T69" fmla="*/ 466512 h 2643"/>
                    <a:gd name="T70" fmla="*/ 7620 w 1760"/>
                    <a:gd name="T71" fmla="*/ 496958 h 2643"/>
                    <a:gd name="T72" fmla="*/ 635 w 1760"/>
                    <a:gd name="T73" fmla="*/ 540406 h 2643"/>
                    <a:gd name="T74" fmla="*/ 2540 w 1760"/>
                    <a:gd name="T75" fmla="*/ 593051 h 2643"/>
                    <a:gd name="T76" fmla="*/ 13335 w 1760"/>
                    <a:gd name="T77" fmla="*/ 631425 h 2643"/>
                    <a:gd name="T78" fmla="*/ 35878 w 1760"/>
                    <a:gd name="T79" fmla="*/ 665359 h 2643"/>
                    <a:gd name="T80" fmla="*/ 89853 w 1760"/>
                    <a:gd name="T81" fmla="*/ 712930 h 2643"/>
                    <a:gd name="T82" fmla="*/ 140335 w 1760"/>
                    <a:gd name="T83" fmla="*/ 756061 h 2643"/>
                    <a:gd name="T84" fmla="*/ 149860 w 1760"/>
                    <a:gd name="T85" fmla="*/ 773186 h 2643"/>
                    <a:gd name="T86" fmla="*/ 160973 w 1760"/>
                    <a:gd name="T87" fmla="*/ 809023 h 2643"/>
                    <a:gd name="T88" fmla="*/ 201930 w 1760"/>
                    <a:gd name="T89" fmla="*/ 795069 h 2643"/>
                    <a:gd name="T90" fmla="*/ 230188 w 1760"/>
                    <a:gd name="T91" fmla="*/ 743058 h 2643"/>
                    <a:gd name="T92" fmla="*/ 250190 w 1760"/>
                    <a:gd name="T93" fmla="*/ 718321 h 2643"/>
                    <a:gd name="T94" fmla="*/ 318770 w 1760"/>
                    <a:gd name="T95" fmla="*/ 676459 h 2643"/>
                    <a:gd name="T96" fmla="*/ 396875 w 1760"/>
                    <a:gd name="T97" fmla="*/ 621911 h 2643"/>
                    <a:gd name="T98" fmla="*/ 427355 w 1760"/>
                    <a:gd name="T99" fmla="*/ 599077 h 2643"/>
                    <a:gd name="T100" fmla="*/ 493078 w 1760"/>
                    <a:gd name="T101" fmla="*/ 552457 h 2643"/>
                    <a:gd name="T102" fmla="*/ 515620 w 1760"/>
                    <a:gd name="T103" fmla="*/ 528355 h 2643"/>
                    <a:gd name="T104" fmla="*/ 529590 w 1760"/>
                    <a:gd name="T105" fmla="*/ 491566 h 2643"/>
                    <a:gd name="T106" fmla="*/ 540703 w 1760"/>
                    <a:gd name="T107" fmla="*/ 431627 h 2643"/>
                    <a:gd name="T108" fmla="*/ 555625 w 1760"/>
                    <a:gd name="T109" fmla="*/ 393253 h 2643"/>
                    <a:gd name="T110" fmla="*/ 557213 w 1760"/>
                    <a:gd name="T111" fmla="*/ 368199 h 2643"/>
                    <a:gd name="T112" fmla="*/ 307340 w 1760"/>
                    <a:gd name="T113" fmla="*/ 253395 h 2643"/>
                    <a:gd name="T114" fmla="*/ 320675 w 1760"/>
                    <a:gd name="T115" fmla="*/ 200749 h 2643"/>
                    <a:gd name="T116" fmla="*/ 327978 w 1760"/>
                    <a:gd name="T117" fmla="*/ 208044 h 2643"/>
                    <a:gd name="T118" fmla="*/ 347028 w 1760"/>
                    <a:gd name="T119" fmla="*/ 227389 h 2643"/>
                    <a:gd name="T120" fmla="*/ 357823 w 1760"/>
                    <a:gd name="T121" fmla="*/ 235000 h 2643"/>
                    <a:gd name="T122" fmla="*/ 325755 w 1760"/>
                    <a:gd name="T123" fmla="*/ 249272 h 264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760" h="2643">
                      <a:moveTo>
                        <a:pt x="1750" y="1145"/>
                      </a:moveTo>
                      <a:lnTo>
                        <a:pt x="1750" y="1145"/>
                      </a:lnTo>
                      <a:lnTo>
                        <a:pt x="1743" y="1129"/>
                      </a:lnTo>
                      <a:lnTo>
                        <a:pt x="1736" y="1115"/>
                      </a:lnTo>
                      <a:lnTo>
                        <a:pt x="1728" y="1101"/>
                      </a:lnTo>
                      <a:lnTo>
                        <a:pt x="1719" y="1087"/>
                      </a:lnTo>
                      <a:lnTo>
                        <a:pt x="1701" y="1062"/>
                      </a:lnTo>
                      <a:lnTo>
                        <a:pt x="1683" y="1040"/>
                      </a:lnTo>
                      <a:lnTo>
                        <a:pt x="1668" y="1021"/>
                      </a:lnTo>
                      <a:lnTo>
                        <a:pt x="1662" y="1012"/>
                      </a:lnTo>
                      <a:lnTo>
                        <a:pt x="1657" y="1005"/>
                      </a:lnTo>
                      <a:lnTo>
                        <a:pt x="1654" y="998"/>
                      </a:lnTo>
                      <a:lnTo>
                        <a:pt x="1652" y="992"/>
                      </a:lnTo>
                      <a:lnTo>
                        <a:pt x="1653" y="987"/>
                      </a:lnTo>
                      <a:lnTo>
                        <a:pt x="1656" y="982"/>
                      </a:lnTo>
                      <a:lnTo>
                        <a:pt x="1660" y="978"/>
                      </a:lnTo>
                      <a:lnTo>
                        <a:pt x="1664" y="971"/>
                      </a:lnTo>
                      <a:lnTo>
                        <a:pt x="1668" y="963"/>
                      </a:lnTo>
                      <a:lnTo>
                        <a:pt x="1673" y="953"/>
                      </a:lnTo>
                      <a:lnTo>
                        <a:pt x="1678" y="943"/>
                      </a:lnTo>
                      <a:lnTo>
                        <a:pt x="1682" y="930"/>
                      </a:lnTo>
                      <a:lnTo>
                        <a:pt x="1685" y="918"/>
                      </a:lnTo>
                      <a:lnTo>
                        <a:pt x="1688" y="903"/>
                      </a:lnTo>
                      <a:lnTo>
                        <a:pt x="1691" y="889"/>
                      </a:lnTo>
                      <a:lnTo>
                        <a:pt x="1693" y="874"/>
                      </a:lnTo>
                      <a:lnTo>
                        <a:pt x="1694" y="859"/>
                      </a:lnTo>
                      <a:lnTo>
                        <a:pt x="1694" y="842"/>
                      </a:lnTo>
                      <a:lnTo>
                        <a:pt x="1693" y="825"/>
                      </a:lnTo>
                      <a:lnTo>
                        <a:pt x="1690" y="810"/>
                      </a:lnTo>
                      <a:lnTo>
                        <a:pt x="1687" y="793"/>
                      </a:lnTo>
                      <a:lnTo>
                        <a:pt x="1682" y="778"/>
                      </a:lnTo>
                      <a:lnTo>
                        <a:pt x="1675" y="762"/>
                      </a:lnTo>
                      <a:lnTo>
                        <a:pt x="1666" y="749"/>
                      </a:lnTo>
                      <a:lnTo>
                        <a:pt x="1657" y="737"/>
                      </a:lnTo>
                      <a:lnTo>
                        <a:pt x="1646" y="726"/>
                      </a:lnTo>
                      <a:lnTo>
                        <a:pt x="1634" y="716"/>
                      </a:lnTo>
                      <a:lnTo>
                        <a:pt x="1622" y="708"/>
                      </a:lnTo>
                      <a:lnTo>
                        <a:pt x="1609" y="700"/>
                      </a:lnTo>
                      <a:lnTo>
                        <a:pt x="1597" y="693"/>
                      </a:lnTo>
                      <a:lnTo>
                        <a:pt x="1584" y="688"/>
                      </a:lnTo>
                      <a:lnTo>
                        <a:pt x="1573" y="684"/>
                      </a:lnTo>
                      <a:lnTo>
                        <a:pt x="1553" y="678"/>
                      </a:lnTo>
                      <a:lnTo>
                        <a:pt x="1540" y="675"/>
                      </a:lnTo>
                      <a:lnTo>
                        <a:pt x="1534" y="674"/>
                      </a:lnTo>
                      <a:lnTo>
                        <a:pt x="1536" y="658"/>
                      </a:lnTo>
                      <a:lnTo>
                        <a:pt x="1539" y="624"/>
                      </a:lnTo>
                      <a:lnTo>
                        <a:pt x="1544" y="581"/>
                      </a:lnTo>
                      <a:lnTo>
                        <a:pt x="1547" y="563"/>
                      </a:lnTo>
                      <a:lnTo>
                        <a:pt x="1550" y="546"/>
                      </a:lnTo>
                      <a:lnTo>
                        <a:pt x="1553" y="539"/>
                      </a:lnTo>
                      <a:lnTo>
                        <a:pt x="1558" y="529"/>
                      </a:lnTo>
                      <a:lnTo>
                        <a:pt x="1566" y="519"/>
                      </a:lnTo>
                      <a:lnTo>
                        <a:pt x="1573" y="507"/>
                      </a:lnTo>
                      <a:lnTo>
                        <a:pt x="1593" y="482"/>
                      </a:lnTo>
                      <a:lnTo>
                        <a:pt x="1615" y="455"/>
                      </a:lnTo>
                      <a:lnTo>
                        <a:pt x="1660" y="402"/>
                      </a:lnTo>
                      <a:lnTo>
                        <a:pt x="1679" y="379"/>
                      </a:lnTo>
                      <a:lnTo>
                        <a:pt x="1692" y="362"/>
                      </a:lnTo>
                      <a:lnTo>
                        <a:pt x="1696" y="354"/>
                      </a:lnTo>
                      <a:lnTo>
                        <a:pt x="1700" y="345"/>
                      </a:lnTo>
                      <a:lnTo>
                        <a:pt x="1701" y="334"/>
                      </a:lnTo>
                      <a:lnTo>
                        <a:pt x="1701" y="322"/>
                      </a:lnTo>
                      <a:lnTo>
                        <a:pt x="1700" y="309"/>
                      </a:lnTo>
                      <a:lnTo>
                        <a:pt x="1696" y="296"/>
                      </a:lnTo>
                      <a:lnTo>
                        <a:pt x="1693" y="281"/>
                      </a:lnTo>
                      <a:lnTo>
                        <a:pt x="1690" y="267"/>
                      </a:lnTo>
                      <a:lnTo>
                        <a:pt x="1685" y="252"/>
                      </a:lnTo>
                      <a:lnTo>
                        <a:pt x="1680" y="238"/>
                      </a:lnTo>
                      <a:lnTo>
                        <a:pt x="1674" y="224"/>
                      </a:lnTo>
                      <a:lnTo>
                        <a:pt x="1667" y="211"/>
                      </a:lnTo>
                      <a:lnTo>
                        <a:pt x="1660" y="198"/>
                      </a:lnTo>
                      <a:lnTo>
                        <a:pt x="1654" y="187"/>
                      </a:lnTo>
                      <a:lnTo>
                        <a:pt x="1647" y="177"/>
                      </a:lnTo>
                      <a:lnTo>
                        <a:pt x="1639" y="168"/>
                      </a:lnTo>
                      <a:lnTo>
                        <a:pt x="1636" y="164"/>
                      </a:lnTo>
                      <a:lnTo>
                        <a:pt x="1632" y="161"/>
                      </a:lnTo>
                      <a:lnTo>
                        <a:pt x="1622" y="155"/>
                      </a:lnTo>
                      <a:lnTo>
                        <a:pt x="1610" y="151"/>
                      </a:lnTo>
                      <a:lnTo>
                        <a:pt x="1597" y="146"/>
                      </a:lnTo>
                      <a:lnTo>
                        <a:pt x="1583" y="143"/>
                      </a:lnTo>
                      <a:lnTo>
                        <a:pt x="1568" y="141"/>
                      </a:lnTo>
                      <a:lnTo>
                        <a:pt x="1538" y="139"/>
                      </a:lnTo>
                      <a:lnTo>
                        <a:pt x="1509" y="137"/>
                      </a:lnTo>
                      <a:lnTo>
                        <a:pt x="1484" y="135"/>
                      </a:lnTo>
                      <a:lnTo>
                        <a:pt x="1473" y="134"/>
                      </a:lnTo>
                      <a:lnTo>
                        <a:pt x="1465" y="132"/>
                      </a:lnTo>
                      <a:lnTo>
                        <a:pt x="1459" y="129"/>
                      </a:lnTo>
                      <a:lnTo>
                        <a:pt x="1457" y="128"/>
                      </a:lnTo>
                      <a:lnTo>
                        <a:pt x="1456" y="126"/>
                      </a:lnTo>
                      <a:lnTo>
                        <a:pt x="1456" y="131"/>
                      </a:lnTo>
                      <a:lnTo>
                        <a:pt x="1454" y="145"/>
                      </a:lnTo>
                      <a:lnTo>
                        <a:pt x="1448" y="167"/>
                      </a:lnTo>
                      <a:lnTo>
                        <a:pt x="1445" y="179"/>
                      </a:lnTo>
                      <a:lnTo>
                        <a:pt x="1441" y="191"/>
                      </a:lnTo>
                      <a:lnTo>
                        <a:pt x="1437" y="205"/>
                      </a:lnTo>
                      <a:lnTo>
                        <a:pt x="1431" y="217"/>
                      </a:lnTo>
                      <a:lnTo>
                        <a:pt x="1423" y="230"/>
                      </a:lnTo>
                      <a:lnTo>
                        <a:pt x="1416" y="241"/>
                      </a:lnTo>
                      <a:lnTo>
                        <a:pt x="1407" y="251"/>
                      </a:lnTo>
                      <a:lnTo>
                        <a:pt x="1396" y="261"/>
                      </a:lnTo>
                      <a:lnTo>
                        <a:pt x="1385" y="268"/>
                      </a:lnTo>
                      <a:lnTo>
                        <a:pt x="1379" y="271"/>
                      </a:lnTo>
                      <a:lnTo>
                        <a:pt x="1372" y="273"/>
                      </a:lnTo>
                      <a:lnTo>
                        <a:pt x="1357" y="278"/>
                      </a:lnTo>
                      <a:lnTo>
                        <a:pt x="1339" y="286"/>
                      </a:lnTo>
                      <a:lnTo>
                        <a:pt x="1321" y="294"/>
                      </a:lnTo>
                      <a:lnTo>
                        <a:pt x="1300" y="305"/>
                      </a:lnTo>
                      <a:lnTo>
                        <a:pt x="1256" y="329"/>
                      </a:lnTo>
                      <a:lnTo>
                        <a:pt x="1213" y="354"/>
                      </a:lnTo>
                      <a:lnTo>
                        <a:pt x="1172" y="379"/>
                      </a:lnTo>
                      <a:lnTo>
                        <a:pt x="1140" y="400"/>
                      </a:lnTo>
                      <a:lnTo>
                        <a:pt x="1109" y="421"/>
                      </a:lnTo>
                      <a:lnTo>
                        <a:pt x="1246" y="21"/>
                      </a:lnTo>
                      <a:lnTo>
                        <a:pt x="1238" y="16"/>
                      </a:lnTo>
                      <a:lnTo>
                        <a:pt x="1227" y="12"/>
                      </a:lnTo>
                      <a:lnTo>
                        <a:pt x="1214" y="7"/>
                      </a:lnTo>
                      <a:lnTo>
                        <a:pt x="1196" y="3"/>
                      </a:lnTo>
                      <a:lnTo>
                        <a:pt x="1187" y="1"/>
                      </a:lnTo>
                      <a:lnTo>
                        <a:pt x="1176" y="1"/>
                      </a:lnTo>
                      <a:lnTo>
                        <a:pt x="1166" y="0"/>
                      </a:lnTo>
                      <a:lnTo>
                        <a:pt x="1155" y="1"/>
                      </a:lnTo>
                      <a:lnTo>
                        <a:pt x="1142" y="2"/>
                      </a:lnTo>
                      <a:lnTo>
                        <a:pt x="1130" y="5"/>
                      </a:lnTo>
                      <a:lnTo>
                        <a:pt x="1123" y="7"/>
                      </a:lnTo>
                      <a:lnTo>
                        <a:pt x="1117" y="9"/>
                      </a:lnTo>
                      <a:lnTo>
                        <a:pt x="1103" y="18"/>
                      </a:lnTo>
                      <a:lnTo>
                        <a:pt x="1088" y="29"/>
                      </a:lnTo>
                      <a:lnTo>
                        <a:pt x="1074" y="43"/>
                      </a:lnTo>
                      <a:lnTo>
                        <a:pt x="1058" y="58"/>
                      </a:lnTo>
                      <a:lnTo>
                        <a:pt x="1042" y="75"/>
                      </a:lnTo>
                      <a:lnTo>
                        <a:pt x="1011" y="112"/>
                      </a:lnTo>
                      <a:lnTo>
                        <a:pt x="954" y="187"/>
                      </a:lnTo>
                      <a:lnTo>
                        <a:pt x="929" y="216"/>
                      </a:lnTo>
                      <a:lnTo>
                        <a:pt x="919" y="227"/>
                      </a:lnTo>
                      <a:lnTo>
                        <a:pt x="910" y="236"/>
                      </a:lnTo>
                      <a:lnTo>
                        <a:pt x="899" y="245"/>
                      </a:lnTo>
                      <a:lnTo>
                        <a:pt x="888" y="257"/>
                      </a:lnTo>
                      <a:lnTo>
                        <a:pt x="859" y="287"/>
                      </a:lnTo>
                      <a:lnTo>
                        <a:pt x="787" y="368"/>
                      </a:lnTo>
                      <a:lnTo>
                        <a:pt x="747" y="411"/>
                      </a:lnTo>
                      <a:lnTo>
                        <a:pt x="726" y="432"/>
                      </a:lnTo>
                      <a:lnTo>
                        <a:pt x="705" y="452"/>
                      </a:lnTo>
                      <a:lnTo>
                        <a:pt x="684" y="470"/>
                      </a:lnTo>
                      <a:lnTo>
                        <a:pt x="665" y="488"/>
                      </a:lnTo>
                      <a:lnTo>
                        <a:pt x="645" y="503"/>
                      </a:lnTo>
                      <a:lnTo>
                        <a:pt x="625" y="515"/>
                      </a:lnTo>
                      <a:lnTo>
                        <a:pt x="608" y="526"/>
                      </a:lnTo>
                      <a:lnTo>
                        <a:pt x="590" y="539"/>
                      </a:lnTo>
                      <a:lnTo>
                        <a:pt x="573" y="553"/>
                      </a:lnTo>
                      <a:lnTo>
                        <a:pt x="558" y="569"/>
                      </a:lnTo>
                      <a:lnTo>
                        <a:pt x="543" y="585"/>
                      </a:lnTo>
                      <a:lnTo>
                        <a:pt x="530" y="601"/>
                      </a:lnTo>
                      <a:lnTo>
                        <a:pt x="516" y="619"/>
                      </a:lnTo>
                      <a:lnTo>
                        <a:pt x="504" y="635"/>
                      </a:lnTo>
                      <a:lnTo>
                        <a:pt x="481" y="670"/>
                      </a:lnTo>
                      <a:lnTo>
                        <a:pt x="460" y="703"/>
                      </a:lnTo>
                      <a:lnTo>
                        <a:pt x="442" y="732"/>
                      </a:lnTo>
                      <a:lnTo>
                        <a:pt x="426" y="757"/>
                      </a:lnTo>
                      <a:lnTo>
                        <a:pt x="418" y="768"/>
                      </a:lnTo>
                      <a:lnTo>
                        <a:pt x="410" y="783"/>
                      </a:lnTo>
                      <a:lnTo>
                        <a:pt x="402" y="799"/>
                      </a:lnTo>
                      <a:lnTo>
                        <a:pt x="395" y="817"/>
                      </a:lnTo>
                      <a:lnTo>
                        <a:pt x="379" y="857"/>
                      </a:lnTo>
                      <a:lnTo>
                        <a:pt x="364" y="901"/>
                      </a:lnTo>
                      <a:lnTo>
                        <a:pt x="347" y="946"/>
                      </a:lnTo>
                      <a:lnTo>
                        <a:pt x="329" y="988"/>
                      </a:lnTo>
                      <a:lnTo>
                        <a:pt x="320" y="1009"/>
                      </a:lnTo>
                      <a:lnTo>
                        <a:pt x="310" y="1028"/>
                      </a:lnTo>
                      <a:lnTo>
                        <a:pt x="299" y="1045"/>
                      </a:lnTo>
                      <a:lnTo>
                        <a:pt x="289" y="1061"/>
                      </a:lnTo>
                      <a:lnTo>
                        <a:pt x="284" y="1069"/>
                      </a:lnTo>
                      <a:lnTo>
                        <a:pt x="278" y="1079"/>
                      </a:lnTo>
                      <a:lnTo>
                        <a:pt x="274" y="1088"/>
                      </a:lnTo>
                      <a:lnTo>
                        <a:pt x="270" y="1099"/>
                      </a:lnTo>
                      <a:lnTo>
                        <a:pt x="262" y="1123"/>
                      </a:lnTo>
                      <a:lnTo>
                        <a:pt x="255" y="1150"/>
                      </a:lnTo>
                      <a:lnTo>
                        <a:pt x="248" y="1178"/>
                      </a:lnTo>
                      <a:lnTo>
                        <a:pt x="243" y="1208"/>
                      </a:lnTo>
                      <a:lnTo>
                        <a:pt x="233" y="1269"/>
                      </a:lnTo>
                      <a:lnTo>
                        <a:pt x="222" y="1326"/>
                      </a:lnTo>
                      <a:lnTo>
                        <a:pt x="217" y="1351"/>
                      </a:lnTo>
                      <a:lnTo>
                        <a:pt x="212" y="1373"/>
                      </a:lnTo>
                      <a:lnTo>
                        <a:pt x="206" y="1393"/>
                      </a:lnTo>
                      <a:lnTo>
                        <a:pt x="203" y="1401"/>
                      </a:lnTo>
                      <a:lnTo>
                        <a:pt x="200" y="1409"/>
                      </a:lnTo>
                      <a:lnTo>
                        <a:pt x="196" y="1415"/>
                      </a:lnTo>
                      <a:lnTo>
                        <a:pt x="192" y="1419"/>
                      </a:lnTo>
                      <a:lnTo>
                        <a:pt x="188" y="1422"/>
                      </a:lnTo>
                      <a:lnTo>
                        <a:pt x="184" y="1424"/>
                      </a:lnTo>
                      <a:lnTo>
                        <a:pt x="175" y="1426"/>
                      </a:lnTo>
                      <a:lnTo>
                        <a:pt x="165" y="1430"/>
                      </a:lnTo>
                      <a:lnTo>
                        <a:pt x="156" y="1436"/>
                      </a:lnTo>
                      <a:lnTo>
                        <a:pt x="146" y="1441"/>
                      </a:lnTo>
                      <a:lnTo>
                        <a:pt x="126" y="1455"/>
                      </a:lnTo>
                      <a:lnTo>
                        <a:pt x="106" y="1471"/>
                      </a:lnTo>
                      <a:lnTo>
                        <a:pt x="87" y="1489"/>
                      </a:lnTo>
                      <a:lnTo>
                        <a:pt x="71" y="1505"/>
                      </a:lnTo>
                      <a:lnTo>
                        <a:pt x="57" y="1521"/>
                      </a:lnTo>
                      <a:lnTo>
                        <a:pt x="47" y="1534"/>
                      </a:lnTo>
                      <a:lnTo>
                        <a:pt x="24" y="1567"/>
                      </a:lnTo>
                      <a:lnTo>
                        <a:pt x="18" y="1594"/>
                      </a:lnTo>
                      <a:lnTo>
                        <a:pt x="13" y="1621"/>
                      </a:lnTo>
                      <a:lnTo>
                        <a:pt x="9" y="1649"/>
                      </a:lnTo>
                      <a:lnTo>
                        <a:pt x="5" y="1677"/>
                      </a:lnTo>
                      <a:lnTo>
                        <a:pt x="2" y="1704"/>
                      </a:lnTo>
                      <a:lnTo>
                        <a:pt x="1" y="1732"/>
                      </a:lnTo>
                      <a:lnTo>
                        <a:pt x="0" y="1761"/>
                      </a:lnTo>
                      <a:lnTo>
                        <a:pt x="0" y="1789"/>
                      </a:lnTo>
                      <a:lnTo>
                        <a:pt x="2" y="1816"/>
                      </a:lnTo>
                      <a:lnTo>
                        <a:pt x="4" y="1843"/>
                      </a:lnTo>
                      <a:lnTo>
                        <a:pt x="8" y="1870"/>
                      </a:lnTo>
                      <a:lnTo>
                        <a:pt x="12" y="1895"/>
                      </a:lnTo>
                      <a:lnTo>
                        <a:pt x="18" y="1920"/>
                      </a:lnTo>
                      <a:lnTo>
                        <a:pt x="25" y="1945"/>
                      </a:lnTo>
                      <a:lnTo>
                        <a:pt x="32" y="1969"/>
                      </a:lnTo>
                      <a:lnTo>
                        <a:pt x="42" y="1991"/>
                      </a:lnTo>
                      <a:lnTo>
                        <a:pt x="51" y="2010"/>
                      </a:lnTo>
                      <a:lnTo>
                        <a:pt x="61" y="2028"/>
                      </a:lnTo>
                      <a:lnTo>
                        <a:pt x="73" y="2046"/>
                      </a:lnTo>
                      <a:lnTo>
                        <a:pt x="85" y="2064"/>
                      </a:lnTo>
                      <a:lnTo>
                        <a:pt x="99" y="2080"/>
                      </a:lnTo>
                      <a:lnTo>
                        <a:pt x="113" y="2098"/>
                      </a:lnTo>
                      <a:lnTo>
                        <a:pt x="128" y="2113"/>
                      </a:lnTo>
                      <a:lnTo>
                        <a:pt x="145" y="2130"/>
                      </a:lnTo>
                      <a:lnTo>
                        <a:pt x="178" y="2161"/>
                      </a:lnTo>
                      <a:lnTo>
                        <a:pt x="212" y="2191"/>
                      </a:lnTo>
                      <a:lnTo>
                        <a:pt x="247" y="2220"/>
                      </a:lnTo>
                      <a:lnTo>
                        <a:pt x="283" y="2248"/>
                      </a:lnTo>
                      <a:lnTo>
                        <a:pt x="350" y="2301"/>
                      </a:lnTo>
                      <a:lnTo>
                        <a:pt x="381" y="2326"/>
                      </a:lnTo>
                      <a:lnTo>
                        <a:pt x="408" y="2350"/>
                      </a:lnTo>
                      <a:lnTo>
                        <a:pt x="421" y="2361"/>
                      </a:lnTo>
                      <a:lnTo>
                        <a:pt x="432" y="2373"/>
                      </a:lnTo>
                      <a:lnTo>
                        <a:pt x="442" y="2384"/>
                      </a:lnTo>
                      <a:lnTo>
                        <a:pt x="451" y="2396"/>
                      </a:lnTo>
                      <a:lnTo>
                        <a:pt x="458" y="2406"/>
                      </a:lnTo>
                      <a:lnTo>
                        <a:pt x="464" y="2418"/>
                      </a:lnTo>
                      <a:lnTo>
                        <a:pt x="468" y="2428"/>
                      </a:lnTo>
                      <a:lnTo>
                        <a:pt x="472" y="2438"/>
                      </a:lnTo>
                      <a:lnTo>
                        <a:pt x="476" y="2459"/>
                      </a:lnTo>
                      <a:lnTo>
                        <a:pt x="481" y="2479"/>
                      </a:lnTo>
                      <a:lnTo>
                        <a:pt x="487" y="2499"/>
                      </a:lnTo>
                      <a:lnTo>
                        <a:pt x="493" y="2517"/>
                      </a:lnTo>
                      <a:lnTo>
                        <a:pt x="500" y="2535"/>
                      </a:lnTo>
                      <a:lnTo>
                        <a:pt x="507" y="2551"/>
                      </a:lnTo>
                      <a:lnTo>
                        <a:pt x="521" y="2582"/>
                      </a:lnTo>
                      <a:lnTo>
                        <a:pt x="535" y="2607"/>
                      </a:lnTo>
                      <a:lnTo>
                        <a:pt x="546" y="2626"/>
                      </a:lnTo>
                      <a:lnTo>
                        <a:pt x="557" y="2643"/>
                      </a:lnTo>
                      <a:lnTo>
                        <a:pt x="636" y="2507"/>
                      </a:lnTo>
                      <a:lnTo>
                        <a:pt x="651" y="2480"/>
                      </a:lnTo>
                      <a:lnTo>
                        <a:pt x="667" y="2448"/>
                      </a:lnTo>
                      <a:lnTo>
                        <a:pt x="685" y="2413"/>
                      </a:lnTo>
                      <a:lnTo>
                        <a:pt x="704" y="2378"/>
                      </a:lnTo>
                      <a:lnTo>
                        <a:pt x="725" y="2343"/>
                      </a:lnTo>
                      <a:lnTo>
                        <a:pt x="735" y="2326"/>
                      </a:lnTo>
                      <a:lnTo>
                        <a:pt x="746" y="2312"/>
                      </a:lnTo>
                      <a:lnTo>
                        <a:pt x="756" y="2297"/>
                      </a:lnTo>
                      <a:lnTo>
                        <a:pt x="766" y="2285"/>
                      </a:lnTo>
                      <a:lnTo>
                        <a:pt x="778" y="2273"/>
                      </a:lnTo>
                      <a:lnTo>
                        <a:pt x="788" y="2265"/>
                      </a:lnTo>
                      <a:lnTo>
                        <a:pt x="814" y="2247"/>
                      </a:lnTo>
                      <a:lnTo>
                        <a:pt x="846" y="2227"/>
                      </a:lnTo>
                      <a:lnTo>
                        <a:pt x="918" y="2183"/>
                      </a:lnTo>
                      <a:lnTo>
                        <a:pt x="978" y="2148"/>
                      </a:lnTo>
                      <a:lnTo>
                        <a:pt x="1004" y="2133"/>
                      </a:lnTo>
                      <a:lnTo>
                        <a:pt x="1039" y="2109"/>
                      </a:lnTo>
                      <a:lnTo>
                        <a:pt x="1120" y="2054"/>
                      </a:lnTo>
                      <a:lnTo>
                        <a:pt x="1168" y="2021"/>
                      </a:lnTo>
                      <a:lnTo>
                        <a:pt x="1213" y="1989"/>
                      </a:lnTo>
                      <a:lnTo>
                        <a:pt x="1250" y="1961"/>
                      </a:lnTo>
                      <a:lnTo>
                        <a:pt x="1266" y="1948"/>
                      </a:lnTo>
                      <a:lnTo>
                        <a:pt x="1277" y="1939"/>
                      </a:lnTo>
                      <a:lnTo>
                        <a:pt x="1290" y="1929"/>
                      </a:lnTo>
                      <a:lnTo>
                        <a:pt x="1305" y="1917"/>
                      </a:lnTo>
                      <a:lnTo>
                        <a:pt x="1346" y="1889"/>
                      </a:lnTo>
                      <a:lnTo>
                        <a:pt x="1394" y="1857"/>
                      </a:lnTo>
                      <a:lnTo>
                        <a:pt x="1448" y="1820"/>
                      </a:lnTo>
                      <a:lnTo>
                        <a:pt x="1476" y="1801"/>
                      </a:lnTo>
                      <a:lnTo>
                        <a:pt x="1502" y="1781"/>
                      </a:lnTo>
                      <a:lnTo>
                        <a:pt x="1528" y="1762"/>
                      </a:lnTo>
                      <a:lnTo>
                        <a:pt x="1553" y="1742"/>
                      </a:lnTo>
                      <a:lnTo>
                        <a:pt x="1575" y="1722"/>
                      </a:lnTo>
                      <a:lnTo>
                        <a:pt x="1595" y="1702"/>
                      </a:lnTo>
                      <a:lnTo>
                        <a:pt x="1611" y="1684"/>
                      </a:lnTo>
                      <a:lnTo>
                        <a:pt x="1618" y="1674"/>
                      </a:lnTo>
                      <a:lnTo>
                        <a:pt x="1624" y="1666"/>
                      </a:lnTo>
                      <a:lnTo>
                        <a:pt x="1634" y="1647"/>
                      </a:lnTo>
                      <a:lnTo>
                        <a:pt x="1643" y="1629"/>
                      </a:lnTo>
                      <a:lnTo>
                        <a:pt x="1651" y="1610"/>
                      </a:lnTo>
                      <a:lnTo>
                        <a:pt x="1658" y="1590"/>
                      </a:lnTo>
                      <a:lnTo>
                        <a:pt x="1663" y="1570"/>
                      </a:lnTo>
                      <a:lnTo>
                        <a:pt x="1668" y="1550"/>
                      </a:lnTo>
                      <a:lnTo>
                        <a:pt x="1677" y="1509"/>
                      </a:lnTo>
                      <a:lnTo>
                        <a:pt x="1684" y="1469"/>
                      </a:lnTo>
                      <a:lnTo>
                        <a:pt x="1690" y="1430"/>
                      </a:lnTo>
                      <a:lnTo>
                        <a:pt x="1695" y="1394"/>
                      </a:lnTo>
                      <a:lnTo>
                        <a:pt x="1703" y="1361"/>
                      </a:lnTo>
                      <a:lnTo>
                        <a:pt x="1707" y="1345"/>
                      </a:lnTo>
                      <a:lnTo>
                        <a:pt x="1712" y="1331"/>
                      </a:lnTo>
                      <a:lnTo>
                        <a:pt x="1723" y="1304"/>
                      </a:lnTo>
                      <a:lnTo>
                        <a:pt x="1735" y="1278"/>
                      </a:lnTo>
                      <a:lnTo>
                        <a:pt x="1746" y="1253"/>
                      </a:lnTo>
                      <a:lnTo>
                        <a:pt x="1750" y="1240"/>
                      </a:lnTo>
                      <a:lnTo>
                        <a:pt x="1755" y="1228"/>
                      </a:lnTo>
                      <a:lnTo>
                        <a:pt x="1758" y="1216"/>
                      </a:lnTo>
                      <a:lnTo>
                        <a:pt x="1759" y="1203"/>
                      </a:lnTo>
                      <a:lnTo>
                        <a:pt x="1760" y="1190"/>
                      </a:lnTo>
                      <a:lnTo>
                        <a:pt x="1758" y="1175"/>
                      </a:lnTo>
                      <a:lnTo>
                        <a:pt x="1755" y="1161"/>
                      </a:lnTo>
                      <a:lnTo>
                        <a:pt x="1750" y="1145"/>
                      </a:lnTo>
                      <a:close/>
                      <a:moveTo>
                        <a:pt x="967" y="831"/>
                      </a:moveTo>
                      <a:lnTo>
                        <a:pt x="967" y="831"/>
                      </a:lnTo>
                      <a:lnTo>
                        <a:pt x="967" y="815"/>
                      </a:lnTo>
                      <a:lnTo>
                        <a:pt x="968" y="799"/>
                      </a:lnTo>
                      <a:lnTo>
                        <a:pt x="970" y="783"/>
                      </a:lnTo>
                      <a:lnTo>
                        <a:pt x="973" y="764"/>
                      </a:lnTo>
                      <a:lnTo>
                        <a:pt x="981" y="728"/>
                      </a:lnTo>
                      <a:lnTo>
                        <a:pt x="992" y="692"/>
                      </a:lnTo>
                      <a:lnTo>
                        <a:pt x="1002" y="659"/>
                      </a:lnTo>
                      <a:lnTo>
                        <a:pt x="1010" y="633"/>
                      </a:lnTo>
                      <a:lnTo>
                        <a:pt x="1020" y="609"/>
                      </a:lnTo>
                      <a:lnTo>
                        <a:pt x="1021" y="618"/>
                      </a:lnTo>
                      <a:lnTo>
                        <a:pt x="1022" y="626"/>
                      </a:lnTo>
                      <a:lnTo>
                        <a:pt x="1026" y="643"/>
                      </a:lnTo>
                      <a:lnTo>
                        <a:pt x="1033" y="656"/>
                      </a:lnTo>
                      <a:lnTo>
                        <a:pt x="1040" y="670"/>
                      </a:lnTo>
                      <a:lnTo>
                        <a:pt x="1050" y="682"/>
                      </a:lnTo>
                      <a:lnTo>
                        <a:pt x="1060" y="692"/>
                      </a:lnTo>
                      <a:lnTo>
                        <a:pt x="1070" y="702"/>
                      </a:lnTo>
                      <a:lnTo>
                        <a:pt x="1082" y="710"/>
                      </a:lnTo>
                      <a:lnTo>
                        <a:pt x="1093" y="717"/>
                      </a:lnTo>
                      <a:lnTo>
                        <a:pt x="1104" y="724"/>
                      </a:lnTo>
                      <a:lnTo>
                        <a:pt x="1122" y="734"/>
                      </a:lnTo>
                      <a:lnTo>
                        <a:pt x="1136" y="739"/>
                      </a:lnTo>
                      <a:lnTo>
                        <a:pt x="1140" y="740"/>
                      </a:lnTo>
                      <a:lnTo>
                        <a:pt x="1127" y="741"/>
                      </a:lnTo>
                      <a:lnTo>
                        <a:pt x="1112" y="744"/>
                      </a:lnTo>
                      <a:lnTo>
                        <a:pt x="1097" y="749"/>
                      </a:lnTo>
                      <a:lnTo>
                        <a:pt x="1082" y="755"/>
                      </a:lnTo>
                      <a:lnTo>
                        <a:pt x="1067" y="761"/>
                      </a:lnTo>
                      <a:lnTo>
                        <a:pt x="1053" y="769"/>
                      </a:lnTo>
                      <a:lnTo>
                        <a:pt x="1026" y="786"/>
                      </a:lnTo>
                      <a:lnTo>
                        <a:pt x="1003" y="801"/>
                      </a:lnTo>
                      <a:lnTo>
                        <a:pt x="983" y="816"/>
                      </a:lnTo>
                      <a:lnTo>
                        <a:pt x="967" y="83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15" name="Freeform 23"/>
                <p:cNvSpPr>
                  <a:spLocks/>
                </p:cNvSpPr>
                <p:nvPr/>
              </p:nvSpPr>
              <p:spPr bwMode="auto">
                <a:xfrm>
                  <a:off x="5816601" y="611188"/>
                  <a:ext cx="276225" cy="215900"/>
                </a:xfrm>
                <a:custGeom>
                  <a:avLst/>
                  <a:gdLst>
                    <a:gd name="T0" fmla="*/ 159970 w 872"/>
                    <a:gd name="T1" fmla="*/ 6648 h 682"/>
                    <a:gd name="T2" fmla="*/ 137796 w 872"/>
                    <a:gd name="T3" fmla="*/ 2533 h 682"/>
                    <a:gd name="T4" fmla="*/ 118156 w 872"/>
                    <a:gd name="T5" fmla="*/ 317 h 682"/>
                    <a:gd name="T6" fmla="*/ 101367 w 872"/>
                    <a:gd name="T7" fmla="*/ 0 h 682"/>
                    <a:gd name="T8" fmla="*/ 87112 w 872"/>
                    <a:gd name="T9" fmla="*/ 1266 h 682"/>
                    <a:gd name="T10" fmla="*/ 76025 w 872"/>
                    <a:gd name="T11" fmla="*/ 2849 h 682"/>
                    <a:gd name="T12" fmla="*/ 62721 w 872"/>
                    <a:gd name="T13" fmla="*/ 6015 h 682"/>
                    <a:gd name="T14" fmla="*/ 61137 w 872"/>
                    <a:gd name="T15" fmla="*/ 6648 h 682"/>
                    <a:gd name="T16" fmla="*/ 51634 w 872"/>
                    <a:gd name="T17" fmla="*/ 8864 h 682"/>
                    <a:gd name="T18" fmla="*/ 43398 w 872"/>
                    <a:gd name="T19" fmla="*/ 12346 h 682"/>
                    <a:gd name="T20" fmla="*/ 36112 w 872"/>
                    <a:gd name="T21" fmla="*/ 17095 h 682"/>
                    <a:gd name="T22" fmla="*/ 30093 w 872"/>
                    <a:gd name="T23" fmla="*/ 24692 h 682"/>
                    <a:gd name="T24" fmla="*/ 23758 w 872"/>
                    <a:gd name="T25" fmla="*/ 35772 h 682"/>
                    <a:gd name="T26" fmla="*/ 17739 w 872"/>
                    <a:gd name="T27" fmla="*/ 50651 h 682"/>
                    <a:gd name="T28" fmla="*/ 11721 w 872"/>
                    <a:gd name="T29" fmla="*/ 70911 h 682"/>
                    <a:gd name="T30" fmla="*/ 5068 w 872"/>
                    <a:gd name="T31" fmla="*/ 96870 h 682"/>
                    <a:gd name="T32" fmla="*/ 3484 w 872"/>
                    <a:gd name="T33" fmla="*/ 103835 h 682"/>
                    <a:gd name="T34" fmla="*/ 950 w 872"/>
                    <a:gd name="T35" fmla="*/ 117130 h 682"/>
                    <a:gd name="T36" fmla="*/ 0 w 872"/>
                    <a:gd name="T37" fmla="*/ 129160 h 682"/>
                    <a:gd name="T38" fmla="*/ 317 w 872"/>
                    <a:gd name="T39" fmla="*/ 140557 h 682"/>
                    <a:gd name="T40" fmla="*/ 1584 w 872"/>
                    <a:gd name="T41" fmla="*/ 150370 h 682"/>
                    <a:gd name="T42" fmla="*/ 4118 w 872"/>
                    <a:gd name="T43" fmla="*/ 159234 h 682"/>
                    <a:gd name="T44" fmla="*/ 7603 w 872"/>
                    <a:gd name="T45" fmla="*/ 167465 h 682"/>
                    <a:gd name="T46" fmla="*/ 12037 w 872"/>
                    <a:gd name="T47" fmla="*/ 174746 h 682"/>
                    <a:gd name="T48" fmla="*/ 17106 w 872"/>
                    <a:gd name="T49" fmla="*/ 181077 h 682"/>
                    <a:gd name="T50" fmla="*/ 23441 w 872"/>
                    <a:gd name="T51" fmla="*/ 187092 h 682"/>
                    <a:gd name="T52" fmla="*/ 30727 w 872"/>
                    <a:gd name="T53" fmla="*/ 192474 h 682"/>
                    <a:gd name="T54" fmla="*/ 42447 w 872"/>
                    <a:gd name="T55" fmla="*/ 198805 h 682"/>
                    <a:gd name="T56" fmla="*/ 60503 w 872"/>
                    <a:gd name="T57" fmla="*/ 206403 h 682"/>
                    <a:gd name="T58" fmla="*/ 81410 w 872"/>
                    <a:gd name="T59" fmla="*/ 212418 h 682"/>
                    <a:gd name="T60" fmla="*/ 86479 w 872"/>
                    <a:gd name="T61" fmla="*/ 213684 h 682"/>
                    <a:gd name="T62" fmla="*/ 96932 w 872"/>
                    <a:gd name="T63" fmla="*/ 215267 h 682"/>
                    <a:gd name="T64" fmla="*/ 107702 w 872"/>
                    <a:gd name="T65" fmla="*/ 215900 h 682"/>
                    <a:gd name="T66" fmla="*/ 117839 w 872"/>
                    <a:gd name="T67" fmla="*/ 215583 h 682"/>
                    <a:gd name="T68" fmla="*/ 127659 w 872"/>
                    <a:gd name="T69" fmla="*/ 214634 h 682"/>
                    <a:gd name="T70" fmla="*/ 141914 w 872"/>
                    <a:gd name="T71" fmla="*/ 211468 h 682"/>
                    <a:gd name="T72" fmla="*/ 159336 w 872"/>
                    <a:gd name="T73" fmla="*/ 205137 h 682"/>
                    <a:gd name="T74" fmla="*/ 174224 w 872"/>
                    <a:gd name="T75" fmla="*/ 196589 h 682"/>
                    <a:gd name="T76" fmla="*/ 187212 w 872"/>
                    <a:gd name="T77" fmla="*/ 187409 h 682"/>
                    <a:gd name="T78" fmla="*/ 197032 w 872"/>
                    <a:gd name="T79" fmla="*/ 177279 h 682"/>
                    <a:gd name="T80" fmla="*/ 203684 w 872"/>
                    <a:gd name="T81" fmla="*/ 167782 h 682"/>
                    <a:gd name="T82" fmla="*/ 206218 w 872"/>
                    <a:gd name="T83" fmla="*/ 162400 h 682"/>
                    <a:gd name="T84" fmla="*/ 214455 w 872"/>
                    <a:gd name="T85" fmla="*/ 150370 h 682"/>
                    <a:gd name="T86" fmla="*/ 230927 w 872"/>
                    <a:gd name="T87" fmla="*/ 128527 h 682"/>
                    <a:gd name="T88" fmla="*/ 254685 w 872"/>
                    <a:gd name="T89" fmla="*/ 99086 h 682"/>
                    <a:gd name="T90" fmla="*/ 268939 w 872"/>
                    <a:gd name="T91" fmla="*/ 80725 h 682"/>
                    <a:gd name="T92" fmla="*/ 274641 w 872"/>
                    <a:gd name="T93" fmla="*/ 72178 h 682"/>
                    <a:gd name="T94" fmla="*/ 275908 w 872"/>
                    <a:gd name="T95" fmla="*/ 69012 h 682"/>
                    <a:gd name="T96" fmla="*/ 275908 w 872"/>
                    <a:gd name="T97" fmla="*/ 66479 h 682"/>
                    <a:gd name="T98" fmla="*/ 274641 w 872"/>
                    <a:gd name="T99" fmla="*/ 63630 h 682"/>
                    <a:gd name="T100" fmla="*/ 267989 w 872"/>
                    <a:gd name="T101" fmla="*/ 56033 h 682"/>
                    <a:gd name="T102" fmla="*/ 257219 w 872"/>
                    <a:gd name="T103" fmla="*/ 47802 h 682"/>
                    <a:gd name="T104" fmla="*/ 242647 w 872"/>
                    <a:gd name="T105" fmla="*/ 38938 h 682"/>
                    <a:gd name="T106" fmla="*/ 224908 w 872"/>
                    <a:gd name="T107" fmla="*/ 29757 h 682"/>
                    <a:gd name="T108" fmla="*/ 204951 w 872"/>
                    <a:gd name="T109" fmla="*/ 20894 h 682"/>
                    <a:gd name="T110" fmla="*/ 182777 w 872"/>
                    <a:gd name="T111" fmla="*/ 13296 h 682"/>
                    <a:gd name="T112" fmla="*/ 159970 w 872"/>
                    <a:gd name="T113" fmla="*/ 6648 h 6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72" h="682">
                      <a:moveTo>
                        <a:pt x="505" y="21"/>
                      </a:moveTo>
                      <a:lnTo>
                        <a:pt x="505" y="21"/>
                      </a:lnTo>
                      <a:lnTo>
                        <a:pt x="468" y="13"/>
                      </a:lnTo>
                      <a:lnTo>
                        <a:pt x="435" y="8"/>
                      </a:lnTo>
                      <a:lnTo>
                        <a:pt x="403" y="4"/>
                      </a:lnTo>
                      <a:lnTo>
                        <a:pt x="373" y="1"/>
                      </a:lnTo>
                      <a:lnTo>
                        <a:pt x="345" y="0"/>
                      </a:lnTo>
                      <a:lnTo>
                        <a:pt x="320" y="0"/>
                      </a:lnTo>
                      <a:lnTo>
                        <a:pt x="296" y="1"/>
                      </a:lnTo>
                      <a:lnTo>
                        <a:pt x="275" y="4"/>
                      </a:lnTo>
                      <a:lnTo>
                        <a:pt x="257" y="6"/>
                      </a:lnTo>
                      <a:lnTo>
                        <a:pt x="240" y="9"/>
                      </a:lnTo>
                      <a:lnTo>
                        <a:pt x="214" y="14"/>
                      </a:lnTo>
                      <a:lnTo>
                        <a:pt x="198" y="19"/>
                      </a:lnTo>
                      <a:lnTo>
                        <a:pt x="193" y="21"/>
                      </a:lnTo>
                      <a:lnTo>
                        <a:pt x="178" y="24"/>
                      </a:lnTo>
                      <a:lnTo>
                        <a:pt x="163" y="28"/>
                      </a:lnTo>
                      <a:lnTo>
                        <a:pt x="150" y="33"/>
                      </a:lnTo>
                      <a:lnTo>
                        <a:pt x="137" y="39"/>
                      </a:lnTo>
                      <a:lnTo>
                        <a:pt x="126" y="46"/>
                      </a:lnTo>
                      <a:lnTo>
                        <a:pt x="114" y="54"/>
                      </a:lnTo>
                      <a:lnTo>
                        <a:pt x="104" y="65"/>
                      </a:lnTo>
                      <a:lnTo>
                        <a:pt x="95" y="78"/>
                      </a:lnTo>
                      <a:lnTo>
                        <a:pt x="84" y="94"/>
                      </a:lnTo>
                      <a:lnTo>
                        <a:pt x="75" y="113"/>
                      </a:lnTo>
                      <a:lnTo>
                        <a:pt x="66" y="134"/>
                      </a:lnTo>
                      <a:lnTo>
                        <a:pt x="56" y="160"/>
                      </a:lnTo>
                      <a:lnTo>
                        <a:pt x="47" y="189"/>
                      </a:lnTo>
                      <a:lnTo>
                        <a:pt x="37" y="224"/>
                      </a:lnTo>
                      <a:lnTo>
                        <a:pt x="26" y="262"/>
                      </a:lnTo>
                      <a:lnTo>
                        <a:pt x="16" y="306"/>
                      </a:lnTo>
                      <a:lnTo>
                        <a:pt x="11" y="328"/>
                      </a:lnTo>
                      <a:lnTo>
                        <a:pt x="6" y="349"/>
                      </a:lnTo>
                      <a:lnTo>
                        <a:pt x="3" y="370"/>
                      </a:lnTo>
                      <a:lnTo>
                        <a:pt x="2" y="390"/>
                      </a:lnTo>
                      <a:lnTo>
                        <a:pt x="0" y="408"/>
                      </a:lnTo>
                      <a:lnTo>
                        <a:pt x="0" y="426"/>
                      </a:lnTo>
                      <a:lnTo>
                        <a:pt x="1" y="444"/>
                      </a:lnTo>
                      <a:lnTo>
                        <a:pt x="3" y="459"/>
                      </a:lnTo>
                      <a:lnTo>
                        <a:pt x="5" y="475"/>
                      </a:lnTo>
                      <a:lnTo>
                        <a:pt x="8" y="489"/>
                      </a:lnTo>
                      <a:lnTo>
                        <a:pt x="13" y="503"/>
                      </a:lnTo>
                      <a:lnTo>
                        <a:pt x="18" y="516"/>
                      </a:lnTo>
                      <a:lnTo>
                        <a:pt x="24" y="529"/>
                      </a:lnTo>
                      <a:lnTo>
                        <a:pt x="30" y="541"/>
                      </a:lnTo>
                      <a:lnTo>
                        <a:pt x="38" y="552"/>
                      </a:lnTo>
                      <a:lnTo>
                        <a:pt x="46" y="563"/>
                      </a:lnTo>
                      <a:lnTo>
                        <a:pt x="54" y="572"/>
                      </a:lnTo>
                      <a:lnTo>
                        <a:pt x="65" y="582"/>
                      </a:lnTo>
                      <a:lnTo>
                        <a:pt x="74" y="591"/>
                      </a:lnTo>
                      <a:lnTo>
                        <a:pt x="85" y="599"/>
                      </a:lnTo>
                      <a:lnTo>
                        <a:pt x="97" y="608"/>
                      </a:lnTo>
                      <a:lnTo>
                        <a:pt x="108" y="615"/>
                      </a:lnTo>
                      <a:lnTo>
                        <a:pt x="134" y="628"/>
                      </a:lnTo>
                      <a:lnTo>
                        <a:pt x="162" y="641"/>
                      </a:lnTo>
                      <a:lnTo>
                        <a:pt x="191" y="652"/>
                      </a:lnTo>
                      <a:lnTo>
                        <a:pt x="223" y="663"/>
                      </a:lnTo>
                      <a:lnTo>
                        <a:pt x="257" y="671"/>
                      </a:lnTo>
                      <a:lnTo>
                        <a:pt x="273" y="675"/>
                      </a:lnTo>
                      <a:lnTo>
                        <a:pt x="290" y="678"/>
                      </a:lnTo>
                      <a:lnTo>
                        <a:pt x="306" y="680"/>
                      </a:lnTo>
                      <a:lnTo>
                        <a:pt x="323" y="682"/>
                      </a:lnTo>
                      <a:lnTo>
                        <a:pt x="340" y="682"/>
                      </a:lnTo>
                      <a:lnTo>
                        <a:pt x="356" y="682"/>
                      </a:lnTo>
                      <a:lnTo>
                        <a:pt x="372" y="681"/>
                      </a:lnTo>
                      <a:lnTo>
                        <a:pt x="387" y="680"/>
                      </a:lnTo>
                      <a:lnTo>
                        <a:pt x="403" y="678"/>
                      </a:lnTo>
                      <a:lnTo>
                        <a:pt x="419" y="675"/>
                      </a:lnTo>
                      <a:lnTo>
                        <a:pt x="448" y="668"/>
                      </a:lnTo>
                      <a:lnTo>
                        <a:pt x="476" y="658"/>
                      </a:lnTo>
                      <a:lnTo>
                        <a:pt x="503" y="648"/>
                      </a:lnTo>
                      <a:lnTo>
                        <a:pt x="528" y="636"/>
                      </a:lnTo>
                      <a:lnTo>
                        <a:pt x="550" y="621"/>
                      </a:lnTo>
                      <a:lnTo>
                        <a:pt x="572" y="607"/>
                      </a:lnTo>
                      <a:lnTo>
                        <a:pt x="591" y="592"/>
                      </a:lnTo>
                      <a:lnTo>
                        <a:pt x="607" y="575"/>
                      </a:lnTo>
                      <a:lnTo>
                        <a:pt x="622" y="560"/>
                      </a:lnTo>
                      <a:lnTo>
                        <a:pt x="633" y="544"/>
                      </a:lnTo>
                      <a:lnTo>
                        <a:pt x="643" y="530"/>
                      </a:lnTo>
                      <a:lnTo>
                        <a:pt x="651" y="513"/>
                      </a:lnTo>
                      <a:lnTo>
                        <a:pt x="664" y="496"/>
                      </a:lnTo>
                      <a:lnTo>
                        <a:pt x="677" y="475"/>
                      </a:lnTo>
                      <a:lnTo>
                        <a:pt x="694" y="453"/>
                      </a:lnTo>
                      <a:lnTo>
                        <a:pt x="729" y="406"/>
                      </a:lnTo>
                      <a:lnTo>
                        <a:pt x="767" y="360"/>
                      </a:lnTo>
                      <a:lnTo>
                        <a:pt x="804" y="313"/>
                      </a:lnTo>
                      <a:lnTo>
                        <a:pt x="836" y="272"/>
                      </a:lnTo>
                      <a:lnTo>
                        <a:pt x="849" y="255"/>
                      </a:lnTo>
                      <a:lnTo>
                        <a:pt x="860" y="239"/>
                      </a:lnTo>
                      <a:lnTo>
                        <a:pt x="867" y="228"/>
                      </a:lnTo>
                      <a:lnTo>
                        <a:pt x="871" y="218"/>
                      </a:lnTo>
                      <a:lnTo>
                        <a:pt x="872" y="214"/>
                      </a:lnTo>
                      <a:lnTo>
                        <a:pt x="871" y="210"/>
                      </a:lnTo>
                      <a:lnTo>
                        <a:pt x="870" y="205"/>
                      </a:lnTo>
                      <a:lnTo>
                        <a:pt x="867" y="201"/>
                      </a:lnTo>
                      <a:lnTo>
                        <a:pt x="859" y="189"/>
                      </a:lnTo>
                      <a:lnTo>
                        <a:pt x="846" y="177"/>
                      </a:lnTo>
                      <a:lnTo>
                        <a:pt x="831" y="164"/>
                      </a:lnTo>
                      <a:lnTo>
                        <a:pt x="812" y="151"/>
                      </a:lnTo>
                      <a:lnTo>
                        <a:pt x="791" y="136"/>
                      </a:lnTo>
                      <a:lnTo>
                        <a:pt x="766" y="123"/>
                      </a:lnTo>
                      <a:lnTo>
                        <a:pt x="739" y="108"/>
                      </a:lnTo>
                      <a:lnTo>
                        <a:pt x="710" y="94"/>
                      </a:lnTo>
                      <a:lnTo>
                        <a:pt x="679" y="79"/>
                      </a:lnTo>
                      <a:lnTo>
                        <a:pt x="647" y="66"/>
                      </a:lnTo>
                      <a:lnTo>
                        <a:pt x="613" y="53"/>
                      </a:lnTo>
                      <a:lnTo>
                        <a:pt x="577" y="42"/>
                      </a:lnTo>
                      <a:lnTo>
                        <a:pt x="541" y="31"/>
                      </a:lnTo>
                      <a:lnTo>
                        <a:pt x="505" y="21"/>
                      </a:lnTo>
                      <a:close/>
                    </a:path>
                  </a:pathLst>
                </a:custGeom>
                <a:solidFill>
                  <a:srgbClr val="E3AD7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sp>
          <p:nvSpPr>
            <p:cNvPr id="104" name="Freeform 24"/>
            <p:cNvSpPr>
              <a:spLocks/>
            </p:cNvSpPr>
            <p:nvPr/>
          </p:nvSpPr>
          <p:spPr bwMode="auto">
            <a:xfrm>
              <a:off x="5287963" y="552450"/>
              <a:ext cx="88900" cy="384175"/>
            </a:xfrm>
            <a:custGeom>
              <a:avLst/>
              <a:gdLst>
                <a:gd name="T0" fmla="*/ 39406 w 282"/>
                <a:gd name="T1" fmla="*/ 41806 h 1213"/>
                <a:gd name="T2" fmla="*/ 37830 w 282"/>
                <a:gd name="T3" fmla="*/ 20903 h 1213"/>
                <a:gd name="T4" fmla="*/ 34362 w 282"/>
                <a:gd name="T5" fmla="*/ 0 h 1213"/>
                <a:gd name="T6" fmla="*/ 32155 w 282"/>
                <a:gd name="T7" fmla="*/ 7284 h 1213"/>
                <a:gd name="T8" fmla="*/ 29633 w 282"/>
                <a:gd name="T9" fmla="*/ 12985 h 1213"/>
                <a:gd name="T10" fmla="*/ 26481 w 282"/>
                <a:gd name="T11" fmla="*/ 18686 h 1213"/>
                <a:gd name="T12" fmla="*/ 21752 w 282"/>
                <a:gd name="T13" fmla="*/ 31038 h 1213"/>
                <a:gd name="T14" fmla="*/ 14501 w 282"/>
                <a:gd name="T15" fmla="*/ 53842 h 1213"/>
                <a:gd name="T16" fmla="*/ 6935 w 282"/>
                <a:gd name="T17" fmla="*/ 85196 h 1213"/>
                <a:gd name="T18" fmla="*/ 0 w 282"/>
                <a:gd name="T19" fmla="*/ 119085 h 1213"/>
                <a:gd name="T20" fmla="*/ 5044 w 282"/>
                <a:gd name="T21" fmla="*/ 127319 h 1213"/>
                <a:gd name="T22" fmla="*/ 11979 w 282"/>
                <a:gd name="T23" fmla="*/ 141255 h 1213"/>
                <a:gd name="T24" fmla="*/ 14501 w 282"/>
                <a:gd name="T25" fmla="*/ 146006 h 1213"/>
                <a:gd name="T26" fmla="*/ 16708 w 282"/>
                <a:gd name="T27" fmla="*/ 157724 h 1213"/>
                <a:gd name="T28" fmla="*/ 18915 w 282"/>
                <a:gd name="T29" fmla="*/ 176727 h 1213"/>
                <a:gd name="T30" fmla="*/ 22698 w 282"/>
                <a:gd name="T31" fmla="*/ 225818 h 1213"/>
                <a:gd name="T32" fmla="*/ 25850 w 282"/>
                <a:gd name="T33" fmla="*/ 291378 h 1213"/>
                <a:gd name="T34" fmla="*/ 39721 w 282"/>
                <a:gd name="T35" fmla="*/ 291378 h 1213"/>
                <a:gd name="T36" fmla="*/ 42559 w 282"/>
                <a:gd name="T37" fmla="*/ 284410 h 1213"/>
                <a:gd name="T38" fmla="*/ 49809 w 282"/>
                <a:gd name="T39" fmla="*/ 268891 h 1213"/>
                <a:gd name="T40" fmla="*/ 56745 w 282"/>
                <a:gd name="T41" fmla="*/ 256222 h 1213"/>
                <a:gd name="T42" fmla="*/ 61158 w 282"/>
                <a:gd name="T43" fmla="*/ 249255 h 1213"/>
                <a:gd name="T44" fmla="*/ 65572 w 282"/>
                <a:gd name="T45" fmla="*/ 245454 h 1213"/>
                <a:gd name="T46" fmla="*/ 67463 w 282"/>
                <a:gd name="T47" fmla="*/ 244504 h 1213"/>
                <a:gd name="T48" fmla="*/ 71246 w 282"/>
                <a:gd name="T49" fmla="*/ 243870 h 1213"/>
                <a:gd name="T50" fmla="*/ 81965 w 282"/>
                <a:gd name="T51" fmla="*/ 239753 h 1213"/>
                <a:gd name="T52" fmla="*/ 88900 w 282"/>
                <a:gd name="T53" fmla="*/ 236586 h 1213"/>
                <a:gd name="T54" fmla="*/ 86693 w 282"/>
                <a:gd name="T55" fmla="*/ 230568 h 1213"/>
                <a:gd name="T56" fmla="*/ 73138 w 282"/>
                <a:gd name="T57" fmla="*/ 191296 h 1213"/>
                <a:gd name="T58" fmla="*/ 59267 w 282"/>
                <a:gd name="T59" fmla="*/ 146639 h 1213"/>
                <a:gd name="T60" fmla="*/ 50440 w 282"/>
                <a:gd name="T61" fmla="*/ 114334 h 1213"/>
                <a:gd name="T62" fmla="*/ 43504 w 282"/>
                <a:gd name="T63" fmla="*/ 82663 h 1213"/>
                <a:gd name="T64" fmla="*/ 40352 w 282"/>
                <a:gd name="T65" fmla="*/ 61126 h 1213"/>
                <a:gd name="T66" fmla="*/ 39406 w 282"/>
                <a:gd name="T67" fmla="*/ 47824 h 1213"/>
                <a:gd name="T68" fmla="*/ 39406 w 282"/>
                <a:gd name="T69" fmla="*/ 41806 h 12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82" h="1213">
                  <a:moveTo>
                    <a:pt x="125" y="132"/>
                  </a:moveTo>
                  <a:lnTo>
                    <a:pt x="125" y="132"/>
                  </a:lnTo>
                  <a:lnTo>
                    <a:pt x="124" y="99"/>
                  </a:lnTo>
                  <a:lnTo>
                    <a:pt x="120" y="66"/>
                  </a:lnTo>
                  <a:lnTo>
                    <a:pt x="115" y="33"/>
                  </a:lnTo>
                  <a:lnTo>
                    <a:pt x="109" y="0"/>
                  </a:lnTo>
                  <a:lnTo>
                    <a:pt x="102" y="23"/>
                  </a:lnTo>
                  <a:lnTo>
                    <a:pt x="98" y="33"/>
                  </a:lnTo>
                  <a:lnTo>
                    <a:pt x="94" y="41"/>
                  </a:lnTo>
                  <a:lnTo>
                    <a:pt x="84" y="59"/>
                  </a:lnTo>
                  <a:lnTo>
                    <a:pt x="76" y="77"/>
                  </a:lnTo>
                  <a:lnTo>
                    <a:pt x="69" y="98"/>
                  </a:lnTo>
                  <a:lnTo>
                    <a:pt x="60" y="121"/>
                  </a:lnTo>
                  <a:lnTo>
                    <a:pt x="46" y="170"/>
                  </a:lnTo>
                  <a:lnTo>
                    <a:pt x="33" y="221"/>
                  </a:lnTo>
                  <a:lnTo>
                    <a:pt x="22" y="269"/>
                  </a:lnTo>
                  <a:lnTo>
                    <a:pt x="13" y="314"/>
                  </a:lnTo>
                  <a:lnTo>
                    <a:pt x="0" y="376"/>
                  </a:lnTo>
                  <a:lnTo>
                    <a:pt x="16" y="402"/>
                  </a:lnTo>
                  <a:lnTo>
                    <a:pt x="28" y="425"/>
                  </a:lnTo>
                  <a:lnTo>
                    <a:pt x="38" y="446"/>
                  </a:lnTo>
                  <a:lnTo>
                    <a:pt x="46" y="461"/>
                  </a:lnTo>
                  <a:lnTo>
                    <a:pt x="50" y="477"/>
                  </a:lnTo>
                  <a:lnTo>
                    <a:pt x="53" y="498"/>
                  </a:lnTo>
                  <a:lnTo>
                    <a:pt x="57" y="526"/>
                  </a:lnTo>
                  <a:lnTo>
                    <a:pt x="60" y="558"/>
                  </a:lnTo>
                  <a:lnTo>
                    <a:pt x="67" y="633"/>
                  </a:lnTo>
                  <a:lnTo>
                    <a:pt x="72" y="713"/>
                  </a:lnTo>
                  <a:lnTo>
                    <a:pt x="80" y="857"/>
                  </a:lnTo>
                  <a:lnTo>
                    <a:pt x="82" y="920"/>
                  </a:lnTo>
                  <a:lnTo>
                    <a:pt x="42" y="1213"/>
                  </a:lnTo>
                  <a:lnTo>
                    <a:pt x="126" y="920"/>
                  </a:lnTo>
                  <a:lnTo>
                    <a:pt x="135" y="898"/>
                  </a:lnTo>
                  <a:lnTo>
                    <a:pt x="145" y="875"/>
                  </a:lnTo>
                  <a:lnTo>
                    <a:pt x="158" y="849"/>
                  </a:lnTo>
                  <a:lnTo>
                    <a:pt x="172" y="822"/>
                  </a:lnTo>
                  <a:lnTo>
                    <a:pt x="180" y="809"/>
                  </a:lnTo>
                  <a:lnTo>
                    <a:pt x="187" y="798"/>
                  </a:lnTo>
                  <a:lnTo>
                    <a:pt x="194" y="787"/>
                  </a:lnTo>
                  <a:lnTo>
                    <a:pt x="201" y="780"/>
                  </a:lnTo>
                  <a:lnTo>
                    <a:pt x="208" y="775"/>
                  </a:lnTo>
                  <a:lnTo>
                    <a:pt x="211" y="773"/>
                  </a:lnTo>
                  <a:lnTo>
                    <a:pt x="214" y="772"/>
                  </a:lnTo>
                  <a:lnTo>
                    <a:pt x="226" y="770"/>
                  </a:lnTo>
                  <a:lnTo>
                    <a:pt x="238" y="766"/>
                  </a:lnTo>
                  <a:lnTo>
                    <a:pt x="260" y="757"/>
                  </a:lnTo>
                  <a:lnTo>
                    <a:pt x="276" y="750"/>
                  </a:lnTo>
                  <a:lnTo>
                    <a:pt x="282" y="747"/>
                  </a:lnTo>
                  <a:lnTo>
                    <a:pt x="275" y="728"/>
                  </a:lnTo>
                  <a:lnTo>
                    <a:pt x="258" y="678"/>
                  </a:lnTo>
                  <a:lnTo>
                    <a:pt x="232" y="604"/>
                  </a:lnTo>
                  <a:lnTo>
                    <a:pt x="203" y="512"/>
                  </a:lnTo>
                  <a:lnTo>
                    <a:pt x="188" y="463"/>
                  </a:lnTo>
                  <a:lnTo>
                    <a:pt x="173" y="412"/>
                  </a:lnTo>
                  <a:lnTo>
                    <a:pt x="160" y="361"/>
                  </a:lnTo>
                  <a:lnTo>
                    <a:pt x="149" y="310"/>
                  </a:lnTo>
                  <a:lnTo>
                    <a:pt x="138" y="261"/>
                  </a:lnTo>
                  <a:lnTo>
                    <a:pt x="131" y="214"/>
                  </a:lnTo>
                  <a:lnTo>
                    <a:pt x="128" y="193"/>
                  </a:lnTo>
                  <a:lnTo>
                    <a:pt x="126" y="171"/>
                  </a:lnTo>
                  <a:lnTo>
                    <a:pt x="125" y="151"/>
                  </a:lnTo>
                  <a:lnTo>
                    <a:pt x="125" y="1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5" name="Freeform 130"/>
            <p:cNvSpPr>
              <a:spLocks/>
            </p:cNvSpPr>
            <p:nvPr/>
          </p:nvSpPr>
          <p:spPr bwMode="auto">
            <a:xfrm>
              <a:off x="2468562" y="844549"/>
              <a:ext cx="4637088" cy="5500688"/>
            </a:xfrm>
            <a:custGeom>
              <a:avLst/>
              <a:gdLst/>
              <a:ahLst/>
              <a:cxnLst/>
              <a:rect l="0" t="0" r="r" b="b"/>
              <a:pathLst>
                <a:path w="4637088" h="5500688">
                  <a:moveTo>
                    <a:pt x="2693957" y="5270500"/>
                  </a:moveTo>
                  <a:lnTo>
                    <a:pt x="2704442" y="5270500"/>
                  </a:lnTo>
                  <a:lnTo>
                    <a:pt x="2713973" y="5271133"/>
                  </a:lnTo>
                  <a:lnTo>
                    <a:pt x="2718421" y="5271765"/>
                  </a:lnTo>
                  <a:lnTo>
                    <a:pt x="2722551" y="5272397"/>
                  </a:lnTo>
                  <a:lnTo>
                    <a:pt x="2719057" y="5274611"/>
                  </a:lnTo>
                  <a:lnTo>
                    <a:pt x="2717150" y="5275876"/>
                  </a:lnTo>
                  <a:lnTo>
                    <a:pt x="2716197" y="5277140"/>
                  </a:lnTo>
                  <a:lnTo>
                    <a:pt x="2714609" y="5279670"/>
                  </a:lnTo>
                  <a:lnTo>
                    <a:pt x="2713338" y="5282832"/>
                  </a:lnTo>
                  <a:lnTo>
                    <a:pt x="2712702" y="5285994"/>
                  </a:lnTo>
                  <a:lnTo>
                    <a:pt x="2712702" y="5289788"/>
                  </a:lnTo>
                  <a:lnTo>
                    <a:pt x="2712702" y="5293266"/>
                  </a:lnTo>
                  <a:lnTo>
                    <a:pt x="2713020" y="5296744"/>
                  </a:lnTo>
                  <a:lnTo>
                    <a:pt x="2713655" y="5300539"/>
                  </a:lnTo>
                  <a:lnTo>
                    <a:pt x="2714609" y="5304333"/>
                  </a:lnTo>
                  <a:lnTo>
                    <a:pt x="2716833" y="5311605"/>
                  </a:lnTo>
                  <a:lnTo>
                    <a:pt x="2719692" y="5318561"/>
                  </a:lnTo>
                  <a:lnTo>
                    <a:pt x="2722234" y="5324253"/>
                  </a:lnTo>
                  <a:lnTo>
                    <a:pt x="2724458" y="5328680"/>
                  </a:lnTo>
                  <a:lnTo>
                    <a:pt x="2726364" y="5332474"/>
                  </a:lnTo>
                  <a:lnTo>
                    <a:pt x="2730494" y="5337533"/>
                  </a:lnTo>
                  <a:lnTo>
                    <a:pt x="2741614" y="5352394"/>
                  </a:lnTo>
                  <a:lnTo>
                    <a:pt x="2725729" y="5354924"/>
                  </a:lnTo>
                  <a:lnTo>
                    <a:pt x="2710161" y="5357769"/>
                  </a:lnTo>
                  <a:lnTo>
                    <a:pt x="2694593" y="5361247"/>
                  </a:lnTo>
                  <a:lnTo>
                    <a:pt x="2679978" y="5364409"/>
                  </a:lnTo>
                  <a:lnTo>
                    <a:pt x="2655832" y="5370101"/>
                  </a:lnTo>
                  <a:lnTo>
                    <a:pt x="2641217" y="5373579"/>
                  </a:lnTo>
                  <a:lnTo>
                    <a:pt x="2637722" y="5374528"/>
                  </a:lnTo>
                  <a:lnTo>
                    <a:pt x="2636451" y="5375476"/>
                  </a:lnTo>
                  <a:lnTo>
                    <a:pt x="2635816" y="5376425"/>
                  </a:lnTo>
                  <a:lnTo>
                    <a:pt x="2634863" y="5377057"/>
                  </a:lnTo>
                  <a:lnTo>
                    <a:pt x="2634545" y="5378006"/>
                  </a:lnTo>
                  <a:lnTo>
                    <a:pt x="2633909" y="5379903"/>
                  </a:lnTo>
                  <a:lnTo>
                    <a:pt x="2633909" y="5381800"/>
                  </a:lnTo>
                  <a:lnTo>
                    <a:pt x="2634545" y="5384329"/>
                  </a:lnTo>
                  <a:lnTo>
                    <a:pt x="2635816" y="5388756"/>
                  </a:lnTo>
                  <a:lnTo>
                    <a:pt x="2636451" y="5390653"/>
                  </a:lnTo>
                  <a:lnTo>
                    <a:pt x="2636769" y="5392867"/>
                  </a:lnTo>
                  <a:lnTo>
                    <a:pt x="2636769" y="5394764"/>
                  </a:lnTo>
                  <a:lnTo>
                    <a:pt x="2636133" y="5396029"/>
                  </a:lnTo>
                  <a:lnTo>
                    <a:pt x="2635498" y="5396661"/>
                  </a:lnTo>
                  <a:lnTo>
                    <a:pt x="2634545" y="5397293"/>
                  </a:lnTo>
                  <a:lnTo>
                    <a:pt x="2632321" y="5398242"/>
                  </a:lnTo>
                  <a:lnTo>
                    <a:pt x="2628826" y="5398558"/>
                  </a:lnTo>
                  <a:lnTo>
                    <a:pt x="2624378" y="5398558"/>
                  </a:lnTo>
                  <a:lnTo>
                    <a:pt x="2621201" y="5398558"/>
                  </a:lnTo>
                  <a:lnTo>
                    <a:pt x="2618024" y="5399191"/>
                  </a:lnTo>
                  <a:lnTo>
                    <a:pt x="2614529" y="5400139"/>
                  </a:lnTo>
                  <a:lnTo>
                    <a:pt x="2610399" y="5401720"/>
                  </a:lnTo>
                  <a:lnTo>
                    <a:pt x="2605951" y="5403617"/>
                  </a:lnTo>
                  <a:lnTo>
                    <a:pt x="2601185" y="5405514"/>
                  </a:lnTo>
                  <a:lnTo>
                    <a:pt x="2591018" y="5410890"/>
                  </a:lnTo>
                  <a:lnTo>
                    <a:pt x="2579898" y="5417213"/>
                  </a:lnTo>
                  <a:lnTo>
                    <a:pt x="2567825" y="5424486"/>
                  </a:lnTo>
                  <a:lnTo>
                    <a:pt x="2555752" y="5432391"/>
                  </a:lnTo>
                  <a:lnTo>
                    <a:pt x="2542726" y="5440612"/>
                  </a:lnTo>
                  <a:lnTo>
                    <a:pt x="2517626" y="5457370"/>
                  </a:lnTo>
                  <a:lnTo>
                    <a:pt x="2494433" y="5473496"/>
                  </a:lnTo>
                  <a:lnTo>
                    <a:pt x="2483313" y="5480452"/>
                  </a:lnTo>
                  <a:lnTo>
                    <a:pt x="2473782" y="5486460"/>
                  </a:lnTo>
                  <a:lnTo>
                    <a:pt x="2465521" y="5491519"/>
                  </a:lnTo>
                  <a:lnTo>
                    <a:pt x="2459167" y="5494997"/>
                  </a:lnTo>
                  <a:lnTo>
                    <a:pt x="2455672" y="5496578"/>
                  </a:lnTo>
                  <a:lnTo>
                    <a:pt x="2452177" y="5497526"/>
                  </a:lnTo>
                  <a:lnTo>
                    <a:pt x="2447730" y="5498475"/>
                  </a:lnTo>
                  <a:lnTo>
                    <a:pt x="2443599" y="5499107"/>
                  </a:lnTo>
                  <a:lnTo>
                    <a:pt x="2438516" y="5499740"/>
                  </a:lnTo>
                  <a:lnTo>
                    <a:pt x="2433432" y="5500372"/>
                  </a:lnTo>
                  <a:lnTo>
                    <a:pt x="2421995" y="5500688"/>
                  </a:lnTo>
                  <a:lnTo>
                    <a:pt x="2410239" y="5500056"/>
                  </a:lnTo>
                  <a:lnTo>
                    <a:pt x="2397849" y="5499107"/>
                  </a:lnTo>
                  <a:lnTo>
                    <a:pt x="2384505" y="5497210"/>
                  </a:lnTo>
                  <a:lnTo>
                    <a:pt x="2371796" y="5494364"/>
                  </a:lnTo>
                  <a:lnTo>
                    <a:pt x="2365442" y="5493100"/>
                  </a:lnTo>
                  <a:lnTo>
                    <a:pt x="2359088" y="5491202"/>
                  </a:lnTo>
                  <a:lnTo>
                    <a:pt x="2352733" y="5489305"/>
                  </a:lnTo>
                  <a:lnTo>
                    <a:pt x="2347014" y="5487092"/>
                  </a:lnTo>
                  <a:lnTo>
                    <a:pt x="2341296" y="5484879"/>
                  </a:lnTo>
                  <a:lnTo>
                    <a:pt x="2335577" y="5482349"/>
                  </a:lnTo>
                  <a:lnTo>
                    <a:pt x="2330493" y="5479820"/>
                  </a:lnTo>
                  <a:lnTo>
                    <a:pt x="2325410" y="5476658"/>
                  </a:lnTo>
                  <a:lnTo>
                    <a:pt x="2321280" y="5473812"/>
                  </a:lnTo>
                  <a:lnTo>
                    <a:pt x="2316832" y="5470650"/>
                  </a:lnTo>
                  <a:lnTo>
                    <a:pt x="2313337" y="5466856"/>
                  </a:lnTo>
                  <a:lnTo>
                    <a:pt x="2309842" y="5463378"/>
                  </a:lnTo>
                  <a:lnTo>
                    <a:pt x="2306983" y="5459267"/>
                  </a:lnTo>
                  <a:lnTo>
                    <a:pt x="2304759" y="5455473"/>
                  </a:lnTo>
                  <a:lnTo>
                    <a:pt x="2303170" y="5451046"/>
                  </a:lnTo>
                  <a:lnTo>
                    <a:pt x="2302217" y="5446936"/>
                  </a:lnTo>
                  <a:lnTo>
                    <a:pt x="2300946" y="5441560"/>
                  </a:lnTo>
                  <a:lnTo>
                    <a:pt x="2299675" y="5436501"/>
                  </a:lnTo>
                  <a:lnTo>
                    <a:pt x="2296498" y="5425751"/>
                  </a:lnTo>
                  <a:lnTo>
                    <a:pt x="2292685" y="5415000"/>
                  </a:lnTo>
                  <a:lnTo>
                    <a:pt x="2288237" y="5404566"/>
                  </a:lnTo>
                  <a:lnTo>
                    <a:pt x="2283472" y="5394131"/>
                  </a:lnTo>
                  <a:lnTo>
                    <a:pt x="2278706" y="5384329"/>
                  </a:lnTo>
                  <a:lnTo>
                    <a:pt x="2273305" y="5374528"/>
                  </a:lnTo>
                  <a:lnTo>
                    <a:pt x="2268539" y="5365990"/>
                  </a:lnTo>
                  <a:lnTo>
                    <a:pt x="2270128" y="5365674"/>
                  </a:lnTo>
                  <a:lnTo>
                    <a:pt x="2272034" y="5365358"/>
                  </a:lnTo>
                  <a:lnTo>
                    <a:pt x="2272670" y="5362512"/>
                  </a:lnTo>
                  <a:lnTo>
                    <a:pt x="2274258" y="5354607"/>
                  </a:lnTo>
                  <a:lnTo>
                    <a:pt x="2275211" y="5349548"/>
                  </a:lnTo>
                  <a:lnTo>
                    <a:pt x="2275847" y="5343541"/>
                  </a:lnTo>
                  <a:lnTo>
                    <a:pt x="2276482" y="5336901"/>
                  </a:lnTo>
                  <a:lnTo>
                    <a:pt x="2276482" y="5329944"/>
                  </a:lnTo>
                  <a:lnTo>
                    <a:pt x="2283154" y="5331525"/>
                  </a:lnTo>
                  <a:lnTo>
                    <a:pt x="2290779" y="5333423"/>
                  </a:lnTo>
                  <a:lnTo>
                    <a:pt x="2299040" y="5334687"/>
                  </a:lnTo>
                  <a:lnTo>
                    <a:pt x="2307300" y="5335952"/>
                  </a:lnTo>
                  <a:lnTo>
                    <a:pt x="2315879" y="5336584"/>
                  </a:lnTo>
                  <a:lnTo>
                    <a:pt x="2324774" y="5337217"/>
                  </a:lnTo>
                  <a:lnTo>
                    <a:pt x="2334306" y="5337533"/>
                  </a:lnTo>
                  <a:lnTo>
                    <a:pt x="2343520" y="5337217"/>
                  </a:lnTo>
                  <a:lnTo>
                    <a:pt x="2349556" y="5336584"/>
                  </a:lnTo>
                  <a:lnTo>
                    <a:pt x="2355593" y="5335952"/>
                  </a:lnTo>
                  <a:lnTo>
                    <a:pt x="2368619" y="5334055"/>
                  </a:lnTo>
                  <a:lnTo>
                    <a:pt x="2382281" y="5331209"/>
                  </a:lnTo>
                  <a:lnTo>
                    <a:pt x="2396578" y="5328047"/>
                  </a:lnTo>
                  <a:lnTo>
                    <a:pt x="2411510" y="5324569"/>
                  </a:lnTo>
                  <a:lnTo>
                    <a:pt x="2426760" y="5320459"/>
                  </a:lnTo>
                  <a:lnTo>
                    <a:pt x="2456943" y="5311605"/>
                  </a:lnTo>
                  <a:lnTo>
                    <a:pt x="2486173" y="5303384"/>
                  </a:lnTo>
                  <a:lnTo>
                    <a:pt x="2512225" y="5295796"/>
                  </a:lnTo>
                  <a:lnTo>
                    <a:pt x="2523663" y="5292950"/>
                  </a:lnTo>
                  <a:lnTo>
                    <a:pt x="2533830" y="5291053"/>
                  </a:lnTo>
                  <a:lnTo>
                    <a:pt x="2542726" y="5289472"/>
                  </a:lnTo>
                  <a:lnTo>
                    <a:pt x="2546538" y="5289156"/>
                  </a:lnTo>
                  <a:lnTo>
                    <a:pt x="2549715" y="5289156"/>
                  </a:lnTo>
                  <a:lnTo>
                    <a:pt x="2556705" y="5288523"/>
                  </a:lnTo>
                  <a:lnTo>
                    <a:pt x="2564966" y="5287891"/>
                  </a:lnTo>
                  <a:lnTo>
                    <a:pt x="2574179" y="5286626"/>
                  </a:lnTo>
                  <a:lnTo>
                    <a:pt x="2584664" y="5285045"/>
                  </a:lnTo>
                  <a:lnTo>
                    <a:pt x="2632639" y="5277456"/>
                  </a:lnTo>
                  <a:lnTo>
                    <a:pt x="2658056" y="5273978"/>
                  </a:lnTo>
                  <a:lnTo>
                    <a:pt x="2670446" y="5272714"/>
                  </a:lnTo>
                  <a:lnTo>
                    <a:pt x="2682202" y="5271133"/>
                  </a:lnTo>
                  <a:lnTo>
                    <a:pt x="2693957" y="5270500"/>
                  </a:lnTo>
                  <a:close/>
                  <a:moveTo>
                    <a:pt x="349103" y="4651375"/>
                  </a:moveTo>
                  <a:lnTo>
                    <a:pt x="353870" y="4675210"/>
                  </a:lnTo>
                  <a:lnTo>
                    <a:pt x="357048" y="4687604"/>
                  </a:lnTo>
                  <a:lnTo>
                    <a:pt x="360227" y="4700316"/>
                  </a:lnTo>
                  <a:lnTo>
                    <a:pt x="363723" y="4712710"/>
                  </a:lnTo>
                  <a:lnTo>
                    <a:pt x="367536" y="4725104"/>
                  </a:lnTo>
                  <a:lnTo>
                    <a:pt x="371350" y="4736862"/>
                  </a:lnTo>
                  <a:lnTo>
                    <a:pt x="375800" y="4747985"/>
                  </a:lnTo>
                  <a:lnTo>
                    <a:pt x="385017" y="4770548"/>
                  </a:lnTo>
                  <a:lnTo>
                    <a:pt x="395187" y="4794065"/>
                  </a:lnTo>
                  <a:lnTo>
                    <a:pt x="405357" y="4817899"/>
                  </a:lnTo>
                  <a:lnTo>
                    <a:pt x="416163" y="4841416"/>
                  </a:lnTo>
                  <a:lnTo>
                    <a:pt x="426651" y="4863980"/>
                  </a:lnTo>
                  <a:lnTo>
                    <a:pt x="436186" y="4883683"/>
                  </a:lnTo>
                  <a:lnTo>
                    <a:pt x="445084" y="4900526"/>
                  </a:lnTo>
                  <a:lnTo>
                    <a:pt x="448898" y="4907835"/>
                  </a:lnTo>
                  <a:lnTo>
                    <a:pt x="452712" y="4913555"/>
                  </a:lnTo>
                  <a:lnTo>
                    <a:pt x="457797" y="4921183"/>
                  </a:lnTo>
                  <a:lnTo>
                    <a:pt x="463836" y="4929445"/>
                  </a:lnTo>
                  <a:lnTo>
                    <a:pt x="476231" y="4945971"/>
                  </a:lnTo>
                  <a:lnTo>
                    <a:pt x="481952" y="4954551"/>
                  </a:lnTo>
                  <a:lnTo>
                    <a:pt x="487672" y="4963131"/>
                  </a:lnTo>
                  <a:lnTo>
                    <a:pt x="492440" y="4971712"/>
                  </a:lnTo>
                  <a:lnTo>
                    <a:pt x="494664" y="4976161"/>
                  </a:lnTo>
                  <a:lnTo>
                    <a:pt x="496889" y="4980610"/>
                  </a:lnTo>
                  <a:lnTo>
                    <a:pt x="472735" y="4983152"/>
                  </a:lnTo>
                  <a:lnTo>
                    <a:pt x="433007" y="4987284"/>
                  </a:lnTo>
                  <a:lnTo>
                    <a:pt x="410442" y="4989191"/>
                  </a:lnTo>
                  <a:lnTo>
                    <a:pt x="387877" y="4991097"/>
                  </a:lnTo>
                  <a:lnTo>
                    <a:pt x="366901" y="4992686"/>
                  </a:lnTo>
                  <a:lnTo>
                    <a:pt x="349103" y="4993957"/>
                  </a:lnTo>
                  <a:lnTo>
                    <a:pt x="331305" y="4994275"/>
                  </a:lnTo>
                  <a:lnTo>
                    <a:pt x="322088" y="4994275"/>
                  </a:lnTo>
                  <a:lnTo>
                    <a:pt x="313189" y="4993957"/>
                  </a:lnTo>
                  <a:lnTo>
                    <a:pt x="303972" y="4993004"/>
                  </a:lnTo>
                  <a:lnTo>
                    <a:pt x="294756" y="4992051"/>
                  </a:lnTo>
                  <a:lnTo>
                    <a:pt x="285857" y="4990779"/>
                  </a:lnTo>
                  <a:lnTo>
                    <a:pt x="276958" y="4989191"/>
                  </a:lnTo>
                  <a:lnTo>
                    <a:pt x="268377" y="4986966"/>
                  </a:lnTo>
                  <a:lnTo>
                    <a:pt x="259795" y="4983788"/>
                  </a:lnTo>
                  <a:lnTo>
                    <a:pt x="251850" y="4980610"/>
                  </a:lnTo>
                  <a:lnTo>
                    <a:pt x="247718" y="4978386"/>
                  </a:lnTo>
                  <a:lnTo>
                    <a:pt x="243904" y="4976161"/>
                  </a:lnTo>
                  <a:lnTo>
                    <a:pt x="240091" y="4973936"/>
                  </a:lnTo>
                  <a:lnTo>
                    <a:pt x="236595" y="4971394"/>
                  </a:lnTo>
                  <a:lnTo>
                    <a:pt x="233099" y="4968852"/>
                  </a:lnTo>
                  <a:lnTo>
                    <a:pt x="229603" y="4965674"/>
                  </a:lnTo>
                  <a:lnTo>
                    <a:pt x="226424" y="4962814"/>
                  </a:lnTo>
                  <a:lnTo>
                    <a:pt x="222928" y="4959318"/>
                  </a:lnTo>
                  <a:lnTo>
                    <a:pt x="220068" y="4955822"/>
                  </a:lnTo>
                  <a:lnTo>
                    <a:pt x="217208" y="4952009"/>
                  </a:lnTo>
                  <a:lnTo>
                    <a:pt x="214347" y="4947877"/>
                  </a:lnTo>
                  <a:lnTo>
                    <a:pt x="211805" y="4943428"/>
                  </a:lnTo>
                  <a:lnTo>
                    <a:pt x="209262" y="4938343"/>
                  </a:lnTo>
                  <a:lnTo>
                    <a:pt x="207037" y="4933259"/>
                  </a:lnTo>
                  <a:lnTo>
                    <a:pt x="204495" y="4927856"/>
                  </a:lnTo>
                  <a:lnTo>
                    <a:pt x="202270" y="4921818"/>
                  </a:lnTo>
                  <a:lnTo>
                    <a:pt x="198456" y="4909424"/>
                  </a:lnTo>
                  <a:lnTo>
                    <a:pt x="194642" y="4895759"/>
                  </a:lnTo>
                  <a:lnTo>
                    <a:pt x="191464" y="4881776"/>
                  </a:lnTo>
                  <a:lnTo>
                    <a:pt x="188604" y="4866840"/>
                  </a:lnTo>
                  <a:lnTo>
                    <a:pt x="186379" y="4851586"/>
                  </a:lnTo>
                  <a:lnTo>
                    <a:pt x="184472" y="4836014"/>
                  </a:lnTo>
                  <a:lnTo>
                    <a:pt x="183201" y="4820442"/>
                  </a:lnTo>
                  <a:lnTo>
                    <a:pt x="181930" y="4804870"/>
                  </a:lnTo>
                  <a:lnTo>
                    <a:pt x="181294" y="4789616"/>
                  </a:lnTo>
                  <a:lnTo>
                    <a:pt x="180976" y="4774679"/>
                  </a:lnTo>
                  <a:lnTo>
                    <a:pt x="180976" y="4760696"/>
                  </a:lnTo>
                  <a:lnTo>
                    <a:pt x="181294" y="4747349"/>
                  </a:lnTo>
                  <a:lnTo>
                    <a:pt x="182247" y="4734955"/>
                  </a:lnTo>
                  <a:lnTo>
                    <a:pt x="182883" y="4728917"/>
                  </a:lnTo>
                  <a:lnTo>
                    <a:pt x="183519" y="4723515"/>
                  </a:lnTo>
                  <a:lnTo>
                    <a:pt x="184472" y="4718112"/>
                  </a:lnTo>
                  <a:lnTo>
                    <a:pt x="185743" y="4713027"/>
                  </a:lnTo>
                  <a:lnTo>
                    <a:pt x="187333" y="4707943"/>
                  </a:lnTo>
                  <a:lnTo>
                    <a:pt x="188922" y="4702858"/>
                  </a:lnTo>
                  <a:lnTo>
                    <a:pt x="190829" y="4698091"/>
                  </a:lnTo>
                  <a:lnTo>
                    <a:pt x="192735" y="4693960"/>
                  </a:lnTo>
                  <a:lnTo>
                    <a:pt x="196867" y="4685379"/>
                  </a:lnTo>
                  <a:lnTo>
                    <a:pt x="201634" y="4677434"/>
                  </a:lnTo>
                  <a:lnTo>
                    <a:pt x="206402" y="4670125"/>
                  </a:lnTo>
                  <a:lnTo>
                    <a:pt x="211487" y="4664087"/>
                  </a:lnTo>
                  <a:lnTo>
                    <a:pt x="215618" y="4663769"/>
                  </a:lnTo>
                  <a:lnTo>
                    <a:pt x="218797" y="4663769"/>
                  </a:lnTo>
                  <a:lnTo>
                    <a:pt x="221657" y="4664087"/>
                  </a:lnTo>
                  <a:lnTo>
                    <a:pt x="223564" y="4664723"/>
                  </a:lnTo>
                  <a:lnTo>
                    <a:pt x="229920" y="4666947"/>
                  </a:lnTo>
                  <a:lnTo>
                    <a:pt x="238819" y="4669172"/>
                  </a:lnTo>
                  <a:lnTo>
                    <a:pt x="249943" y="4671396"/>
                  </a:lnTo>
                  <a:lnTo>
                    <a:pt x="255982" y="4672667"/>
                  </a:lnTo>
                  <a:lnTo>
                    <a:pt x="262656" y="4673303"/>
                  </a:lnTo>
                  <a:lnTo>
                    <a:pt x="269330" y="4673939"/>
                  </a:lnTo>
                  <a:lnTo>
                    <a:pt x="276322" y="4674256"/>
                  </a:lnTo>
                  <a:lnTo>
                    <a:pt x="282679" y="4674256"/>
                  </a:lnTo>
                  <a:lnTo>
                    <a:pt x="289671" y="4673939"/>
                  </a:lnTo>
                  <a:lnTo>
                    <a:pt x="296345" y="4673303"/>
                  </a:lnTo>
                  <a:lnTo>
                    <a:pt x="302701" y="4671714"/>
                  </a:lnTo>
                  <a:lnTo>
                    <a:pt x="308422" y="4670125"/>
                  </a:lnTo>
                  <a:lnTo>
                    <a:pt x="314143" y="4667901"/>
                  </a:lnTo>
                  <a:lnTo>
                    <a:pt x="349103" y="4651375"/>
                  </a:lnTo>
                  <a:close/>
                  <a:moveTo>
                    <a:pt x="4318318" y="1546225"/>
                  </a:moveTo>
                  <a:lnTo>
                    <a:pt x="4316413" y="1554807"/>
                  </a:lnTo>
                  <a:lnTo>
                    <a:pt x="4314825" y="1563389"/>
                  </a:lnTo>
                  <a:lnTo>
                    <a:pt x="4313555" y="1572288"/>
                  </a:lnTo>
                  <a:lnTo>
                    <a:pt x="4312285" y="1581188"/>
                  </a:lnTo>
                  <a:lnTo>
                    <a:pt x="4311333" y="1589770"/>
                  </a:lnTo>
                  <a:lnTo>
                    <a:pt x="4311015" y="1598670"/>
                  </a:lnTo>
                  <a:lnTo>
                    <a:pt x="4310698" y="1607887"/>
                  </a:lnTo>
                  <a:lnTo>
                    <a:pt x="4310698" y="1616787"/>
                  </a:lnTo>
                  <a:lnTo>
                    <a:pt x="4311333" y="1625368"/>
                  </a:lnTo>
                  <a:lnTo>
                    <a:pt x="4311968" y="1633950"/>
                  </a:lnTo>
                  <a:lnTo>
                    <a:pt x="4313238" y="1642532"/>
                  </a:lnTo>
                  <a:lnTo>
                    <a:pt x="4314508" y="1650478"/>
                  </a:lnTo>
                  <a:lnTo>
                    <a:pt x="4316413" y="1658424"/>
                  </a:lnTo>
                  <a:lnTo>
                    <a:pt x="4318635" y="1666370"/>
                  </a:lnTo>
                  <a:lnTo>
                    <a:pt x="4320858" y="1673999"/>
                  </a:lnTo>
                  <a:lnTo>
                    <a:pt x="4324033" y="1680991"/>
                  </a:lnTo>
                  <a:lnTo>
                    <a:pt x="4326890" y="1687030"/>
                  </a:lnTo>
                  <a:lnTo>
                    <a:pt x="4330065" y="1692752"/>
                  </a:lnTo>
                  <a:lnTo>
                    <a:pt x="4333875" y="1698473"/>
                  </a:lnTo>
                  <a:lnTo>
                    <a:pt x="4337685" y="1704194"/>
                  </a:lnTo>
                  <a:lnTo>
                    <a:pt x="4342130" y="1709280"/>
                  </a:lnTo>
                  <a:lnTo>
                    <a:pt x="4346575" y="1715001"/>
                  </a:lnTo>
                  <a:lnTo>
                    <a:pt x="4351338" y="1719768"/>
                  </a:lnTo>
                  <a:lnTo>
                    <a:pt x="4356735" y="1725172"/>
                  </a:lnTo>
                  <a:lnTo>
                    <a:pt x="4367213" y="1735025"/>
                  </a:lnTo>
                  <a:lnTo>
                    <a:pt x="4378008" y="1744560"/>
                  </a:lnTo>
                  <a:lnTo>
                    <a:pt x="4389120" y="1753778"/>
                  </a:lnTo>
                  <a:lnTo>
                    <a:pt x="4400550" y="1762677"/>
                  </a:lnTo>
                  <a:lnTo>
                    <a:pt x="4421823" y="1779523"/>
                  </a:lnTo>
                  <a:lnTo>
                    <a:pt x="4431665" y="1787469"/>
                  </a:lnTo>
                  <a:lnTo>
                    <a:pt x="4440238" y="1795098"/>
                  </a:lnTo>
                  <a:lnTo>
                    <a:pt x="4444365" y="1798594"/>
                  </a:lnTo>
                  <a:lnTo>
                    <a:pt x="4447858" y="1802408"/>
                  </a:lnTo>
                  <a:lnTo>
                    <a:pt x="4451033" y="1805904"/>
                  </a:lnTo>
                  <a:lnTo>
                    <a:pt x="4453891" y="1809718"/>
                  </a:lnTo>
                  <a:lnTo>
                    <a:pt x="4456113" y="1812897"/>
                  </a:lnTo>
                  <a:lnTo>
                    <a:pt x="4458018" y="1816711"/>
                  </a:lnTo>
                  <a:lnTo>
                    <a:pt x="4459288" y="1819890"/>
                  </a:lnTo>
                  <a:lnTo>
                    <a:pt x="4460558" y="1823068"/>
                  </a:lnTo>
                  <a:lnTo>
                    <a:pt x="4461828" y="1829743"/>
                  </a:lnTo>
                  <a:lnTo>
                    <a:pt x="4463416" y="1836100"/>
                  </a:lnTo>
                  <a:lnTo>
                    <a:pt x="4465321" y="1842457"/>
                  </a:lnTo>
                  <a:lnTo>
                    <a:pt x="4467226" y="1848178"/>
                  </a:lnTo>
                  <a:lnTo>
                    <a:pt x="4469448" y="1853899"/>
                  </a:lnTo>
                  <a:lnTo>
                    <a:pt x="4471671" y="1858984"/>
                  </a:lnTo>
                  <a:lnTo>
                    <a:pt x="4476116" y="1868838"/>
                  </a:lnTo>
                  <a:lnTo>
                    <a:pt x="4480561" y="1876784"/>
                  </a:lnTo>
                  <a:lnTo>
                    <a:pt x="4484053" y="1882823"/>
                  </a:lnTo>
                  <a:lnTo>
                    <a:pt x="4487546" y="1888226"/>
                  </a:lnTo>
                  <a:lnTo>
                    <a:pt x="4512628" y="1844999"/>
                  </a:lnTo>
                  <a:lnTo>
                    <a:pt x="4517391" y="1836417"/>
                  </a:lnTo>
                  <a:lnTo>
                    <a:pt x="4522471" y="1826246"/>
                  </a:lnTo>
                  <a:lnTo>
                    <a:pt x="4528186" y="1815122"/>
                  </a:lnTo>
                  <a:lnTo>
                    <a:pt x="4534218" y="1803997"/>
                  </a:lnTo>
                  <a:lnTo>
                    <a:pt x="4540886" y="1792873"/>
                  </a:lnTo>
                  <a:lnTo>
                    <a:pt x="4544061" y="1787469"/>
                  </a:lnTo>
                  <a:lnTo>
                    <a:pt x="4547553" y="1783020"/>
                  </a:lnTo>
                  <a:lnTo>
                    <a:pt x="4550728" y="1778252"/>
                  </a:lnTo>
                  <a:lnTo>
                    <a:pt x="4553903" y="1774438"/>
                  </a:lnTo>
                  <a:lnTo>
                    <a:pt x="4557713" y="1770624"/>
                  </a:lnTo>
                  <a:lnTo>
                    <a:pt x="4560888" y="1768081"/>
                  </a:lnTo>
                  <a:lnTo>
                    <a:pt x="4569143" y="1762360"/>
                  </a:lnTo>
                  <a:lnTo>
                    <a:pt x="4579303" y="1756003"/>
                  </a:lnTo>
                  <a:lnTo>
                    <a:pt x="4602163" y="1742018"/>
                  </a:lnTo>
                  <a:lnTo>
                    <a:pt x="4621213" y="1730893"/>
                  </a:lnTo>
                  <a:lnTo>
                    <a:pt x="4629468" y="1726125"/>
                  </a:lnTo>
                  <a:lnTo>
                    <a:pt x="4630421" y="1728668"/>
                  </a:lnTo>
                  <a:lnTo>
                    <a:pt x="4631691" y="1731847"/>
                  </a:lnTo>
                  <a:lnTo>
                    <a:pt x="4632961" y="1735661"/>
                  </a:lnTo>
                  <a:lnTo>
                    <a:pt x="4634548" y="1740746"/>
                  </a:lnTo>
                  <a:lnTo>
                    <a:pt x="4635501" y="1747103"/>
                  </a:lnTo>
                  <a:lnTo>
                    <a:pt x="4636453" y="1753778"/>
                  </a:lnTo>
                  <a:lnTo>
                    <a:pt x="4637088" y="1761724"/>
                  </a:lnTo>
                  <a:lnTo>
                    <a:pt x="4636771" y="1770306"/>
                  </a:lnTo>
                  <a:lnTo>
                    <a:pt x="4636453" y="1775073"/>
                  </a:lnTo>
                  <a:lnTo>
                    <a:pt x="4635818" y="1779841"/>
                  </a:lnTo>
                  <a:lnTo>
                    <a:pt x="4635183" y="1784927"/>
                  </a:lnTo>
                  <a:lnTo>
                    <a:pt x="4633913" y="1790330"/>
                  </a:lnTo>
                  <a:lnTo>
                    <a:pt x="4632326" y="1795415"/>
                  </a:lnTo>
                  <a:lnTo>
                    <a:pt x="4630738" y="1801137"/>
                  </a:lnTo>
                  <a:lnTo>
                    <a:pt x="4628833" y="1806540"/>
                  </a:lnTo>
                  <a:lnTo>
                    <a:pt x="4626611" y="1812261"/>
                  </a:lnTo>
                  <a:lnTo>
                    <a:pt x="4623753" y="1818300"/>
                  </a:lnTo>
                  <a:lnTo>
                    <a:pt x="4620896" y="1824339"/>
                  </a:lnTo>
                  <a:lnTo>
                    <a:pt x="4617403" y="1830378"/>
                  </a:lnTo>
                  <a:lnTo>
                    <a:pt x="4613276" y="1837053"/>
                  </a:lnTo>
                  <a:lnTo>
                    <a:pt x="4609148" y="1843410"/>
                  </a:lnTo>
                  <a:lnTo>
                    <a:pt x="4604386" y="1849767"/>
                  </a:lnTo>
                  <a:lnTo>
                    <a:pt x="4554856" y="1912065"/>
                  </a:lnTo>
                  <a:lnTo>
                    <a:pt x="4516438" y="1961013"/>
                  </a:lnTo>
                  <a:lnTo>
                    <a:pt x="4500246" y="1981990"/>
                  </a:lnTo>
                  <a:lnTo>
                    <a:pt x="4489133" y="1996611"/>
                  </a:lnTo>
                  <a:lnTo>
                    <a:pt x="4484688" y="2003604"/>
                  </a:lnTo>
                  <a:lnTo>
                    <a:pt x="4479608" y="2011868"/>
                  </a:lnTo>
                  <a:lnTo>
                    <a:pt x="4466591" y="2032528"/>
                  </a:lnTo>
                  <a:lnTo>
                    <a:pt x="4452303" y="2056684"/>
                  </a:lnTo>
                  <a:lnTo>
                    <a:pt x="4444683" y="2069080"/>
                  </a:lnTo>
                  <a:lnTo>
                    <a:pt x="4436745" y="2081158"/>
                  </a:lnTo>
                  <a:lnTo>
                    <a:pt x="4428808" y="2092600"/>
                  </a:lnTo>
                  <a:lnTo>
                    <a:pt x="4421188" y="2103725"/>
                  </a:lnTo>
                  <a:lnTo>
                    <a:pt x="4413568" y="2112942"/>
                  </a:lnTo>
                  <a:lnTo>
                    <a:pt x="4410075" y="2117074"/>
                  </a:lnTo>
                  <a:lnTo>
                    <a:pt x="4406583" y="2120889"/>
                  </a:lnTo>
                  <a:lnTo>
                    <a:pt x="4403408" y="2124067"/>
                  </a:lnTo>
                  <a:lnTo>
                    <a:pt x="4400233" y="2126928"/>
                  </a:lnTo>
                  <a:lnTo>
                    <a:pt x="4396740" y="2128835"/>
                  </a:lnTo>
                  <a:lnTo>
                    <a:pt x="4393883" y="2130742"/>
                  </a:lnTo>
                  <a:lnTo>
                    <a:pt x="4391343" y="2131695"/>
                  </a:lnTo>
                  <a:lnTo>
                    <a:pt x="4388485" y="2132013"/>
                  </a:lnTo>
                  <a:lnTo>
                    <a:pt x="4386263" y="2131695"/>
                  </a:lnTo>
                  <a:lnTo>
                    <a:pt x="4385310" y="2131377"/>
                  </a:lnTo>
                  <a:lnTo>
                    <a:pt x="4384358" y="2130424"/>
                  </a:lnTo>
                  <a:lnTo>
                    <a:pt x="4381818" y="2128199"/>
                  </a:lnTo>
                  <a:lnTo>
                    <a:pt x="4379278" y="2125021"/>
                  </a:lnTo>
                  <a:lnTo>
                    <a:pt x="4376420" y="2120889"/>
                  </a:lnTo>
                  <a:lnTo>
                    <a:pt x="4372928" y="2115485"/>
                  </a:lnTo>
                  <a:lnTo>
                    <a:pt x="4365943" y="2101818"/>
                  </a:lnTo>
                  <a:lnTo>
                    <a:pt x="4357688" y="2084972"/>
                  </a:lnTo>
                  <a:lnTo>
                    <a:pt x="4348480" y="2065584"/>
                  </a:lnTo>
                  <a:lnTo>
                    <a:pt x="4338638" y="2043970"/>
                  </a:lnTo>
                  <a:lnTo>
                    <a:pt x="4328478" y="2020132"/>
                  </a:lnTo>
                  <a:lnTo>
                    <a:pt x="4318318" y="1995022"/>
                  </a:lnTo>
                  <a:lnTo>
                    <a:pt x="4308158" y="1968959"/>
                  </a:lnTo>
                  <a:lnTo>
                    <a:pt x="4298315" y="1942578"/>
                  </a:lnTo>
                  <a:lnTo>
                    <a:pt x="4288790" y="1916197"/>
                  </a:lnTo>
                  <a:lnTo>
                    <a:pt x="4279900" y="1890451"/>
                  </a:lnTo>
                  <a:lnTo>
                    <a:pt x="4271645" y="1865977"/>
                  </a:lnTo>
                  <a:lnTo>
                    <a:pt x="4264343" y="1843092"/>
                  </a:lnTo>
                  <a:lnTo>
                    <a:pt x="4258310" y="1821797"/>
                  </a:lnTo>
                  <a:lnTo>
                    <a:pt x="4256088" y="1811943"/>
                  </a:lnTo>
                  <a:lnTo>
                    <a:pt x="4254183" y="1803044"/>
                  </a:lnTo>
                  <a:lnTo>
                    <a:pt x="4251643" y="1792237"/>
                  </a:lnTo>
                  <a:lnTo>
                    <a:pt x="4250055" y="1780477"/>
                  </a:lnTo>
                  <a:lnTo>
                    <a:pt x="4249103" y="1769034"/>
                  </a:lnTo>
                  <a:lnTo>
                    <a:pt x="4248468" y="1757274"/>
                  </a:lnTo>
                  <a:lnTo>
                    <a:pt x="4248150" y="1745196"/>
                  </a:lnTo>
                  <a:lnTo>
                    <a:pt x="4248150" y="1733118"/>
                  </a:lnTo>
                  <a:lnTo>
                    <a:pt x="4248468" y="1721040"/>
                  </a:lnTo>
                  <a:lnTo>
                    <a:pt x="4249103" y="1708962"/>
                  </a:lnTo>
                  <a:lnTo>
                    <a:pt x="4249738" y="1697201"/>
                  </a:lnTo>
                  <a:lnTo>
                    <a:pt x="4251008" y="1685123"/>
                  </a:lnTo>
                  <a:lnTo>
                    <a:pt x="4253865" y="1662874"/>
                  </a:lnTo>
                  <a:lnTo>
                    <a:pt x="4257040" y="1641579"/>
                  </a:lnTo>
                  <a:lnTo>
                    <a:pt x="4260215" y="1622508"/>
                  </a:lnTo>
                  <a:lnTo>
                    <a:pt x="4268788" y="1611065"/>
                  </a:lnTo>
                  <a:lnTo>
                    <a:pt x="4294188" y="1578010"/>
                  </a:lnTo>
                  <a:lnTo>
                    <a:pt x="4318318" y="1546225"/>
                  </a:lnTo>
                  <a:close/>
                  <a:moveTo>
                    <a:pt x="16179" y="1262063"/>
                  </a:moveTo>
                  <a:lnTo>
                    <a:pt x="22206" y="1276365"/>
                  </a:lnTo>
                  <a:lnTo>
                    <a:pt x="30137" y="1293844"/>
                  </a:lnTo>
                  <a:lnTo>
                    <a:pt x="34896" y="1303060"/>
                  </a:lnTo>
                  <a:lnTo>
                    <a:pt x="39972" y="1313230"/>
                  </a:lnTo>
                  <a:lnTo>
                    <a:pt x="45682" y="1323400"/>
                  </a:lnTo>
                  <a:lnTo>
                    <a:pt x="52027" y="1333570"/>
                  </a:lnTo>
                  <a:lnTo>
                    <a:pt x="58372" y="1344058"/>
                  </a:lnTo>
                  <a:lnTo>
                    <a:pt x="65351" y="1354545"/>
                  </a:lnTo>
                  <a:lnTo>
                    <a:pt x="72964" y="1365351"/>
                  </a:lnTo>
                  <a:lnTo>
                    <a:pt x="81213" y="1375521"/>
                  </a:lnTo>
                  <a:lnTo>
                    <a:pt x="89778" y="1385691"/>
                  </a:lnTo>
                  <a:lnTo>
                    <a:pt x="98978" y="1395543"/>
                  </a:lnTo>
                  <a:lnTo>
                    <a:pt x="108495" y="1405077"/>
                  </a:lnTo>
                  <a:lnTo>
                    <a:pt x="118647" y="1414293"/>
                  </a:lnTo>
                  <a:lnTo>
                    <a:pt x="132605" y="1425735"/>
                  </a:lnTo>
                  <a:lnTo>
                    <a:pt x="147198" y="1437493"/>
                  </a:lnTo>
                  <a:lnTo>
                    <a:pt x="162108" y="1448935"/>
                  </a:lnTo>
                  <a:lnTo>
                    <a:pt x="177653" y="1461011"/>
                  </a:lnTo>
                  <a:lnTo>
                    <a:pt x="193515" y="1472452"/>
                  </a:lnTo>
                  <a:lnTo>
                    <a:pt x="210011" y="1483576"/>
                  </a:lnTo>
                  <a:lnTo>
                    <a:pt x="226824" y="1494381"/>
                  </a:lnTo>
                  <a:lnTo>
                    <a:pt x="243955" y="1505187"/>
                  </a:lnTo>
                  <a:lnTo>
                    <a:pt x="261086" y="1515039"/>
                  </a:lnTo>
                  <a:lnTo>
                    <a:pt x="278534" y="1524573"/>
                  </a:lnTo>
                  <a:lnTo>
                    <a:pt x="295982" y="1533154"/>
                  </a:lnTo>
                  <a:lnTo>
                    <a:pt x="304548" y="1537285"/>
                  </a:lnTo>
                  <a:lnTo>
                    <a:pt x="313430" y="1541099"/>
                  </a:lnTo>
                  <a:lnTo>
                    <a:pt x="322313" y="1544595"/>
                  </a:lnTo>
                  <a:lnTo>
                    <a:pt x="330878" y="1548091"/>
                  </a:lnTo>
                  <a:lnTo>
                    <a:pt x="339761" y="1551269"/>
                  </a:lnTo>
                  <a:lnTo>
                    <a:pt x="348326" y="1553811"/>
                  </a:lnTo>
                  <a:lnTo>
                    <a:pt x="356892" y="1556672"/>
                  </a:lnTo>
                  <a:lnTo>
                    <a:pt x="365457" y="1558896"/>
                  </a:lnTo>
                  <a:lnTo>
                    <a:pt x="374022" y="1560803"/>
                  </a:lnTo>
                  <a:lnTo>
                    <a:pt x="382588" y="1562392"/>
                  </a:lnTo>
                  <a:lnTo>
                    <a:pt x="374022" y="1571609"/>
                  </a:lnTo>
                  <a:lnTo>
                    <a:pt x="366409" y="1579236"/>
                  </a:lnTo>
                  <a:lnTo>
                    <a:pt x="360064" y="1584957"/>
                  </a:lnTo>
                  <a:lnTo>
                    <a:pt x="355623" y="1589088"/>
                  </a:lnTo>
                  <a:lnTo>
                    <a:pt x="348961" y="1587817"/>
                  </a:lnTo>
                  <a:lnTo>
                    <a:pt x="341664" y="1586863"/>
                  </a:lnTo>
                  <a:lnTo>
                    <a:pt x="333733" y="1585274"/>
                  </a:lnTo>
                  <a:lnTo>
                    <a:pt x="325485" y="1583368"/>
                  </a:lnTo>
                  <a:lnTo>
                    <a:pt x="316603" y="1580825"/>
                  </a:lnTo>
                  <a:lnTo>
                    <a:pt x="307085" y="1577965"/>
                  </a:lnTo>
                  <a:lnTo>
                    <a:pt x="297251" y="1575105"/>
                  </a:lnTo>
                  <a:lnTo>
                    <a:pt x="286782" y="1571291"/>
                  </a:lnTo>
                  <a:lnTo>
                    <a:pt x="275044" y="1567159"/>
                  </a:lnTo>
                  <a:lnTo>
                    <a:pt x="263307" y="1562392"/>
                  </a:lnTo>
                  <a:lnTo>
                    <a:pt x="250934" y="1557625"/>
                  </a:lnTo>
                  <a:lnTo>
                    <a:pt x="237293" y="1551587"/>
                  </a:lnTo>
                  <a:lnTo>
                    <a:pt x="223018" y="1545231"/>
                  </a:lnTo>
                  <a:lnTo>
                    <a:pt x="208425" y="1538239"/>
                  </a:lnTo>
                  <a:lnTo>
                    <a:pt x="192563" y="1530611"/>
                  </a:lnTo>
                  <a:lnTo>
                    <a:pt x="176066" y="1522348"/>
                  </a:lnTo>
                  <a:lnTo>
                    <a:pt x="161156" y="1514085"/>
                  </a:lnTo>
                  <a:lnTo>
                    <a:pt x="146881" y="1505822"/>
                  </a:lnTo>
                  <a:lnTo>
                    <a:pt x="133239" y="1497241"/>
                  </a:lnTo>
                  <a:lnTo>
                    <a:pt x="119916" y="1488343"/>
                  </a:lnTo>
                  <a:lnTo>
                    <a:pt x="107543" y="1479126"/>
                  </a:lnTo>
                  <a:lnTo>
                    <a:pt x="95805" y="1469910"/>
                  </a:lnTo>
                  <a:lnTo>
                    <a:pt x="84068" y="1460376"/>
                  </a:lnTo>
                  <a:lnTo>
                    <a:pt x="73599" y="1451159"/>
                  </a:lnTo>
                  <a:lnTo>
                    <a:pt x="63447" y="1442261"/>
                  </a:lnTo>
                  <a:lnTo>
                    <a:pt x="53930" y="1433362"/>
                  </a:lnTo>
                  <a:lnTo>
                    <a:pt x="45048" y="1424463"/>
                  </a:lnTo>
                  <a:lnTo>
                    <a:pt x="36799" y="1415882"/>
                  </a:lnTo>
                  <a:lnTo>
                    <a:pt x="29186" y="1407937"/>
                  </a:lnTo>
                  <a:lnTo>
                    <a:pt x="22206" y="1400310"/>
                  </a:lnTo>
                  <a:lnTo>
                    <a:pt x="10151" y="1386326"/>
                  </a:lnTo>
                  <a:lnTo>
                    <a:pt x="12055" y="1383148"/>
                  </a:lnTo>
                  <a:lnTo>
                    <a:pt x="11103" y="1379970"/>
                  </a:lnTo>
                  <a:lnTo>
                    <a:pt x="8248" y="1372025"/>
                  </a:lnTo>
                  <a:lnTo>
                    <a:pt x="6027" y="1366304"/>
                  </a:lnTo>
                  <a:lnTo>
                    <a:pt x="4441" y="1359630"/>
                  </a:lnTo>
                  <a:lnTo>
                    <a:pt x="2855" y="1352003"/>
                  </a:lnTo>
                  <a:lnTo>
                    <a:pt x="1269" y="1343740"/>
                  </a:lnTo>
                  <a:lnTo>
                    <a:pt x="317" y="1334523"/>
                  </a:lnTo>
                  <a:lnTo>
                    <a:pt x="0" y="1324989"/>
                  </a:lnTo>
                  <a:lnTo>
                    <a:pt x="0" y="1315137"/>
                  </a:lnTo>
                  <a:lnTo>
                    <a:pt x="317" y="1310052"/>
                  </a:lnTo>
                  <a:lnTo>
                    <a:pt x="952" y="1304967"/>
                  </a:lnTo>
                  <a:lnTo>
                    <a:pt x="1903" y="1299882"/>
                  </a:lnTo>
                  <a:lnTo>
                    <a:pt x="2855" y="1294480"/>
                  </a:lnTo>
                  <a:lnTo>
                    <a:pt x="4124" y="1289395"/>
                  </a:lnTo>
                  <a:lnTo>
                    <a:pt x="5710" y="1283992"/>
                  </a:lnTo>
                  <a:lnTo>
                    <a:pt x="7614" y="1278907"/>
                  </a:lnTo>
                  <a:lnTo>
                    <a:pt x="10151" y="1273504"/>
                  </a:lnTo>
                  <a:lnTo>
                    <a:pt x="12689" y="1268101"/>
                  </a:lnTo>
                  <a:lnTo>
                    <a:pt x="15227" y="1263334"/>
                  </a:lnTo>
                  <a:lnTo>
                    <a:pt x="16179" y="1262063"/>
                  </a:lnTo>
                  <a:close/>
                  <a:moveTo>
                    <a:pt x="2859208" y="0"/>
                  </a:moveTo>
                  <a:lnTo>
                    <a:pt x="2856984" y="19997"/>
                  </a:lnTo>
                  <a:lnTo>
                    <a:pt x="2855078" y="41263"/>
                  </a:lnTo>
                  <a:lnTo>
                    <a:pt x="2853172" y="66655"/>
                  </a:lnTo>
                  <a:lnTo>
                    <a:pt x="2851584" y="93952"/>
                  </a:lnTo>
                  <a:lnTo>
                    <a:pt x="2850949" y="107918"/>
                  </a:lnTo>
                  <a:lnTo>
                    <a:pt x="2850949" y="120931"/>
                  </a:lnTo>
                  <a:lnTo>
                    <a:pt x="2850631" y="133627"/>
                  </a:lnTo>
                  <a:lnTo>
                    <a:pt x="2850949" y="145054"/>
                  </a:lnTo>
                  <a:lnTo>
                    <a:pt x="2851902" y="155211"/>
                  </a:lnTo>
                  <a:lnTo>
                    <a:pt x="2852855" y="164098"/>
                  </a:lnTo>
                  <a:lnTo>
                    <a:pt x="2854761" y="172668"/>
                  </a:lnTo>
                  <a:lnTo>
                    <a:pt x="2856984" y="183460"/>
                  </a:lnTo>
                  <a:lnTo>
                    <a:pt x="2860479" y="195839"/>
                  </a:lnTo>
                  <a:lnTo>
                    <a:pt x="2864291" y="209487"/>
                  </a:lnTo>
                  <a:lnTo>
                    <a:pt x="2873186" y="239958"/>
                  </a:lnTo>
                  <a:lnTo>
                    <a:pt x="2883033" y="272333"/>
                  </a:lnTo>
                  <a:lnTo>
                    <a:pt x="2893834" y="304391"/>
                  </a:lnTo>
                  <a:lnTo>
                    <a:pt x="2903682" y="333910"/>
                  </a:lnTo>
                  <a:lnTo>
                    <a:pt x="2912577" y="358984"/>
                  </a:lnTo>
                  <a:lnTo>
                    <a:pt x="2919248" y="376759"/>
                  </a:lnTo>
                  <a:lnTo>
                    <a:pt x="2922107" y="383425"/>
                  </a:lnTo>
                  <a:lnTo>
                    <a:pt x="2924648" y="390725"/>
                  </a:lnTo>
                  <a:lnTo>
                    <a:pt x="2929731" y="405960"/>
                  </a:lnTo>
                  <a:lnTo>
                    <a:pt x="2938943" y="435796"/>
                  </a:lnTo>
                  <a:lnTo>
                    <a:pt x="2943708" y="449445"/>
                  </a:lnTo>
                  <a:lnTo>
                    <a:pt x="2946250" y="455793"/>
                  </a:lnTo>
                  <a:lnTo>
                    <a:pt x="2948791" y="461506"/>
                  </a:lnTo>
                  <a:lnTo>
                    <a:pt x="2951332" y="466585"/>
                  </a:lnTo>
                  <a:lnTo>
                    <a:pt x="2954509" y="471346"/>
                  </a:lnTo>
                  <a:lnTo>
                    <a:pt x="2957368" y="475154"/>
                  </a:lnTo>
                  <a:lnTo>
                    <a:pt x="2960545" y="478011"/>
                  </a:lnTo>
                  <a:lnTo>
                    <a:pt x="2964357" y="480550"/>
                  </a:lnTo>
                  <a:lnTo>
                    <a:pt x="2968804" y="482772"/>
                  </a:lnTo>
                  <a:lnTo>
                    <a:pt x="2974522" y="484994"/>
                  </a:lnTo>
                  <a:lnTo>
                    <a:pt x="2980558" y="486898"/>
                  </a:lnTo>
                  <a:lnTo>
                    <a:pt x="2987229" y="488803"/>
                  </a:lnTo>
                  <a:lnTo>
                    <a:pt x="2994535" y="490390"/>
                  </a:lnTo>
                  <a:lnTo>
                    <a:pt x="3002159" y="491977"/>
                  </a:lnTo>
                  <a:lnTo>
                    <a:pt x="3009783" y="492929"/>
                  </a:lnTo>
                  <a:lnTo>
                    <a:pt x="3025985" y="494834"/>
                  </a:lnTo>
                  <a:lnTo>
                    <a:pt x="3041868" y="496103"/>
                  </a:lnTo>
                  <a:lnTo>
                    <a:pt x="3056481" y="497055"/>
                  </a:lnTo>
                  <a:lnTo>
                    <a:pt x="3069505" y="497055"/>
                  </a:lnTo>
                  <a:lnTo>
                    <a:pt x="3083165" y="495786"/>
                  </a:lnTo>
                  <a:lnTo>
                    <a:pt x="3098731" y="494199"/>
                  </a:lnTo>
                  <a:lnTo>
                    <a:pt x="3115567" y="491977"/>
                  </a:lnTo>
                  <a:lnTo>
                    <a:pt x="3132404" y="489438"/>
                  </a:lnTo>
                  <a:lnTo>
                    <a:pt x="3160359" y="484994"/>
                  </a:lnTo>
                  <a:lnTo>
                    <a:pt x="3172112" y="483090"/>
                  </a:lnTo>
                  <a:lnTo>
                    <a:pt x="3175924" y="490707"/>
                  </a:lnTo>
                  <a:lnTo>
                    <a:pt x="3180689" y="498960"/>
                  </a:lnTo>
                  <a:lnTo>
                    <a:pt x="3186408" y="508799"/>
                  </a:lnTo>
                  <a:lnTo>
                    <a:pt x="3193396" y="519591"/>
                  </a:lnTo>
                  <a:lnTo>
                    <a:pt x="3197208" y="524987"/>
                  </a:lnTo>
                  <a:lnTo>
                    <a:pt x="3201338" y="530065"/>
                  </a:lnTo>
                  <a:lnTo>
                    <a:pt x="3205468" y="534827"/>
                  </a:lnTo>
                  <a:lnTo>
                    <a:pt x="3209597" y="539270"/>
                  </a:lnTo>
                  <a:lnTo>
                    <a:pt x="3214362" y="543396"/>
                  </a:lnTo>
                  <a:lnTo>
                    <a:pt x="3218492" y="546888"/>
                  </a:lnTo>
                  <a:lnTo>
                    <a:pt x="3225481" y="551649"/>
                  </a:lnTo>
                  <a:lnTo>
                    <a:pt x="3228340" y="554506"/>
                  </a:lnTo>
                  <a:lnTo>
                    <a:pt x="3228975" y="555140"/>
                  </a:lnTo>
                  <a:lnTo>
                    <a:pt x="3228975" y="555458"/>
                  </a:lnTo>
                  <a:lnTo>
                    <a:pt x="3228340" y="555458"/>
                  </a:lnTo>
                  <a:lnTo>
                    <a:pt x="3227387" y="555458"/>
                  </a:lnTo>
                  <a:lnTo>
                    <a:pt x="3224845" y="554506"/>
                  </a:lnTo>
                  <a:lnTo>
                    <a:pt x="3221986" y="553236"/>
                  </a:lnTo>
                  <a:lnTo>
                    <a:pt x="3218492" y="551966"/>
                  </a:lnTo>
                  <a:lnTo>
                    <a:pt x="3196255" y="632904"/>
                  </a:lnTo>
                  <a:lnTo>
                    <a:pt x="3177195" y="699242"/>
                  </a:lnTo>
                  <a:lnTo>
                    <a:pt x="3168936" y="728126"/>
                  </a:lnTo>
                  <a:lnTo>
                    <a:pt x="3162265" y="750979"/>
                  </a:lnTo>
                  <a:lnTo>
                    <a:pt x="3158453" y="761771"/>
                  </a:lnTo>
                  <a:lnTo>
                    <a:pt x="3153052" y="776371"/>
                  </a:lnTo>
                  <a:lnTo>
                    <a:pt x="3138122" y="814142"/>
                  </a:lnTo>
                  <a:lnTo>
                    <a:pt x="3097460" y="914442"/>
                  </a:lnTo>
                  <a:lnTo>
                    <a:pt x="3075223" y="970305"/>
                  </a:lnTo>
                  <a:lnTo>
                    <a:pt x="3063787" y="998554"/>
                  </a:lnTo>
                  <a:lnTo>
                    <a:pt x="3053304" y="1026803"/>
                  </a:lnTo>
                  <a:lnTo>
                    <a:pt x="3043456" y="1054100"/>
                  </a:lnTo>
                  <a:lnTo>
                    <a:pt x="3034244" y="1080127"/>
                  </a:lnTo>
                  <a:lnTo>
                    <a:pt x="3026302" y="1104885"/>
                  </a:lnTo>
                  <a:lnTo>
                    <a:pt x="3019313" y="1127420"/>
                  </a:lnTo>
                  <a:lnTo>
                    <a:pt x="2986594" y="1242321"/>
                  </a:lnTo>
                  <a:lnTo>
                    <a:pt x="2945932" y="1385470"/>
                  </a:lnTo>
                  <a:lnTo>
                    <a:pt x="2926236" y="1452760"/>
                  </a:lnTo>
                  <a:lnTo>
                    <a:pt x="2909082" y="1509576"/>
                  </a:lnTo>
                  <a:lnTo>
                    <a:pt x="2902411" y="1532746"/>
                  </a:lnTo>
                  <a:lnTo>
                    <a:pt x="2896375" y="1550838"/>
                  </a:lnTo>
                  <a:lnTo>
                    <a:pt x="2891928" y="1563534"/>
                  </a:lnTo>
                  <a:lnTo>
                    <a:pt x="2890340" y="1567661"/>
                  </a:lnTo>
                  <a:lnTo>
                    <a:pt x="2889069" y="1570200"/>
                  </a:lnTo>
                  <a:lnTo>
                    <a:pt x="2886845" y="1574009"/>
                  </a:lnTo>
                  <a:lnTo>
                    <a:pt x="2882716" y="1577817"/>
                  </a:lnTo>
                  <a:lnTo>
                    <a:pt x="2878268" y="1582261"/>
                  </a:lnTo>
                  <a:lnTo>
                    <a:pt x="2872868" y="1587022"/>
                  </a:lnTo>
                  <a:lnTo>
                    <a:pt x="2866832" y="1592101"/>
                  </a:lnTo>
                  <a:lnTo>
                    <a:pt x="2860161" y="1596862"/>
                  </a:lnTo>
                  <a:lnTo>
                    <a:pt x="2846501" y="1606701"/>
                  </a:lnTo>
                  <a:lnTo>
                    <a:pt x="2833477" y="1615589"/>
                  </a:lnTo>
                  <a:lnTo>
                    <a:pt x="2822041" y="1623206"/>
                  </a:lnTo>
                  <a:lnTo>
                    <a:pt x="2811558" y="1630189"/>
                  </a:lnTo>
                  <a:lnTo>
                    <a:pt x="2813146" y="1584483"/>
                  </a:lnTo>
                  <a:lnTo>
                    <a:pt x="2817593" y="1475613"/>
                  </a:lnTo>
                  <a:lnTo>
                    <a:pt x="2820453" y="1411498"/>
                  </a:lnTo>
                  <a:lnTo>
                    <a:pt x="2823947" y="1347064"/>
                  </a:lnTo>
                  <a:lnTo>
                    <a:pt x="2827124" y="1289297"/>
                  </a:lnTo>
                  <a:lnTo>
                    <a:pt x="2828712" y="1264222"/>
                  </a:lnTo>
                  <a:lnTo>
                    <a:pt x="2830300" y="1242321"/>
                  </a:lnTo>
                  <a:lnTo>
                    <a:pt x="2832524" y="1221055"/>
                  </a:lnTo>
                  <a:lnTo>
                    <a:pt x="2835383" y="1197249"/>
                  </a:lnTo>
                  <a:lnTo>
                    <a:pt x="2838877" y="1170905"/>
                  </a:lnTo>
                  <a:lnTo>
                    <a:pt x="2843325" y="1142656"/>
                  </a:lnTo>
                  <a:lnTo>
                    <a:pt x="2853172" y="1082349"/>
                  </a:lnTo>
                  <a:lnTo>
                    <a:pt x="2863338" y="1019820"/>
                  </a:lnTo>
                  <a:lnTo>
                    <a:pt x="2873186" y="958244"/>
                  </a:lnTo>
                  <a:lnTo>
                    <a:pt x="2877633" y="928725"/>
                  </a:lnTo>
                  <a:lnTo>
                    <a:pt x="2881127" y="901111"/>
                  </a:lnTo>
                  <a:lnTo>
                    <a:pt x="2884304" y="875401"/>
                  </a:lnTo>
                  <a:lnTo>
                    <a:pt x="2886528" y="852231"/>
                  </a:lnTo>
                  <a:lnTo>
                    <a:pt x="2887481" y="841757"/>
                  </a:lnTo>
                  <a:lnTo>
                    <a:pt x="2887798" y="832234"/>
                  </a:lnTo>
                  <a:lnTo>
                    <a:pt x="2888116" y="823030"/>
                  </a:lnTo>
                  <a:lnTo>
                    <a:pt x="2887798" y="815095"/>
                  </a:lnTo>
                  <a:lnTo>
                    <a:pt x="2886528" y="765580"/>
                  </a:lnTo>
                  <a:lnTo>
                    <a:pt x="2885892" y="735109"/>
                  </a:lnTo>
                  <a:lnTo>
                    <a:pt x="2885575" y="715747"/>
                  </a:lnTo>
                  <a:lnTo>
                    <a:pt x="2888116" y="710034"/>
                  </a:lnTo>
                  <a:lnTo>
                    <a:pt x="2890340" y="704003"/>
                  </a:lnTo>
                  <a:lnTo>
                    <a:pt x="2893199" y="696703"/>
                  </a:lnTo>
                  <a:lnTo>
                    <a:pt x="2895422" y="688768"/>
                  </a:lnTo>
                  <a:lnTo>
                    <a:pt x="2896058" y="684641"/>
                  </a:lnTo>
                  <a:lnTo>
                    <a:pt x="2896693" y="681150"/>
                  </a:lnTo>
                  <a:lnTo>
                    <a:pt x="2896693" y="677024"/>
                  </a:lnTo>
                  <a:lnTo>
                    <a:pt x="2896375" y="673850"/>
                  </a:lnTo>
                  <a:lnTo>
                    <a:pt x="2895740" y="670993"/>
                  </a:lnTo>
                  <a:lnTo>
                    <a:pt x="2894152" y="668136"/>
                  </a:lnTo>
                  <a:lnTo>
                    <a:pt x="2893516" y="666867"/>
                  </a:lnTo>
                  <a:lnTo>
                    <a:pt x="2893199" y="665597"/>
                  </a:lnTo>
                  <a:lnTo>
                    <a:pt x="2893199" y="664010"/>
                  </a:lnTo>
                  <a:lnTo>
                    <a:pt x="2893516" y="662106"/>
                  </a:lnTo>
                  <a:lnTo>
                    <a:pt x="2894787" y="657979"/>
                  </a:lnTo>
                  <a:lnTo>
                    <a:pt x="2896693" y="653536"/>
                  </a:lnTo>
                  <a:lnTo>
                    <a:pt x="2899552" y="648457"/>
                  </a:lnTo>
                  <a:lnTo>
                    <a:pt x="2903047" y="643061"/>
                  </a:lnTo>
                  <a:lnTo>
                    <a:pt x="2906859" y="637666"/>
                  </a:lnTo>
                  <a:lnTo>
                    <a:pt x="2911306" y="631952"/>
                  </a:lnTo>
                  <a:lnTo>
                    <a:pt x="2920201" y="621161"/>
                  </a:lnTo>
                  <a:lnTo>
                    <a:pt x="2928460" y="611004"/>
                  </a:lnTo>
                  <a:lnTo>
                    <a:pt x="2935131" y="602751"/>
                  </a:lnTo>
                  <a:lnTo>
                    <a:pt x="2937672" y="599260"/>
                  </a:lnTo>
                  <a:lnTo>
                    <a:pt x="2939261" y="597038"/>
                  </a:lnTo>
                  <a:lnTo>
                    <a:pt x="2942120" y="591959"/>
                  </a:lnTo>
                  <a:lnTo>
                    <a:pt x="2946250" y="586563"/>
                  </a:lnTo>
                  <a:lnTo>
                    <a:pt x="2950697" y="580215"/>
                  </a:lnTo>
                  <a:lnTo>
                    <a:pt x="2955780" y="573867"/>
                  </a:lnTo>
                  <a:lnTo>
                    <a:pt x="2964992" y="562441"/>
                  </a:lnTo>
                  <a:lnTo>
                    <a:pt x="2968804" y="558632"/>
                  </a:lnTo>
                  <a:lnTo>
                    <a:pt x="2971981" y="555458"/>
                  </a:lnTo>
                  <a:lnTo>
                    <a:pt x="2973569" y="554823"/>
                  </a:lnTo>
                  <a:lnTo>
                    <a:pt x="2976110" y="554188"/>
                  </a:lnTo>
                  <a:lnTo>
                    <a:pt x="2979605" y="553871"/>
                  </a:lnTo>
                  <a:lnTo>
                    <a:pt x="2983417" y="553871"/>
                  </a:lnTo>
                  <a:lnTo>
                    <a:pt x="2987864" y="554188"/>
                  </a:lnTo>
                  <a:lnTo>
                    <a:pt x="2992629" y="554506"/>
                  </a:lnTo>
                  <a:lnTo>
                    <a:pt x="2997712" y="555140"/>
                  </a:lnTo>
                  <a:lnTo>
                    <a:pt x="3002795" y="556093"/>
                  </a:lnTo>
                  <a:lnTo>
                    <a:pt x="3008513" y="557045"/>
                  </a:lnTo>
                  <a:lnTo>
                    <a:pt x="3013913" y="558632"/>
                  </a:lnTo>
                  <a:lnTo>
                    <a:pt x="3018678" y="560219"/>
                  </a:lnTo>
                  <a:lnTo>
                    <a:pt x="3023443" y="561806"/>
                  </a:lnTo>
                  <a:lnTo>
                    <a:pt x="3027573" y="563710"/>
                  </a:lnTo>
                  <a:lnTo>
                    <a:pt x="3031703" y="565615"/>
                  </a:lnTo>
                  <a:lnTo>
                    <a:pt x="3034562" y="568154"/>
                  </a:lnTo>
                  <a:lnTo>
                    <a:pt x="3036785" y="570693"/>
                  </a:lnTo>
                  <a:lnTo>
                    <a:pt x="3030114" y="562123"/>
                  </a:lnTo>
                  <a:lnTo>
                    <a:pt x="3023125" y="552919"/>
                  </a:lnTo>
                  <a:lnTo>
                    <a:pt x="3013278" y="542127"/>
                  </a:lnTo>
                  <a:lnTo>
                    <a:pt x="3002795" y="530700"/>
                  </a:lnTo>
                  <a:lnTo>
                    <a:pt x="2997394" y="525304"/>
                  </a:lnTo>
                  <a:lnTo>
                    <a:pt x="2991676" y="519908"/>
                  </a:lnTo>
                  <a:lnTo>
                    <a:pt x="2985641" y="515147"/>
                  </a:lnTo>
                  <a:lnTo>
                    <a:pt x="2980240" y="510704"/>
                  </a:lnTo>
                  <a:lnTo>
                    <a:pt x="2974522" y="507212"/>
                  </a:lnTo>
                  <a:lnTo>
                    <a:pt x="2969122" y="504356"/>
                  </a:lnTo>
                  <a:lnTo>
                    <a:pt x="2964357" y="501816"/>
                  </a:lnTo>
                  <a:lnTo>
                    <a:pt x="2959274" y="498960"/>
                  </a:lnTo>
                  <a:lnTo>
                    <a:pt x="2954827" y="495151"/>
                  </a:lnTo>
                  <a:lnTo>
                    <a:pt x="2950379" y="491977"/>
                  </a:lnTo>
                  <a:lnTo>
                    <a:pt x="2946250" y="487851"/>
                  </a:lnTo>
                  <a:lnTo>
                    <a:pt x="2942120" y="484042"/>
                  </a:lnTo>
                  <a:lnTo>
                    <a:pt x="2935131" y="476424"/>
                  </a:lnTo>
                  <a:lnTo>
                    <a:pt x="2929731" y="469124"/>
                  </a:lnTo>
                  <a:lnTo>
                    <a:pt x="2925283" y="463728"/>
                  </a:lnTo>
                  <a:lnTo>
                    <a:pt x="2921789" y="458015"/>
                  </a:lnTo>
                  <a:lnTo>
                    <a:pt x="2908765" y="457062"/>
                  </a:lnTo>
                  <a:lnTo>
                    <a:pt x="2895422" y="456428"/>
                  </a:lnTo>
                  <a:lnTo>
                    <a:pt x="2879221" y="456110"/>
                  </a:lnTo>
                  <a:lnTo>
                    <a:pt x="2870644" y="456428"/>
                  </a:lnTo>
                  <a:lnTo>
                    <a:pt x="2862385" y="456745"/>
                  </a:lnTo>
                  <a:lnTo>
                    <a:pt x="2854443" y="457062"/>
                  </a:lnTo>
                  <a:lnTo>
                    <a:pt x="2846819" y="458015"/>
                  </a:lnTo>
                  <a:lnTo>
                    <a:pt x="2839830" y="459284"/>
                  </a:lnTo>
                  <a:lnTo>
                    <a:pt x="2833795" y="460871"/>
                  </a:lnTo>
                  <a:lnTo>
                    <a:pt x="2830936" y="461823"/>
                  </a:lnTo>
                  <a:lnTo>
                    <a:pt x="2828712" y="463093"/>
                  </a:lnTo>
                  <a:lnTo>
                    <a:pt x="2826806" y="464363"/>
                  </a:lnTo>
                  <a:lnTo>
                    <a:pt x="2825535" y="465632"/>
                  </a:lnTo>
                  <a:lnTo>
                    <a:pt x="2822994" y="468806"/>
                  </a:lnTo>
                  <a:lnTo>
                    <a:pt x="2820453" y="472933"/>
                  </a:lnTo>
                  <a:lnTo>
                    <a:pt x="2818546" y="477059"/>
                  </a:lnTo>
                  <a:lnTo>
                    <a:pt x="2816958" y="482455"/>
                  </a:lnTo>
                  <a:lnTo>
                    <a:pt x="2815687" y="487851"/>
                  </a:lnTo>
                  <a:lnTo>
                    <a:pt x="2814417" y="494199"/>
                  </a:lnTo>
                  <a:lnTo>
                    <a:pt x="2813464" y="500547"/>
                  </a:lnTo>
                  <a:lnTo>
                    <a:pt x="2812828" y="507212"/>
                  </a:lnTo>
                  <a:lnTo>
                    <a:pt x="2811875" y="520543"/>
                  </a:lnTo>
                  <a:lnTo>
                    <a:pt x="2811558" y="534192"/>
                  </a:lnTo>
                  <a:lnTo>
                    <a:pt x="2811558" y="558314"/>
                  </a:lnTo>
                  <a:lnTo>
                    <a:pt x="2811240" y="563393"/>
                  </a:lnTo>
                  <a:lnTo>
                    <a:pt x="2810922" y="568789"/>
                  </a:lnTo>
                  <a:lnTo>
                    <a:pt x="2810287" y="574185"/>
                  </a:lnTo>
                  <a:lnTo>
                    <a:pt x="2809652" y="579898"/>
                  </a:lnTo>
                  <a:lnTo>
                    <a:pt x="2807428" y="591642"/>
                  </a:lnTo>
                  <a:lnTo>
                    <a:pt x="2804251" y="603386"/>
                  </a:lnTo>
                  <a:lnTo>
                    <a:pt x="2800439" y="615130"/>
                  </a:lnTo>
                  <a:lnTo>
                    <a:pt x="2795992" y="626239"/>
                  </a:lnTo>
                  <a:lnTo>
                    <a:pt x="2791545" y="637031"/>
                  </a:lnTo>
                  <a:lnTo>
                    <a:pt x="2786462" y="646870"/>
                  </a:lnTo>
                  <a:lnTo>
                    <a:pt x="2781379" y="657027"/>
                  </a:lnTo>
                  <a:lnTo>
                    <a:pt x="2775979" y="667819"/>
                  </a:lnTo>
                  <a:lnTo>
                    <a:pt x="2764860" y="690355"/>
                  </a:lnTo>
                  <a:lnTo>
                    <a:pt x="2759460" y="700829"/>
                  </a:lnTo>
                  <a:lnTo>
                    <a:pt x="2754695" y="710034"/>
                  </a:lnTo>
                  <a:lnTo>
                    <a:pt x="2749612" y="717651"/>
                  </a:lnTo>
                  <a:lnTo>
                    <a:pt x="2747389" y="720825"/>
                  </a:lnTo>
                  <a:lnTo>
                    <a:pt x="2745483" y="723365"/>
                  </a:lnTo>
                  <a:lnTo>
                    <a:pt x="2742624" y="725269"/>
                  </a:lnTo>
                  <a:lnTo>
                    <a:pt x="2739765" y="727491"/>
                  </a:lnTo>
                  <a:lnTo>
                    <a:pt x="2732458" y="732252"/>
                  </a:lnTo>
                  <a:lnTo>
                    <a:pt x="2723563" y="736696"/>
                  </a:lnTo>
                  <a:lnTo>
                    <a:pt x="2714033" y="741774"/>
                  </a:lnTo>
                  <a:lnTo>
                    <a:pt x="2704503" y="746535"/>
                  </a:lnTo>
                  <a:lnTo>
                    <a:pt x="2694973" y="752249"/>
                  </a:lnTo>
                  <a:lnTo>
                    <a:pt x="2690526" y="755105"/>
                  </a:lnTo>
                  <a:lnTo>
                    <a:pt x="2686714" y="758279"/>
                  </a:lnTo>
                  <a:lnTo>
                    <a:pt x="2683219" y="761453"/>
                  </a:lnTo>
                  <a:lnTo>
                    <a:pt x="2680043" y="764310"/>
                  </a:lnTo>
                  <a:lnTo>
                    <a:pt x="2677184" y="768436"/>
                  </a:lnTo>
                  <a:lnTo>
                    <a:pt x="2674007" y="772880"/>
                  </a:lnTo>
                  <a:lnTo>
                    <a:pt x="2671148" y="778276"/>
                  </a:lnTo>
                  <a:lnTo>
                    <a:pt x="2668289" y="783989"/>
                  </a:lnTo>
                  <a:lnTo>
                    <a:pt x="2664795" y="790337"/>
                  </a:lnTo>
                  <a:lnTo>
                    <a:pt x="2661936" y="797003"/>
                  </a:lnTo>
                  <a:lnTo>
                    <a:pt x="2656217" y="811286"/>
                  </a:lnTo>
                  <a:lnTo>
                    <a:pt x="2651452" y="825252"/>
                  </a:lnTo>
                  <a:lnTo>
                    <a:pt x="2648911" y="832234"/>
                  </a:lnTo>
                  <a:lnTo>
                    <a:pt x="2647323" y="838900"/>
                  </a:lnTo>
                  <a:lnTo>
                    <a:pt x="2645734" y="844931"/>
                  </a:lnTo>
                  <a:lnTo>
                    <a:pt x="2644781" y="850326"/>
                  </a:lnTo>
                  <a:lnTo>
                    <a:pt x="2644146" y="855405"/>
                  </a:lnTo>
                  <a:lnTo>
                    <a:pt x="2643828" y="859531"/>
                  </a:lnTo>
                  <a:lnTo>
                    <a:pt x="2643193" y="866832"/>
                  </a:lnTo>
                  <a:lnTo>
                    <a:pt x="2641605" y="880480"/>
                  </a:lnTo>
                  <a:lnTo>
                    <a:pt x="2635251" y="924917"/>
                  </a:lnTo>
                  <a:lnTo>
                    <a:pt x="2626357" y="987763"/>
                  </a:lnTo>
                  <a:lnTo>
                    <a:pt x="2615556" y="1063940"/>
                  </a:lnTo>
                  <a:lnTo>
                    <a:pt x="2603802" y="1148369"/>
                  </a:lnTo>
                  <a:lnTo>
                    <a:pt x="2598084" y="1192171"/>
                  </a:lnTo>
                  <a:lnTo>
                    <a:pt x="2592684" y="1236290"/>
                  </a:lnTo>
                  <a:lnTo>
                    <a:pt x="2587283" y="1279775"/>
                  </a:lnTo>
                  <a:lnTo>
                    <a:pt x="2582518" y="1322307"/>
                  </a:lnTo>
                  <a:lnTo>
                    <a:pt x="2578389" y="1362617"/>
                  </a:lnTo>
                  <a:lnTo>
                    <a:pt x="2574894" y="1401341"/>
                  </a:lnTo>
                  <a:lnTo>
                    <a:pt x="2563140" y="1549886"/>
                  </a:lnTo>
                  <a:lnTo>
                    <a:pt x="2552340" y="1684148"/>
                  </a:lnTo>
                  <a:lnTo>
                    <a:pt x="2542174" y="1819045"/>
                  </a:lnTo>
                  <a:lnTo>
                    <a:pt x="2539633" y="1819045"/>
                  </a:lnTo>
                  <a:lnTo>
                    <a:pt x="2531691" y="1819045"/>
                  </a:lnTo>
                  <a:lnTo>
                    <a:pt x="2520255" y="1819045"/>
                  </a:lnTo>
                  <a:lnTo>
                    <a:pt x="2513266" y="1819680"/>
                  </a:lnTo>
                  <a:lnTo>
                    <a:pt x="2505642" y="1820314"/>
                  </a:lnTo>
                  <a:lnTo>
                    <a:pt x="2497701" y="1821584"/>
                  </a:lnTo>
                  <a:lnTo>
                    <a:pt x="2489441" y="1822854"/>
                  </a:lnTo>
                  <a:lnTo>
                    <a:pt x="2481182" y="1825075"/>
                  </a:lnTo>
                  <a:lnTo>
                    <a:pt x="2473240" y="1827615"/>
                  </a:lnTo>
                  <a:lnTo>
                    <a:pt x="2464981" y="1830789"/>
                  </a:lnTo>
                  <a:lnTo>
                    <a:pt x="2461169" y="1832376"/>
                  </a:lnTo>
                  <a:lnTo>
                    <a:pt x="2457357" y="1834598"/>
                  </a:lnTo>
                  <a:lnTo>
                    <a:pt x="2453862" y="1836502"/>
                  </a:lnTo>
                  <a:lnTo>
                    <a:pt x="2450368" y="1839041"/>
                  </a:lnTo>
                  <a:lnTo>
                    <a:pt x="2446556" y="1841263"/>
                  </a:lnTo>
                  <a:lnTo>
                    <a:pt x="2443379" y="1844120"/>
                  </a:lnTo>
                  <a:lnTo>
                    <a:pt x="2436708" y="1850150"/>
                  </a:lnTo>
                  <a:lnTo>
                    <a:pt x="2429719" y="1857133"/>
                  </a:lnTo>
                  <a:lnTo>
                    <a:pt x="2413836" y="1873004"/>
                  </a:lnTo>
                  <a:lnTo>
                    <a:pt x="2379528" y="1908870"/>
                  </a:lnTo>
                  <a:lnTo>
                    <a:pt x="2362056" y="1926645"/>
                  </a:lnTo>
                  <a:lnTo>
                    <a:pt x="2344902" y="1943467"/>
                  </a:lnTo>
                  <a:lnTo>
                    <a:pt x="2336960" y="1950768"/>
                  </a:lnTo>
                  <a:lnTo>
                    <a:pt x="2329654" y="1957433"/>
                  </a:lnTo>
                  <a:lnTo>
                    <a:pt x="2322347" y="1963146"/>
                  </a:lnTo>
                  <a:lnTo>
                    <a:pt x="2315676" y="1967907"/>
                  </a:lnTo>
                  <a:lnTo>
                    <a:pt x="2309323" y="1972669"/>
                  </a:lnTo>
                  <a:lnTo>
                    <a:pt x="2302334" y="1977430"/>
                  </a:lnTo>
                  <a:lnTo>
                    <a:pt x="2295981" y="1982825"/>
                  </a:lnTo>
                  <a:lnTo>
                    <a:pt x="2288992" y="1988539"/>
                  </a:lnTo>
                  <a:lnTo>
                    <a:pt x="2275014" y="2000600"/>
                  </a:lnTo>
                  <a:lnTo>
                    <a:pt x="2261355" y="2012979"/>
                  </a:lnTo>
                  <a:lnTo>
                    <a:pt x="2235623" y="2036784"/>
                  </a:lnTo>
                  <a:lnTo>
                    <a:pt x="2223870" y="2046624"/>
                  </a:lnTo>
                  <a:lnTo>
                    <a:pt x="2219105" y="2050750"/>
                  </a:lnTo>
                  <a:lnTo>
                    <a:pt x="2214340" y="2054241"/>
                  </a:lnTo>
                  <a:lnTo>
                    <a:pt x="2204809" y="2061224"/>
                  </a:lnTo>
                  <a:lnTo>
                    <a:pt x="2194009" y="2068525"/>
                  </a:lnTo>
                  <a:lnTo>
                    <a:pt x="2182255" y="2075508"/>
                  </a:lnTo>
                  <a:lnTo>
                    <a:pt x="2175902" y="2079316"/>
                  </a:lnTo>
                  <a:lnTo>
                    <a:pt x="2169548" y="2082490"/>
                  </a:lnTo>
                  <a:lnTo>
                    <a:pt x="2162877" y="2085982"/>
                  </a:lnTo>
                  <a:lnTo>
                    <a:pt x="2156206" y="2088839"/>
                  </a:lnTo>
                  <a:lnTo>
                    <a:pt x="2148900" y="2091695"/>
                  </a:lnTo>
                  <a:lnTo>
                    <a:pt x="2141911" y="2094552"/>
                  </a:lnTo>
                  <a:lnTo>
                    <a:pt x="2134287" y="2096456"/>
                  </a:lnTo>
                  <a:lnTo>
                    <a:pt x="2126981" y="2098361"/>
                  </a:lnTo>
                  <a:lnTo>
                    <a:pt x="2119356" y="2099630"/>
                  </a:lnTo>
                  <a:lnTo>
                    <a:pt x="2111415" y="2100582"/>
                  </a:lnTo>
                  <a:lnTo>
                    <a:pt x="2097437" y="2102169"/>
                  </a:lnTo>
                  <a:lnTo>
                    <a:pt x="2085048" y="2103756"/>
                  </a:lnTo>
                  <a:lnTo>
                    <a:pt x="2074565" y="2105344"/>
                  </a:lnTo>
                  <a:lnTo>
                    <a:pt x="2065035" y="2106296"/>
                  </a:lnTo>
                  <a:lnTo>
                    <a:pt x="2060588" y="2106613"/>
                  </a:lnTo>
                  <a:lnTo>
                    <a:pt x="2055505" y="2106613"/>
                  </a:lnTo>
                  <a:lnTo>
                    <a:pt x="2050740" y="2106296"/>
                  </a:lnTo>
                  <a:lnTo>
                    <a:pt x="2046293" y="2105978"/>
                  </a:lnTo>
                  <a:lnTo>
                    <a:pt x="2040892" y="2105344"/>
                  </a:lnTo>
                  <a:lnTo>
                    <a:pt x="2035809" y="2104074"/>
                  </a:lnTo>
                  <a:lnTo>
                    <a:pt x="2030091" y="2102804"/>
                  </a:lnTo>
                  <a:lnTo>
                    <a:pt x="2023738" y="2100582"/>
                  </a:lnTo>
                  <a:lnTo>
                    <a:pt x="2011984" y="2096456"/>
                  </a:lnTo>
                  <a:lnTo>
                    <a:pt x="2001501" y="2092013"/>
                  </a:lnTo>
                  <a:lnTo>
                    <a:pt x="1992289" y="2087886"/>
                  </a:lnTo>
                  <a:lnTo>
                    <a:pt x="1984029" y="2084077"/>
                  </a:lnTo>
                  <a:lnTo>
                    <a:pt x="1970687" y="2077412"/>
                  </a:lnTo>
                  <a:lnTo>
                    <a:pt x="1965287" y="2074873"/>
                  </a:lnTo>
                  <a:lnTo>
                    <a:pt x="1960204" y="2072968"/>
                  </a:lnTo>
                  <a:lnTo>
                    <a:pt x="1957980" y="2072334"/>
                  </a:lnTo>
                  <a:lnTo>
                    <a:pt x="1955439" y="2071064"/>
                  </a:lnTo>
                  <a:lnTo>
                    <a:pt x="1953215" y="2069477"/>
                  </a:lnTo>
                  <a:lnTo>
                    <a:pt x="1950992" y="2067890"/>
                  </a:lnTo>
                  <a:lnTo>
                    <a:pt x="1946544" y="2064081"/>
                  </a:lnTo>
                  <a:lnTo>
                    <a:pt x="1942732" y="2060590"/>
                  </a:lnTo>
                  <a:lnTo>
                    <a:pt x="1939238" y="2057733"/>
                  </a:lnTo>
                  <a:lnTo>
                    <a:pt x="1937014" y="2056781"/>
                  </a:lnTo>
                  <a:lnTo>
                    <a:pt x="1935426" y="2056146"/>
                  </a:lnTo>
                  <a:lnTo>
                    <a:pt x="1934155" y="2056146"/>
                  </a:lnTo>
                  <a:lnTo>
                    <a:pt x="1932567" y="2056463"/>
                  </a:lnTo>
                  <a:lnTo>
                    <a:pt x="1931296" y="2057416"/>
                  </a:lnTo>
                  <a:lnTo>
                    <a:pt x="1930343" y="2059637"/>
                  </a:lnTo>
                  <a:lnTo>
                    <a:pt x="1925578" y="2066938"/>
                  </a:lnTo>
                  <a:lnTo>
                    <a:pt x="1923672" y="2070746"/>
                  </a:lnTo>
                  <a:lnTo>
                    <a:pt x="1921131" y="2073603"/>
                  </a:lnTo>
                  <a:lnTo>
                    <a:pt x="1918589" y="2075825"/>
                  </a:lnTo>
                  <a:lnTo>
                    <a:pt x="1916048" y="2078047"/>
                  </a:lnTo>
                  <a:lnTo>
                    <a:pt x="1914460" y="2078682"/>
                  </a:lnTo>
                  <a:lnTo>
                    <a:pt x="1912554" y="2078999"/>
                  </a:lnTo>
                  <a:lnTo>
                    <a:pt x="1910648" y="2079316"/>
                  </a:lnTo>
                  <a:lnTo>
                    <a:pt x="1908742" y="2079316"/>
                  </a:lnTo>
                  <a:lnTo>
                    <a:pt x="1906518" y="2079316"/>
                  </a:lnTo>
                  <a:lnTo>
                    <a:pt x="1903024" y="2078999"/>
                  </a:lnTo>
                  <a:lnTo>
                    <a:pt x="1895082" y="2077412"/>
                  </a:lnTo>
                  <a:lnTo>
                    <a:pt x="1874433" y="2072651"/>
                  </a:lnTo>
                  <a:lnTo>
                    <a:pt x="1862680" y="2070429"/>
                  </a:lnTo>
                  <a:lnTo>
                    <a:pt x="1849973" y="2068525"/>
                  </a:lnTo>
                  <a:lnTo>
                    <a:pt x="1843937" y="2067255"/>
                  </a:lnTo>
                  <a:lnTo>
                    <a:pt x="1837901" y="2066620"/>
                  </a:lnTo>
                  <a:lnTo>
                    <a:pt x="1831866" y="2066303"/>
                  </a:lnTo>
                  <a:lnTo>
                    <a:pt x="1825830" y="2066303"/>
                  </a:lnTo>
                  <a:lnTo>
                    <a:pt x="1822971" y="2066303"/>
                  </a:lnTo>
                  <a:lnTo>
                    <a:pt x="1820112" y="2065985"/>
                  </a:lnTo>
                  <a:lnTo>
                    <a:pt x="1812806" y="2064716"/>
                  </a:lnTo>
                  <a:lnTo>
                    <a:pt x="1804864" y="2062811"/>
                  </a:lnTo>
                  <a:lnTo>
                    <a:pt x="1795969" y="2059955"/>
                  </a:lnTo>
                  <a:lnTo>
                    <a:pt x="1786757" y="2056146"/>
                  </a:lnTo>
                  <a:lnTo>
                    <a:pt x="1776909" y="2052337"/>
                  </a:lnTo>
                  <a:lnTo>
                    <a:pt x="1766744" y="2047576"/>
                  </a:lnTo>
                  <a:lnTo>
                    <a:pt x="1756260" y="2043132"/>
                  </a:lnTo>
                  <a:lnTo>
                    <a:pt x="1745777" y="2037736"/>
                  </a:lnTo>
                  <a:lnTo>
                    <a:pt x="1735294" y="2032023"/>
                  </a:lnTo>
                  <a:lnTo>
                    <a:pt x="1725129" y="2026627"/>
                  </a:lnTo>
                  <a:lnTo>
                    <a:pt x="1715281" y="2020914"/>
                  </a:lnTo>
                  <a:lnTo>
                    <a:pt x="1705751" y="2015201"/>
                  </a:lnTo>
                  <a:lnTo>
                    <a:pt x="1696856" y="2009805"/>
                  </a:lnTo>
                  <a:lnTo>
                    <a:pt x="1688597" y="2004409"/>
                  </a:lnTo>
                  <a:lnTo>
                    <a:pt x="1680973" y="1999331"/>
                  </a:lnTo>
                  <a:lnTo>
                    <a:pt x="1662548" y="1986000"/>
                  </a:lnTo>
                  <a:lnTo>
                    <a:pt x="1637452" y="1966955"/>
                  </a:lnTo>
                  <a:lnTo>
                    <a:pt x="1607591" y="1944102"/>
                  </a:lnTo>
                  <a:lnTo>
                    <a:pt x="1575824" y="1919345"/>
                  </a:lnTo>
                  <a:lnTo>
                    <a:pt x="1544375" y="1894904"/>
                  </a:lnTo>
                  <a:lnTo>
                    <a:pt x="1515785" y="1871734"/>
                  </a:lnTo>
                  <a:lnTo>
                    <a:pt x="1491960" y="1852055"/>
                  </a:lnTo>
                  <a:lnTo>
                    <a:pt x="1482747" y="1844120"/>
                  </a:lnTo>
                  <a:lnTo>
                    <a:pt x="1475441" y="1837772"/>
                  </a:lnTo>
                  <a:lnTo>
                    <a:pt x="1469723" y="1832376"/>
                  </a:lnTo>
                  <a:lnTo>
                    <a:pt x="1464958" y="1827615"/>
                  </a:lnTo>
                  <a:lnTo>
                    <a:pt x="1460193" y="1822536"/>
                  </a:lnTo>
                  <a:lnTo>
                    <a:pt x="1456381" y="1818093"/>
                  </a:lnTo>
                  <a:lnTo>
                    <a:pt x="1452569" y="1813649"/>
                  </a:lnTo>
                  <a:lnTo>
                    <a:pt x="1449710" y="1809523"/>
                  </a:lnTo>
                  <a:lnTo>
                    <a:pt x="1447486" y="1805396"/>
                  </a:lnTo>
                  <a:lnTo>
                    <a:pt x="1445580" y="1801588"/>
                  </a:lnTo>
                  <a:lnTo>
                    <a:pt x="1443674" y="1798096"/>
                  </a:lnTo>
                  <a:lnTo>
                    <a:pt x="1442403" y="1794922"/>
                  </a:lnTo>
                  <a:lnTo>
                    <a:pt x="1441768" y="1791748"/>
                  </a:lnTo>
                  <a:lnTo>
                    <a:pt x="1441450" y="1788891"/>
                  </a:lnTo>
                  <a:lnTo>
                    <a:pt x="1441450" y="1786352"/>
                  </a:lnTo>
                  <a:lnTo>
                    <a:pt x="1442085" y="1784130"/>
                  </a:lnTo>
                  <a:lnTo>
                    <a:pt x="1443038" y="1782226"/>
                  </a:lnTo>
                  <a:lnTo>
                    <a:pt x="1443991" y="1780321"/>
                  </a:lnTo>
                  <a:lnTo>
                    <a:pt x="1451298" y="1772069"/>
                  </a:lnTo>
                  <a:lnTo>
                    <a:pt x="1466864" y="1755881"/>
                  </a:lnTo>
                  <a:lnTo>
                    <a:pt x="1488465" y="1732711"/>
                  </a:lnTo>
                  <a:lnTo>
                    <a:pt x="1514514" y="1705731"/>
                  </a:lnTo>
                  <a:lnTo>
                    <a:pt x="1528809" y="1691131"/>
                  </a:lnTo>
                  <a:lnTo>
                    <a:pt x="1543740" y="1676213"/>
                  </a:lnTo>
                  <a:lnTo>
                    <a:pt x="1559305" y="1661295"/>
                  </a:lnTo>
                  <a:lnTo>
                    <a:pt x="1574554" y="1646694"/>
                  </a:lnTo>
                  <a:lnTo>
                    <a:pt x="1590119" y="1632411"/>
                  </a:lnTo>
                  <a:lnTo>
                    <a:pt x="1605367" y="1619080"/>
                  </a:lnTo>
                  <a:lnTo>
                    <a:pt x="1620298" y="1606384"/>
                  </a:lnTo>
                  <a:lnTo>
                    <a:pt x="1634275" y="1595275"/>
                  </a:lnTo>
                  <a:lnTo>
                    <a:pt x="1666995" y="1570835"/>
                  </a:lnTo>
                  <a:lnTo>
                    <a:pt x="1707657" y="1540999"/>
                  </a:lnTo>
                  <a:lnTo>
                    <a:pt x="1799146" y="1474661"/>
                  </a:lnTo>
                  <a:lnTo>
                    <a:pt x="1884599" y="1413085"/>
                  </a:lnTo>
                  <a:lnTo>
                    <a:pt x="1917319" y="1389597"/>
                  </a:lnTo>
                  <a:lnTo>
                    <a:pt x="1938603" y="1374044"/>
                  </a:lnTo>
                  <a:lnTo>
                    <a:pt x="1943050" y="1370552"/>
                  </a:lnTo>
                  <a:lnTo>
                    <a:pt x="1948133" y="1366109"/>
                  </a:lnTo>
                  <a:lnTo>
                    <a:pt x="1959886" y="1354682"/>
                  </a:lnTo>
                  <a:lnTo>
                    <a:pt x="1974817" y="1340399"/>
                  </a:lnTo>
                  <a:lnTo>
                    <a:pt x="1991336" y="1323259"/>
                  </a:lnTo>
                  <a:lnTo>
                    <a:pt x="2009761" y="1303580"/>
                  </a:lnTo>
                  <a:lnTo>
                    <a:pt x="2029138" y="1282631"/>
                  </a:lnTo>
                  <a:lnTo>
                    <a:pt x="2049787" y="1260096"/>
                  </a:lnTo>
                  <a:lnTo>
                    <a:pt x="2070753" y="1237242"/>
                  </a:lnTo>
                  <a:lnTo>
                    <a:pt x="2112685" y="1189949"/>
                  </a:lnTo>
                  <a:lnTo>
                    <a:pt x="2151123" y="1145830"/>
                  </a:lnTo>
                  <a:lnTo>
                    <a:pt x="2167960" y="1125833"/>
                  </a:lnTo>
                  <a:lnTo>
                    <a:pt x="2183208" y="1107741"/>
                  </a:lnTo>
                  <a:lnTo>
                    <a:pt x="2195597" y="1092189"/>
                  </a:lnTo>
                  <a:lnTo>
                    <a:pt x="2205445" y="1079810"/>
                  </a:lnTo>
                  <a:lnTo>
                    <a:pt x="2227364" y="1050291"/>
                  </a:lnTo>
                  <a:lnTo>
                    <a:pt x="2257860" y="1007759"/>
                  </a:lnTo>
                  <a:lnTo>
                    <a:pt x="2295028" y="956022"/>
                  </a:lnTo>
                  <a:lnTo>
                    <a:pt x="2335372" y="899207"/>
                  </a:lnTo>
                  <a:lnTo>
                    <a:pt x="2376986" y="840170"/>
                  </a:lnTo>
                  <a:lnTo>
                    <a:pt x="2416695" y="783672"/>
                  </a:lnTo>
                  <a:lnTo>
                    <a:pt x="2451956" y="732887"/>
                  </a:lnTo>
                  <a:lnTo>
                    <a:pt x="2479911" y="691942"/>
                  </a:lnTo>
                  <a:lnTo>
                    <a:pt x="2506913" y="651314"/>
                  </a:lnTo>
                  <a:lnTo>
                    <a:pt x="2539633" y="602116"/>
                  </a:lnTo>
                  <a:lnTo>
                    <a:pt x="2575529" y="546570"/>
                  </a:lnTo>
                  <a:lnTo>
                    <a:pt x="2612697" y="489120"/>
                  </a:lnTo>
                  <a:lnTo>
                    <a:pt x="2648593" y="432305"/>
                  </a:lnTo>
                  <a:lnTo>
                    <a:pt x="2681313" y="380251"/>
                  </a:lnTo>
                  <a:lnTo>
                    <a:pt x="2708315" y="335814"/>
                  </a:lnTo>
                  <a:lnTo>
                    <a:pt x="2719434" y="317722"/>
                  </a:lnTo>
                  <a:lnTo>
                    <a:pt x="2727693" y="302804"/>
                  </a:lnTo>
                  <a:lnTo>
                    <a:pt x="2735317" y="287886"/>
                  </a:lnTo>
                  <a:lnTo>
                    <a:pt x="2743894" y="270429"/>
                  </a:lnTo>
                  <a:lnTo>
                    <a:pt x="2752789" y="250750"/>
                  </a:lnTo>
                  <a:lnTo>
                    <a:pt x="2762637" y="228849"/>
                  </a:lnTo>
                  <a:lnTo>
                    <a:pt x="2772167" y="205678"/>
                  </a:lnTo>
                  <a:lnTo>
                    <a:pt x="2782015" y="181555"/>
                  </a:lnTo>
                  <a:lnTo>
                    <a:pt x="2791862" y="157115"/>
                  </a:lnTo>
                  <a:lnTo>
                    <a:pt x="2801075" y="132993"/>
                  </a:lnTo>
                  <a:lnTo>
                    <a:pt x="2809969" y="109187"/>
                  </a:lnTo>
                  <a:lnTo>
                    <a:pt x="2818229" y="86334"/>
                  </a:lnTo>
                  <a:lnTo>
                    <a:pt x="2825853" y="65068"/>
                  </a:lnTo>
                  <a:lnTo>
                    <a:pt x="2832524" y="46341"/>
                  </a:lnTo>
                  <a:lnTo>
                    <a:pt x="2837924" y="29519"/>
                  </a:lnTo>
                  <a:lnTo>
                    <a:pt x="2842054" y="15870"/>
                  </a:lnTo>
                  <a:lnTo>
                    <a:pt x="2844195" y="7581"/>
                  </a:lnTo>
                  <a:lnTo>
                    <a:pt x="2832524" y="93000"/>
                  </a:lnTo>
                  <a:lnTo>
                    <a:pt x="2859208" y="0"/>
                  </a:lnTo>
                  <a:close/>
                  <a:moveTo>
                    <a:pt x="2845231" y="0"/>
                  </a:moveTo>
                  <a:lnTo>
                    <a:pt x="2845231" y="2857"/>
                  </a:lnTo>
                  <a:lnTo>
                    <a:pt x="2844595" y="6031"/>
                  </a:lnTo>
                  <a:lnTo>
                    <a:pt x="2844195" y="7581"/>
                  </a:lnTo>
                  <a:lnTo>
                    <a:pt x="2845231" y="0"/>
                  </a:lnTo>
                  <a:close/>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6" name="Freeform 26"/>
            <p:cNvSpPr>
              <a:spLocks/>
            </p:cNvSpPr>
            <p:nvPr/>
          </p:nvSpPr>
          <p:spPr bwMode="auto">
            <a:xfrm>
              <a:off x="7085013" y="2087563"/>
              <a:ext cx="55563" cy="69850"/>
            </a:xfrm>
            <a:custGeom>
              <a:avLst/>
              <a:gdLst>
                <a:gd name="T0" fmla="*/ 17022 w 173"/>
                <a:gd name="T1" fmla="*/ 0 h 222"/>
                <a:gd name="T2" fmla="*/ 17022 w 173"/>
                <a:gd name="T3" fmla="*/ 0 h 222"/>
                <a:gd name="T4" fmla="*/ 13810 w 173"/>
                <a:gd name="T5" fmla="*/ 7551 h 222"/>
                <a:gd name="T6" fmla="*/ 11241 w 173"/>
                <a:gd name="T7" fmla="*/ 15732 h 222"/>
                <a:gd name="T8" fmla="*/ 8029 w 173"/>
                <a:gd name="T9" fmla="*/ 26115 h 222"/>
                <a:gd name="T10" fmla="*/ 4496 w 173"/>
                <a:gd name="T11" fmla="*/ 37442 h 222"/>
                <a:gd name="T12" fmla="*/ 1927 w 173"/>
                <a:gd name="T13" fmla="*/ 48769 h 222"/>
                <a:gd name="T14" fmla="*/ 964 w 173"/>
                <a:gd name="T15" fmla="*/ 54747 h 222"/>
                <a:gd name="T16" fmla="*/ 321 w 173"/>
                <a:gd name="T17" fmla="*/ 59782 h 222"/>
                <a:gd name="T18" fmla="*/ 0 w 173"/>
                <a:gd name="T19" fmla="*/ 64816 h 222"/>
                <a:gd name="T20" fmla="*/ 0 w 173"/>
                <a:gd name="T21" fmla="*/ 69850 h 222"/>
                <a:gd name="T22" fmla="*/ 0 w 173"/>
                <a:gd name="T23" fmla="*/ 69850 h 222"/>
                <a:gd name="T24" fmla="*/ 5139 w 173"/>
                <a:gd name="T25" fmla="*/ 65130 h 222"/>
                <a:gd name="T26" fmla="*/ 11562 w 173"/>
                <a:gd name="T27" fmla="*/ 60411 h 222"/>
                <a:gd name="T28" fmla="*/ 18949 w 173"/>
                <a:gd name="T29" fmla="*/ 55691 h 222"/>
                <a:gd name="T30" fmla="*/ 27621 w 173"/>
                <a:gd name="T31" fmla="*/ 50342 h 222"/>
                <a:gd name="T32" fmla="*/ 32117 w 173"/>
                <a:gd name="T33" fmla="*/ 47825 h 222"/>
                <a:gd name="T34" fmla="*/ 36935 w 173"/>
                <a:gd name="T35" fmla="*/ 45937 h 222"/>
                <a:gd name="T36" fmla="*/ 41753 w 173"/>
                <a:gd name="T37" fmla="*/ 44050 h 222"/>
                <a:gd name="T38" fmla="*/ 46570 w 173"/>
                <a:gd name="T39" fmla="*/ 42476 h 222"/>
                <a:gd name="T40" fmla="*/ 51388 w 173"/>
                <a:gd name="T41" fmla="*/ 41532 h 222"/>
                <a:gd name="T42" fmla="*/ 55563 w 173"/>
                <a:gd name="T43" fmla="*/ 41218 h 222"/>
                <a:gd name="T44" fmla="*/ 55563 w 173"/>
                <a:gd name="T45" fmla="*/ 41218 h 222"/>
                <a:gd name="T46" fmla="*/ 54278 w 173"/>
                <a:gd name="T47" fmla="*/ 40903 h 222"/>
                <a:gd name="T48" fmla="*/ 49782 w 173"/>
                <a:gd name="T49" fmla="*/ 39330 h 222"/>
                <a:gd name="T50" fmla="*/ 44001 w 173"/>
                <a:gd name="T51" fmla="*/ 36184 h 222"/>
                <a:gd name="T52" fmla="*/ 40468 w 173"/>
                <a:gd name="T53" fmla="*/ 33981 h 222"/>
                <a:gd name="T54" fmla="*/ 36935 w 173"/>
                <a:gd name="T55" fmla="*/ 31779 h 222"/>
                <a:gd name="T56" fmla="*/ 33081 w 173"/>
                <a:gd name="T57" fmla="*/ 29261 h 222"/>
                <a:gd name="T58" fmla="*/ 29869 w 173"/>
                <a:gd name="T59" fmla="*/ 26115 h 222"/>
                <a:gd name="T60" fmla="*/ 26657 w 173"/>
                <a:gd name="T61" fmla="*/ 22969 h 222"/>
                <a:gd name="T62" fmla="*/ 23446 w 173"/>
                <a:gd name="T63" fmla="*/ 19193 h 222"/>
                <a:gd name="T64" fmla="*/ 21197 w 173"/>
                <a:gd name="T65" fmla="*/ 14788 h 222"/>
                <a:gd name="T66" fmla="*/ 18949 w 173"/>
                <a:gd name="T67" fmla="*/ 10698 h 222"/>
                <a:gd name="T68" fmla="*/ 17665 w 173"/>
                <a:gd name="T69" fmla="*/ 5349 h 222"/>
                <a:gd name="T70" fmla="*/ 17343 w 173"/>
                <a:gd name="T71" fmla="*/ 2832 h 222"/>
                <a:gd name="T72" fmla="*/ 17022 w 173"/>
                <a:gd name="T73" fmla="*/ 0 h 222"/>
                <a:gd name="T74" fmla="*/ 17022 w 173"/>
                <a:gd name="T75" fmla="*/ 0 h 2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3" h="222">
                  <a:moveTo>
                    <a:pt x="53" y="0"/>
                  </a:moveTo>
                  <a:lnTo>
                    <a:pt x="53" y="0"/>
                  </a:lnTo>
                  <a:lnTo>
                    <a:pt x="43" y="24"/>
                  </a:lnTo>
                  <a:lnTo>
                    <a:pt x="35" y="50"/>
                  </a:lnTo>
                  <a:lnTo>
                    <a:pt x="25" y="83"/>
                  </a:lnTo>
                  <a:lnTo>
                    <a:pt x="14" y="119"/>
                  </a:lnTo>
                  <a:lnTo>
                    <a:pt x="6" y="155"/>
                  </a:lnTo>
                  <a:lnTo>
                    <a:pt x="3" y="174"/>
                  </a:lnTo>
                  <a:lnTo>
                    <a:pt x="1" y="190"/>
                  </a:lnTo>
                  <a:lnTo>
                    <a:pt x="0" y="206"/>
                  </a:lnTo>
                  <a:lnTo>
                    <a:pt x="0" y="222"/>
                  </a:lnTo>
                  <a:lnTo>
                    <a:pt x="16" y="207"/>
                  </a:lnTo>
                  <a:lnTo>
                    <a:pt x="36" y="192"/>
                  </a:lnTo>
                  <a:lnTo>
                    <a:pt x="59" y="177"/>
                  </a:lnTo>
                  <a:lnTo>
                    <a:pt x="86" y="160"/>
                  </a:lnTo>
                  <a:lnTo>
                    <a:pt x="100" y="152"/>
                  </a:lnTo>
                  <a:lnTo>
                    <a:pt x="115" y="146"/>
                  </a:lnTo>
                  <a:lnTo>
                    <a:pt x="130" y="140"/>
                  </a:lnTo>
                  <a:lnTo>
                    <a:pt x="145" y="135"/>
                  </a:lnTo>
                  <a:lnTo>
                    <a:pt x="160" y="132"/>
                  </a:lnTo>
                  <a:lnTo>
                    <a:pt x="173" y="131"/>
                  </a:lnTo>
                  <a:lnTo>
                    <a:pt x="169" y="130"/>
                  </a:lnTo>
                  <a:lnTo>
                    <a:pt x="155" y="125"/>
                  </a:lnTo>
                  <a:lnTo>
                    <a:pt x="137" y="115"/>
                  </a:lnTo>
                  <a:lnTo>
                    <a:pt x="126" y="108"/>
                  </a:lnTo>
                  <a:lnTo>
                    <a:pt x="115" y="101"/>
                  </a:lnTo>
                  <a:lnTo>
                    <a:pt x="103" y="93"/>
                  </a:lnTo>
                  <a:lnTo>
                    <a:pt x="93" y="83"/>
                  </a:lnTo>
                  <a:lnTo>
                    <a:pt x="83" y="73"/>
                  </a:lnTo>
                  <a:lnTo>
                    <a:pt x="73" y="61"/>
                  </a:lnTo>
                  <a:lnTo>
                    <a:pt x="66" y="47"/>
                  </a:lnTo>
                  <a:lnTo>
                    <a:pt x="59" y="34"/>
                  </a:lnTo>
                  <a:lnTo>
                    <a:pt x="55" y="17"/>
                  </a:lnTo>
                  <a:lnTo>
                    <a:pt x="54" y="9"/>
                  </a:lnTo>
                  <a:lnTo>
                    <a:pt x="53" y="0"/>
                  </a:lnTo>
                  <a:close/>
                </a:path>
              </a:pathLst>
            </a:custGeom>
            <a:solidFill>
              <a:srgbClr val="BE1E2D"/>
            </a:solidFill>
            <a:ln w="19050">
              <a:solidFill>
                <a:srgbClr val="BE1E2D"/>
              </a:solidFill>
              <a:round/>
              <a:headEnd/>
              <a:tailEnd/>
            </a:ln>
          </p:spPr>
          <p:txBody>
            <a:bodyPr/>
            <a:lstStyle/>
            <a:p>
              <a:endParaRPr lang="zh-CN" altLang="en-US">
                <a:cs typeface="+mn-ea"/>
                <a:sym typeface="+mn-lt"/>
              </a:endParaRPr>
            </a:p>
          </p:txBody>
        </p:sp>
        <p:sp>
          <p:nvSpPr>
            <p:cNvPr id="107" name="Freeform 27"/>
            <p:cNvSpPr>
              <a:spLocks/>
            </p:cNvSpPr>
            <p:nvPr/>
          </p:nvSpPr>
          <p:spPr bwMode="auto">
            <a:xfrm>
              <a:off x="1639888" y="2371725"/>
              <a:ext cx="1492250" cy="2097088"/>
            </a:xfrm>
            <a:custGeom>
              <a:avLst/>
              <a:gdLst>
                <a:gd name="T0" fmla="*/ 1252588 w 4701"/>
                <a:gd name="T1" fmla="*/ 623759 h 6603"/>
                <a:gd name="T2" fmla="*/ 1247192 w 4701"/>
                <a:gd name="T3" fmla="*/ 597716 h 6603"/>
                <a:gd name="T4" fmla="*/ 1210687 w 4701"/>
                <a:gd name="T5" fmla="*/ 538643 h 6603"/>
                <a:gd name="T6" fmla="*/ 1144344 w 4701"/>
                <a:gd name="T7" fmla="*/ 526575 h 6603"/>
                <a:gd name="T8" fmla="*/ 1136408 w 4701"/>
                <a:gd name="T9" fmla="*/ 500214 h 6603"/>
                <a:gd name="T10" fmla="*/ 1098316 w 4701"/>
                <a:gd name="T11" fmla="*/ 470360 h 6603"/>
                <a:gd name="T12" fmla="*/ 1062129 w 4701"/>
                <a:gd name="T13" fmla="*/ 432248 h 6603"/>
                <a:gd name="T14" fmla="*/ 1035465 w 4701"/>
                <a:gd name="T15" fmla="*/ 373811 h 6603"/>
                <a:gd name="T16" fmla="*/ 1026577 w 4701"/>
                <a:gd name="T17" fmla="*/ 327442 h 6603"/>
                <a:gd name="T18" fmla="*/ 1028164 w 4701"/>
                <a:gd name="T19" fmla="*/ 252171 h 6603"/>
                <a:gd name="T20" fmla="*/ 1022450 w 4701"/>
                <a:gd name="T21" fmla="*/ 241373 h 6603"/>
                <a:gd name="T22" fmla="*/ 1005626 w 4701"/>
                <a:gd name="T23" fmla="*/ 244549 h 6603"/>
                <a:gd name="T24" fmla="*/ 984358 w 4701"/>
                <a:gd name="T25" fmla="*/ 260747 h 6603"/>
                <a:gd name="T26" fmla="*/ 967534 w 4701"/>
                <a:gd name="T27" fmla="*/ 302352 h 6603"/>
                <a:gd name="T28" fmla="*/ 946901 w 4701"/>
                <a:gd name="T29" fmla="*/ 341098 h 6603"/>
                <a:gd name="T30" fmla="*/ 956107 w 4701"/>
                <a:gd name="T31" fmla="*/ 358884 h 6603"/>
                <a:gd name="T32" fmla="*/ 963725 w 4701"/>
                <a:gd name="T33" fmla="*/ 364918 h 6603"/>
                <a:gd name="T34" fmla="*/ 997690 w 4701"/>
                <a:gd name="T35" fmla="*/ 435424 h 6603"/>
                <a:gd name="T36" fmla="*/ 994516 w 4701"/>
                <a:gd name="T37" fmla="*/ 441141 h 6603"/>
                <a:gd name="T38" fmla="*/ 938013 w 4701"/>
                <a:gd name="T39" fmla="*/ 392231 h 6603"/>
                <a:gd name="T40" fmla="*/ 917697 w 4701"/>
                <a:gd name="T41" fmla="*/ 378257 h 6603"/>
                <a:gd name="T42" fmla="*/ 876114 w 4701"/>
                <a:gd name="T43" fmla="*/ 361742 h 6603"/>
                <a:gd name="T44" fmla="*/ 845323 w 4701"/>
                <a:gd name="T45" fmla="*/ 327124 h 6603"/>
                <a:gd name="T46" fmla="*/ 738348 w 4701"/>
                <a:gd name="T47" fmla="*/ 225493 h 6603"/>
                <a:gd name="T48" fmla="*/ 737078 w 4701"/>
                <a:gd name="T49" fmla="*/ 212154 h 6603"/>
                <a:gd name="T50" fmla="*/ 732634 w 4701"/>
                <a:gd name="T51" fmla="*/ 180077 h 6603"/>
                <a:gd name="T52" fmla="*/ 702161 w 4701"/>
                <a:gd name="T53" fmla="*/ 126403 h 6603"/>
                <a:gd name="T54" fmla="*/ 680893 w 4701"/>
                <a:gd name="T55" fmla="*/ 140060 h 6603"/>
                <a:gd name="T56" fmla="*/ 647245 w 4701"/>
                <a:gd name="T57" fmla="*/ 140060 h 6603"/>
                <a:gd name="T58" fmla="*/ 611692 w 4701"/>
                <a:gd name="T59" fmla="*/ 123545 h 6603"/>
                <a:gd name="T60" fmla="*/ 496464 w 4701"/>
                <a:gd name="T61" fmla="*/ 27313 h 6603"/>
                <a:gd name="T62" fmla="*/ 449802 w 4701"/>
                <a:gd name="T63" fmla="*/ 635 h 6603"/>
                <a:gd name="T64" fmla="*/ 409488 w 4701"/>
                <a:gd name="T65" fmla="*/ 6352 h 6603"/>
                <a:gd name="T66" fmla="*/ 370761 w 4701"/>
                <a:gd name="T67" fmla="*/ 30172 h 6603"/>
                <a:gd name="T68" fmla="*/ 339018 w 4701"/>
                <a:gd name="T69" fmla="*/ 64790 h 6603"/>
                <a:gd name="T70" fmla="*/ 321242 w 4701"/>
                <a:gd name="T71" fmla="*/ 96867 h 6603"/>
                <a:gd name="T72" fmla="*/ 174905 w 4701"/>
                <a:gd name="T73" fmla="*/ 595493 h 6603"/>
                <a:gd name="T74" fmla="*/ 8888 w 4701"/>
                <a:gd name="T75" fmla="*/ 1183999 h 6603"/>
                <a:gd name="T76" fmla="*/ 0 w 4701"/>
                <a:gd name="T77" fmla="*/ 1255458 h 6603"/>
                <a:gd name="T78" fmla="*/ 4127 w 4701"/>
                <a:gd name="T79" fmla="*/ 1312943 h 6603"/>
                <a:gd name="T80" fmla="*/ 18094 w 4701"/>
                <a:gd name="T81" fmla="*/ 1359312 h 6603"/>
                <a:gd name="T82" fmla="*/ 46028 w 4701"/>
                <a:gd name="T83" fmla="*/ 1404728 h 6603"/>
                <a:gd name="T84" fmla="*/ 294260 w 4701"/>
                <a:gd name="T85" fmla="*/ 1623870 h 6603"/>
                <a:gd name="T86" fmla="*/ 752315 w 4701"/>
                <a:gd name="T87" fmla="*/ 2006573 h 6603"/>
                <a:gd name="T88" fmla="*/ 852306 w 4701"/>
                <a:gd name="T89" fmla="*/ 2083114 h 6603"/>
                <a:gd name="T90" fmla="*/ 891350 w 4701"/>
                <a:gd name="T91" fmla="*/ 2096135 h 6603"/>
                <a:gd name="T92" fmla="*/ 936743 w 4701"/>
                <a:gd name="T93" fmla="*/ 2092324 h 6603"/>
                <a:gd name="T94" fmla="*/ 964995 w 4701"/>
                <a:gd name="T95" fmla="*/ 2079938 h 6603"/>
                <a:gd name="T96" fmla="*/ 1051336 w 4701"/>
                <a:gd name="T97" fmla="*/ 2087243 h 6603"/>
                <a:gd name="T98" fmla="*/ 1081175 w 4701"/>
                <a:gd name="T99" fmla="*/ 2081843 h 6603"/>
                <a:gd name="T100" fmla="*/ 1110061 w 4701"/>
                <a:gd name="T101" fmla="*/ 2035157 h 6603"/>
                <a:gd name="T102" fmla="*/ 1175135 w 4701"/>
                <a:gd name="T103" fmla="*/ 1876676 h 6603"/>
                <a:gd name="T104" fmla="*/ 1287189 w 4701"/>
                <a:gd name="T105" fmla="*/ 1552410 h 6603"/>
                <a:gd name="T106" fmla="*/ 1394798 w 4701"/>
                <a:gd name="T107" fmla="*/ 1180188 h 6603"/>
                <a:gd name="T108" fmla="*/ 1428446 w 4701"/>
                <a:gd name="T109" fmla="*/ 1073793 h 6603"/>
                <a:gd name="T110" fmla="*/ 1447175 w 4701"/>
                <a:gd name="T111" fmla="*/ 1069347 h 6603"/>
                <a:gd name="T112" fmla="*/ 1467173 w 4701"/>
                <a:gd name="T113" fmla="*/ 1047432 h 6603"/>
                <a:gd name="T114" fmla="*/ 1483997 w 4701"/>
                <a:gd name="T115" fmla="*/ 990900 h 6603"/>
                <a:gd name="T116" fmla="*/ 1492250 w 4701"/>
                <a:gd name="T117" fmla="*/ 917536 h 6603"/>
                <a:gd name="T118" fmla="*/ 1468443 w 4701"/>
                <a:gd name="T119" fmla="*/ 847347 h 6603"/>
                <a:gd name="T120" fmla="*/ 1438604 w 4701"/>
                <a:gd name="T121" fmla="*/ 795579 h 6603"/>
                <a:gd name="T122" fmla="*/ 1355119 w 4701"/>
                <a:gd name="T123" fmla="*/ 731424 h 660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701" h="6603">
                  <a:moveTo>
                    <a:pt x="3936" y="2077"/>
                  </a:moveTo>
                  <a:lnTo>
                    <a:pt x="3936" y="2077"/>
                  </a:lnTo>
                  <a:lnTo>
                    <a:pt x="3939" y="2061"/>
                  </a:lnTo>
                  <a:lnTo>
                    <a:pt x="3943" y="2043"/>
                  </a:lnTo>
                  <a:lnTo>
                    <a:pt x="3945" y="2019"/>
                  </a:lnTo>
                  <a:lnTo>
                    <a:pt x="3946" y="1993"/>
                  </a:lnTo>
                  <a:lnTo>
                    <a:pt x="3946" y="1964"/>
                  </a:lnTo>
                  <a:lnTo>
                    <a:pt x="3945" y="1949"/>
                  </a:lnTo>
                  <a:lnTo>
                    <a:pt x="3943" y="1933"/>
                  </a:lnTo>
                  <a:lnTo>
                    <a:pt x="3940" y="1918"/>
                  </a:lnTo>
                  <a:lnTo>
                    <a:pt x="3936" y="1903"/>
                  </a:lnTo>
                  <a:lnTo>
                    <a:pt x="3933" y="1893"/>
                  </a:lnTo>
                  <a:lnTo>
                    <a:pt x="3929" y="1882"/>
                  </a:lnTo>
                  <a:lnTo>
                    <a:pt x="3918" y="1858"/>
                  </a:lnTo>
                  <a:lnTo>
                    <a:pt x="3904" y="1832"/>
                  </a:lnTo>
                  <a:lnTo>
                    <a:pt x="3887" y="1804"/>
                  </a:lnTo>
                  <a:lnTo>
                    <a:pt x="3869" y="1776"/>
                  </a:lnTo>
                  <a:lnTo>
                    <a:pt x="3850" y="1748"/>
                  </a:lnTo>
                  <a:lnTo>
                    <a:pt x="3814" y="1696"/>
                  </a:lnTo>
                  <a:lnTo>
                    <a:pt x="3708" y="1677"/>
                  </a:lnTo>
                  <a:lnTo>
                    <a:pt x="3649" y="1666"/>
                  </a:lnTo>
                  <a:lnTo>
                    <a:pt x="3627" y="1663"/>
                  </a:lnTo>
                  <a:lnTo>
                    <a:pt x="3613" y="1662"/>
                  </a:lnTo>
                  <a:lnTo>
                    <a:pt x="3609" y="1661"/>
                  </a:lnTo>
                  <a:lnTo>
                    <a:pt x="3605" y="1658"/>
                  </a:lnTo>
                  <a:lnTo>
                    <a:pt x="3601" y="1653"/>
                  </a:lnTo>
                  <a:lnTo>
                    <a:pt x="3598" y="1646"/>
                  </a:lnTo>
                  <a:lnTo>
                    <a:pt x="3595" y="1639"/>
                  </a:lnTo>
                  <a:lnTo>
                    <a:pt x="3592" y="1631"/>
                  </a:lnTo>
                  <a:lnTo>
                    <a:pt x="3586" y="1612"/>
                  </a:lnTo>
                  <a:lnTo>
                    <a:pt x="3583" y="1592"/>
                  </a:lnTo>
                  <a:lnTo>
                    <a:pt x="3580" y="1575"/>
                  </a:lnTo>
                  <a:lnTo>
                    <a:pt x="3577" y="1550"/>
                  </a:lnTo>
                  <a:lnTo>
                    <a:pt x="3553" y="1540"/>
                  </a:lnTo>
                  <a:lnTo>
                    <a:pt x="3530" y="1528"/>
                  </a:lnTo>
                  <a:lnTo>
                    <a:pt x="3507" y="1515"/>
                  </a:lnTo>
                  <a:lnTo>
                    <a:pt x="3483" y="1499"/>
                  </a:lnTo>
                  <a:lnTo>
                    <a:pt x="3460" y="1481"/>
                  </a:lnTo>
                  <a:lnTo>
                    <a:pt x="3436" y="1463"/>
                  </a:lnTo>
                  <a:lnTo>
                    <a:pt x="3413" y="1442"/>
                  </a:lnTo>
                  <a:lnTo>
                    <a:pt x="3391" y="1420"/>
                  </a:lnTo>
                  <a:lnTo>
                    <a:pt x="3376" y="1403"/>
                  </a:lnTo>
                  <a:lnTo>
                    <a:pt x="3361" y="1383"/>
                  </a:lnTo>
                  <a:lnTo>
                    <a:pt x="3346" y="1361"/>
                  </a:lnTo>
                  <a:lnTo>
                    <a:pt x="3332" y="1337"/>
                  </a:lnTo>
                  <a:lnTo>
                    <a:pt x="3318" y="1312"/>
                  </a:lnTo>
                  <a:lnTo>
                    <a:pt x="3305" y="1286"/>
                  </a:lnTo>
                  <a:lnTo>
                    <a:pt x="3293" y="1259"/>
                  </a:lnTo>
                  <a:lnTo>
                    <a:pt x="3281" y="1232"/>
                  </a:lnTo>
                  <a:lnTo>
                    <a:pt x="3271" y="1204"/>
                  </a:lnTo>
                  <a:lnTo>
                    <a:pt x="3262" y="1177"/>
                  </a:lnTo>
                  <a:lnTo>
                    <a:pt x="3253" y="1150"/>
                  </a:lnTo>
                  <a:lnTo>
                    <a:pt x="3247" y="1124"/>
                  </a:lnTo>
                  <a:lnTo>
                    <a:pt x="3241" y="1098"/>
                  </a:lnTo>
                  <a:lnTo>
                    <a:pt x="3237" y="1075"/>
                  </a:lnTo>
                  <a:lnTo>
                    <a:pt x="3235" y="1052"/>
                  </a:lnTo>
                  <a:lnTo>
                    <a:pt x="3234" y="1031"/>
                  </a:lnTo>
                  <a:lnTo>
                    <a:pt x="3235" y="988"/>
                  </a:lnTo>
                  <a:lnTo>
                    <a:pt x="3237" y="942"/>
                  </a:lnTo>
                  <a:lnTo>
                    <a:pt x="3239" y="894"/>
                  </a:lnTo>
                  <a:lnTo>
                    <a:pt x="3241" y="849"/>
                  </a:lnTo>
                  <a:lnTo>
                    <a:pt x="3241" y="830"/>
                  </a:lnTo>
                  <a:lnTo>
                    <a:pt x="3240" y="811"/>
                  </a:lnTo>
                  <a:lnTo>
                    <a:pt x="3239" y="794"/>
                  </a:lnTo>
                  <a:lnTo>
                    <a:pt x="3237" y="781"/>
                  </a:lnTo>
                  <a:lnTo>
                    <a:pt x="3234" y="770"/>
                  </a:lnTo>
                  <a:lnTo>
                    <a:pt x="3232" y="766"/>
                  </a:lnTo>
                  <a:lnTo>
                    <a:pt x="3230" y="763"/>
                  </a:lnTo>
                  <a:lnTo>
                    <a:pt x="3227" y="761"/>
                  </a:lnTo>
                  <a:lnTo>
                    <a:pt x="3224" y="760"/>
                  </a:lnTo>
                  <a:lnTo>
                    <a:pt x="3221" y="760"/>
                  </a:lnTo>
                  <a:lnTo>
                    <a:pt x="3218" y="762"/>
                  </a:lnTo>
                  <a:lnTo>
                    <a:pt x="3211" y="765"/>
                  </a:lnTo>
                  <a:lnTo>
                    <a:pt x="3202" y="767"/>
                  </a:lnTo>
                  <a:lnTo>
                    <a:pt x="3194" y="769"/>
                  </a:lnTo>
                  <a:lnTo>
                    <a:pt x="3186" y="770"/>
                  </a:lnTo>
                  <a:lnTo>
                    <a:pt x="3168" y="770"/>
                  </a:lnTo>
                  <a:lnTo>
                    <a:pt x="3152" y="769"/>
                  </a:lnTo>
                  <a:lnTo>
                    <a:pt x="3137" y="767"/>
                  </a:lnTo>
                  <a:lnTo>
                    <a:pt x="3126" y="764"/>
                  </a:lnTo>
                  <a:lnTo>
                    <a:pt x="3115" y="762"/>
                  </a:lnTo>
                  <a:lnTo>
                    <a:pt x="3111" y="779"/>
                  </a:lnTo>
                  <a:lnTo>
                    <a:pt x="3101" y="821"/>
                  </a:lnTo>
                  <a:lnTo>
                    <a:pt x="3093" y="846"/>
                  </a:lnTo>
                  <a:lnTo>
                    <a:pt x="3085" y="871"/>
                  </a:lnTo>
                  <a:lnTo>
                    <a:pt x="3077" y="895"/>
                  </a:lnTo>
                  <a:lnTo>
                    <a:pt x="3068" y="916"/>
                  </a:lnTo>
                  <a:lnTo>
                    <a:pt x="3058" y="933"/>
                  </a:lnTo>
                  <a:lnTo>
                    <a:pt x="3048" y="952"/>
                  </a:lnTo>
                  <a:lnTo>
                    <a:pt x="3024" y="989"/>
                  </a:lnTo>
                  <a:lnTo>
                    <a:pt x="3002" y="1025"/>
                  </a:lnTo>
                  <a:lnTo>
                    <a:pt x="2993" y="1041"/>
                  </a:lnTo>
                  <a:lnTo>
                    <a:pt x="2985" y="1057"/>
                  </a:lnTo>
                  <a:lnTo>
                    <a:pt x="2983" y="1064"/>
                  </a:lnTo>
                  <a:lnTo>
                    <a:pt x="2983" y="1074"/>
                  </a:lnTo>
                  <a:lnTo>
                    <a:pt x="2983" y="1084"/>
                  </a:lnTo>
                  <a:lnTo>
                    <a:pt x="2985" y="1094"/>
                  </a:lnTo>
                  <a:lnTo>
                    <a:pt x="2991" y="1119"/>
                  </a:lnTo>
                  <a:lnTo>
                    <a:pt x="2999" y="1145"/>
                  </a:lnTo>
                  <a:lnTo>
                    <a:pt x="3009" y="1135"/>
                  </a:lnTo>
                  <a:lnTo>
                    <a:pt x="3012" y="1130"/>
                  </a:lnTo>
                  <a:lnTo>
                    <a:pt x="3014" y="1125"/>
                  </a:lnTo>
                  <a:lnTo>
                    <a:pt x="3016" y="1124"/>
                  </a:lnTo>
                  <a:lnTo>
                    <a:pt x="3017" y="1124"/>
                  </a:lnTo>
                  <a:lnTo>
                    <a:pt x="3021" y="1129"/>
                  </a:lnTo>
                  <a:lnTo>
                    <a:pt x="3028" y="1137"/>
                  </a:lnTo>
                  <a:lnTo>
                    <a:pt x="3036" y="1149"/>
                  </a:lnTo>
                  <a:lnTo>
                    <a:pt x="3057" y="1184"/>
                  </a:lnTo>
                  <a:lnTo>
                    <a:pt x="3080" y="1227"/>
                  </a:lnTo>
                  <a:lnTo>
                    <a:pt x="3103" y="1273"/>
                  </a:lnTo>
                  <a:lnTo>
                    <a:pt x="3123" y="1317"/>
                  </a:lnTo>
                  <a:lnTo>
                    <a:pt x="3132" y="1338"/>
                  </a:lnTo>
                  <a:lnTo>
                    <a:pt x="3139" y="1356"/>
                  </a:lnTo>
                  <a:lnTo>
                    <a:pt x="3143" y="1371"/>
                  </a:lnTo>
                  <a:lnTo>
                    <a:pt x="3145" y="1383"/>
                  </a:lnTo>
                  <a:lnTo>
                    <a:pt x="3145" y="1387"/>
                  </a:lnTo>
                  <a:lnTo>
                    <a:pt x="3144" y="1390"/>
                  </a:lnTo>
                  <a:lnTo>
                    <a:pt x="3141" y="1391"/>
                  </a:lnTo>
                  <a:lnTo>
                    <a:pt x="3137" y="1390"/>
                  </a:lnTo>
                  <a:lnTo>
                    <a:pt x="3133" y="1389"/>
                  </a:lnTo>
                  <a:lnTo>
                    <a:pt x="3127" y="1386"/>
                  </a:lnTo>
                  <a:lnTo>
                    <a:pt x="3112" y="1377"/>
                  </a:lnTo>
                  <a:lnTo>
                    <a:pt x="3095" y="1364"/>
                  </a:lnTo>
                  <a:lnTo>
                    <a:pt x="3077" y="1348"/>
                  </a:lnTo>
                  <a:lnTo>
                    <a:pt x="3034" y="1311"/>
                  </a:lnTo>
                  <a:lnTo>
                    <a:pt x="2993" y="1271"/>
                  </a:lnTo>
                  <a:lnTo>
                    <a:pt x="2955" y="1235"/>
                  </a:lnTo>
                  <a:lnTo>
                    <a:pt x="2920" y="1199"/>
                  </a:lnTo>
                  <a:lnTo>
                    <a:pt x="2929" y="1193"/>
                  </a:lnTo>
                  <a:lnTo>
                    <a:pt x="2917" y="1193"/>
                  </a:lnTo>
                  <a:lnTo>
                    <a:pt x="2903" y="1193"/>
                  </a:lnTo>
                  <a:lnTo>
                    <a:pt x="2891" y="1191"/>
                  </a:lnTo>
                  <a:lnTo>
                    <a:pt x="2879" y="1189"/>
                  </a:lnTo>
                  <a:lnTo>
                    <a:pt x="2865" y="1187"/>
                  </a:lnTo>
                  <a:lnTo>
                    <a:pt x="2853" y="1184"/>
                  </a:lnTo>
                  <a:lnTo>
                    <a:pt x="2828" y="1175"/>
                  </a:lnTo>
                  <a:lnTo>
                    <a:pt x="2805" y="1165"/>
                  </a:lnTo>
                  <a:lnTo>
                    <a:pt x="2782" y="1152"/>
                  </a:lnTo>
                  <a:lnTo>
                    <a:pt x="2760" y="1139"/>
                  </a:lnTo>
                  <a:lnTo>
                    <a:pt x="2740" y="1124"/>
                  </a:lnTo>
                  <a:lnTo>
                    <a:pt x="2732" y="1116"/>
                  </a:lnTo>
                  <a:lnTo>
                    <a:pt x="2723" y="1107"/>
                  </a:lnTo>
                  <a:lnTo>
                    <a:pt x="2703" y="1085"/>
                  </a:lnTo>
                  <a:lnTo>
                    <a:pt x="2683" y="1058"/>
                  </a:lnTo>
                  <a:lnTo>
                    <a:pt x="2663" y="1030"/>
                  </a:lnTo>
                  <a:lnTo>
                    <a:pt x="2663" y="1031"/>
                  </a:lnTo>
                  <a:lnTo>
                    <a:pt x="2504" y="883"/>
                  </a:lnTo>
                  <a:lnTo>
                    <a:pt x="2390" y="774"/>
                  </a:lnTo>
                  <a:lnTo>
                    <a:pt x="2348" y="733"/>
                  </a:lnTo>
                  <a:lnTo>
                    <a:pt x="2326" y="710"/>
                  </a:lnTo>
                  <a:lnTo>
                    <a:pt x="2323" y="706"/>
                  </a:lnTo>
                  <a:lnTo>
                    <a:pt x="2321" y="702"/>
                  </a:lnTo>
                  <a:lnTo>
                    <a:pt x="2320" y="697"/>
                  </a:lnTo>
                  <a:lnTo>
                    <a:pt x="2319" y="692"/>
                  </a:lnTo>
                  <a:lnTo>
                    <a:pt x="2320" y="680"/>
                  </a:lnTo>
                  <a:lnTo>
                    <a:pt x="2322" y="668"/>
                  </a:lnTo>
                  <a:lnTo>
                    <a:pt x="2326" y="656"/>
                  </a:lnTo>
                  <a:lnTo>
                    <a:pt x="2331" y="644"/>
                  </a:lnTo>
                  <a:lnTo>
                    <a:pt x="2338" y="632"/>
                  </a:lnTo>
                  <a:lnTo>
                    <a:pt x="2343" y="622"/>
                  </a:lnTo>
                  <a:lnTo>
                    <a:pt x="2325" y="596"/>
                  </a:lnTo>
                  <a:lnTo>
                    <a:pt x="2308" y="567"/>
                  </a:lnTo>
                  <a:lnTo>
                    <a:pt x="2291" y="537"/>
                  </a:lnTo>
                  <a:lnTo>
                    <a:pt x="2274" y="507"/>
                  </a:lnTo>
                  <a:lnTo>
                    <a:pt x="2260" y="476"/>
                  </a:lnTo>
                  <a:lnTo>
                    <a:pt x="2245" y="445"/>
                  </a:lnTo>
                  <a:lnTo>
                    <a:pt x="2220" y="386"/>
                  </a:lnTo>
                  <a:lnTo>
                    <a:pt x="2212" y="398"/>
                  </a:lnTo>
                  <a:lnTo>
                    <a:pt x="2201" y="409"/>
                  </a:lnTo>
                  <a:lnTo>
                    <a:pt x="2186" y="421"/>
                  </a:lnTo>
                  <a:lnTo>
                    <a:pt x="2178" y="426"/>
                  </a:lnTo>
                  <a:lnTo>
                    <a:pt x="2168" y="432"/>
                  </a:lnTo>
                  <a:lnTo>
                    <a:pt x="2157" y="437"/>
                  </a:lnTo>
                  <a:lnTo>
                    <a:pt x="2145" y="441"/>
                  </a:lnTo>
                  <a:lnTo>
                    <a:pt x="2131" y="445"/>
                  </a:lnTo>
                  <a:lnTo>
                    <a:pt x="2117" y="447"/>
                  </a:lnTo>
                  <a:lnTo>
                    <a:pt x="2102" y="448"/>
                  </a:lnTo>
                  <a:lnTo>
                    <a:pt x="2086" y="448"/>
                  </a:lnTo>
                  <a:lnTo>
                    <a:pt x="2071" y="447"/>
                  </a:lnTo>
                  <a:lnTo>
                    <a:pt x="2055" y="445"/>
                  </a:lnTo>
                  <a:lnTo>
                    <a:pt x="2039" y="441"/>
                  </a:lnTo>
                  <a:lnTo>
                    <a:pt x="2022" y="437"/>
                  </a:lnTo>
                  <a:lnTo>
                    <a:pt x="2006" y="432"/>
                  </a:lnTo>
                  <a:lnTo>
                    <a:pt x="1989" y="425"/>
                  </a:lnTo>
                  <a:lnTo>
                    <a:pt x="1973" y="418"/>
                  </a:lnTo>
                  <a:lnTo>
                    <a:pt x="1957" y="409"/>
                  </a:lnTo>
                  <a:lnTo>
                    <a:pt x="1941" y="400"/>
                  </a:lnTo>
                  <a:lnTo>
                    <a:pt x="1927" y="389"/>
                  </a:lnTo>
                  <a:lnTo>
                    <a:pt x="1892" y="364"/>
                  </a:lnTo>
                  <a:lnTo>
                    <a:pt x="1850" y="328"/>
                  </a:lnTo>
                  <a:lnTo>
                    <a:pt x="1747" y="239"/>
                  </a:lnTo>
                  <a:lnTo>
                    <a:pt x="1689" y="189"/>
                  </a:lnTo>
                  <a:lnTo>
                    <a:pt x="1627" y="138"/>
                  </a:lnTo>
                  <a:lnTo>
                    <a:pt x="1564" y="86"/>
                  </a:lnTo>
                  <a:lnTo>
                    <a:pt x="1501" y="38"/>
                  </a:lnTo>
                  <a:lnTo>
                    <a:pt x="1484" y="27"/>
                  </a:lnTo>
                  <a:lnTo>
                    <a:pt x="1468" y="18"/>
                  </a:lnTo>
                  <a:lnTo>
                    <a:pt x="1451" y="11"/>
                  </a:lnTo>
                  <a:lnTo>
                    <a:pt x="1435" y="5"/>
                  </a:lnTo>
                  <a:lnTo>
                    <a:pt x="1417" y="2"/>
                  </a:lnTo>
                  <a:lnTo>
                    <a:pt x="1399" y="0"/>
                  </a:lnTo>
                  <a:lnTo>
                    <a:pt x="1381" y="0"/>
                  </a:lnTo>
                  <a:lnTo>
                    <a:pt x="1363" y="1"/>
                  </a:lnTo>
                  <a:lnTo>
                    <a:pt x="1344" y="4"/>
                  </a:lnTo>
                  <a:lnTo>
                    <a:pt x="1327" y="8"/>
                  </a:lnTo>
                  <a:lnTo>
                    <a:pt x="1308" y="14"/>
                  </a:lnTo>
                  <a:lnTo>
                    <a:pt x="1290" y="20"/>
                  </a:lnTo>
                  <a:lnTo>
                    <a:pt x="1272" y="28"/>
                  </a:lnTo>
                  <a:lnTo>
                    <a:pt x="1254" y="37"/>
                  </a:lnTo>
                  <a:lnTo>
                    <a:pt x="1236" y="47"/>
                  </a:lnTo>
                  <a:lnTo>
                    <a:pt x="1219" y="57"/>
                  </a:lnTo>
                  <a:lnTo>
                    <a:pt x="1202" y="69"/>
                  </a:lnTo>
                  <a:lnTo>
                    <a:pt x="1184" y="82"/>
                  </a:lnTo>
                  <a:lnTo>
                    <a:pt x="1168" y="95"/>
                  </a:lnTo>
                  <a:lnTo>
                    <a:pt x="1152" y="109"/>
                  </a:lnTo>
                  <a:lnTo>
                    <a:pt x="1137" y="124"/>
                  </a:lnTo>
                  <a:lnTo>
                    <a:pt x="1121" y="139"/>
                  </a:lnTo>
                  <a:lnTo>
                    <a:pt x="1108" y="155"/>
                  </a:lnTo>
                  <a:lnTo>
                    <a:pt x="1093" y="170"/>
                  </a:lnTo>
                  <a:lnTo>
                    <a:pt x="1081" y="187"/>
                  </a:lnTo>
                  <a:lnTo>
                    <a:pt x="1068" y="204"/>
                  </a:lnTo>
                  <a:lnTo>
                    <a:pt x="1057" y="220"/>
                  </a:lnTo>
                  <a:lnTo>
                    <a:pt x="1045" y="238"/>
                  </a:lnTo>
                  <a:lnTo>
                    <a:pt x="1036" y="255"/>
                  </a:lnTo>
                  <a:lnTo>
                    <a:pt x="1027" y="272"/>
                  </a:lnTo>
                  <a:lnTo>
                    <a:pt x="1018" y="289"/>
                  </a:lnTo>
                  <a:lnTo>
                    <a:pt x="1012" y="305"/>
                  </a:lnTo>
                  <a:lnTo>
                    <a:pt x="1004" y="330"/>
                  </a:lnTo>
                  <a:lnTo>
                    <a:pt x="991" y="368"/>
                  </a:lnTo>
                  <a:lnTo>
                    <a:pt x="956" y="483"/>
                  </a:lnTo>
                  <a:lnTo>
                    <a:pt x="908" y="643"/>
                  </a:lnTo>
                  <a:lnTo>
                    <a:pt x="850" y="841"/>
                  </a:lnTo>
                  <a:lnTo>
                    <a:pt x="710" y="1324"/>
                  </a:lnTo>
                  <a:lnTo>
                    <a:pt x="551" y="1875"/>
                  </a:lnTo>
                  <a:lnTo>
                    <a:pt x="390" y="2436"/>
                  </a:lnTo>
                  <a:lnTo>
                    <a:pt x="244" y="2951"/>
                  </a:lnTo>
                  <a:lnTo>
                    <a:pt x="55" y="3617"/>
                  </a:lnTo>
                  <a:lnTo>
                    <a:pt x="45" y="3655"/>
                  </a:lnTo>
                  <a:lnTo>
                    <a:pt x="36" y="3691"/>
                  </a:lnTo>
                  <a:lnTo>
                    <a:pt x="28" y="3728"/>
                  </a:lnTo>
                  <a:lnTo>
                    <a:pt x="21" y="3762"/>
                  </a:lnTo>
                  <a:lnTo>
                    <a:pt x="15" y="3796"/>
                  </a:lnTo>
                  <a:lnTo>
                    <a:pt x="10" y="3829"/>
                  </a:lnTo>
                  <a:lnTo>
                    <a:pt x="6" y="3861"/>
                  </a:lnTo>
                  <a:lnTo>
                    <a:pt x="3" y="3893"/>
                  </a:lnTo>
                  <a:lnTo>
                    <a:pt x="1" y="3923"/>
                  </a:lnTo>
                  <a:lnTo>
                    <a:pt x="0" y="3953"/>
                  </a:lnTo>
                  <a:lnTo>
                    <a:pt x="0" y="3981"/>
                  </a:lnTo>
                  <a:lnTo>
                    <a:pt x="0" y="4009"/>
                  </a:lnTo>
                  <a:lnTo>
                    <a:pt x="1" y="4036"/>
                  </a:lnTo>
                  <a:lnTo>
                    <a:pt x="3" y="4062"/>
                  </a:lnTo>
                  <a:lnTo>
                    <a:pt x="6" y="4087"/>
                  </a:lnTo>
                  <a:lnTo>
                    <a:pt x="9" y="4112"/>
                  </a:lnTo>
                  <a:lnTo>
                    <a:pt x="13" y="4134"/>
                  </a:lnTo>
                  <a:lnTo>
                    <a:pt x="18" y="4157"/>
                  </a:lnTo>
                  <a:lnTo>
                    <a:pt x="23" y="4180"/>
                  </a:lnTo>
                  <a:lnTo>
                    <a:pt x="29" y="4201"/>
                  </a:lnTo>
                  <a:lnTo>
                    <a:pt x="35" y="4222"/>
                  </a:lnTo>
                  <a:lnTo>
                    <a:pt x="42" y="4241"/>
                  </a:lnTo>
                  <a:lnTo>
                    <a:pt x="49" y="4261"/>
                  </a:lnTo>
                  <a:lnTo>
                    <a:pt x="57" y="4280"/>
                  </a:lnTo>
                  <a:lnTo>
                    <a:pt x="73" y="4314"/>
                  </a:lnTo>
                  <a:lnTo>
                    <a:pt x="90" y="4347"/>
                  </a:lnTo>
                  <a:lnTo>
                    <a:pt x="109" y="4377"/>
                  </a:lnTo>
                  <a:lnTo>
                    <a:pt x="129" y="4405"/>
                  </a:lnTo>
                  <a:lnTo>
                    <a:pt x="135" y="4413"/>
                  </a:lnTo>
                  <a:lnTo>
                    <a:pt x="145" y="4423"/>
                  </a:lnTo>
                  <a:lnTo>
                    <a:pt x="172" y="4451"/>
                  </a:lnTo>
                  <a:lnTo>
                    <a:pt x="212" y="4487"/>
                  </a:lnTo>
                  <a:lnTo>
                    <a:pt x="261" y="4533"/>
                  </a:lnTo>
                  <a:lnTo>
                    <a:pt x="385" y="4645"/>
                  </a:lnTo>
                  <a:lnTo>
                    <a:pt x="543" y="4783"/>
                  </a:lnTo>
                  <a:lnTo>
                    <a:pt x="725" y="4941"/>
                  </a:lnTo>
                  <a:lnTo>
                    <a:pt x="927" y="5113"/>
                  </a:lnTo>
                  <a:lnTo>
                    <a:pt x="1142" y="5297"/>
                  </a:lnTo>
                  <a:lnTo>
                    <a:pt x="1365" y="5485"/>
                  </a:lnTo>
                  <a:lnTo>
                    <a:pt x="1588" y="5673"/>
                  </a:lnTo>
                  <a:lnTo>
                    <a:pt x="1806" y="5854"/>
                  </a:lnTo>
                  <a:lnTo>
                    <a:pt x="2014" y="6027"/>
                  </a:lnTo>
                  <a:lnTo>
                    <a:pt x="2204" y="6183"/>
                  </a:lnTo>
                  <a:lnTo>
                    <a:pt x="2370" y="6318"/>
                  </a:lnTo>
                  <a:lnTo>
                    <a:pt x="2507" y="6428"/>
                  </a:lnTo>
                  <a:lnTo>
                    <a:pt x="2562" y="6472"/>
                  </a:lnTo>
                  <a:lnTo>
                    <a:pt x="2608" y="6506"/>
                  </a:lnTo>
                  <a:lnTo>
                    <a:pt x="2643" y="6532"/>
                  </a:lnTo>
                  <a:lnTo>
                    <a:pt x="2668" y="6549"/>
                  </a:lnTo>
                  <a:lnTo>
                    <a:pt x="2685" y="6559"/>
                  </a:lnTo>
                  <a:lnTo>
                    <a:pt x="2704" y="6568"/>
                  </a:lnTo>
                  <a:lnTo>
                    <a:pt x="2722" y="6577"/>
                  </a:lnTo>
                  <a:lnTo>
                    <a:pt x="2739" y="6584"/>
                  </a:lnTo>
                  <a:lnTo>
                    <a:pt x="2757" y="6589"/>
                  </a:lnTo>
                  <a:lnTo>
                    <a:pt x="2774" y="6593"/>
                  </a:lnTo>
                  <a:lnTo>
                    <a:pt x="2791" y="6598"/>
                  </a:lnTo>
                  <a:lnTo>
                    <a:pt x="2808" y="6600"/>
                  </a:lnTo>
                  <a:lnTo>
                    <a:pt x="2825" y="6602"/>
                  </a:lnTo>
                  <a:lnTo>
                    <a:pt x="2840" y="6603"/>
                  </a:lnTo>
                  <a:lnTo>
                    <a:pt x="2856" y="6603"/>
                  </a:lnTo>
                  <a:lnTo>
                    <a:pt x="2871" y="6602"/>
                  </a:lnTo>
                  <a:lnTo>
                    <a:pt x="2900" y="6600"/>
                  </a:lnTo>
                  <a:lnTo>
                    <a:pt x="2927" y="6594"/>
                  </a:lnTo>
                  <a:lnTo>
                    <a:pt x="2951" y="6588"/>
                  </a:lnTo>
                  <a:lnTo>
                    <a:pt x="2974" y="6581"/>
                  </a:lnTo>
                  <a:lnTo>
                    <a:pt x="2993" y="6574"/>
                  </a:lnTo>
                  <a:lnTo>
                    <a:pt x="3009" y="6566"/>
                  </a:lnTo>
                  <a:lnTo>
                    <a:pt x="3023" y="6559"/>
                  </a:lnTo>
                  <a:lnTo>
                    <a:pt x="3032" y="6554"/>
                  </a:lnTo>
                  <a:lnTo>
                    <a:pt x="3040" y="6549"/>
                  </a:lnTo>
                  <a:lnTo>
                    <a:pt x="3079" y="6554"/>
                  </a:lnTo>
                  <a:lnTo>
                    <a:pt x="3119" y="6559"/>
                  </a:lnTo>
                  <a:lnTo>
                    <a:pt x="3170" y="6564"/>
                  </a:lnTo>
                  <a:lnTo>
                    <a:pt x="3227" y="6570"/>
                  </a:lnTo>
                  <a:lnTo>
                    <a:pt x="3255" y="6571"/>
                  </a:lnTo>
                  <a:lnTo>
                    <a:pt x="3284" y="6572"/>
                  </a:lnTo>
                  <a:lnTo>
                    <a:pt x="3312" y="6572"/>
                  </a:lnTo>
                  <a:lnTo>
                    <a:pt x="3339" y="6571"/>
                  </a:lnTo>
                  <a:lnTo>
                    <a:pt x="3364" y="6568"/>
                  </a:lnTo>
                  <a:lnTo>
                    <a:pt x="3387" y="6564"/>
                  </a:lnTo>
                  <a:lnTo>
                    <a:pt x="3393" y="6563"/>
                  </a:lnTo>
                  <a:lnTo>
                    <a:pt x="3399" y="6559"/>
                  </a:lnTo>
                  <a:lnTo>
                    <a:pt x="3406" y="6555"/>
                  </a:lnTo>
                  <a:lnTo>
                    <a:pt x="3412" y="6548"/>
                  </a:lnTo>
                  <a:lnTo>
                    <a:pt x="3419" y="6540"/>
                  </a:lnTo>
                  <a:lnTo>
                    <a:pt x="3427" y="6531"/>
                  </a:lnTo>
                  <a:lnTo>
                    <a:pt x="3442" y="6507"/>
                  </a:lnTo>
                  <a:lnTo>
                    <a:pt x="3460" y="6479"/>
                  </a:lnTo>
                  <a:lnTo>
                    <a:pt x="3477" y="6446"/>
                  </a:lnTo>
                  <a:lnTo>
                    <a:pt x="3497" y="6408"/>
                  </a:lnTo>
                  <a:lnTo>
                    <a:pt x="3517" y="6366"/>
                  </a:lnTo>
                  <a:lnTo>
                    <a:pt x="3538" y="6319"/>
                  </a:lnTo>
                  <a:lnTo>
                    <a:pt x="3559" y="6270"/>
                  </a:lnTo>
                  <a:lnTo>
                    <a:pt x="3582" y="6216"/>
                  </a:lnTo>
                  <a:lnTo>
                    <a:pt x="3605" y="6160"/>
                  </a:lnTo>
                  <a:lnTo>
                    <a:pt x="3653" y="6039"/>
                  </a:lnTo>
                  <a:lnTo>
                    <a:pt x="3702" y="5909"/>
                  </a:lnTo>
                  <a:lnTo>
                    <a:pt x="3750" y="5775"/>
                  </a:lnTo>
                  <a:lnTo>
                    <a:pt x="3800" y="5637"/>
                  </a:lnTo>
                  <a:lnTo>
                    <a:pt x="3849" y="5498"/>
                  </a:lnTo>
                  <a:lnTo>
                    <a:pt x="3896" y="5362"/>
                  </a:lnTo>
                  <a:lnTo>
                    <a:pt x="3983" y="5106"/>
                  </a:lnTo>
                  <a:lnTo>
                    <a:pt x="4055" y="4888"/>
                  </a:lnTo>
                  <a:lnTo>
                    <a:pt x="4088" y="4787"/>
                  </a:lnTo>
                  <a:lnTo>
                    <a:pt x="4122" y="4676"/>
                  </a:lnTo>
                  <a:lnTo>
                    <a:pt x="4157" y="4559"/>
                  </a:lnTo>
                  <a:lnTo>
                    <a:pt x="4193" y="4435"/>
                  </a:lnTo>
                  <a:lnTo>
                    <a:pt x="4265" y="4184"/>
                  </a:lnTo>
                  <a:lnTo>
                    <a:pt x="4334" y="3938"/>
                  </a:lnTo>
                  <a:lnTo>
                    <a:pt x="4394" y="3716"/>
                  </a:lnTo>
                  <a:lnTo>
                    <a:pt x="4442" y="3536"/>
                  </a:lnTo>
                  <a:lnTo>
                    <a:pt x="4485" y="3369"/>
                  </a:lnTo>
                  <a:lnTo>
                    <a:pt x="4487" y="3372"/>
                  </a:lnTo>
                  <a:lnTo>
                    <a:pt x="4492" y="3377"/>
                  </a:lnTo>
                  <a:lnTo>
                    <a:pt x="4496" y="3379"/>
                  </a:lnTo>
                  <a:lnTo>
                    <a:pt x="4500" y="3381"/>
                  </a:lnTo>
                  <a:lnTo>
                    <a:pt x="4506" y="3383"/>
                  </a:lnTo>
                  <a:lnTo>
                    <a:pt x="4512" y="3384"/>
                  </a:lnTo>
                  <a:lnTo>
                    <a:pt x="4520" y="3384"/>
                  </a:lnTo>
                  <a:lnTo>
                    <a:pt x="4528" y="3383"/>
                  </a:lnTo>
                  <a:lnTo>
                    <a:pt x="4537" y="3380"/>
                  </a:lnTo>
                  <a:lnTo>
                    <a:pt x="4548" y="3375"/>
                  </a:lnTo>
                  <a:lnTo>
                    <a:pt x="4559" y="3367"/>
                  </a:lnTo>
                  <a:lnTo>
                    <a:pt x="4573" y="3357"/>
                  </a:lnTo>
                  <a:lnTo>
                    <a:pt x="4586" y="3345"/>
                  </a:lnTo>
                  <a:lnTo>
                    <a:pt x="4602" y="3329"/>
                  </a:lnTo>
                  <a:lnTo>
                    <a:pt x="4609" y="3320"/>
                  </a:lnTo>
                  <a:lnTo>
                    <a:pt x="4616" y="3309"/>
                  </a:lnTo>
                  <a:lnTo>
                    <a:pt x="4622" y="3298"/>
                  </a:lnTo>
                  <a:lnTo>
                    <a:pt x="4629" y="3285"/>
                  </a:lnTo>
                  <a:lnTo>
                    <a:pt x="4635" y="3272"/>
                  </a:lnTo>
                  <a:lnTo>
                    <a:pt x="4641" y="3257"/>
                  </a:lnTo>
                  <a:lnTo>
                    <a:pt x="4651" y="3225"/>
                  </a:lnTo>
                  <a:lnTo>
                    <a:pt x="4660" y="3192"/>
                  </a:lnTo>
                  <a:lnTo>
                    <a:pt x="4668" y="3157"/>
                  </a:lnTo>
                  <a:lnTo>
                    <a:pt x="4675" y="3120"/>
                  </a:lnTo>
                  <a:lnTo>
                    <a:pt x="4682" y="3084"/>
                  </a:lnTo>
                  <a:lnTo>
                    <a:pt x="4687" y="3049"/>
                  </a:lnTo>
                  <a:lnTo>
                    <a:pt x="4691" y="3014"/>
                  </a:lnTo>
                  <a:lnTo>
                    <a:pt x="4696" y="2954"/>
                  </a:lnTo>
                  <a:lnTo>
                    <a:pt x="4700" y="2911"/>
                  </a:lnTo>
                  <a:lnTo>
                    <a:pt x="4701" y="2889"/>
                  </a:lnTo>
                  <a:lnTo>
                    <a:pt x="4692" y="2856"/>
                  </a:lnTo>
                  <a:lnTo>
                    <a:pt x="4683" y="2822"/>
                  </a:lnTo>
                  <a:lnTo>
                    <a:pt x="4672" y="2790"/>
                  </a:lnTo>
                  <a:lnTo>
                    <a:pt x="4661" y="2758"/>
                  </a:lnTo>
                  <a:lnTo>
                    <a:pt x="4649" y="2727"/>
                  </a:lnTo>
                  <a:lnTo>
                    <a:pt x="4638" y="2697"/>
                  </a:lnTo>
                  <a:lnTo>
                    <a:pt x="4626" y="2668"/>
                  </a:lnTo>
                  <a:lnTo>
                    <a:pt x="4613" y="2640"/>
                  </a:lnTo>
                  <a:lnTo>
                    <a:pt x="4601" y="2613"/>
                  </a:lnTo>
                  <a:lnTo>
                    <a:pt x="4587" y="2588"/>
                  </a:lnTo>
                  <a:lnTo>
                    <a:pt x="4574" y="2564"/>
                  </a:lnTo>
                  <a:lnTo>
                    <a:pt x="4560" y="2542"/>
                  </a:lnTo>
                  <a:lnTo>
                    <a:pt x="4547" y="2523"/>
                  </a:lnTo>
                  <a:lnTo>
                    <a:pt x="4532" y="2505"/>
                  </a:lnTo>
                  <a:lnTo>
                    <a:pt x="4519" y="2489"/>
                  </a:lnTo>
                  <a:lnTo>
                    <a:pt x="4504" y="2476"/>
                  </a:lnTo>
                  <a:lnTo>
                    <a:pt x="4477" y="2454"/>
                  </a:lnTo>
                  <a:lnTo>
                    <a:pt x="4444" y="2429"/>
                  </a:lnTo>
                  <a:lnTo>
                    <a:pt x="4362" y="2370"/>
                  </a:lnTo>
                  <a:lnTo>
                    <a:pt x="4269" y="2303"/>
                  </a:lnTo>
                  <a:lnTo>
                    <a:pt x="4173" y="2237"/>
                  </a:lnTo>
                  <a:lnTo>
                    <a:pt x="4008" y="2124"/>
                  </a:lnTo>
                  <a:lnTo>
                    <a:pt x="3936" y="2077"/>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08" name="Freeform 133"/>
            <p:cNvSpPr>
              <a:spLocks/>
            </p:cNvSpPr>
            <p:nvPr/>
          </p:nvSpPr>
          <p:spPr bwMode="auto">
            <a:xfrm>
              <a:off x="2484438" y="360363"/>
              <a:ext cx="4587876" cy="5864225"/>
            </a:xfrm>
            <a:custGeom>
              <a:avLst/>
              <a:gdLst/>
              <a:ahLst/>
              <a:cxnLst/>
              <a:rect l="0" t="0" r="r" b="b"/>
              <a:pathLst>
                <a:path w="4587876" h="5864225">
                  <a:moveTo>
                    <a:pt x="3578543" y="825500"/>
                  </a:moveTo>
                  <a:lnTo>
                    <a:pt x="3580448" y="827405"/>
                  </a:lnTo>
                  <a:lnTo>
                    <a:pt x="3582988" y="829946"/>
                  </a:lnTo>
                  <a:lnTo>
                    <a:pt x="3591561" y="836614"/>
                  </a:lnTo>
                  <a:lnTo>
                    <a:pt x="3602673" y="845187"/>
                  </a:lnTo>
                  <a:lnTo>
                    <a:pt x="3616643" y="855348"/>
                  </a:lnTo>
                  <a:lnTo>
                    <a:pt x="3650298" y="879480"/>
                  </a:lnTo>
                  <a:lnTo>
                    <a:pt x="3688716" y="906470"/>
                  </a:lnTo>
                  <a:lnTo>
                    <a:pt x="3767456" y="961403"/>
                  </a:lnTo>
                  <a:lnTo>
                    <a:pt x="3800476" y="985217"/>
                  </a:lnTo>
                  <a:lnTo>
                    <a:pt x="3814446" y="995061"/>
                  </a:lnTo>
                  <a:lnTo>
                    <a:pt x="3825241" y="1003634"/>
                  </a:lnTo>
                  <a:lnTo>
                    <a:pt x="3874454" y="1042055"/>
                  </a:lnTo>
                  <a:lnTo>
                    <a:pt x="3931286" y="1086826"/>
                  </a:lnTo>
                  <a:lnTo>
                    <a:pt x="3958909" y="1107783"/>
                  </a:lnTo>
                  <a:lnTo>
                    <a:pt x="3982721" y="1126200"/>
                  </a:lnTo>
                  <a:lnTo>
                    <a:pt x="4001454" y="1140489"/>
                  </a:lnTo>
                  <a:lnTo>
                    <a:pt x="4008756" y="1145569"/>
                  </a:lnTo>
                  <a:lnTo>
                    <a:pt x="4013836" y="1148744"/>
                  </a:lnTo>
                  <a:lnTo>
                    <a:pt x="4017329" y="1151285"/>
                  </a:lnTo>
                  <a:lnTo>
                    <a:pt x="4020821" y="1154143"/>
                  </a:lnTo>
                  <a:lnTo>
                    <a:pt x="4023044" y="1156683"/>
                  </a:lnTo>
                  <a:lnTo>
                    <a:pt x="4024949" y="1159223"/>
                  </a:lnTo>
                  <a:lnTo>
                    <a:pt x="4026536" y="1161763"/>
                  </a:lnTo>
                  <a:lnTo>
                    <a:pt x="4027489" y="1164621"/>
                  </a:lnTo>
                  <a:lnTo>
                    <a:pt x="4028441" y="1167161"/>
                  </a:lnTo>
                  <a:lnTo>
                    <a:pt x="4028759" y="1169384"/>
                  </a:lnTo>
                  <a:lnTo>
                    <a:pt x="4028759" y="1171924"/>
                  </a:lnTo>
                  <a:lnTo>
                    <a:pt x="4028759" y="1174147"/>
                  </a:lnTo>
                  <a:lnTo>
                    <a:pt x="4028441" y="1177322"/>
                  </a:lnTo>
                  <a:lnTo>
                    <a:pt x="4027489" y="1179545"/>
                  </a:lnTo>
                  <a:lnTo>
                    <a:pt x="4027171" y="1180497"/>
                  </a:lnTo>
                  <a:lnTo>
                    <a:pt x="4028759" y="1180180"/>
                  </a:lnTo>
                  <a:lnTo>
                    <a:pt x="4032569" y="1178592"/>
                  </a:lnTo>
                  <a:lnTo>
                    <a:pt x="4037966" y="1177322"/>
                  </a:lnTo>
                  <a:lnTo>
                    <a:pt x="4041141" y="1177005"/>
                  </a:lnTo>
                  <a:lnTo>
                    <a:pt x="4044316" y="1177005"/>
                  </a:lnTo>
                  <a:lnTo>
                    <a:pt x="4047809" y="1177005"/>
                  </a:lnTo>
                  <a:lnTo>
                    <a:pt x="4050666" y="1177322"/>
                  </a:lnTo>
                  <a:lnTo>
                    <a:pt x="4054159" y="1178275"/>
                  </a:lnTo>
                  <a:lnTo>
                    <a:pt x="4056699" y="1179545"/>
                  </a:lnTo>
                  <a:lnTo>
                    <a:pt x="4059239" y="1181768"/>
                  </a:lnTo>
                  <a:lnTo>
                    <a:pt x="4060191" y="1183038"/>
                  </a:lnTo>
                  <a:lnTo>
                    <a:pt x="4061144" y="1184308"/>
                  </a:lnTo>
                  <a:lnTo>
                    <a:pt x="4062096" y="1185895"/>
                  </a:lnTo>
                  <a:lnTo>
                    <a:pt x="4063049" y="1187801"/>
                  </a:lnTo>
                  <a:lnTo>
                    <a:pt x="4063684" y="1190023"/>
                  </a:lnTo>
                  <a:lnTo>
                    <a:pt x="4064001" y="1192246"/>
                  </a:lnTo>
                  <a:lnTo>
                    <a:pt x="4064319" y="1194786"/>
                  </a:lnTo>
                  <a:lnTo>
                    <a:pt x="4064319" y="1198914"/>
                  </a:lnTo>
                  <a:lnTo>
                    <a:pt x="4063366" y="1209075"/>
                  </a:lnTo>
                  <a:lnTo>
                    <a:pt x="4061779" y="1221776"/>
                  </a:lnTo>
                  <a:lnTo>
                    <a:pt x="4059874" y="1237653"/>
                  </a:lnTo>
                  <a:lnTo>
                    <a:pt x="4057016" y="1255434"/>
                  </a:lnTo>
                  <a:lnTo>
                    <a:pt x="4054159" y="1275121"/>
                  </a:lnTo>
                  <a:lnTo>
                    <a:pt x="4046539" y="1317035"/>
                  </a:lnTo>
                  <a:lnTo>
                    <a:pt x="4037966" y="1359901"/>
                  </a:lnTo>
                  <a:lnTo>
                    <a:pt x="4033521" y="1380541"/>
                  </a:lnTo>
                  <a:lnTo>
                    <a:pt x="4029394" y="1399910"/>
                  </a:lnTo>
                  <a:lnTo>
                    <a:pt x="4024949" y="1417374"/>
                  </a:lnTo>
                  <a:lnTo>
                    <a:pt x="4021139" y="1433250"/>
                  </a:lnTo>
                  <a:lnTo>
                    <a:pt x="4017011" y="1445952"/>
                  </a:lnTo>
                  <a:lnTo>
                    <a:pt x="4013836" y="1455795"/>
                  </a:lnTo>
                  <a:lnTo>
                    <a:pt x="4010344" y="1464051"/>
                  </a:lnTo>
                  <a:lnTo>
                    <a:pt x="4006216" y="1473259"/>
                  </a:lnTo>
                  <a:lnTo>
                    <a:pt x="4001454" y="1482785"/>
                  </a:lnTo>
                  <a:lnTo>
                    <a:pt x="3996691" y="1492946"/>
                  </a:lnTo>
                  <a:lnTo>
                    <a:pt x="3985896" y="1513268"/>
                  </a:lnTo>
                  <a:lnTo>
                    <a:pt x="3974466" y="1533272"/>
                  </a:lnTo>
                  <a:lnTo>
                    <a:pt x="3963671" y="1552006"/>
                  </a:lnTo>
                  <a:lnTo>
                    <a:pt x="3953829" y="1568835"/>
                  </a:lnTo>
                  <a:lnTo>
                    <a:pt x="3940176" y="1591062"/>
                  </a:lnTo>
                  <a:lnTo>
                    <a:pt x="3938589" y="1594238"/>
                  </a:lnTo>
                  <a:lnTo>
                    <a:pt x="3937636" y="1598048"/>
                  </a:lnTo>
                  <a:lnTo>
                    <a:pt x="3936684" y="1601541"/>
                  </a:lnTo>
                  <a:lnTo>
                    <a:pt x="3936049" y="1605986"/>
                  </a:lnTo>
                  <a:lnTo>
                    <a:pt x="3936049" y="1609797"/>
                  </a:lnTo>
                  <a:lnTo>
                    <a:pt x="3936049" y="1614242"/>
                  </a:lnTo>
                  <a:lnTo>
                    <a:pt x="3936366" y="1622498"/>
                  </a:lnTo>
                  <a:lnTo>
                    <a:pt x="3937319" y="1630753"/>
                  </a:lnTo>
                  <a:lnTo>
                    <a:pt x="3938271" y="1638374"/>
                  </a:lnTo>
                  <a:lnTo>
                    <a:pt x="3938906" y="1644725"/>
                  </a:lnTo>
                  <a:lnTo>
                    <a:pt x="3938906" y="1647265"/>
                  </a:lnTo>
                  <a:lnTo>
                    <a:pt x="3938589" y="1649488"/>
                  </a:lnTo>
                  <a:lnTo>
                    <a:pt x="3938271" y="1653298"/>
                  </a:lnTo>
                  <a:lnTo>
                    <a:pt x="3937954" y="1657743"/>
                  </a:lnTo>
                  <a:lnTo>
                    <a:pt x="3937954" y="1662506"/>
                  </a:lnTo>
                  <a:lnTo>
                    <a:pt x="3938271" y="1664729"/>
                  </a:lnTo>
                  <a:lnTo>
                    <a:pt x="3938906" y="1667269"/>
                  </a:lnTo>
                  <a:lnTo>
                    <a:pt x="3939541" y="1669809"/>
                  </a:lnTo>
                  <a:lnTo>
                    <a:pt x="3940811" y="1672350"/>
                  </a:lnTo>
                  <a:lnTo>
                    <a:pt x="3942399" y="1675207"/>
                  </a:lnTo>
                  <a:lnTo>
                    <a:pt x="3944304" y="1677430"/>
                  </a:lnTo>
                  <a:lnTo>
                    <a:pt x="3946209" y="1679970"/>
                  </a:lnTo>
                  <a:lnTo>
                    <a:pt x="3948749" y="1682511"/>
                  </a:lnTo>
                  <a:lnTo>
                    <a:pt x="3951924" y="1685368"/>
                  </a:lnTo>
                  <a:lnTo>
                    <a:pt x="3955416" y="1687591"/>
                  </a:lnTo>
                  <a:lnTo>
                    <a:pt x="3959226" y="1690131"/>
                  </a:lnTo>
                  <a:lnTo>
                    <a:pt x="3962084" y="1693307"/>
                  </a:lnTo>
                  <a:lnTo>
                    <a:pt x="3964306" y="1696482"/>
                  </a:lnTo>
                  <a:lnTo>
                    <a:pt x="3966211" y="1699657"/>
                  </a:lnTo>
                  <a:lnTo>
                    <a:pt x="3968116" y="1703150"/>
                  </a:lnTo>
                  <a:lnTo>
                    <a:pt x="3969069" y="1706643"/>
                  </a:lnTo>
                  <a:lnTo>
                    <a:pt x="3969704" y="1710453"/>
                  </a:lnTo>
                  <a:lnTo>
                    <a:pt x="3970021" y="1713946"/>
                  </a:lnTo>
                  <a:lnTo>
                    <a:pt x="3970021" y="1717121"/>
                  </a:lnTo>
                  <a:lnTo>
                    <a:pt x="3969704" y="1720614"/>
                  </a:lnTo>
                  <a:lnTo>
                    <a:pt x="3969069" y="1723789"/>
                  </a:lnTo>
                  <a:lnTo>
                    <a:pt x="3968116" y="1726647"/>
                  </a:lnTo>
                  <a:lnTo>
                    <a:pt x="3966846" y="1729822"/>
                  </a:lnTo>
                  <a:lnTo>
                    <a:pt x="3965576" y="1732045"/>
                  </a:lnTo>
                  <a:lnTo>
                    <a:pt x="3963989" y="1734268"/>
                  </a:lnTo>
                  <a:lnTo>
                    <a:pt x="3962084" y="1736173"/>
                  </a:lnTo>
                  <a:lnTo>
                    <a:pt x="3960179" y="1737443"/>
                  </a:lnTo>
                  <a:lnTo>
                    <a:pt x="3957956" y="1738396"/>
                  </a:lnTo>
                  <a:lnTo>
                    <a:pt x="3955734" y="1738713"/>
                  </a:lnTo>
                  <a:lnTo>
                    <a:pt x="3953511" y="1739031"/>
                  </a:lnTo>
                  <a:lnTo>
                    <a:pt x="3948749" y="1738713"/>
                  </a:lnTo>
                  <a:lnTo>
                    <a:pt x="3944304" y="1738396"/>
                  </a:lnTo>
                  <a:lnTo>
                    <a:pt x="3939859" y="1738078"/>
                  </a:lnTo>
                  <a:lnTo>
                    <a:pt x="3938271" y="1738396"/>
                  </a:lnTo>
                  <a:lnTo>
                    <a:pt x="3936684" y="1739031"/>
                  </a:lnTo>
                  <a:lnTo>
                    <a:pt x="3935414" y="1739983"/>
                  </a:lnTo>
                  <a:lnTo>
                    <a:pt x="3934779" y="1741571"/>
                  </a:lnTo>
                  <a:lnTo>
                    <a:pt x="3934144" y="1743476"/>
                  </a:lnTo>
                  <a:lnTo>
                    <a:pt x="3933826" y="1746651"/>
                  </a:lnTo>
                  <a:lnTo>
                    <a:pt x="3934144" y="1749192"/>
                  </a:lnTo>
                  <a:lnTo>
                    <a:pt x="3935096" y="1751732"/>
                  </a:lnTo>
                  <a:lnTo>
                    <a:pt x="3936684" y="1754272"/>
                  </a:lnTo>
                  <a:lnTo>
                    <a:pt x="3938589" y="1756177"/>
                  </a:lnTo>
                  <a:lnTo>
                    <a:pt x="3940811" y="1757765"/>
                  </a:lnTo>
                  <a:lnTo>
                    <a:pt x="3943351" y="1759353"/>
                  </a:lnTo>
                  <a:lnTo>
                    <a:pt x="3949066" y="1762845"/>
                  </a:lnTo>
                  <a:lnTo>
                    <a:pt x="3955099" y="1766021"/>
                  </a:lnTo>
                  <a:lnTo>
                    <a:pt x="3957639" y="1767926"/>
                  </a:lnTo>
                  <a:lnTo>
                    <a:pt x="3960496" y="1770466"/>
                  </a:lnTo>
                  <a:lnTo>
                    <a:pt x="3962719" y="1773006"/>
                  </a:lnTo>
                  <a:lnTo>
                    <a:pt x="3964624" y="1775547"/>
                  </a:lnTo>
                  <a:lnTo>
                    <a:pt x="3966211" y="1779357"/>
                  </a:lnTo>
                  <a:lnTo>
                    <a:pt x="3966846" y="1782850"/>
                  </a:lnTo>
                  <a:lnTo>
                    <a:pt x="3968434" y="1791423"/>
                  </a:lnTo>
                  <a:lnTo>
                    <a:pt x="3969386" y="1800949"/>
                  </a:lnTo>
                  <a:lnTo>
                    <a:pt x="3970021" y="1810475"/>
                  </a:lnTo>
                  <a:lnTo>
                    <a:pt x="3970656" y="1820318"/>
                  </a:lnTo>
                  <a:lnTo>
                    <a:pt x="3970974" y="1829844"/>
                  </a:lnTo>
                  <a:lnTo>
                    <a:pt x="3970974" y="1838417"/>
                  </a:lnTo>
                  <a:lnTo>
                    <a:pt x="3970974" y="1846356"/>
                  </a:lnTo>
                  <a:lnTo>
                    <a:pt x="3970656" y="1853024"/>
                  </a:lnTo>
                  <a:lnTo>
                    <a:pt x="3970339" y="1855881"/>
                  </a:lnTo>
                  <a:lnTo>
                    <a:pt x="3970974" y="1859692"/>
                  </a:lnTo>
                  <a:lnTo>
                    <a:pt x="3971609" y="1863185"/>
                  </a:lnTo>
                  <a:lnTo>
                    <a:pt x="3972879" y="1867630"/>
                  </a:lnTo>
                  <a:lnTo>
                    <a:pt x="3976689" y="1877156"/>
                  </a:lnTo>
                  <a:lnTo>
                    <a:pt x="3981134" y="1887952"/>
                  </a:lnTo>
                  <a:lnTo>
                    <a:pt x="3991929" y="1912084"/>
                  </a:lnTo>
                  <a:lnTo>
                    <a:pt x="3997326" y="1924785"/>
                  </a:lnTo>
                  <a:lnTo>
                    <a:pt x="4002406" y="1938121"/>
                  </a:lnTo>
                  <a:lnTo>
                    <a:pt x="4010344" y="1962571"/>
                  </a:lnTo>
                  <a:lnTo>
                    <a:pt x="4014154" y="1973367"/>
                  </a:lnTo>
                  <a:lnTo>
                    <a:pt x="4017011" y="1983846"/>
                  </a:lnTo>
                  <a:lnTo>
                    <a:pt x="4019869" y="1993689"/>
                  </a:lnTo>
                  <a:lnTo>
                    <a:pt x="4020821" y="1998769"/>
                  </a:lnTo>
                  <a:lnTo>
                    <a:pt x="4021456" y="2003532"/>
                  </a:lnTo>
                  <a:lnTo>
                    <a:pt x="4022091" y="2008295"/>
                  </a:lnTo>
                  <a:lnTo>
                    <a:pt x="4022409" y="2013058"/>
                  </a:lnTo>
                  <a:lnTo>
                    <a:pt x="4022409" y="2018139"/>
                  </a:lnTo>
                  <a:lnTo>
                    <a:pt x="4022091" y="2023219"/>
                  </a:lnTo>
                  <a:lnTo>
                    <a:pt x="4022091" y="2027982"/>
                  </a:lnTo>
                  <a:lnTo>
                    <a:pt x="4022726" y="2032745"/>
                  </a:lnTo>
                  <a:lnTo>
                    <a:pt x="4023996" y="2036873"/>
                  </a:lnTo>
                  <a:lnTo>
                    <a:pt x="4025266" y="2041001"/>
                  </a:lnTo>
                  <a:lnTo>
                    <a:pt x="4027171" y="2044811"/>
                  </a:lnTo>
                  <a:lnTo>
                    <a:pt x="4029711" y="2048939"/>
                  </a:lnTo>
                  <a:lnTo>
                    <a:pt x="4034474" y="2056242"/>
                  </a:lnTo>
                  <a:lnTo>
                    <a:pt x="4039871" y="2064498"/>
                  </a:lnTo>
                  <a:lnTo>
                    <a:pt x="4042094" y="2068943"/>
                  </a:lnTo>
                  <a:lnTo>
                    <a:pt x="4044316" y="2073071"/>
                  </a:lnTo>
                  <a:lnTo>
                    <a:pt x="4046539" y="2078152"/>
                  </a:lnTo>
                  <a:lnTo>
                    <a:pt x="4048444" y="2083550"/>
                  </a:lnTo>
                  <a:lnTo>
                    <a:pt x="4049714" y="2088948"/>
                  </a:lnTo>
                  <a:lnTo>
                    <a:pt x="4050666" y="2094981"/>
                  </a:lnTo>
                  <a:lnTo>
                    <a:pt x="4051301" y="2101331"/>
                  </a:lnTo>
                  <a:lnTo>
                    <a:pt x="4052254" y="2107682"/>
                  </a:lnTo>
                  <a:lnTo>
                    <a:pt x="4053524" y="2114350"/>
                  </a:lnTo>
                  <a:lnTo>
                    <a:pt x="4055429" y="2121018"/>
                  </a:lnTo>
                  <a:lnTo>
                    <a:pt x="4058921" y="2134354"/>
                  </a:lnTo>
                  <a:lnTo>
                    <a:pt x="4063366" y="2147373"/>
                  </a:lnTo>
                  <a:lnTo>
                    <a:pt x="4070669" y="2171505"/>
                  </a:lnTo>
                  <a:lnTo>
                    <a:pt x="4073844" y="2181666"/>
                  </a:lnTo>
                  <a:lnTo>
                    <a:pt x="4074796" y="2185794"/>
                  </a:lnTo>
                  <a:lnTo>
                    <a:pt x="4075431" y="2189922"/>
                  </a:lnTo>
                  <a:lnTo>
                    <a:pt x="4076384" y="2194050"/>
                  </a:lnTo>
                  <a:lnTo>
                    <a:pt x="4077654" y="2198813"/>
                  </a:lnTo>
                  <a:lnTo>
                    <a:pt x="4081146" y="2208974"/>
                  </a:lnTo>
                  <a:lnTo>
                    <a:pt x="4084956" y="2219770"/>
                  </a:lnTo>
                  <a:lnTo>
                    <a:pt x="4089401" y="2230883"/>
                  </a:lnTo>
                  <a:lnTo>
                    <a:pt x="4097339" y="2249300"/>
                  </a:lnTo>
                  <a:lnTo>
                    <a:pt x="4100514" y="2256920"/>
                  </a:lnTo>
                  <a:lnTo>
                    <a:pt x="4109721" y="2249935"/>
                  </a:lnTo>
                  <a:lnTo>
                    <a:pt x="4130994" y="2233741"/>
                  </a:lnTo>
                  <a:lnTo>
                    <a:pt x="4144011" y="2223898"/>
                  </a:lnTo>
                  <a:lnTo>
                    <a:pt x="4156076" y="2214054"/>
                  </a:lnTo>
                  <a:lnTo>
                    <a:pt x="4167189" y="2204846"/>
                  </a:lnTo>
                  <a:lnTo>
                    <a:pt x="4175761" y="2196908"/>
                  </a:lnTo>
                  <a:lnTo>
                    <a:pt x="4182111" y="2189604"/>
                  </a:lnTo>
                  <a:lnTo>
                    <a:pt x="4190049" y="2179761"/>
                  </a:lnTo>
                  <a:lnTo>
                    <a:pt x="4198939" y="2168330"/>
                  </a:lnTo>
                  <a:lnTo>
                    <a:pt x="4207829" y="2155946"/>
                  </a:lnTo>
                  <a:lnTo>
                    <a:pt x="4226561" y="2129909"/>
                  </a:lnTo>
                  <a:lnTo>
                    <a:pt x="4243706" y="2106412"/>
                  </a:lnTo>
                  <a:lnTo>
                    <a:pt x="4240531" y="2125463"/>
                  </a:lnTo>
                  <a:lnTo>
                    <a:pt x="4237356" y="2146738"/>
                  </a:lnTo>
                  <a:lnTo>
                    <a:pt x="4234499" y="2168965"/>
                  </a:lnTo>
                  <a:lnTo>
                    <a:pt x="4233229" y="2181031"/>
                  </a:lnTo>
                  <a:lnTo>
                    <a:pt x="4232594" y="2192780"/>
                  </a:lnTo>
                  <a:lnTo>
                    <a:pt x="4231959" y="2204846"/>
                  </a:lnTo>
                  <a:lnTo>
                    <a:pt x="4231641" y="2216912"/>
                  </a:lnTo>
                  <a:lnTo>
                    <a:pt x="4231641" y="2228978"/>
                  </a:lnTo>
                  <a:lnTo>
                    <a:pt x="4231959" y="2241044"/>
                  </a:lnTo>
                  <a:lnTo>
                    <a:pt x="4232594" y="2252793"/>
                  </a:lnTo>
                  <a:lnTo>
                    <a:pt x="4233546" y="2264224"/>
                  </a:lnTo>
                  <a:lnTo>
                    <a:pt x="4235134" y="2275972"/>
                  </a:lnTo>
                  <a:lnTo>
                    <a:pt x="4237674" y="2286768"/>
                  </a:lnTo>
                  <a:lnTo>
                    <a:pt x="4239579" y="2295659"/>
                  </a:lnTo>
                  <a:lnTo>
                    <a:pt x="4241801" y="2305502"/>
                  </a:lnTo>
                  <a:lnTo>
                    <a:pt x="4247834" y="2326777"/>
                  </a:lnTo>
                  <a:lnTo>
                    <a:pt x="4255136" y="2349639"/>
                  </a:lnTo>
                  <a:lnTo>
                    <a:pt x="4263391" y="2374089"/>
                  </a:lnTo>
                  <a:lnTo>
                    <a:pt x="4272281" y="2399808"/>
                  </a:lnTo>
                  <a:lnTo>
                    <a:pt x="4281806" y="2426163"/>
                  </a:lnTo>
                  <a:lnTo>
                    <a:pt x="4291649" y="2452518"/>
                  </a:lnTo>
                  <a:lnTo>
                    <a:pt x="4301809" y="2478556"/>
                  </a:lnTo>
                  <a:lnTo>
                    <a:pt x="4311969" y="2503640"/>
                  </a:lnTo>
                  <a:lnTo>
                    <a:pt x="4322129" y="2527455"/>
                  </a:lnTo>
                  <a:lnTo>
                    <a:pt x="4331971" y="2549047"/>
                  </a:lnTo>
                  <a:lnTo>
                    <a:pt x="4341179" y="2568416"/>
                  </a:lnTo>
                  <a:lnTo>
                    <a:pt x="4349434" y="2585245"/>
                  </a:lnTo>
                  <a:lnTo>
                    <a:pt x="4356419" y="2598899"/>
                  </a:lnTo>
                  <a:lnTo>
                    <a:pt x="4359911" y="2604297"/>
                  </a:lnTo>
                  <a:lnTo>
                    <a:pt x="4362769" y="2608425"/>
                  </a:lnTo>
                  <a:lnTo>
                    <a:pt x="4365309" y="2611600"/>
                  </a:lnTo>
                  <a:lnTo>
                    <a:pt x="4367849" y="2613823"/>
                  </a:lnTo>
                  <a:lnTo>
                    <a:pt x="4368801" y="2614776"/>
                  </a:lnTo>
                  <a:lnTo>
                    <a:pt x="4369754" y="2615093"/>
                  </a:lnTo>
                  <a:lnTo>
                    <a:pt x="4371976" y="2615411"/>
                  </a:lnTo>
                  <a:lnTo>
                    <a:pt x="4374834" y="2615093"/>
                  </a:lnTo>
                  <a:lnTo>
                    <a:pt x="4377374" y="2614140"/>
                  </a:lnTo>
                  <a:lnTo>
                    <a:pt x="4380231" y="2612235"/>
                  </a:lnTo>
                  <a:lnTo>
                    <a:pt x="4383724" y="2610330"/>
                  </a:lnTo>
                  <a:lnTo>
                    <a:pt x="4386899" y="2607472"/>
                  </a:lnTo>
                  <a:lnTo>
                    <a:pt x="4390074" y="2604297"/>
                  </a:lnTo>
                  <a:lnTo>
                    <a:pt x="4393566" y="2600487"/>
                  </a:lnTo>
                  <a:lnTo>
                    <a:pt x="4397059" y="2596359"/>
                  </a:lnTo>
                  <a:lnTo>
                    <a:pt x="4404679" y="2587151"/>
                  </a:lnTo>
                  <a:lnTo>
                    <a:pt x="4412299" y="2576037"/>
                  </a:lnTo>
                  <a:lnTo>
                    <a:pt x="4420236" y="2564606"/>
                  </a:lnTo>
                  <a:lnTo>
                    <a:pt x="4428174" y="2552540"/>
                  </a:lnTo>
                  <a:lnTo>
                    <a:pt x="4435794" y="2540156"/>
                  </a:lnTo>
                  <a:lnTo>
                    <a:pt x="4450081" y="2516024"/>
                  </a:lnTo>
                  <a:lnTo>
                    <a:pt x="4463099" y="2495385"/>
                  </a:lnTo>
                  <a:lnTo>
                    <a:pt x="4468179" y="2487129"/>
                  </a:lnTo>
                  <a:lnTo>
                    <a:pt x="4472624" y="2480143"/>
                  </a:lnTo>
                  <a:lnTo>
                    <a:pt x="4483736" y="2465537"/>
                  </a:lnTo>
                  <a:lnTo>
                    <a:pt x="4499929" y="2444580"/>
                  </a:lnTo>
                  <a:lnTo>
                    <a:pt x="4538346" y="2395681"/>
                  </a:lnTo>
                  <a:lnTo>
                    <a:pt x="4587876" y="2333445"/>
                  </a:lnTo>
                  <a:lnTo>
                    <a:pt x="4587241" y="2352497"/>
                  </a:lnTo>
                  <a:lnTo>
                    <a:pt x="4586289" y="2372819"/>
                  </a:lnTo>
                  <a:lnTo>
                    <a:pt x="4584701" y="2397586"/>
                  </a:lnTo>
                  <a:lnTo>
                    <a:pt x="4583749" y="2410922"/>
                  </a:lnTo>
                  <a:lnTo>
                    <a:pt x="4582479" y="2424893"/>
                  </a:lnTo>
                  <a:lnTo>
                    <a:pt x="4580574" y="2438547"/>
                  </a:lnTo>
                  <a:lnTo>
                    <a:pt x="4578669" y="2452518"/>
                  </a:lnTo>
                  <a:lnTo>
                    <a:pt x="4576446" y="2465854"/>
                  </a:lnTo>
                  <a:lnTo>
                    <a:pt x="4574224" y="2478238"/>
                  </a:lnTo>
                  <a:lnTo>
                    <a:pt x="4571049" y="2489987"/>
                  </a:lnTo>
                  <a:lnTo>
                    <a:pt x="4567874" y="2500465"/>
                  </a:lnTo>
                  <a:lnTo>
                    <a:pt x="4563746" y="2511261"/>
                  </a:lnTo>
                  <a:lnTo>
                    <a:pt x="4558666" y="2523327"/>
                  </a:lnTo>
                  <a:lnTo>
                    <a:pt x="4552316" y="2537298"/>
                  </a:lnTo>
                  <a:lnTo>
                    <a:pt x="4545331" y="2552540"/>
                  </a:lnTo>
                  <a:lnTo>
                    <a:pt x="4529774" y="2584293"/>
                  </a:lnTo>
                  <a:lnTo>
                    <a:pt x="4513581" y="2617633"/>
                  </a:lnTo>
                  <a:lnTo>
                    <a:pt x="4483419" y="2677329"/>
                  </a:lnTo>
                  <a:lnTo>
                    <a:pt x="4473259" y="2698921"/>
                  </a:lnTo>
                  <a:lnTo>
                    <a:pt x="4469449" y="2706859"/>
                  </a:lnTo>
                  <a:lnTo>
                    <a:pt x="4467544" y="2712257"/>
                  </a:lnTo>
                  <a:lnTo>
                    <a:pt x="4466591" y="2714162"/>
                  </a:lnTo>
                  <a:lnTo>
                    <a:pt x="4465321" y="2715750"/>
                  </a:lnTo>
                  <a:lnTo>
                    <a:pt x="4463416" y="2717337"/>
                  </a:lnTo>
                  <a:lnTo>
                    <a:pt x="4460559" y="2718607"/>
                  </a:lnTo>
                  <a:lnTo>
                    <a:pt x="4457701" y="2719560"/>
                  </a:lnTo>
                  <a:lnTo>
                    <a:pt x="4454209" y="2720513"/>
                  </a:lnTo>
                  <a:lnTo>
                    <a:pt x="4450081" y="2721148"/>
                  </a:lnTo>
                  <a:lnTo>
                    <a:pt x="4446271" y="2721465"/>
                  </a:lnTo>
                  <a:lnTo>
                    <a:pt x="4437064" y="2721783"/>
                  </a:lnTo>
                  <a:lnTo>
                    <a:pt x="4426904" y="2721783"/>
                  </a:lnTo>
                  <a:lnTo>
                    <a:pt x="4416109" y="2721148"/>
                  </a:lnTo>
                  <a:lnTo>
                    <a:pt x="4404996" y="2720513"/>
                  </a:lnTo>
                  <a:lnTo>
                    <a:pt x="4394201" y="2719243"/>
                  </a:lnTo>
                  <a:lnTo>
                    <a:pt x="4384041" y="2718290"/>
                  </a:lnTo>
                  <a:lnTo>
                    <a:pt x="4365309" y="2715115"/>
                  </a:lnTo>
                  <a:lnTo>
                    <a:pt x="4352609" y="2713209"/>
                  </a:lnTo>
                  <a:lnTo>
                    <a:pt x="4347529" y="2712257"/>
                  </a:lnTo>
                  <a:lnTo>
                    <a:pt x="4338639" y="2722735"/>
                  </a:lnTo>
                  <a:lnTo>
                    <a:pt x="4328796" y="2734484"/>
                  </a:lnTo>
                  <a:lnTo>
                    <a:pt x="4316414" y="2748455"/>
                  </a:lnTo>
                  <a:lnTo>
                    <a:pt x="4302126" y="2764014"/>
                  </a:lnTo>
                  <a:lnTo>
                    <a:pt x="4294189" y="2771952"/>
                  </a:lnTo>
                  <a:lnTo>
                    <a:pt x="4286251" y="2779891"/>
                  </a:lnTo>
                  <a:lnTo>
                    <a:pt x="4277996" y="2787511"/>
                  </a:lnTo>
                  <a:lnTo>
                    <a:pt x="4270059" y="2794497"/>
                  </a:lnTo>
                  <a:lnTo>
                    <a:pt x="4262121" y="2801165"/>
                  </a:lnTo>
                  <a:lnTo>
                    <a:pt x="4254184" y="2807516"/>
                  </a:lnTo>
                  <a:lnTo>
                    <a:pt x="4237356" y="2818947"/>
                  </a:lnTo>
                  <a:lnTo>
                    <a:pt x="4218941" y="2831648"/>
                  </a:lnTo>
                  <a:lnTo>
                    <a:pt x="4199256" y="2844031"/>
                  </a:lnTo>
                  <a:lnTo>
                    <a:pt x="4180206" y="2856415"/>
                  </a:lnTo>
                  <a:lnTo>
                    <a:pt x="4145599" y="2877689"/>
                  </a:lnTo>
                  <a:lnTo>
                    <a:pt x="4132264" y="2886263"/>
                  </a:lnTo>
                  <a:lnTo>
                    <a:pt x="4122104" y="2892613"/>
                  </a:lnTo>
                  <a:lnTo>
                    <a:pt x="4112896" y="2898329"/>
                  </a:lnTo>
                  <a:lnTo>
                    <a:pt x="4100514" y="2905950"/>
                  </a:lnTo>
                  <a:lnTo>
                    <a:pt x="4085591" y="2914205"/>
                  </a:lnTo>
                  <a:lnTo>
                    <a:pt x="4069716" y="2922461"/>
                  </a:lnTo>
                  <a:lnTo>
                    <a:pt x="4061461" y="2926589"/>
                  </a:lnTo>
                  <a:lnTo>
                    <a:pt x="4053206" y="2930082"/>
                  </a:lnTo>
                  <a:lnTo>
                    <a:pt x="4045586" y="2933892"/>
                  </a:lnTo>
                  <a:lnTo>
                    <a:pt x="4037966" y="2936750"/>
                  </a:lnTo>
                  <a:lnTo>
                    <a:pt x="4030664" y="2938972"/>
                  </a:lnTo>
                  <a:lnTo>
                    <a:pt x="4023679" y="2940878"/>
                  </a:lnTo>
                  <a:lnTo>
                    <a:pt x="4017646" y="2942148"/>
                  </a:lnTo>
                  <a:lnTo>
                    <a:pt x="4012249" y="2942783"/>
                  </a:lnTo>
                  <a:lnTo>
                    <a:pt x="4009391" y="2942148"/>
                  </a:lnTo>
                  <a:lnTo>
                    <a:pt x="4006534" y="2941830"/>
                  </a:lnTo>
                  <a:lnTo>
                    <a:pt x="4003359" y="2940878"/>
                  </a:lnTo>
                  <a:lnTo>
                    <a:pt x="3999549" y="2939925"/>
                  </a:lnTo>
                  <a:lnTo>
                    <a:pt x="3991294" y="2936750"/>
                  </a:lnTo>
                  <a:lnTo>
                    <a:pt x="3982086" y="2932304"/>
                  </a:lnTo>
                  <a:lnTo>
                    <a:pt x="3972244" y="2926906"/>
                  </a:lnTo>
                  <a:lnTo>
                    <a:pt x="3961449" y="2920556"/>
                  </a:lnTo>
                  <a:lnTo>
                    <a:pt x="3949701" y="2913570"/>
                  </a:lnTo>
                  <a:lnTo>
                    <a:pt x="3937954" y="2905632"/>
                  </a:lnTo>
                  <a:lnTo>
                    <a:pt x="3925571" y="2897059"/>
                  </a:lnTo>
                  <a:lnTo>
                    <a:pt x="3912871" y="2887850"/>
                  </a:lnTo>
                  <a:lnTo>
                    <a:pt x="3900171" y="2878642"/>
                  </a:lnTo>
                  <a:lnTo>
                    <a:pt x="3887154" y="2868799"/>
                  </a:lnTo>
                  <a:lnTo>
                    <a:pt x="3874771" y="2858638"/>
                  </a:lnTo>
                  <a:lnTo>
                    <a:pt x="3862071" y="2848159"/>
                  </a:lnTo>
                  <a:lnTo>
                    <a:pt x="3850324" y="2837681"/>
                  </a:lnTo>
                  <a:lnTo>
                    <a:pt x="3838893" y="2827520"/>
                  </a:lnTo>
                  <a:lnTo>
                    <a:pt x="3832861" y="2822122"/>
                  </a:lnTo>
                  <a:lnTo>
                    <a:pt x="3826828" y="2815771"/>
                  </a:lnTo>
                  <a:lnTo>
                    <a:pt x="3820796" y="2808786"/>
                  </a:lnTo>
                  <a:lnTo>
                    <a:pt x="3814128" y="2801165"/>
                  </a:lnTo>
                  <a:lnTo>
                    <a:pt x="3807461" y="2793227"/>
                  </a:lnTo>
                  <a:lnTo>
                    <a:pt x="3800793" y="2784653"/>
                  </a:lnTo>
                  <a:lnTo>
                    <a:pt x="3786823" y="2765919"/>
                  </a:lnTo>
                  <a:lnTo>
                    <a:pt x="3772536" y="2746232"/>
                  </a:lnTo>
                  <a:lnTo>
                    <a:pt x="3757931" y="2724958"/>
                  </a:lnTo>
                  <a:lnTo>
                    <a:pt x="3743643" y="2703049"/>
                  </a:lnTo>
                  <a:lnTo>
                    <a:pt x="3729038" y="2680822"/>
                  </a:lnTo>
                  <a:lnTo>
                    <a:pt x="3715068" y="2658912"/>
                  </a:lnTo>
                  <a:lnTo>
                    <a:pt x="3701733" y="2637003"/>
                  </a:lnTo>
                  <a:lnTo>
                    <a:pt x="3677286" y="2596676"/>
                  </a:lnTo>
                  <a:lnTo>
                    <a:pt x="3657601" y="2562383"/>
                  </a:lnTo>
                  <a:lnTo>
                    <a:pt x="3643313" y="2537298"/>
                  </a:lnTo>
                  <a:lnTo>
                    <a:pt x="3617278" y="2489987"/>
                  </a:lnTo>
                  <a:lnTo>
                    <a:pt x="3585528" y="2432831"/>
                  </a:lnTo>
                  <a:lnTo>
                    <a:pt x="3570288" y="2403301"/>
                  </a:lnTo>
                  <a:lnTo>
                    <a:pt x="3555683" y="2375676"/>
                  </a:lnTo>
                  <a:lnTo>
                    <a:pt x="3543301" y="2349956"/>
                  </a:lnTo>
                  <a:lnTo>
                    <a:pt x="3537903" y="2338843"/>
                  </a:lnTo>
                  <a:lnTo>
                    <a:pt x="3533141" y="2328682"/>
                  </a:lnTo>
                  <a:lnTo>
                    <a:pt x="3510281" y="2274067"/>
                  </a:lnTo>
                  <a:lnTo>
                    <a:pt x="3495358" y="2238504"/>
                  </a:lnTo>
                  <a:lnTo>
                    <a:pt x="3487738" y="2219770"/>
                  </a:lnTo>
                  <a:lnTo>
                    <a:pt x="3480118" y="2200718"/>
                  </a:lnTo>
                  <a:lnTo>
                    <a:pt x="3472816" y="2181666"/>
                  </a:lnTo>
                  <a:lnTo>
                    <a:pt x="3466466" y="2162614"/>
                  </a:lnTo>
                  <a:lnTo>
                    <a:pt x="3460116" y="2144515"/>
                  </a:lnTo>
                  <a:lnTo>
                    <a:pt x="3454718" y="2127051"/>
                  </a:lnTo>
                  <a:lnTo>
                    <a:pt x="3450591" y="2110857"/>
                  </a:lnTo>
                  <a:lnTo>
                    <a:pt x="3449003" y="2102919"/>
                  </a:lnTo>
                  <a:lnTo>
                    <a:pt x="3447098" y="2095933"/>
                  </a:lnTo>
                  <a:lnTo>
                    <a:pt x="3446146" y="2088948"/>
                  </a:lnTo>
                  <a:lnTo>
                    <a:pt x="3445193" y="2082597"/>
                  </a:lnTo>
                  <a:lnTo>
                    <a:pt x="3444876" y="2076882"/>
                  </a:lnTo>
                  <a:lnTo>
                    <a:pt x="3444876" y="2071484"/>
                  </a:lnTo>
                  <a:lnTo>
                    <a:pt x="3426143" y="2096251"/>
                  </a:lnTo>
                  <a:lnTo>
                    <a:pt x="3406141" y="2122923"/>
                  </a:lnTo>
                  <a:lnTo>
                    <a:pt x="3381376" y="2155311"/>
                  </a:lnTo>
                  <a:lnTo>
                    <a:pt x="3354388" y="2190239"/>
                  </a:lnTo>
                  <a:lnTo>
                    <a:pt x="3326766" y="2225168"/>
                  </a:lnTo>
                  <a:lnTo>
                    <a:pt x="3313113" y="2241362"/>
                  </a:lnTo>
                  <a:lnTo>
                    <a:pt x="3300731" y="2256286"/>
                  </a:lnTo>
                  <a:lnTo>
                    <a:pt x="3288666" y="2269939"/>
                  </a:lnTo>
                  <a:lnTo>
                    <a:pt x="3277871" y="2281688"/>
                  </a:lnTo>
                  <a:lnTo>
                    <a:pt x="3268028" y="2293119"/>
                  </a:lnTo>
                  <a:lnTo>
                    <a:pt x="3257868" y="2304867"/>
                  </a:lnTo>
                  <a:lnTo>
                    <a:pt x="3247391" y="2317886"/>
                  </a:lnTo>
                  <a:lnTo>
                    <a:pt x="3237231" y="2331540"/>
                  </a:lnTo>
                  <a:lnTo>
                    <a:pt x="3227388" y="2345829"/>
                  </a:lnTo>
                  <a:lnTo>
                    <a:pt x="3217228" y="2360117"/>
                  </a:lnTo>
                  <a:lnTo>
                    <a:pt x="3207703" y="2375041"/>
                  </a:lnTo>
                  <a:lnTo>
                    <a:pt x="3197861" y="2390283"/>
                  </a:lnTo>
                  <a:lnTo>
                    <a:pt x="3188653" y="2405524"/>
                  </a:lnTo>
                  <a:lnTo>
                    <a:pt x="3179446" y="2420448"/>
                  </a:lnTo>
                  <a:lnTo>
                    <a:pt x="3162301" y="2450296"/>
                  </a:lnTo>
                  <a:lnTo>
                    <a:pt x="3146426" y="2478238"/>
                  </a:lnTo>
                  <a:lnTo>
                    <a:pt x="3132773" y="2503640"/>
                  </a:lnTo>
                  <a:lnTo>
                    <a:pt x="3126423" y="2515707"/>
                  </a:lnTo>
                  <a:lnTo>
                    <a:pt x="3121026" y="2528725"/>
                  </a:lnTo>
                  <a:lnTo>
                    <a:pt x="3115311" y="2542061"/>
                  </a:lnTo>
                  <a:lnTo>
                    <a:pt x="3109913" y="2556033"/>
                  </a:lnTo>
                  <a:lnTo>
                    <a:pt x="3104833" y="2570321"/>
                  </a:lnTo>
                  <a:lnTo>
                    <a:pt x="3099436" y="2584610"/>
                  </a:lnTo>
                  <a:lnTo>
                    <a:pt x="3089593" y="2614458"/>
                  </a:lnTo>
                  <a:lnTo>
                    <a:pt x="3080068" y="2643988"/>
                  </a:lnTo>
                  <a:lnTo>
                    <a:pt x="3070226" y="2672883"/>
                  </a:lnTo>
                  <a:lnTo>
                    <a:pt x="3065146" y="2687172"/>
                  </a:lnTo>
                  <a:lnTo>
                    <a:pt x="3060383" y="2701143"/>
                  </a:lnTo>
                  <a:lnTo>
                    <a:pt x="3054668" y="2714480"/>
                  </a:lnTo>
                  <a:lnTo>
                    <a:pt x="3049588" y="2727498"/>
                  </a:lnTo>
                  <a:lnTo>
                    <a:pt x="3024506" y="2783383"/>
                  </a:lnTo>
                  <a:lnTo>
                    <a:pt x="3010853" y="2814501"/>
                  </a:lnTo>
                  <a:lnTo>
                    <a:pt x="2996883" y="2845937"/>
                  </a:lnTo>
                  <a:lnTo>
                    <a:pt x="2984183" y="2877372"/>
                  </a:lnTo>
                  <a:lnTo>
                    <a:pt x="2972118" y="2906902"/>
                  </a:lnTo>
                  <a:lnTo>
                    <a:pt x="2961006" y="2934210"/>
                  </a:lnTo>
                  <a:lnTo>
                    <a:pt x="2952433" y="2957389"/>
                  </a:lnTo>
                  <a:lnTo>
                    <a:pt x="2944178" y="2980569"/>
                  </a:lnTo>
                  <a:lnTo>
                    <a:pt x="2934653" y="3005654"/>
                  </a:lnTo>
                  <a:lnTo>
                    <a:pt x="2924493" y="3031691"/>
                  </a:lnTo>
                  <a:lnTo>
                    <a:pt x="2914333" y="3057093"/>
                  </a:lnTo>
                  <a:lnTo>
                    <a:pt x="2904491" y="3080590"/>
                  </a:lnTo>
                  <a:lnTo>
                    <a:pt x="2895601" y="3101547"/>
                  </a:lnTo>
                  <a:lnTo>
                    <a:pt x="2887981" y="3117741"/>
                  </a:lnTo>
                  <a:lnTo>
                    <a:pt x="2885123" y="3123457"/>
                  </a:lnTo>
                  <a:lnTo>
                    <a:pt x="2882266" y="3127902"/>
                  </a:lnTo>
                  <a:lnTo>
                    <a:pt x="2881313" y="3129807"/>
                  </a:lnTo>
                  <a:lnTo>
                    <a:pt x="2880361" y="3132983"/>
                  </a:lnTo>
                  <a:lnTo>
                    <a:pt x="2879726" y="3137111"/>
                  </a:lnTo>
                  <a:lnTo>
                    <a:pt x="2879091" y="3141556"/>
                  </a:lnTo>
                  <a:lnTo>
                    <a:pt x="2878138" y="3153304"/>
                  </a:lnTo>
                  <a:lnTo>
                    <a:pt x="2877186" y="3167593"/>
                  </a:lnTo>
                  <a:lnTo>
                    <a:pt x="2876868" y="3184422"/>
                  </a:lnTo>
                  <a:lnTo>
                    <a:pt x="2876551" y="3203474"/>
                  </a:lnTo>
                  <a:lnTo>
                    <a:pt x="2876233" y="3246023"/>
                  </a:lnTo>
                  <a:lnTo>
                    <a:pt x="2875598" y="3293652"/>
                  </a:lnTo>
                  <a:lnTo>
                    <a:pt x="2874963" y="3343187"/>
                  </a:lnTo>
                  <a:lnTo>
                    <a:pt x="2874328" y="3367954"/>
                  </a:lnTo>
                  <a:lnTo>
                    <a:pt x="2873693" y="3392086"/>
                  </a:lnTo>
                  <a:lnTo>
                    <a:pt x="2872423" y="3415583"/>
                  </a:lnTo>
                  <a:lnTo>
                    <a:pt x="2870836" y="3438445"/>
                  </a:lnTo>
                  <a:lnTo>
                    <a:pt x="2862898" y="3529576"/>
                  </a:lnTo>
                  <a:lnTo>
                    <a:pt x="2859088" y="3576571"/>
                  </a:lnTo>
                  <a:lnTo>
                    <a:pt x="2855278" y="3622930"/>
                  </a:lnTo>
                  <a:lnTo>
                    <a:pt x="2852103" y="3668019"/>
                  </a:lnTo>
                  <a:lnTo>
                    <a:pt x="2849563" y="3710885"/>
                  </a:lnTo>
                  <a:lnTo>
                    <a:pt x="2848611" y="3730890"/>
                  </a:lnTo>
                  <a:lnTo>
                    <a:pt x="2847976" y="3750259"/>
                  </a:lnTo>
                  <a:lnTo>
                    <a:pt x="2847658" y="3768358"/>
                  </a:lnTo>
                  <a:lnTo>
                    <a:pt x="2847341" y="3785505"/>
                  </a:lnTo>
                  <a:lnTo>
                    <a:pt x="2847023" y="3804556"/>
                  </a:lnTo>
                  <a:lnTo>
                    <a:pt x="2846071" y="3829006"/>
                  </a:lnTo>
                  <a:lnTo>
                    <a:pt x="2844801" y="3857901"/>
                  </a:lnTo>
                  <a:lnTo>
                    <a:pt x="2842896" y="3890289"/>
                  </a:lnTo>
                  <a:lnTo>
                    <a:pt x="2838133" y="3963003"/>
                  </a:lnTo>
                  <a:lnTo>
                    <a:pt x="2832736" y="4039845"/>
                  </a:lnTo>
                  <a:lnTo>
                    <a:pt x="2827021" y="4115100"/>
                  </a:lnTo>
                  <a:lnTo>
                    <a:pt x="2821306" y="4181146"/>
                  </a:lnTo>
                  <a:lnTo>
                    <a:pt x="2817178" y="4231950"/>
                  </a:lnTo>
                  <a:lnTo>
                    <a:pt x="2814003" y="4260845"/>
                  </a:lnTo>
                  <a:lnTo>
                    <a:pt x="2812733" y="4268466"/>
                  </a:lnTo>
                  <a:lnTo>
                    <a:pt x="2811463" y="4276087"/>
                  </a:lnTo>
                  <a:lnTo>
                    <a:pt x="2809558" y="4283072"/>
                  </a:lnTo>
                  <a:lnTo>
                    <a:pt x="2807336" y="4289740"/>
                  </a:lnTo>
                  <a:lnTo>
                    <a:pt x="2804796" y="4295773"/>
                  </a:lnTo>
                  <a:lnTo>
                    <a:pt x="2802256" y="4301489"/>
                  </a:lnTo>
                  <a:lnTo>
                    <a:pt x="2799716" y="4306887"/>
                  </a:lnTo>
                  <a:lnTo>
                    <a:pt x="2797176" y="4311015"/>
                  </a:lnTo>
                  <a:lnTo>
                    <a:pt x="2794636" y="4314508"/>
                  </a:lnTo>
                  <a:lnTo>
                    <a:pt x="2792413" y="4317048"/>
                  </a:lnTo>
                  <a:lnTo>
                    <a:pt x="2790191" y="4318636"/>
                  </a:lnTo>
                  <a:lnTo>
                    <a:pt x="2788921" y="4319271"/>
                  </a:lnTo>
                  <a:lnTo>
                    <a:pt x="2787968" y="4319588"/>
                  </a:lnTo>
                  <a:lnTo>
                    <a:pt x="2787016" y="4319588"/>
                  </a:lnTo>
                  <a:lnTo>
                    <a:pt x="2786381" y="4319271"/>
                  </a:lnTo>
                  <a:lnTo>
                    <a:pt x="2785746" y="4318636"/>
                  </a:lnTo>
                  <a:lnTo>
                    <a:pt x="2785111" y="4317683"/>
                  </a:lnTo>
                  <a:lnTo>
                    <a:pt x="2784793" y="4316413"/>
                  </a:lnTo>
                  <a:lnTo>
                    <a:pt x="2784476" y="4315143"/>
                  </a:lnTo>
                  <a:lnTo>
                    <a:pt x="2784158" y="4311015"/>
                  </a:lnTo>
                  <a:lnTo>
                    <a:pt x="2784793" y="4271959"/>
                  </a:lnTo>
                  <a:lnTo>
                    <a:pt x="2785746" y="4208135"/>
                  </a:lnTo>
                  <a:lnTo>
                    <a:pt x="2786063" y="4173842"/>
                  </a:lnTo>
                  <a:lnTo>
                    <a:pt x="2786063" y="4142725"/>
                  </a:lnTo>
                  <a:lnTo>
                    <a:pt x="2785746" y="4128753"/>
                  </a:lnTo>
                  <a:lnTo>
                    <a:pt x="2785428" y="4116687"/>
                  </a:lnTo>
                  <a:lnTo>
                    <a:pt x="2784793" y="4106844"/>
                  </a:lnTo>
                  <a:lnTo>
                    <a:pt x="2784158" y="4099223"/>
                  </a:lnTo>
                  <a:lnTo>
                    <a:pt x="2779078" y="4068423"/>
                  </a:lnTo>
                  <a:lnTo>
                    <a:pt x="2773363" y="4030319"/>
                  </a:lnTo>
                  <a:lnTo>
                    <a:pt x="2770506" y="4009045"/>
                  </a:lnTo>
                  <a:lnTo>
                    <a:pt x="2767966" y="3987453"/>
                  </a:lnTo>
                  <a:lnTo>
                    <a:pt x="2765743" y="3965226"/>
                  </a:lnTo>
                  <a:lnTo>
                    <a:pt x="2764156" y="3943951"/>
                  </a:lnTo>
                  <a:lnTo>
                    <a:pt x="2761298" y="3899180"/>
                  </a:lnTo>
                  <a:lnTo>
                    <a:pt x="2760028" y="3876000"/>
                  </a:lnTo>
                  <a:lnTo>
                    <a:pt x="2758123" y="3853456"/>
                  </a:lnTo>
                  <a:lnTo>
                    <a:pt x="2756853" y="3842977"/>
                  </a:lnTo>
                  <a:lnTo>
                    <a:pt x="2755266" y="3832499"/>
                  </a:lnTo>
                  <a:lnTo>
                    <a:pt x="2753361" y="3822655"/>
                  </a:lnTo>
                  <a:lnTo>
                    <a:pt x="2751456" y="3813447"/>
                  </a:lnTo>
                  <a:lnTo>
                    <a:pt x="2749233" y="3804874"/>
                  </a:lnTo>
                  <a:lnTo>
                    <a:pt x="2747011" y="3796936"/>
                  </a:lnTo>
                  <a:lnTo>
                    <a:pt x="2743836" y="3789632"/>
                  </a:lnTo>
                  <a:lnTo>
                    <a:pt x="2742248" y="3786775"/>
                  </a:lnTo>
                  <a:lnTo>
                    <a:pt x="2740661" y="3783599"/>
                  </a:lnTo>
                  <a:lnTo>
                    <a:pt x="2733993" y="3772168"/>
                  </a:lnTo>
                  <a:lnTo>
                    <a:pt x="2727643" y="3760420"/>
                  </a:lnTo>
                  <a:lnTo>
                    <a:pt x="2722246" y="3748671"/>
                  </a:lnTo>
                  <a:lnTo>
                    <a:pt x="2717166" y="3736923"/>
                  </a:lnTo>
                  <a:lnTo>
                    <a:pt x="2713038" y="3726127"/>
                  </a:lnTo>
                  <a:lnTo>
                    <a:pt x="2711451" y="3720411"/>
                  </a:lnTo>
                  <a:lnTo>
                    <a:pt x="2709863" y="3715331"/>
                  </a:lnTo>
                  <a:lnTo>
                    <a:pt x="2708593" y="3710250"/>
                  </a:lnTo>
                  <a:lnTo>
                    <a:pt x="2707958" y="3705487"/>
                  </a:lnTo>
                  <a:lnTo>
                    <a:pt x="2707323" y="3701042"/>
                  </a:lnTo>
                  <a:lnTo>
                    <a:pt x="2707323" y="3696596"/>
                  </a:lnTo>
                  <a:lnTo>
                    <a:pt x="2706688" y="3692469"/>
                  </a:lnTo>
                  <a:lnTo>
                    <a:pt x="2705736" y="3686753"/>
                  </a:lnTo>
                  <a:lnTo>
                    <a:pt x="2703831" y="3680720"/>
                  </a:lnTo>
                  <a:lnTo>
                    <a:pt x="2700973" y="3674052"/>
                  </a:lnTo>
                  <a:lnTo>
                    <a:pt x="2697798" y="3666749"/>
                  </a:lnTo>
                  <a:lnTo>
                    <a:pt x="2694623" y="3659128"/>
                  </a:lnTo>
                  <a:lnTo>
                    <a:pt x="2690496" y="3651507"/>
                  </a:lnTo>
                  <a:lnTo>
                    <a:pt x="2686368" y="3643887"/>
                  </a:lnTo>
                  <a:lnTo>
                    <a:pt x="2681923" y="3636266"/>
                  </a:lnTo>
                  <a:lnTo>
                    <a:pt x="2677478" y="3628963"/>
                  </a:lnTo>
                  <a:lnTo>
                    <a:pt x="2673033" y="3621977"/>
                  </a:lnTo>
                  <a:lnTo>
                    <a:pt x="2668588" y="3615627"/>
                  </a:lnTo>
                  <a:lnTo>
                    <a:pt x="2664461" y="3609911"/>
                  </a:lnTo>
                  <a:lnTo>
                    <a:pt x="2660651" y="3605148"/>
                  </a:lnTo>
                  <a:lnTo>
                    <a:pt x="2656841" y="3601020"/>
                  </a:lnTo>
                  <a:lnTo>
                    <a:pt x="2653983" y="3598480"/>
                  </a:lnTo>
                  <a:lnTo>
                    <a:pt x="2651126" y="3596257"/>
                  </a:lnTo>
                  <a:lnTo>
                    <a:pt x="2647951" y="3594670"/>
                  </a:lnTo>
                  <a:lnTo>
                    <a:pt x="2642553" y="3591812"/>
                  </a:lnTo>
                  <a:lnTo>
                    <a:pt x="2631123" y="3587684"/>
                  </a:lnTo>
                  <a:lnTo>
                    <a:pt x="2628901" y="3586731"/>
                  </a:lnTo>
                  <a:lnTo>
                    <a:pt x="2626678" y="3585779"/>
                  </a:lnTo>
                  <a:lnTo>
                    <a:pt x="2624773" y="3584191"/>
                  </a:lnTo>
                  <a:lnTo>
                    <a:pt x="2622868" y="3582604"/>
                  </a:lnTo>
                  <a:lnTo>
                    <a:pt x="2621281" y="3580698"/>
                  </a:lnTo>
                  <a:lnTo>
                    <a:pt x="2620328" y="3578793"/>
                  </a:lnTo>
                  <a:lnTo>
                    <a:pt x="2619376" y="3576253"/>
                  </a:lnTo>
                  <a:lnTo>
                    <a:pt x="2618741" y="3573395"/>
                  </a:lnTo>
                  <a:lnTo>
                    <a:pt x="2617471" y="3557201"/>
                  </a:lnTo>
                  <a:lnTo>
                    <a:pt x="2616201" y="3548310"/>
                  </a:lnTo>
                  <a:lnTo>
                    <a:pt x="2614613" y="3539737"/>
                  </a:lnTo>
                  <a:lnTo>
                    <a:pt x="2668271" y="3471468"/>
                  </a:lnTo>
                  <a:lnTo>
                    <a:pt x="2695576" y="3437493"/>
                  </a:lnTo>
                  <a:lnTo>
                    <a:pt x="2706053" y="3423839"/>
                  </a:lnTo>
                  <a:lnTo>
                    <a:pt x="2713991" y="3414313"/>
                  </a:lnTo>
                  <a:lnTo>
                    <a:pt x="2722246" y="3405105"/>
                  </a:lnTo>
                  <a:lnTo>
                    <a:pt x="2730501" y="3395579"/>
                  </a:lnTo>
                  <a:lnTo>
                    <a:pt x="2734628" y="3390499"/>
                  </a:lnTo>
                  <a:lnTo>
                    <a:pt x="2738756" y="3385418"/>
                  </a:lnTo>
                  <a:lnTo>
                    <a:pt x="2742566" y="3379703"/>
                  </a:lnTo>
                  <a:lnTo>
                    <a:pt x="2746693" y="3373670"/>
                  </a:lnTo>
                  <a:lnTo>
                    <a:pt x="2750186" y="3367319"/>
                  </a:lnTo>
                  <a:lnTo>
                    <a:pt x="2753361" y="3360651"/>
                  </a:lnTo>
                  <a:lnTo>
                    <a:pt x="2756853" y="3353348"/>
                  </a:lnTo>
                  <a:lnTo>
                    <a:pt x="2759711" y="3345409"/>
                  </a:lnTo>
                  <a:lnTo>
                    <a:pt x="2762251" y="3336836"/>
                  </a:lnTo>
                  <a:lnTo>
                    <a:pt x="2764791" y="3327628"/>
                  </a:lnTo>
                  <a:lnTo>
                    <a:pt x="2766378" y="3317784"/>
                  </a:lnTo>
                  <a:lnTo>
                    <a:pt x="2767648" y="3306671"/>
                  </a:lnTo>
                  <a:lnTo>
                    <a:pt x="2768918" y="3292065"/>
                  </a:lnTo>
                  <a:lnTo>
                    <a:pt x="2770506" y="3271108"/>
                  </a:lnTo>
                  <a:lnTo>
                    <a:pt x="2774633" y="3212682"/>
                  </a:lnTo>
                  <a:lnTo>
                    <a:pt x="2779078" y="3136158"/>
                  </a:lnTo>
                  <a:lnTo>
                    <a:pt x="2783523" y="3046932"/>
                  </a:lnTo>
                  <a:lnTo>
                    <a:pt x="2785746" y="2998350"/>
                  </a:lnTo>
                  <a:lnTo>
                    <a:pt x="2787651" y="2948816"/>
                  </a:lnTo>
                  <a:lnTo>
                    <a:pt x="2789556" y="2898329"/>
                  </a:lnTo>
                  <a:lnTo>
                    <a:pt x="2790826" y="2848159"/>
                  </a:lnTo>
                  <a:lnTo>
                    <a:pt x="2792096" y="2797990"/>
                  </a:lnTo>
                  <a:lnTo>
                    <a:pt x="2792731" y="2748773"/>
                  </a:lnTo>
                  <a:lnTo>
                    <a:pt x="2793048" y="2701143"/>
                  </a:lnTo>
                  <a:lnTo>
                    <a:pt x="2792731" y="2656054"/>
                  </a:lnTo>
                  <a:lnTo>
                    <a:pt x="2792096" y="2565559"/>
                  </a:lnTo>
                  <a:lnTo>
                    <a:pt x="2792096" y="2472523"/>
                  </a:lnTo>
                  <a:lnTo>
                    <a:pt x="2792413" y="2381709"/>
                  </a:lnTo>
                  <a:lnTo>
                    <a:pt x="2793048" y="2297247"/>
                  </a:lnTo>
                  <a:lnTo>
                    <a:pt x="2794636" y="2165790"/>
                  </a:lnTo>
                  <a:lnTo>
                    <a:pt x="2795271" y="2114032"/>
                  </a:lnTo>
                  <a:lnTo>
                    <a:pt x="2805748" y="2107047"/>
                  </a:lnTo>
                  <a:lnTo>
                    <a:pt x="2817178" y="2099426"/>
                  </a:lnTo>
                  <a:lnTo>
                    <a:pt x="2830196" y="2090535"/>
                  </a:lnTo>
                  <a:lnTo>
                    <a:pt x="2843848" y="2080692"/>
                  </a:lnTo>
                  <a:lnTo>
                    <a:pt x="2850516" y="2075929"/>
                  </a:lnTo>
                  <a:lnTo>
                    <a:pt x="2856548" y="2070849"/>
                  </a:lnTo>
                  <a:lnTo>
                    <a:pt x="2861946" y="2066086"/>
                  </a:lnTo>
                  <a:lnTo>
                    <a:pt x="2866391" y="2061640"/>
                  </a:lnTo>
                  <a:lnTo>
                    <a:pt x="2870518" y="2057830"/>
                  </a:lnTo>
                  <a:lnTo>
                    <a:pt x="2872741" y="2054019"/>
                  </a:lnTo>
                  <a:lnTo>
                    <a:pt x="2874011" y="2051479"/>
                  </a:lnTo>
                  <a:lnTo>
                    <a:pt x="2875598" y="2047351"/>
                  </a:lnTo>
                  <a:lnTo>
                    <a:pt x="2880043" y="2034650"/>
                  </a:lnTo>
                  <a:lnTo>
                    <a:pt x="2886076" y="2016551"/>
                  </a:lnTo>
                  <a:lnTo>
                    <a:pt x="2892743" y="1993371"/>
                  </a:lnTo>
                  <a:lnTo>
                    <a:pt x="2909888" y="1936534"/>
                  </a:lnTo>
                  <a:lnTo>
                    <a:pt x="2929573" y="1869218"/>
                  </a:lnTo>
                  <a:lnTo>
                    <a:pt x="2970213" y="1726012"/>
                  </a:lnTo>
                  <a:lnTo>
                    <a:pt x="3002916" y="1611067"/>
                  </a:lnTo>
                  <a:lnTo>
                    <a:pt x="3009901" y="1588522"/>
                  </a:lnTo>
                  <a:lnTo>
                    <a:pt x="3017838" y="1563755"/>
                  </a:lnTo>
                  <a:lnTo>
                    <a:pt x="3027046" y="1537717"/>
                  </a:lnTo>
                  <a:lnTo>
                    <a:pt x="3036888" y="1510410"/>
                  </a:lnTo>
                  <a:lnTo>
                    <a:pt x="3047366" y="1482150"/>
                  </a:lnTo>
                  <a:lnTo>
                    <a:pt x="3058796" y="1453890"/>
                  </a:lnTo>
                  <a:lnTo>
                    <a:pt x="3081021" y="1398005"/>
                  </a:lnTo>
                  <a:lnTo>
                    <a:pt x="3121661" y="1297666"/>
                  </a:lnTo>
                  <a:lnTo>
                    <a:pt x="3136583" y="1259880"/>
                  </a:lnTo>
                  <a:lnTo>
                    <a:pt x="3141981" y="1245273"/>
                  </a:lnTo>
                  <a:lnTo>
                    <a:pt x="3145791" y="1234477"/>
                  </a:lnTo>
                  <a:lnTo>
                    <a:pt x="3152458" y="1211615"/>
                  </a:lnTo>
                  <a:lnTo>
                    <a:pt x="3160713" y="1182720"/>
                  </a:lnTo>
                  <a:lnTo>
                    <a:pt x="3179763" y="1116357"/>
                  </a:lnTo>
                  <a:lnTo>
                    <a:pt x="3201988" y="1035387"/>
                  </a:lnTo>
                  <a:lnTo>
                    <a:pt x="3205798" y="1037927"/>
                  </a:lnTo>
                  <a:lnTo>
                    <a:pt x="3215641" y="1045230"/>
                  </a:lnTo>
                  <a:lnTo>
                    <a:pt x="3222626" y="1050311"/>
                  </a:lnTo>
                  <a:lnTo>
                    <a:pt x="3231198" y="1055391"/>
                  </a:lnTo>
                  <a:lnTo>
                    <a:pt x="3240723" y="1061107"/>
                  </a:lnTo>
                  <a:lnTo>
                    <a:pt x="3251518" y="1066822"/>
                  </a:lnTo>
                  <a:lnTo>
                    <a:pt x="3263266" y="1072538"/>
                  </a:lnTo>
                  <a:lnTo>
                    <a:pt x="3275966" y="1077936"/>
                  </a:lnTo>
                  <a:lnTo>
                    <a:pt x="3282316" y="1080476"/>
                  </a:lnTo>
                  <a:lnTo>
                    <a:pt x="3289301" y="1082699"/>
                  </a:lnTo>
                  <a:lnTo>
                    <a:pt x="3296286" y="1085239"/>
                  </a:lnTo>
                  <a:lnTo>
                    <a:pt x="3303588" y="1087144"/>
                  </a:lnTo>
                  <a:lnTo>
                    <a:pt x="3310891" y="1088732"/>
                  </a:lnTo>
                  <a:lnTo>
                    <a:pt x="3318193" y="1090319"/>
                  </a:lnTo>
                  <a:lnTo>
                    <a:pt x="3325496" y="1091589"/>
                  </a:lnTo>
                  <a:lnTo>
                    <a:pt x="3333116" y="1092542"/>
                  </a:lnTo>
                  <a:lnTo>
                    <a:pt x="3341053" y="1092860"/>
                  </a:lnTo>
                  <a:lnTo>
                    <a:pt x="3348991" y="1093495"/>
                  </a:lnTo>
                  <a:lnTo>
                    <a:pt x="3356611" y="1093495"/>
                  </a:lnTo>
                  <a:lnTo>
                    <a:pt x="3364866" y="1092542"/>
                  </a:lnTo>
                  <a:lnTo>
                    <a:pt x="3372486" y="1091907"/>
                  </a:lnTo>
                  <a:lnTo>
                    <a:pt x="3379788" y="1090637"/>
                  </a:lnTo>
                  <a:lnTo>
                    <a:pt x="3386456" y="1089049"/>
                  </a:lnTo>
                  <a:lnTo>
                    <a:pt x="3392806" y="1087144"/>
                  </a:lnTo>
                  <a:lnTo>
                    <a:pt x="3398838" y="1084921"/>
                  </a:lnTo>
                  <a:lnTo>
                    <a:pt x="3404553" y="1082064"/>
                  </a:lnTo>
                  <a:lnTo>
                    <a:pt x="3409316" y="1079523"/>
                  </a:lnTo>
                  <a:lnTo>
                    <a:pt x="3414396" y="1076348"/>
                  </a:lnTo>
                  <a:lnTo>
                    <a:pt x="3418523" y="1072855"/>
                  </a:lnTo>
                  <a:lnTo>
                    <a:pt x="3422968" y="1069680"/>
                  </a:lnTo>
                  <a:lnTo>
                    <a:pt x="3426461" y="1065870"/>
                  </a:lnTo>
                  <a:lnTo>
                    <a:pt x="3429953" y="1062377"/>
                  </a:lnTo>
                  <a:lnTo>
                    <a:pt x="3433446" y="1058566"/>
                  </a:lnTo>
                  <a:lnTo>
                    <a:pt x="3436303" y="1054756"/>
                  </a:lnTo>
                  <a:lnTo>
                    <a:pt x="3442018" y="1046818"/>
                  </a:lnTo>
                  <a:lnTo>
                    <a:pt x="3446463" y="1038880"/>
                  </a:lnTo>
                  <a:lnTo>
                    <a:pt x="3450591" y="1031259"/>
                  </a:lnTo>
                  <a:lnTo>
                    <a:pt x="3457893" y="1017923"/>
                  </a:lnTo>
                  <a:lnTo>
                    <a:pt x="3461068" y="1012207"/>
                  </a:lnTo>
                  <a:lnTo>
                    <a:pt x="3462656" y="1009984"/>
                  </a:lnTo>
                  <a:lnTo>
                    <a:pt x="3464561" y="1007762"/>
                  </a:lnTo>
                  <a:lnTo>
                    <a:pt x="3466466" y="1005856"/>
                  </a:lnTo>
                  <a:lnTo>
                    <a:pt x="3468371" y="1004269"/>
                  </a:lnTo>
                  <a:lnTo>
                    <a:pt x="3469958" y="1003316"/>
                  </a:lnTo>
                  <a:lnTo>
                    <a:pt x="3472181" y="1002681"/>
                  </a:lnTo>
                  <a:lnTo>
                    <a:pt x="3474403" y="1002046"/>
                  </a:lnTo>
                  <a:lnTo>
                    <a:pt x="3476626" y="1001094"/>
                  </a:lnTo>
                  <a:lnTo>
                    <a:pt x="3479166" y="999506"/>
                  </a:lnTo>
                  <a:lnTo>
                    <a:pt x="3481706" y="997918"/>
                  </a:lnTo>
                  <a:lnTo>
                    <a:pt x="3487103" y="993155"/>
                  </a:lnTo>
                  <a:lnTo>
                    <a:pt x="3492818" y="987122"/>
                  </a:lnTo>
                  <a:lnTo>
                    <a:pt x="3498533" y="980454"/>
                  </a:lnTo>
                  <a:lnTo>
                    <a:pt x="3504566" y="972516"/>
                  </a:lnTo>
                  <a:lnTo>
                    <a:pt x="3510598" y="964260"/>
                  </a:lnTo>
                  <a:lnTo>
                    <a:pt x="3516313" y="955370"/>
                  </a:lnTo>
                  <a:lnTo>
                    <a:pt x="3522028" y="946161"/>
                  </a:lnTo>
                  <a:lnTo>
                    <a:pt x="3527426" y="936318"/>
                  </a:lnTo>
                  <a:lnTo>
                    <a:pt x="3532188" y="926792"/>
                  </a:lnTo>
                  <a:lnTo>
                    <a:pt x="3536951" y="917584"/>
                  </a:lnTo>
                  <a:lnTo>
                    <a:pt x="3540443" y="908375"/>
                  </a:lnTo>
                  <a:lnTo>
                    <a:pt x="3543936" y="899802"/>
                  </a:lnTo>
                  <a:lnTo>
                    <a:pt x="3546158" y="891864"/>
                  </a:lnTo>
                  <a:lnTo>
                    <a:pt x="3547428" y="885196"/>
                  </a:lnTo>
                  <a:lnTo>
                    <a:pt x="3549016" y="875670"/>
                  </a:lnTo>
                  <a:lnTo>
                    <a:pt x="3550603" y="866461"/>
                  </a:lnTo>
                  <a:lnTo>
                    <a:pt x="3553461" y="857571"/>
                  </a:lnTo>
                  <a:lnTo>
                    <a:pt x="3554731" y="853443"/>
                  </a:lnTo>
                  <a:lnTo>
                    <a:pt x="3556318" y="849315"/>
                  </a:lnTo>
                  <a:lnTo>
                    <a:pt x="3558223" y="845504"/>
                  </a:lnTo>
                  <a:lnTo>
                    <a:pt x="3560446" y="842012"/>
                  </a:lnTo>
                  <a:lnTo>
                    <a:pt x="3562668" y="838201"/>
                  </a:lnTo>
                  <a:lnTo>
                    <a:pt x="3565208" y="835344"/>
                  </a:lnTo>
                  <a:lnTo>
                    <a:pt x="3568066" y="832168"/>
                  </a:lnTo>
                  <a:lnTo>
                    <a:pt x="3571241" y="829628"/>
                  </a:lnTo>
                  <a:lnTo>
                    <a:pt x="3574416" y="827405"/>
                  </a:lnTo>
                  <a:lnTo>
                    <a:pt x="3578543" y="825500"/>
                  </a:lnTo>
                  <a:close/>
                  <a:moveTo>
                    <a:pt x="2076641" y="0"/>
                  </a:moveTo>
                  <a:lnTo>
                    <a:pt x="2082355" y="0"/>
                  </a:lnTo>
                  <a:lnTo>
                    <a:pt x="2088386" y="318"/>
                  </a:lnTo>
                  <a:lnTo>
                    <a:pt x="2094418" y="1270"/>
                  </a:lnTo>
                  <a:lnTo>
                    <a:pt x="2101401" y="2857"/>
                  </a:lnTo>
                  <a:lnTo>
                    <a:pt x="2108702" y="5079"/>
                  </a:lnTo>
                  <a:lnTo>
                    <a:pt x="2116320" y="7936"/>
                  </a:lnTo>
                  <a:lnTo>
                    <a:pt x="2124891" y="12063"/>
                  </a:lnTo>
                  <a:lnTo>
                    <a:pt x="2157269" y="27936"/>
                  </a:lnTo>
                  <a:lnTo>
                    <a:pt x="2185203" y="41268"/>
                  </a:lnTo>
                  <a:lnTo>
                    <a:pt x="2211550" y="53331"/>
                  </a:lnTo>
                  <a:lnTo>
                    <a:pt x="2238214" y="65394"/>
                  </a:lnTo>
                  <a:lnTo>
                    <a:pt x="2245833" y="68886"/>
                  </a:lnTo>
                  <a:lnTo>
                    <a:pt x="2254086" y="73013"/>
                  </a:lnTo>
                  <a:lnTo>
                    <a:pt x="2273132" y="83172"/>
                  </a:lnTo>
                  <a:lnTo>
                    <a:pt x="2316938" y="107298"/>
                  </a:lnTo>
                  <a:lnTo>
                    <a:pt x="2339793" y="119361"/>
                  </a:lnTo>
                  <a:lnTo>
                    <a:pt x="2361695" y="131106"/>
                  </a:lnTo>
                  <a:lnTo>
                    <a:pt x="2381376" y="141265"/>
                  </a:lnTo>
                  <a:lnTo>
                    <a:pt x="2390264" y="145392"/>
                  </a:lnTo>
                  <a:lnTo>
                    <a:pt x="2398200" y="148883"/>
                  </a:lnTo>
                  <a:lnTo>
                    <a:pt x="2417246" y="156185"/>
                  </a:lnTo>
                  <a:lnTo>
                    <a:pt x="2442006" y="165708"/>
                  </a:lnTo>
                  <a:lnTo>
                    <a:pt x="2502001" y="187930"/>
                  </a:lnTo>
                  <a:lnTo>
                    <a:pt x="2533426" y="199993"/>
                  </a:lnTo>
                  <a:lnTo>
                    <a:pt x="2562947" y="211738"/>
                  </a:lnTo>
                  <a:lnTo>
                    <a:pt x="2576597" y="217135"/>
                  </a:lnTo>
                  <a:lnTo>
                    <a:pt x="2588659" y="222531"/>
                  </a:lnTo>
                  <a:lnTo>
                    <a:pt x="2599770" y="227611"/>
                  </a:lnTo>
                  <a:lnTo>
                    <a:pt x="2608658" y="232055"/>
                  </a:lnTo>
                  <a:lnTo>
                    <a:pt x="2625482" y="240943"/>
                  </a:lnTo>
                  <a:lnTo>
                    <a:pt x="2642623" y="249832"/>
                  </a:lnTo>
                  <a:lnTo>
                    <a:pt x="2660082" y="258403"/>
                  </a:lnTo>
                  <a:lnTo>
                    <a:pt x="2677223" y="266339"/>
                  </a:lnTo>
                  <a:lnTo>
                    <a:pt x="2693412" y="273323"/>
                  </a:lnTo>
                  <a:lnTo>
                    <a:pt x="2701348" y="276498"/>
                  </a:lnTo>
                  <a:lnTo>
                    <a:pt x="2708966" y="279355"/>
                  </a:lnTo>
                  <a:lnTo>
                    <a:pt x="2716267" y="281577"/>
                  </a:lnTo>
                  <a:lnTo>
                    <a:pt x="2723251" y="283164"/>
                  </a:lnTo>
                  <a:lnTo>
                    <a:pt x="2729599" y="284751"/>
                  </a:lnTo>
                  <a:lnTo>
                    <a:pt x="2735313" y="285386"/>
                  </a:lnTo>
                  <a:lnTo>
                    <a:pt x="2741027" y="286339"/>
                  </a:lnTo>
                  <a:lnTo>
                    <a:pt x="2747058" y="287926"/>
                  </a:lnTo>
                  <a:lnTo>
                    <a:pt x="2752454" y="289831"/>
                  </a:lnTo>
                  <a:lnTo>
                    <a:pt x="2758486" y="291735"/>
                  </a:lnTo>
                  <a:lnTo>
                    <a:pt x="2764199" y="293957"/>
                  </a:lnTo>
                  <a:lnTo>
                    <a:pt x="2769596" y="296814"/>
                  </a:lnTo>
                  <a:lnTo>
                    <a:pt x="2779754" y="301894"/>
                  </a:lnTo>
                  <a:lnTo>
                    <a:pt x="2788642" y="306973"/>
                  </a:lnTo>
                  <a:lnTo>
                    <a:pt x="2795943" y="311417"/>
                  </a:lnTo>
                  <a:lnTo>
                    <a:pt x="2801974" y="315861"/>
                  </a:lnTo>
                  <a:lnTo>
                    <a:pt x="2802609" y="311734"/>
                  </a:lnTo>
                  <a:lnTo>
                    <a:pt x="2807688" y="319988"/>
                  </a:lnTo>
                  <a:lnTo>
                    <a:pt x="2811497" y="327289"/>
                  </a:lnTo>
                  <a:lnTo>
                    <a:pt x="2814671" y="333956"/>
                  </a:lnTo>
                  <a:lnTo>
                    <a:pt x="2817211" y="338718"/>
                  </a:lnTo>
                  <a:lnTo>
                    <a:pt x="2818480" y="343797"/>
                  </a:lnTo>
                  <a:lnTo>
                    <a:pt x="2819433" y="350463"/>
                  </a:lnTo>
                  <a:lnTo>
                    <a:pt x="2820702" y="359352"/>
                  </a:lnTo>
                  <a:lnTo>
                    <a:pt x="2821655" y="369510"/>
                  </a:lnTo>
                  <a:lnTo>
                    <a:pt x="2823877" y="393319"/>
                  </a:lnTo>
                  <a:lnTo>
                    <a:pt x="2825464" y="418715"/>
                  </a:lnTo>
                  <a:lnTo>
                    <a:pt x="2828003" y="464427"/>
                  </a:lnTo>
                  <a:lnTo>
                    <a:pt x="2828638" y="484426"/>
                  </a:lnTo>
                  <a:lnTo>
                    <a:pt x="2828638" y="487283"/>
                  </a:lnTo>
                  <a:lnTo>
                    <a:pt x="2828003" y="490458"/>
                  </a:lnTo>
                  <a:lnTo>
                    <a:pt x="2825464" y="500299"/>
                  </a:lnTo>
                  <a:lnTo>
                    <a:pt x="2821337" y="513949"/>
                  </a:lnTo>
                  <a:lnTo>
                    <a:pt x="2815941" y="530774"/>
                  </a:lnTo>
                  <a:lnTo>
                    <a:pt x="2809275" y="549503"/>
                  </a:lnTo>
                  <a:lnTo>
                    <a:pt x="2801656" y="570772"/>
                  </a:lnTo>
                  <a:lnTo>
                    <a:pt x="2793403" y="593629"/>
                  </a:lnTo>
                  <a:lnTo>
                    <a:pt x="2784515" y="617437"/>
                  </a:lnTo>
                  <a:lnTo>
                    <a:pt x="2775310" y="641563"/>
                  </a:lnTo>
                  <a:lnTo>
                    <a:pt x="2765469" y="666007"/>
                  </a:lnTo>
                  <a:lnTo>
                    <a:pt x="2755629" y="690133"/>
                  </a:lnTo>
                  <a:lnTo>
                    <a:pt x="2746106" y="713307"/>
                  </a:lnTo>
                  <a:lnTo>
                    <a:pt x="2736265" y="735211"/>
                  </a:lnTo>
                  <a:lnTo>
                    <a:pt x="2727377" y="754893"/>
                  </a:lnTo>
                  <a:lnTo>
                    <a:pt x="2718807" y="772352"/>
                  </a:lnTo>
                  <a:lnTo>
                    <a:pt x="2711188" y="787272"/>
                  </a:lnTo>
                  <a:lnTo>
                    <a:pt x="2702935" y="802192"/>
                  </a:lnTo>
                  <a:lnTo>
                    <a:pt x="2691825" y="820287"/>
                  </a:lnTo>
                  <a:lnTo>
                    <a:pt x="2664843" y="864730"/>
                  </a:lnTo>
                  <a:lnTo>
                    <a:pt x="2632148" y="916791"/>
                  </a:lnTo>
                  <a:lnTo>
                    <a:pt x="2596278" y="973615"/>
                  </a:lnTo>
                  <a:lnTo>
                    <a:pt x="2559138" y="1031073"/>
                  </a:lnTo>
                  <a:lnTo>
                    <a:pt x="2523268" y="1086626"/>
                  </a:lnTo>
                  <a:lnTo>
                    <a:pt x="2490573" y="1135831"/>
                  </a:lnTo>
                  <a:lnTo>
                    <a:pt x="2463591" y="1176464"/>
                  </a:lnTo>
                  <a:lnTo>
                    <a:pt x="2435657" y="1217415"/>
                  </a:lnTo>
                  <a:lnTo>
                    <a:pt x="2400422" y="1268207"/>
                  </a:lnTo>
                  <a:lnTo>
                    <a:pt x="2360743" y="1324712"/>
                  </a:lnTo>
                  <a:lnTo>
                    <a:pt x="2319160" y="1383758"/>
                  </a:lnTo>
                  <a:lnTo>
                    <a:pt x="2278846" y="1440581"/>
                  </a:lnTo>
                  <a:lnTo>
                    <a:pt x="2241706" y="1492325"/>
                  </a:lnTo>
                  <a:lnTo>
                    <a:pt x="2211233" y="1534863"/>
                  </a:lnTo>
                  <a:lnTo>
                    <a:pt x="2189330" y="1564386"/>
                  </a:lnTo>
                  <a:lnTo>
                    <a:pt x="2179489" y="1576767"/>
                  </a:lnTo>
                  <a:lnTo>
                    <a:pt x="2167110" y="1592322"/>
                  </a:lnTo>
                  <a:lnTo>
                    <a:pt x="2151873" y="1610416"/>
                  </a:lnTo>
                  <a:lnTo>
                    <a:pt x="2135049" y="1630415"/>
                  </a:lnTo>
                  <a:lnTo>
                    <a:pt x="2096640" y="1674541"/>
                  </a:lnTo>
                  <a:lnTo>
                    <a:pt x="2054739" y="1721841"/>
                  </a:lnTo>
                  <a:lnTo>
                    <a:pt x="2033788" y="1744697"/>
                  </a:lnTo>
                  <a:lnTo>
                    <a:pt x="2013155" y="1767236"/>
                  </a:lnTo>
                  <a:lnTo>
                    <a:pt x="1993792" y="1788187"/>
                  </a:lnTo>
                  <a:lnTo>
                    <a:pt x="1975381" y="1807869"/>
                  </a:lnTo>
                  <a:lnTo>
                    <a:pt x="1958874" y="1825011"/>
                  </a:lnTo>
                  <a:lnTo>
                    <a:pt x="1943955" y="1839296"/>
                  </a:lnTo>
                  <a:lnTo>
                    <a:pt x="1932210" y="1850725"/>
                  </a:lnTo>
                  <a:lnTo>
                    <a:pt x="1927131" y="1855169"/>
                  </a:lnTo>
                  <a:lnTo>
                    <a:pt x="1922687" y="1858661"/>
                  </a:lnTo>
                  <a:lnTo>
                    <a:pt x="1901419" y="1874216"/>
                  </a:lnTo>
                  <a:lnTo>
                    <a:pt x="1868723" y="1897707"/>
                  </a:lnTo>
                  <a:lnTo>
                    <a:pt x="1783334" y="1959292"/>
                  </a:lnTo>
                  <a:lnTo>
                    <a:pt x="1691914" y="2025639"/>
                  </a:lnTo>
                  <a:lnTo>
                    <a:pt x="1651282" y="2055479"/>
                  </a:lnTo>
                  <a:lnTo>
                    <a:pt x="1618587" y="2079922"/>
                  </a:lnTo>
                  <a:lnTo>
                    <a:pt x="1604620" y="2091033"/>
                  </a:lnTo>
                  <a:lnTo>
                    <a:pt x="1589701" y="2103731"/>
                  </a:lnTo>
                  <a:lnTo>
                    <a:pt x="1574464" y="2117064"/>
                  </a:lnTo>
                  <a:lnTo>
                    <a:pt x="1558910" y="2131349"/>
                  </a:lnTo>
                  <a:lnTo>
                    <a:pt x="1543673" y="2145952"/>
                  </a:lnTo>
                  <a:lnTo>
                    <a:pt x="1528119" y="2160872"/>
                  </a:lnTo>
                  <a:lnTo>
                    <a:pt x="1513199" y="2175792"/>
                  </a:lnTo>
                  <a:lnTo>
                    <a:pt x="1498915" y="2190394"/>
                  </a:lnTo>
                  <a:lnTo>
                    <a:pt x="1472885" y="2217377"/>
                  </a:lnTo>
                  <a:lnTo>
                    <a:pt x="1451300" y="2240551"/>
                  </a:lnTo>
                  <a:lnTo>
                    <a:pt x="1435746" y="2256741"/>
                  </a:lnTo>
                  <a:lnTo>
                    <a:pt x="1428445" y="2264995"/>
                  </a:lnTo>
                  <a:lnTo>
                    <a:pt x="1427493" y="2266899"/>
                  </a:lnTo>
                  <a:lnTo>
                    <a:pt x="1426540" y="2268804"/>
                  </a:lnTo>
                  <a:lnTo>
                    <a:pt x="1425906" y="2271026"/>
                  </a:lnTo>
                  <a:lnTo>
                    <a:pt x="1425906" y="2273566"/>
                  </a:lnTo>
                  <a:lnTo>
                    <a:pt x="1426223" y="2276423"/>
                  </a:lnTo>
                  <a:lnTo>
                    <a:pt x="1426858" y="2279597"/>
                  </a:lnTo>
                  <a:lnTo>
                    <a:pt x="1428128" y="2282772"/>
                  </a:lnTo>
                  <a:lnTo>
                    <a:pt x="1430032" y="2286264"/>
                  </a:lnTo>
                  <a:lnTo>
                    <a:pt x="1431937" y="2290073"/>
                  </a:lnTo>
                  <a:lnTo>
                    <a:pt x="1434159" y="2294200"/>
                  </a:lnTo>
                  <a:lnTo>
                    <a:pt x="1437016" y="2298327"/>
                  </a:lnTo>
                  <a:lnTo>
                    <a:pt x="1440825" y="2302771"/>
                  </a:lnTo>
                  <a:lnTo>
                    <a:pt x="1444634" y="2307215"/>
                  </a:lnTo>
                  <a:lnTo>
                    <a:pt x="1449395" y="2312295"/>
                  </a:lnTo>
                  <a:lnTo>
                    <a:pt x="1454157" y="2317056"/>
                  </a:lnTo>
                  <a:lnTo>
                    <a:pt x="1459871" y="2322453"/>
                  </a:lnTo>
                  <a:lnTo>
                    <a:pt x="1467172" y="2328802"/>
                  </a:lnTo>
                  <a:lnTo>
                    <a:pt x="1476377" y="2336738"/>
                  </a:lnTo>
                  <a:lnTo>
                    <a:pt x="1500185" y="2356420"/>
                  </a:lnTo>
                  <a:lnTo>
                    <a:pt x="1528754" y="2379594"/>
                  </a:lnTo>
                  <a:lnTo>
                    <a:pt x="1560179" y="2404037"/>
                  </a:lnTo>
                  <a:lnTo>
                    <a:pt x="1591923" y="2428798"/>
                  </a:lnTo>
                  <a:lnTo>
                    <a:pt x="1621761" y="2451654"/>
                  </a:lnTo>
                  <a:lnTo>
                    <a:pt x="1646838" y="2470701"/>
                  </a:lnTo>
                  <a:lnTo>
                    <a:pt x="1665249" y="2484034"/>
                  </a:lnTo>
                  <a:lnTo>
                    <a:pt x="1672868" y="2489113"/>
                  </a:lnTo>
                  <a:lnTo>
                    <a:pt x="1681121" y="2494510"/>
                  </a:lnTo>
                  <a:lnTo>
                    <a:pt x="1690009" y="2499907"/>
                  </a:lnTo>
                  <a:lnTo>
                    <a:pt x="1699532" y="2505621"/>
                  </a:lnTo>
                  <a:lnTo>
                    <a:pt x="1709372" y="2511335"/>
                  </a:lnTo>
                  <a:lnTo>
                    <a:pt x="1719530" y="2516731"/>
                  </a:lnTo>
                  <a:lnTo>
                    <a:pt x="1730006" y="2522445"/>
                  </a:lnTo>
                  <a:lnTo>
                    <a:pt x="1740481" y="2527842"/>
                  </a:lnTo>
                  <a:lnTo>
                    <a:pt x="1750956" y="2532286"/>
                  </a:lnTo>
                  <a:lnTo>
                    <a:pt x="1761114" y="2537048"/>
                  </a:lnTo>
                  <a:lnTo>
                    <a:pt x="1770954" y="2540857"/>
                  </a:lnTo>
                  <a:lnTo>
                    <a:pt x="1780160" y="2544667"/>
                  </a:lnTo>
                  <a:lnTo>
                    <a:pt x="1789048" y="2547524"/>
                  </a:lnTo>
                  <a:lnTo>
                    <a:pt x="1796984" y="2549429"/>
                  </a:lnTo>
                  <a:lnTo>
                    <a:pt x="1804285" y="2550698"/>
                  </a:lnTo>
                  <a:lnTo>
                    <a:pt x="1807142" y="2551016"/>
                  </a:lnTo>
                  <a:lnTo>
                    <a:pt x="1809998" y="2551016"/>
                  </a:lnTo>
                  <a:lnTo>
                    <a:pt x="1816030" y="2551016"/>
                  </a:lnTo>
                  <a:lnTo>
                    <a:pt x="1822061" y="2551333"/>
                  </a:lnTo>
                  <a:lnTo>
                    <a:pt x="1828092" y="2551968"/>
                  </a:lnTo>
                  <a:lnTo>
                    <a:pt x="1834123" y="2553238"/>
                  </a:lnTo>
                  <a:lnTo>
                    <a:pt x="1846821" y="2555143"/>
                  </a:lnTo>
                  <a:lnTo>
                    <a:pt x="1858566" y="2557365"/>
                  </a:lnTo>
                  <a:lnTo>
                    <a:pt x="1879199" y="2562126"/>
                  </a:lnTo>
                  <a:lnTo>
                    <a:pt x="1887134" y="2563714"/>
                  </a:lnTo>
                  <a:lnTo>
                    <a:pt x="1890626" y="2564031"/>
                  </a:lnTo>
                  <a:lnTo>
                    <a:pt x="1892848" y="2564031"/>
                  </a:lnTo>
                  <a:lnTo>
                    <a:pt x="1894753" y="2564031"/>
                  </a:lnTo>
                  <a:lnTo>
                    <a:pt x="1896657" y="2563714"/>
                  </a:lnTo>
                  <a:lnTo>
                    <a:pt x="1898562" y="2563396"/>
                  </a:lnTo>
                  <a:lnTo>
                    <a:pt x="1900149" y="2562762"/>
                  </a:lnTo>
                  <a:lnTo>
                    <a:pt x="1902689" y="2560539"/>
                  </a:lnTo>
                  <a:lnTo>
                    <a:pt x="1905228" y="2558317"/>
                  </a:lnTo>
                  <a:lnTo>
                    <a:pt x="1907768" y="2555460"/>
                  </a:lnTo>
                  <a:lnTo>
                    <a:pt x="1909672" y="2551651"/>
                  </a:lnTo>
                  <a:lnTo>
                    <a:pt x="1914434" y="2544349"/>
                  </a:lnTo>
                  <a:lnTo>
                    <a:pt x="1915386" y="2542127"/>
                  </a:lnTo>
                  <a:lnTo>
                    <a:pt x="1916656" y="2541175"/>
                  </a:lnTo>
                  <a:lnTo>
                    <a:pt x="1918243" y="2540857"/>
                  </a:lnTo>
                  <a:lnTo>
                    <a:pt x="1919513" y="2540857"/>
                  </a:lnTo>
                  <a:lnTo>
                    <a:pt x="1921100" y="2541492"/>
                  </a:lnTo>
                  <a:lnTo>
                    <a:pt x="1923322" y="2542445"/>
                  </a:lnTo>
                  <a:lnTo>
                    <a:pt x="1926813" y="2545302"/>
                  </a:lnTo>
                  <a:lnTo>
                    <a:pt x="1930623" y="2548794"/>
                  </a:lnTo>
                  <a:lnTo>
                    <a:pt x="1935067" y="2552603"/>
                  </a:lnTo>
                  <a:lnTo>
                    <a:pt x="1937289" y="2554190"/>
                  </a:lnTo>
                  <a:lnTo>
                    <a:pt x="1939511" y="2555778"/>
                  </a:lnTo>
                  <a:lnTo>
                    <a:pt x="1942050" y="2557047"/>
                  </a:lnTo>
                  <a:lnTo>
                    <a:pt x="1944272" y="2557682"/>
                  </a:lnTo>
                  <a:lnTo>
                    <a:pt x="1949351" y="2559587"/>
                  </a:lnTo>
                  <a:lnTo>
                    <a:pt x="1954748" y="2562126"/>
                  </a:lnTo>
                  <a:lnTo>
                    <a:pt x="1968080" y="2568793"/>
                  </a:lnTo>
                  <a:lnTo>
                    <a:pt x="1976333" y="2572602"/>
                  </a:lnTo>
                  <a:lnTo>
                    <a:pt x="1985538" y="2576729"/>
                  </a:lnTo>
                  <a:lnTo>
                    <a:pt x="1996014" y="2581173"/>
                  </a:lnTo>
                  <a:lnTo>
                    <a:pt x="2007759" y="2585300"/>
                  </a:lnTo>
                  <a:lnTo>
                    <a:pt x="2014107" y="2587522"/>
                  </a:lnTo>
                  <a:lnTo>
                    <a:pt x="2019821" y="2588792"/>
                  </a:lnTo>
                  <a:lnTo>
                    <a:pt x="2024900" y="2590062"/>
                  </a:lnTo>
                  <a:lnTo>
                    <a:pt x="2030296" y="2590697"/>
                  </a:lnTo>
                  <a:lnTo>
                    <a:pt x="2034740" y="2591014"/>
                  </a:lnTo>
                  <a:lnTo>
                    <a:pt x="2039502" y="2591332"/>
                  </a:lnTo>
                  <a:lnTo>
                    <a:pt x="2044581" y="2591332"/>
                  </a:lnTo>
                  <a:lnTo>
                    <a:pt x="2049025" y="2591014"/>
                  </a:lnTo>
                  <a:lnTo>
                    <a:pt x="2058548" y="2590062"/>
                  </a:lnTo>
                  <a:lnTo>
                    <a:pt x="2069023" y="2588475"/>
                  </a:lnTo>
                  <a:lnTo>
                    <a:pt x="2081403" y="2586887"/>
                  </a:lnTo>
                  <a:lnTo>
                    <a:pt x="2095370" y="2585300"/>
                  </a:lnTo>
                  <a:lnTo>
                    <a:pt x="2103306" y="2584348"/>
                  </a:lnTo>
                  <a:lnTo>
                    <a:pt x="2110924" y="2583078"/>
                  </a:lnTo>
                  <a:lnTo>
                    <a:pt x="2118225" y="2581173"/>
                  </a:lnTo>
                  <a:lnTo>
                    <a:pt x="2125843" y="2579269"/>
                  </a:lnTo>
                  <a:lnTo>
                    <a:pt x="2132827" y="2576412"/>
                  </a:lnTo>
                  <a:lnTo>
                    <a:pt x="2140128" y="2573555"/>
                  </a:lnTo>
                  <a:lnTo>
                    <a:pt x="2146794" y="2570698"/>
                  </a:lnTo>
                  <a:lnTo>
                    <a:pt x="2153460" y="2567206"/>
                  </a:lnTo>
                  <a:lnTo>
                    <a:pt x="2159809" y="2564031"/>
                  </a:lnTo>
                  <a:lnTo>
                    <a:pt x="2166157" y="2560222"/>
                  </a:lnTo>
                  <a:lnTo>
                    <a:pt x="2177902" y="2553238"/>
                  </a:lnTo>
                  <a:lnTo>
                    <a:pt x="2188695" y="2545937"/>
                  </a:lnTo>
                  <a:lnTo>
                    <a:pt x="2198218" y="2538953"/>
                  </a:lnTo>
                  <a:lnTo>
                    <a:pt x="2202979" y="2535461"/>
                  </a:lnTo>
                  <a:lnTo>
                    <a:pt x="2207741" y="2531334"/>
                  </a:lnTo>
                  <a:lnTo>
                    <a:pt x="2219486" y="2521493"/>
                  </a:lnTo>
                  <a:lnTo>
                    <a:pt x="2245198" y="2497684"/>
                  </a:lnTo>
                  <a:lnTo>
                    <a:pt x="2258847" y="2485304"/>
                  </a:lnTo>
                  <a:lnTo>
                    <a:pt x="2272814" y="2473241"/>
                  </a:lnTo>
                  <a:lnTo>
                    <a:pt x="2279798" y="2467527"/>
                  </a:lnTo>
                  <a:lnTo>
                    <a:pt x="2286147" y="2462130"/>
                  </a:lnTo>
                  <a:lnTo>
                    <a:pt x="2293130" y="2457368"/>
                  </a:lnTo>
                  <a:lnTo>
                    <a:pt x="2299479" y="2452607"/>
                  </a:lnTo>
                  <a:lnTo>
                    <a:pt x="2306145" y="2447845"/>
                  </a:lnTo>
                  <a:lnTo>
                    <a:pt x="2313446" y="2442131"/>
                  </a:lnTo>
                  <a:lnTo>
                    <a:pt x="2320747" y="2435465"/>
                  </a:lnTo>
                  <a:lnTo>
                    <a:pt x="2328683" y="2428163"/>
                  </a:lnTo>
                  <a:lnTo>
                    <a:pt x="2345824" y="2411338"/>
                  </a:lnTo>
                  <a:lnTo>
                    <a:pt x="2363283" y="2393561"/>
                  </a:lnTo>
                  <a:lnTo>
                    <a:pt x="2397565" y="2357690"/>
                  </a:lnTo>
                  <a:lnTo>
                    <a:pt x="2413437" y="2341817"/>
                  </a:lnTo>
                  <a:lnTo>
                    <a:pt x="2420420" y="2334833"/>
                  </a:lnTo>
                  <a:lnTo>
                    <a:pt x="2427087" y="2328802"/>
                  </a:lnTo>
                  <a:lnTo>
                    <a:pt x="2430261" y="2325945"/>
                  </a:lnTo>
                  <a:lnTo>
                    <a:pt x="2434070" y="2323723"/>
                  </a:lnTo>
                  <a:lnTo>
                    <a:pt x="2437562" y="2321183"/>
                  </a:lnTo>
                  <a:lnTo>
                    <a:pt x="2441054" y="2319278"/>
                  </a:lnTo>
                  <a:lnTo>
                    <a:pt x="2444863" y="2317056"/>
                  </a:lnTo>
                  <a:lnTo>
                    <a:pt x="2448672" y="2315469"/>
                  </a:lnTo>
                  <a:lnTo>
                    <a:pt x="2456925" y="2312295"/>
                  </a:lnTo>
                  <a:lnTo>
                    <a:pt x="2464861" y="2309755"/>
                  </a:lnTo>
                  <a:lnTo>
                    <a:pt x="2473114" y="2307533"/>
                  </a:lnTo>
                  <a:lnTo>
                    <a:pt x="2481367" y="2306263"/>
                  </a:lnTo>
                  <a:lnTo>
                    <a:pt x="2489303" y="2304993"/>
                  </a:lnTo>
                  <a:lnTo>
                    <a:pt x="2496922" y="2304358"/>
                  </a:lnTo>
                  <a:lnTo>
                    <a:pt x="2503905" y="2303723"/>
                  </a:lnTo>
                  <a:lnTo>
                    <a:pt x="2515333" y="2303723"/>
                  </a:lnTo>
                  <a:lnTo>
                    <a:pt x="2523268" y="2303723"/>
                  </a:lnTo>
                  <a:lnTo>
                    <a:pt x="2525808" y="2303723"/>
                  </a:lnTo>
                  <a:lnTo>
                    <a:pt x="2514380" y="2533239"/>
                  </a:lnTo>
                  <a:lnTo>
                    <a:pt x="2504540" y="2724025"/>
                  </a:lnTo>
                  <a:lnTo>
                    <a:pt x="2495969" y="2879257"/>
                  </a:lnTo>
                  <a:lnTo>
                    <a:pt x="2492478" y="2945287"/>
                  </a:lnTo>
                  <a:lnTo>
                    <a:pt x="2489303" y="3022109"/>
                  </a:lnTo>
                  <a:lnTo>
                    <a:pt x="2485494" y="3103694"/>
                  </a:lnTo>
                  <a:lnTo>
                    <a:pt x="2482637" y="3184008"/>
                  </a:lnTo>
                  <a:lnTo>
                    <a:pt x="2477876" y="3317336"/>
                  </a:lnTo>
                  <a:lnTo>
                    <a:pt x="2475971" y="3372255"/>
                  </a:lnTo>
                  <a:lnTo>
                    <a:pt x="2565487" y="3485584"/>
                  </a:lnTo>
                  <a:lnTo>
                    <a:pt x="2555964" y="3478918"/>
                  </a:lnTo>
                  <a:lnTo>
                    <a:pt x="2545806" y="3472569"/>
                  </a:lnTo>
                  <a:lnTo>
                    <a:pt x="2535331" y="3465902"/>
                  </a:lnTo>
                  <a:lnTo>
                    <a:pt x="2524538" y="3459871"/>
                  </a:lnTo>
                  <a:lnTo>
                    <a:pt x="2513745" y="3454157"/>
                  </a:lnTo>
                  <a:lnTo>
                    <a:pt x="2502318" y="3449395"/>
                  </a:lnTo>
                  <a:lnTo>
                    <a:pt x="2496922" y="3447173"/>
                  </a:lnTo>
                  <a:lnTo>
                    <a:pt x="2491208" y="3444951"/>
                  </a:lnTo>
                  <a:lnTo>
                    <a:pt x="2485494" y="3443363"/>
                  </a:lnTo>
                  <a:lnTo>
                    <a:pt x="2480098" y="3442094"/>
                  </a:lnTo>
                  <a:lnTo>
                    <a:pt x="2504540" y="3486854"/>
                  </a:lnTo>
                  <a:lnTo>
                    <a:pt x="2526443" y="3529392"/>
                  </a:lnTo>
                  <a:lnTo>
                    <a:pt x="2538188" y="3551296"/>
                  </a:lnTo>
                  <a:lnTo>
                    <a:pt x="2548663" y="3572247"/>
                  </a:lnTo>
                  <a:lnTo>
                    <a:pt x="2553742" y="3582406"/>
                  </a:lnTo>
                  <a:lnTo>
                    <a:pt x="2560091" y="3592882"/>
                  </a:lnTo>
                  <a:lnTo>
                    <a:pt x="2567074" y="3603992"/>
                  </a:lnTo>
                  <a:lnTo>
                    <a:pt x="2574375" y="3615420"/>
                  </a:lnTo>
                  <a:lnTo>
                    <a:pt x="2589929" y="3638594"/>
                  </a:lnTo>
                  <a:lnTo>
                    <a:pt x="2605483" y="3662085"/>
                  </a:lnTo>
                  <a:lnTo>
                    <a:pt x="2613419" y="3674148"/>
                  </a:lnTo>
                  <a:lnTo>
                    <a:pt x="2620720" y="3685894"/>
                  </a:lnTo>
                  <a:lnTo>
                    <a:pt x="2627704" y="3697322"/>
                  </a:lnTo>
                  <a:lnTo>
                    <a:pt x="2634052" y="3709068"/>
                  </a:lnTo>
                  <a:lnTo>
                    <a:pt x="2639449" y="3720496"/>
                  </a:lnTo>
                  <a:lnTo>
                    <a:pt x="2644210" y="3731289"/>
                  </a:lnTo>
                  <a:lnTo>
                    <a:pt x="2646115" y="3736686"/>
                  </a:lnTo>
                  <a:lnTo>
                    <a:pt x="2647702" y="3742082"/>
                  </a:lnTo>
                  <a:lnTo>
                    <a:pt x="2648972" y="3747161"/>
                  </a:lnTo>
                  <a:lnTo>
                    <a:pt x="2650559" y="3752241"/>
                  </a:lnTo>
                  <a:lnTo>
                    <a:pt x="2652146" y="3762399"/>
                  </a:lnTo>
                  <a:lnTo>
                    <a:pt x="2653733" y="3772875"/>
                  </a:lnTo>
                  <a:lnTo>
                    <a:pt x="2655003" y="3783033"/>
                  </a:lnTo>
                  <a:lnTo>
                    <a:pt x="2655955" y="3794144"/>
                  </a:lnTo>
                  <a:lnTo>
                    <a:pt x="2656907" y="3804937"/>
                  </a:lnTo>
                  <a:lnTo>
                    <a:pt x="2657542" y="3815730"/>
                  </a:lnTo>
                  <a:lnTo>
                    <a:pt x="2657860" y="3826524"/>
                  </a:lnTo>
                  <a:lnTo>
                    <a:pt x="2658177" y="3837952"/>
                  </a:lnTo>
                  <a:lnTo>
                    <a:pt x="2657860" y="3859856"/>
                  </a:lnTo>
                  <a:lnTo>
                    <a:pt x="2657225" y="3882395"/>
                  </a:lnTo>
                  <a:lnTo>
                    <a:pt x="2655638" y="3904298"/>
                  </a:lnTo>
                  <a:lnTo>
                    <a:pt x="2653733" y="3925885"/>
                  </a:lnTo>
                  <a:lnTo>
                    <a:pt x="2652781" y="3936361"/>
                  </a:lnTo>
                  <a:lnTo>
                    <a:pt x="2652463" y="3946519"/>
                  </a:lnTo>
                  <a:lnTo>
                    <a:pt x="2652781" y="3956677"/>
                  </a:lnTo>
                  <a:lnTo>
                    <a:pt x="2653416" y="3966836"/>
                  </a:lnTo>
                  <a:lnTo>
                    <a:pt x="2654368" y="3976994"/>
                  </a:lnTo>
                  <a:lnTo>
                    <a:pt x="2655638" y="3986835"/>
                  </a:lnTo>
                  <a:lnTo>
                    <a:pt x="2657225" y="3996676"/>
                  </a:lnTo>
                  <a:lnTo>
                    <a:pt x="2659447" y="4006199"/>
                  </a:lnTo>
                  <a:lnTo>
                    <a:pt x="2663256" y="4025564"/>
                  </a:lnTo>
                  <a:lnTo>
                    <a:pt x="2667383" y="4044928"/>
                  </a:lnTo>
                  <a:lnTo>
                    <a:pt x="2669605" y="4054769"/>
                  </a:lnTo>
                  <a:lnTo>
                    <a:pt x="2671192" y="4064610"/>
                  </a:lnTo>
                  <a:lnTo>
                    <a:pt x="2672462" y="4074451"/>
                  </a:lnTo>
                  <a:lnTo>
                    <a:pt x="2673731" y="4084292"/>
                  </a:lnTo>
                  <a:lnTo>
                    <a:pt x="2675636" y="4106831"/>
                  </a:lnTo>
                  <a:lnTo>
                    <a:pt x="2679128" y="4133496"/>
                  </a:lnTo>
                  <a:lnTo>
                    <a:pt x="2682937" y="4164289"/>
                  </a:lnTo>
                  <a:lnTo>
                    <a:pt x="2688016" y="4199526"/>
                  </a:lnTo>
                  <a:lnTo>
                    <a:pt x="2694047" y="4239207"/>
                  </a:lnTo>
                  <a:lnTo>
                    <a:pt x="2701030" y="4282697"/>
                  </a:lnTo>
                  <a:lnTo>
                    <a:pt x="2709284" y="4329997"/>
                  </a:lnTo>
                  <a:lnTo>
                    <a:pt x="2718489" y="4381106"/>
                  </a:lnTo>
                  <a:lnTo>
                    <a:pt x="2729282" y="4437295"/>
                  </a:lnTo>
                  <a:lnTo>
                    <a:pt x="2740075" y="4497292"/>
                  </a:lnTo>
                  <a:lnTo>
                    <a:pt x="2751185" y="4558877"/>
                  </a:lnTo>
                  <a:lnTo>
                    <a:pt x="2762612" y="4620462"/>
                  </a:lnTo>
                  <a:lnTo>
                    <a:pt x="2774040" y="4679825"/>
                  </a:lnTo>
                  <a:lnTo>
                    <a:pt x="2785150" y="4734744"/>
                  </a:lnTo>
                  <a:lnTo>
                    <a:pt x="2790546" y="4760140"/>
                  </a:lnTo>
                  <a:lnTo>
                    <a:pt x="2795625" y="4783313"/>
                  </a:lnTo>
                  <a:lnTo>
                    <a:pt x="2800704" y="4804582"/>
                  </a:lnTo>
                  <a:lnTo>
                    <a:pt x="2805466" y="4823312"/>
                  </a:lnTo>
                  <a:lnTo>
                    <a:pt x="2810227" y="4842676"/>
                  </a:lnTo>
                  <a:lnTo>
                    <a:pt x="2815941" y="4865215"/>
                  </a:lnTo>
                  <a:lnTo>
                    <a:pt x="2821337" y="4890928"/>
                  </a:lnTo>
                  <a:lnTo>
                    <a:pt x="2827051" y="4918546"/>
                  </a:lnTo>
                  <a:lnTo>
                    <a:pt x="2839431" y="4979179"/>
                  </a:lnTo>
                  <a:lnTo>
                    <a:pt x="2851811" y="5042669"/>
                  </a:lnTo>
                  <a:lnTo>
                    <a:pt x="2874348" y="5163617"/>
                  </a:lnTo>
                  <a:lnTo>
                    <a:pt x="2883554" y="5212821"/>
                  </a:lnTo>
                  <a:lnTo>
                    <a:pt x="2890537" y="5248693"/>
                  </a:lnTo>
                  <a:lnTo>
                    <a:pt x="2904822" y="5317579"/>
                  </a:lnTo>
                  <a:lnTo>
                    <a:pt x="2922281" y="5400433"/>
                  </a:lnTo>
                  <a:lnTo>
                    <a:pt x="2930851" y="5441066"/>
                  </a:lnTo>
                  <a:lnTo>
                    <a:pt x="2938470" y="5478843"/>
                  </a:lnTo>
                  <a:lnTo>
                    <a:pt x="2944501" y="5510905"/>
                  </a:lnTo>
                  <a:lnTo>
                    <a:pt x="2948945" y="5535666"/>
                  </a:lnTo>
                  <a:lnTo>
                    <a:pt x="2952437" y="5556618"/>
                  </a:lnTo>
                  <a:lnTo>
                    <a:pt x="2956881" y="5578522"/>
                  </a:lnTo>
                  <a:lnTo>
                    <a:pt x="2961325" y="5601060"/>
                  </a:lnTo>
                  <a:lnTo>
                    <a:pt x="2965769" y="5622012"/>
                  </a:lnTo>
                  <a:lnTo>
                    <a:pt x="2968943" y="5641376"/>
                  </a:lnTo>
                  <a:lnTo>
                    <a:pt x="2970213" y="5649948"/>
                  </a:lnTo>
                  <a:lnTo>
                    <a:pt x="2971483" y="5657884"/>
                  </a:lnTo>
                  <a:lnTo>
                    <a:pt x="2971800" y="5664550"/>
                  </a:lnTo>
                  <a:lnTo>
                    <a:pt x="2971483" y="5670264"/>
                  </a:lnTo>
                  <a:lnTo>
                    <a:pt x="2971165" y="5672486"/>
                  </a:lnTo>
                  <a:lnTo>
                    <a:pt x="2970213" y="5674391"/>
                  </a:lnTo>
                  <a:lnTo>
                    <a:pt x="2969578" y="5675978"/>
                  </a:lnTo>
                  <a:lnTo>
                    <a:pt x="2968943" y="5677566"/>
                  </a:lnTo>
                  <a:lnTo>
                    <a:pt x="2967674" y="5678835"/>
                  </a:lnTo>
                  <a:lnTo>
                    <a:pt x="2965769" y="5680105"/>
                  </a:lnTo>
                  <a:lnTo>
                    <a:pt x="2960373" y="5682962"/>
                  </a:lnTo>
                  <a:lnTo>
                    <a:pt x="2952754" y="5686772"/>
                  </a:lnTo>
                  <a:lnTo>
                    <a:pt x="2943549" y="5690264"/>
                  </a:lnTo>
                  <a:lnTo>
                    <a:pt x="2933073" y="5694708"/>
                  </a:lnTo>
                  <a:lnTo>
                    <a:pt x="2921328" y="5698835"/>
                  </a:lnTo>
                  <a:lnTo>
                    <a:pt x="2895299" y="5708041"/>
                  </a:lnTo>
                  <a:lnTo>
                    <a:pt x="2868000" y="5716929"/>
                  </a:lnTo>
                  <a:lnTo>
                    <a:pt x="2841653" y="5724865"/>
                  </a:lnTo>
                  <a:lnTo>
                    <a:pt x="2818163" y="5731532"/>
                  </a:lnTo>
                  <a:lnTo>
                    <a:pt x="2808640" y="5734071"/>
                  </a:lnTo>
                  <a:lnTo>
                    <a:pt x="2800387" y="5735659"/>
                  </a:lnTo>
                  <a:lnTo>
                    <a:pt x="2787689" y="5738516"/>
                  </a:lnTo>
                  <a:lnTo>
                    <a:pt x="2774357" y="5740738"/>
                  </a:lnTo>
                  <a:lnTo>
                    <a:pt x="2748010" y="5744865"/>
                  </a:lnTo>
                  <a:lnTo>
                    <a:pt x="2735313" y="5747404"/>
                  </a:lnTo>
                  <a:lnTo>
                    <a:pt x="2724203" y="5749944"/>
                  </a:lnTo>
                  <a:lnTo>
                    <a:pt x="2719124" y="5751214"/>
                  </a:lnTo>
                  <a:lnTo>
                    <a:pt x="2714680" y="5752483"/>
                  </a:lnTo>
                  <a:lnTo>
                    <a:pt x="2710236" y="5754071"/>
                  </a:lnTo>
                  <a:lnTo>
                    <a:pt x="2706744" y="5755975"/>
                  </a:lnTo>
                  <a:lnTo>
                    <a:pt x="2702618" y="5755340"/>
                  </a:lnTo>
                  <a:lnTo>
                    <a:pt x="2698174" y="5754706"/>
                  </a:lnTo>
                  <a:lnTo>
                    <a:pt x="2688651" y="5754071"/>
                  </a:lnTo>
                  <a:lnTo>
                    <a:pt x="2678175" y="5754071"/>
                  </a:lnTo>
                  <a:lnTo>
                    <a:pt x="2666430" y="5754706"/>
                  </a:lnTo>
                  <a:lnTo>
                    <a:pt x="2654685" y="5756293"/>
                  </a:lnTo>
                  <a:lnTo>
                    <a:pt x="2642306" y="5757563"/>
                  </a:lnTo>
                  <a:lnTo>
                    <a:pt x="2616911" y="5761055"/>
                  </a:lnTo>
                  <a:lnTo>
                    <a:pt x="2568979" y="5768673"/>
                  </a:lnTo>
                  <a:lnTo>
                    <a:pt x="2558503" y="5770261"/>
                  </a:lnTo>
                  <a:lnTo>
                    <a:pt x="2549298" y="5771530"/>
                  </a:lnTo>
                  <a:lnTo>
                    <a:pt x="2541045" y="5772165"/>
                  </a:lnTo>
                  <a:lnTo>
                    <a:pt x="2534061" y="5772800"/>
                  </a:lnTo>
                  <a:lnTo>
                    <a:pt x="2530887" y="5772800"/>
                  </a:lnTo>
                  <a:lnTo>
                    <a:pt x="2527078" y="5773118"/>
                  </a:lnTo>
                  <a:lnTo>
                    <a:pt x="2518190" y="5774705"/>
                  </a:lnTo>
                  <a:lnTo>
                    <a:pt x="2508032" y="5776609"/>
                  </a:lnTo>
                  <a:lnTo>
                    <a:pt x="2496604" y="5779467"/>
                  </a:lnTo>
                  <a:lnTo>
                    <a:pt x="2470575" y="5787085"/>
                  </a:lnTo>
                  <a:lnTo>
                    <a:pt x="2441371" y="5795339"/>
                  </a:lnTo>
                  <a:lnTo>
                    <a:pt x="2411215" y="5804227"/>
                  </a:lnTo>
                  <a:lnTo>
                    <a:pt x="2395978" y="5808354"/>
                  </a:lnTo>
                  <a:lnTo>
                    <a:pt x="2381059" y="5811846"/>
                  </a:lnTo>
                  <a:lnTo>
                    <a:pt x="2366774" y="5815021"/>
                  </a:lnTo>
                  <a:lnTo>
                    <a:pt x="2353125" y="5817878"/>
                  </a:lnTo>
                  <a:lnTo>
                    <a:pt x="2340110" y="5819782"/>
                  </a:lnTo>
                  <a:lnTo>
                    <a:pt x="2334079" y="5820417"/>
                  </a:lnTo>
                  <a:lnTo>
                    <a:pt x="2328048" y="5821052"/>
                  </a:lnTo>
                  <a:lnTo>
                    <a:pt x="2318842" y="5821370"/>
                  </a:lnTo>
                  <a:lnTo>
                    <a:pt x="2309319" y="5821052"/>
                  </a:lnTo>
                  <a:lnTo>
                    <a:pt x="2300431" y="5820417"/>
                  </a:lnTo>
                  <a:lnTo>
                    <a:pt x="2291860" y="5819782"/>
                  </a:lnTo>
                  <a:lnTo>
                    <a:pt x="2283607" y="5818513"/>
                  </a:lnTo>
                  <a:lnTo>
                    <a:pt x="2275354" y="5817243"/>
                  </a:lnTo>
                  <a:lnTo>
                    <a:pt x="2267736" y="5815338"/>
                  </a:lnTo>
                  <a:lnTo>
                    <a:pt x="2261069" y="5813751"/>
                  </a:lnTo>
                  <a:lnTo>
                    <a:pt x="2260435" y="5809624"/>
                  </a:lnTo>
                  <a:lnTo>
                    <a:pt x="2259800" y="5805180"/>
                  </a:lnTo>
                  <a:lnTo>
                    <a:pt x="2258847" y="5801053"/>
                  </a:lnTo>
                  <a:lnTo>
                    <a:pt x="2257895" y="5796609"/>
                  </a:lnTo>
                  <a:lnTo>
                    <a:pt x="2256625" y="5792482"/>
                  </a:lnTo>
                  <a:lnTo>
                    <a:pt x="2254721" y="5788355"/>
                  </a:lnTo>
                  <a:lnTo>
                    <a:pt x="2252499" y="5784546"/>
                  </a:lnTo>
                  <a:lnTo>
                    <a:pt x="2249959" y="5780736"/>
                  </a:lnTo>
                  <a:lnTo>
                    <a:pt x="2248055" y="5778197"/>
                  </a:lnTo>
                  <a:lnTo>
                    <a:pt x="2245833" y="5775022"/>
                  </a:lnTo>
                  <a:lnTo>
                    <a:pt x="2241071" y="5766451"/>
                  </a:lnTo>
                  <a:lnTo>
                    <a:pt x="2235992" y="5755658"/>
                  </a:lnTo>
                  <a:lnTo>
                    <a:pt x="2230279" y="5742960"/>
                  </a:lnTo>
                  <a:lnTo>
                    <a:pt x="2224247" y="5728357"/>
                  </a:lnTo>
                  <a:lnTo>
                    <a:pt x="2218534" y="5713120"/>
                  </a:lnTo>
                  <a:lnTo>
                    <a:pt x="2212185" y="5696295"/>
                  </a:lnTo>
                  <a:lnTo>
                    <a:pt x="2206154" y="5678835"/>
                  </a:lnTo>
                  <a:lnTo>
                    <a:pt x="2199805" y="5660741"/>
                  </a:lnTo>
                  <a:lnTo>
                    <a:pt x="2194409" y="5642646"/>
                  </a:lnTo>
                  <a:lnTo>
                    <a:pt x="2188695" y="5624234"/>
                  </a:lnTo>
                  <a:lnTo>
                    <a:pt x="2183933" y="5606140"/>
                  </a:lnTo>
                  <a:lnTo>
                    <a:pt x="2179172" y="5588997"/>
                  </a:lnTo>
                  <a:lnTo>
                    <a:pt x="2175363" y="5573125"/>
                  </a:lnTo>
                  <a:lnTo>
                    <a:pt x="2172188" y="5557888"/>
                  </a:lnTo>
                  <a:lnTo>
                    <a:pt x="2169966" y="5543920"/>
                  </a:lnTo>
                  <a:lnTo>
                    <a:pt x="2165205" y="5514715"/>
                  </a:lnTo>
                  <a:lnTo>
                    <a:pt x="2159491" y="5479160"/>
                  </a:lnTo>
                  <a:lnTo>
                    <a:pt x="2145207" y="5397576"/>
                  </a:lnTo>
                  <a:lnTo>
                    <a:pt x="2131240" y="5316944"/>
                  </a:lnTo>
                  <a:lnTo>
                    <a:pt x="2119812" y="5253772"/>
                  </a:lnTo>
                  <a:lnTo>
                    <a:pt x="2117273" y="5240439"/>
                  </a:lnTo>
                  <a:lnTo>
                    <a:pt x="2114098" y="5225836"/>
                  </a:lnTo>
                  <a:lnTo>
                    <a:pt x="2106480" y="5191869"/>
                  </a:lnTo>
                  <a:lnTo>
                    <a:pt x="2097909" y="5155363"/>
                  </a:lnTo>
                  <a:lnTo>
                    <a:pt x="2088704" y="5119174"/>
                  </a:lnTo>
                  <a:lnTo>
                    <a:pt x="2073150" y="5058859"/>
                  </a:lnTo>
                  <a:lnTo>
                    <a:pt x="2066484" y="5033463"/>
                  </a:lnTo>
                  <a:lnTo>
                    <a:pt x="1974428" y="5090603"/>
                  </a:lnTo>
                  <a:lnTo>
                    <a:pt x="1764923" y="5219805"/>
                  </a:lnTo>
                  <a:lnTo>
                    <a:pt x="1647473" y="5292183"/>
                  </a:lnTo>
                  <a:lnTo>
                    <a:pt x="1537642" y="5359482"/>
                  </a:lnTo>
                  <a:lnTo>
                    <a:pt x="1448761" y="5413766"/>
                  </a:lnTo>
                  <a:lnTo>
                    <a:pt x="1415748" y="5433448"/>
                  </a:lnTo>
                  <a:lnTo>
                    <a:pt x="1392258" y="5447098"/>
                  </a:lnTo>
                  <a:lnTo>
                    <a:pt x="1374164" y="5457891"/>
                  </a:lnTo>
                  <a:lnTo>
                    <a:pt x="1355753" y="5469319"/>
                  </a:lnTo>
                  <a:lnTo>
                    <a:pt x="1337342" y="5480748"/>
                  </a:lnTo>
                  <a:lnTo>
                    <a:pt x="1318613" y="5492493"/>
                  </a:lnTo>
                  <a:lnTo>
                    <a:pt x="1280839" y="5516937"/>
                  </a:lnTo>
                  <a:lnTo>
                    <a:pt x="1244017" y="5541380"/>
                  </a:lnTo>
                  <a:lnTo>
                    <a:pt x="1208782" y="5565189"/>
                  </a:lnTo>
                  <a:lnTo>
                    <a:pt x="1176086" y="5587410"/>
                  </a:lnTo>
                  <a:lnTo>
                    <a:pt x="1147200" y="5607092"/>
                  </a:lnTo>
                  <a:lnTo>
                    <a:pt x="1122123" y="5623917"/>
                  </a:lnTo>
                  <a:lnTo>
                    <a:pt x="1109743" y="5631853"/>
                  </a:lnTo>
                  <a:lnTo>
                    <a:pt x="1094824" y="5640742"/>
                  </a:lnTo>
                  <a:lnTo>
                    <a:pt x="1078000" y="5650265"/>
                  </a:lnTo>
                  <a:lnTo>
                    <a:pt x="1059271" y="5660741"/>
                  </a:lnTo>
                  <a:lnTo>
                    <a:pt x="1018957" y="5682327"/>
                  </a:lnTo>
                  <a:lnTo>
                    <a:pt x="976739" y="5704549"/>
                  </a:lnTo>
                  <a:lnTo>
                    <a:pt x="935155" y="5726453"/>
                  </a:lnTo>
                  <a:lnTo>
                    <a:pt x="897698" y="5746769"/>
                  </a:lnTo>
                  <a:lnTo>
                    <a:pt x="880874" y="5755975"/>
                  </a:lnTo>
                  <a:lnTo>
                    <a:pt x="866590" y="5764229"/>
                  </a:lnTo>
                  <a:lnTo>
                    <a:pt x="854528" y="5771213"/>
                  </a:lnTo>
                  <a:lnTo>
                    <a:pt x="845005" y="5777562"/>
                  </a:lnTo>
                  <a:lnTo>
                    <a:pt x="836751" y="5783593"/>
                  </a:lnTo>
                  <a:lnTo>
                    <a:pt x="827228" y="5789625"/>
                  </a:lnTo>
                  <a:lnTo>
                    <a:pt x="805960" y="5803910"/>
                  </a:lnTo>
                  <a:lnTo>
                    <a:pt x="782470" y="5818195"/>
                  </a:lnTo>
                  <a:lnTo>
                    <a:pt x="759298" y="5832163"/>
                  </a:lnTo>
                  <a:lnTo>
                    <a:pt x="721206" y="5855019"/>
                  </a:lnTo>
                  <a:lnTo>
                    <a:pt x="705017" y="5864225"/>
                  </a:lnTo>
                  <a:lnTo>
                    <a:pt x="692637" y="5835020"/>
                  </a:lnTo>
                  <a:lnTo>
                    <a:pt x="679940" y="5804227"/>
                  </a:lnTo>
                  <a:lnTo>
                    <a:pt x="664386" y="5768356"/>
                  </a:lnTo>
                  <a:lnTo>
                    <a:pt x="647879" y="5731214"/>
                  </a:lnTo>
                  <a:lnTo>
                    <a:pt x="632325" y="5696930"/>
                  </a:lnTo>
                  <a:lnTo>
                    <a:pt x="625659" y="5682010"/>
                  </a:lnTo>
                  <a:lnTo>
                    <a:pt x="619310" y="5669312"/>
                  </a:lnTo>
                  <a:lnTo>
                    <a:pt x="613914" y="5659154"/>
                  </a:lnTo>
                  <a:lnTo>
                    <a:pt x="610105" y="5652487"/>
                  </a:lnTo>
                  <a:lnTo>
                    <a:pt x="604074" y="5644868"/>
                  </a:lnTo>
                  <a:lnTo>
                    <a:pt x="598360" y="5637250"/>
                  </a:lnTo>
                  <a:lnTo>
                    <a:pt x="591694" y="5630266"/>
                  </a:lnTo>
                  <a:lnTo>
                    <a:pt x="585345" y="5623917"/>
                  </a:lnTo>
                  <a:lnTo>
                    <a:pt x="573600" y="5612806"/>
                  </a:lnTo>
                  <a:lnTo>
                    <a:pt x="564712" y="5604552"/>
                  </a:lnTo>
                  <a:lnTo>
                    <a:pt x="558998" y="5593124"/>
                  </a:lnTo>
                  <a:lnTo>
                    <a:pt x="552650" y="5581061"/>
                  </a:lnTo>
                  <a:lnTo>
                    <a:pt x="539635" y="5557253"/>
                  </a:lnTo>
                  <a:lnTo>
                    <a:pt x="525985" y="5533444"/>
                  </a:lnTo>
                  <a:lnTo>
                    <a:pt x="513288" y="5511540"/>
                  </a:lnTo>
                  <a:lnTo>
                    <a:pt x="501226" y="5492493"/>
                  </a:lnTo>
                  <a:lnTo>
                    <a:pt x="491703" y="5477573"/>
                  </a:lnTo>
                  <a:lnTo>
                    <a:pt x="483132" y="5463923"/>
                  </a:lnTo>
                  <a:lnTo>
                    <a:pt x="480592" y="5464240"/>
                  </a:lnTo>
                  <a:lnTo>
                    <a:pt x="478370" y="5459796"/>
                  </a:lnTo>
                  <a:lnTo>
                    <a:pt x="476148" y="5455352"/>
                  </a:lnTo>
                  <a:lnTo>
                    <a:pt x="471387" y="5446781"/>
                  </a:lnTo>
                  <a:lnTo>
                    <a:pt x="465673" y="5438209"/>
                  </a:lnTo>
                  <a:lnTo>
                    <a:pt x="459959" y="5429638"/>
                  </a:lnTo>
                  <a:lnTo>
                    <a:pt x="447580" y="5413131"/>
                  </a:lnTo>
                  <a:lnTo>
                    <a:pt x="441548" y="5404877"/>
                  </a:lnTo>
                  <a:lnTo>
                    <a:pt x="436469" y="5397259"/>
                  </a:lnTo>
                  <a:lnTo>
                    <a:pt x="432660" y="5391545"/>
                  </a:lnTo>
                  <a:lnTo>
                    <a:pt x="428851" y="5384243"/>
                  </a:lnTo>
                  <a:lnTo>
                    <a:pt x="419963" y="5367418"/>
                  </a:lnTo>
                  <a:lnTo>
                    <a:pt x="410440" y="5347737"/>
                  </a:lnTo>
                  <a:lnTo>
                    <a:pt x="399965" y="5325198"/>
                  </a:lnTo>
                  <a:lnTo>
                    <a:pt x="389172" y="5301707"/>
                  </a:lnTo>
                  <a:lnTo>
                    <a:pt x="379014" y="5277898"/>
                  </a:lnTo>
                  <a:lnTo>
                    <a:pt x="368856" y="5254407"/>
                  </a:lnTo>
                  <a:lnTo>
                    <a:pt x="359651" y="5231868"/>
                  </a:lnTo>
                  <a:lnTo>
                    <a:pt x="355207" y="5220757"/>
                  </a:lnTo>
                  <a:lnTo>
                    <a:pt x="351398" y="5209012"/>
                  </a:lnTo>
                  <a:lnTo>
                    <a:pt x="347588" y="5196631"/>
                  </a:lnTo>
                  <a:lnTo>
                    <a:pt x="344097" y="5184251"/>
                  </a:lnTo>
                  <a:lnTo>
                    <a:pt x="340922" y="5171553"/>
                  </a:lnTo>
                  <a:lnTo>
                    <a:pt x="337748" y="5159172"/>
                  </a:lnTo>
                  <a:lnTo>
                    <a:pt x="332986" y="5135364"/>
                  </a:lnTo>
                  <a:lnTo>
                    <a:pt x="379966" y="5113142"/>
                  </a:lnTo>
                  <a:lnTo>
                    <a:pt x="435200" y="5086159"/>
                  </a:lnTo>
                  <a:lnTo>
                    <a:pt x="462816" y="5072509"/>
                  </a:lnTo>
                  <a:lnTo>
                    <a:pt x="489163" y="5059176"/>
                  </a:lnTo>
                  <a:lnTo>
                    <a:pt x="513605" y="5046478"/>
                  </a:lnTo>
                  <a:lnTo>
                    <a:pt x="534873" y="5035367"/>
                  </a:lnTo>
                  <a:lnTo>
                    <a:pt x="548206" y="5028066"/>
                  </a:lnTo>
                  <a:lnTo>
                    <a:pt x="562490" y="5020765"/>
                  </a:lnTo>
                  <a:lnTo>
                    <a:pt x="578044" y="5013146"/>
                  </a:lnTo>
                  <a:lnTo>
                    <a:pt x="594233" y="5005210"/>
                  </a:lnTo>
                  <a:lnTo>
                    <a:pt x="628516" y="4989655"/>
                  </a:lnTo>
                  <a:lnTo>
                    <a:pt x="663116" y="4974417"/>
                  </a:lnTo>
                  <a:lnTo>
                    <a:pt x="696446" y="4959815"/>
                  </a:lnTo>
                  <a:lnTo>
                    <a:pt x="726285" y="4946799"/>
                  </a:lnTo>
                  <a:lnTo>
                    <a:pt x="770091" y="4928387"/>
                  </a:lnTo>
                  <a:lnTo>
                    <a:pt x="777392" y="4925530"/>
                  </a:lnTo>
                  <a:lnTo>
                    <a:pt x="784692" y="4922991"/>
                  </a:lnTo>
                  <a:lnTo>
                    <a:pt x="791993" y="4920451"/>
                  </a:lnTo>
                  <a:lnTo>
                    <a:pt x="799294" y="4918546"/>
                  </a:lnTo>
                  <a:lnTo>
                    <a:pt x="813579" y="4915054"/>
                  </a:lnTo>
                  <a:lnTo>
                    <a:pt x="828181" y="4911562"/>
                  </a:lnTo>
                  <a:lnTo>
                    <a:pt x="835482" y="4909658"/>
                  </a:lnTo>
                  <a:lnTo>
                    <a:pt x="842465" y="4907753"/>
                  </a:lnTo>
                  <a:lnTo>
                    <a:pt x="848814" y="4905531"/>
                  </a:lnTo>
                  <a:lnTo>
                    <a:pt x="855480" y="4902674"/>
                  </a:lnTo>
                  <a:lnTo>
                    <a:pt x="862146" y="4899817"/>
                  </a:lnTo>
                  <a:lnTo>
                    <a:pt x="868495" y="4896642"/>
                  </a:lnTo>
                  <a:lnTo>
                    <a:pt x="874208" y="4892833"/>
                  </a:lnTo>
                  <a:lnTo>
                    <a:pt x="880240" y="4888389"/>
                  </a:lnTo>
                  <a:lnTo>
                    <a:pt x="886588" y="4883310"/>
                  </a:lnTo>
                  <a:lnTo>
                    <a:pt x="894207" y="4877913"/>
                  </a:lnTo>
                  <a:lnTo>
                    <a:pt x="902777" y="4872516"/>
                  </a:lnTo>
                  <a:lnTo>
                    <a:pt x="911983" y="4866485"/>
                  </a:lnTo>
                  <a:lnTo>
                    <a:pt x="932933" y="4854422"/>
                  </a:lnTo>
                  <a:lnTo>
                    <a:pt x="955471" y="4841724"/>
                  </a:lnTo>
                  <a:lnTo>
                    <a:pt x="978326" y="4829343"/>
                  </a:lnTo>
                  <a:lnTo>
                    <a:pt x="1000546" y="4818233"/>
                  </a:lnTo>
                  <a:lnTo>
                    <a:pt x="1020545" y="4807757"/>
                  </a:lnTo>
                  <a:lnTo>
                    <a:pt x="1037051" y="4799821"/>
                  </a:lnTo>
                  <a:lnTo>
                    <a:pt x="1045304" y="4795694"/>
                  </a:lnTo>
                  <a:lnTo>
                    <a:pt x="1055462" y="4790297"/>
                  </a:lnTo>
                  <a:lnTo>
                    <a:pt x="1080539" y="4776647"/>
                  </a:lnTo>
                  <a:lnTo>
                    <a:pt x="1109743" y="4760140"/>
                  </a:lnTo>
                  <a:lnTo>
                    <a:pt x="1139899" y="4742362"/>
                  </a:lnTo>
                  <a:lnTo>
                    <a:pt x="1169103" y="4725538"/>
                  </a:lnTo>
                  <a:lnTo>
                    <a:pt x="1195132" y="4710618"/>
                  </a:lnTo>
                  <a:lnTo>
                    <a:pt x="1214813" y="4700142"/>
                  </a:lnTo>
                  <a:lnTo>
                    <a:pt x="1221162" y="4696967"/>
                  </a:lnTo>
                  <a:lnTo>
                    <a:pt x="1225606" y="4694745"/>
                  </a:lnTo>
                  <a:lnTo>
                    <a:pt x="1232589" y="4692841"/>
                  </a:lnTo>
                  <a:lnTo>
                    <a:pt x="1242112" y="4690618"/>
                  </a:lnTo>
                  <a:lnTo>
                    <a:pt x="1263698" y="4686174"/>
                  </a:lnTo>
                  <a:lnTo>
                    <a:pt x="1282744" y="4683000"/>
                  </a:lnTo>
                  <a:lnTo>
                    <a:pt x="1290362" y="4681730"/>
                  </a:lnTo>
                  <a:lnTo>
                    <a:pt x="1293219" y="4676968"/>
                  </a:lnTo>
                  <a:lnTo>
                    <a:pt x="1296711" y="4671889"/>
                  </a:lnTo>
                  <a:lnTo>
                    <a:pt x="1302107" y="4665222"/>
                  </a:lnTo>
                  <a:lnTo>
                    <a:pt x="1308773" y="4657286"/>
                  </a:lnTo>
                  <a:lnTo>
                    <a:pt x="1312582" y="4653159"/>
                  </a:lnTo>
                  <a:lnTo>
                    <a:pt x="1317344" y="4648398"/>
                  </a:lnTo>
                  <a:lnTo>
                    <a:pt x="1322105" y="4643953"/>
                  </a:lnTo>
                  <a:lnTo>
                    <a:pt x="1327502" y="4639509"/>
                  </a:lnTo>
                  <a:lnTo>
                    <a:pt x="1333215" y="4634430"/>
                  </a:lnTo>
                  <a:lnTo>
                    <a:pt x="1339881" y="4629986"/>
                  </a:lnTo>
                  <a:lnTo>
                    <a:pt x="1346865" y="4625224"/>
                  </a:lnTo>
                  <a:lnTo>
                    <a:pt x="1354166" y="4620780"/>
                  </a:lnTo>
                  <a:lnTo>
                    <a:pt x="1362102" y="4616335"/>
                  </a:lnTo>
                  <a:lnTo>
                    <a:pt x="1370672" y="4612209"/>
                  </a:lnTo>
                  <a:lnTo>
                    <a:pt x="1379878" y="4608082"/>
                  </a:lnTo>
                  <a:lnTo>
                    <a:pt x="1389401" y="4604272"/>
                  </a:lnTo>
                  <a:lnTo>
                    <a:pt x="1399559" y="4601098"/>
                  </a:lnTo>
                  <a:lnTo>
                    <a:pt x="1410034" y="4597606"/>
                  </a:lnTo>
                  <a:lnTo>
                    <a:pt x="1421779" y="4595066"/>
                  </a:lnTo>
                  <a:lnTo>
                    <a:pt x="1433524" y="4592844"/>
                  </a:lnTo>
                  <a:lnTo>
                    <a:pt x="1446221" y="4590622"/>
                  </a:lnTo>
                  <a:lnTo>
                    <a:pt x="1459553" y="4589352"/>
                  </a:lnTo>
                  <a:lnTo>
                    <a:pt x="1473520" y="4588400"/>
                  </a:lnTo>
                  <a:lnTo>
                    <a:pt x="1487805" y="4588400"/>
                  </a:lnTo>
                  <a:lnTo>
                    <a:pt x="1503359" y="4588717"/>
                  </a:lnTo>
                  <a:lnTo>
                    <a:pt x="1519231" y="4589670"/>
                  </a:lnTo>
                  <a:lnTo>
                    <a:pt x="1513834" y="4582051"/>
                  </a:lnTo>
                  <a:lnTo>
                    <a:pt x="1500185" y="4561417"/>
                  </a:lnTo>
                  <a:lnTo>
                    <a:pt x="1490979" y="4546814"/>
                  </a:lnTo>
                  <a:lnTo>
                    <a:pt x="1480186" y="4530307"/>
                  </a:lnTo>
                  <a:lnTo>
                    <a:pt x="1468759" y="4511895"/>
                  </a:lnTo>
                  <a:lnTo>
                    <a:pt x="1457014" y="4492213"/>
                  </a:lnTo>
                  <a:lnTo>
                    <a:pt x="1444951" y="4471262"/>
                  </a:lnTo>
                  <a:lnTo>
                    <a:pt x="1432889" y="4449358"/>
                  </a:lnTo>
                  <a:lnTo>
                    <a:pt x="1421461" y="4427454"/>
                  </a:lnTo>
                  <a:lnTo>
                    <a:pt x="1416065" y="4416343"/>
                  </a:lnTo>
                  <a:lnTo>
                    <a:pt x="1410669" y="4405232"/>
                  </a:lnTo>
                  <a:lnTo>
                    <a:pt x="1405907" y="4394439"/>
                  </a:lnTo>
                  <a:lnTo>
                    <a:pt x="1401146" y="4383963"/>
                  </a:lnTo>
                  <a:lnTo>
                    <a:pt x="1397019" y="4372852"/>
                  </a:lnTo>
                  <a:lnTo>
                    <a:pt x="1392893" y="4362694"/>
                  </a:lnTo>
                  <a:lnTo>
                    <a:pt x="1389718" y="4352536"/>
                  </a:lnTo>
                  <a:lnTo>
                    <a:pt x="1386861" y="4343012"/>
                  </a:lnTo>
                  <a:lnTo>
                    <a:pt x="1384004" y="4333489"/>
                  </a:lnTo>
                  <a:lnTo>
                    <a:pt x="1382417" y="4324600"/>
                  </a:lnTo>
                  <a:lnTo>
                    <a:pt x="1375434" y="4284919"/>
                  </a:lnTo>
                  <a:lnTo>
                    <a:pt x="1368133" y="4238572"/>
                  </a:lnTo>
                  <a:lnTo>
                    <a:pt x="1360832" y="4186828"/>
                  </a:lnTo>
                  <a:lnTo>
                    <a:pt x="1353214" y="4133179"/>
                  </a:lnTo>
                  <a:lnTo>
                    <a:pt x="1345913" y="4079213"/>
                  </a:lnTo>
                  <a:lnTo>
                    <a:pt x="1339247" y="4028738"/>
                  </a:lnTo>
                  <a:lnTo>
                    <a:pt x="1333215" y="3982391"/>
                  </a:lnTo>
                  <a:lnTo>
                    <a:pt x="1329089" y="3944297"/>
                  </a:lnTo>
                  <a:lnTo>
                    <a:pt x="1327184" y="3927155"/>
                  </a:lnTo>
                  <a:lnTo>
                    <a:pt x="1324327" y="3909695"/>
                  </a:lnTo>
                  <a:lnTo>
                    <a:pt x="1321788" y="3891918"/>
                  </a:lnTo>
                  <a:lnTo>
                    <a:pt x="1319248" y="3874141"/>
                  </a:lnTo>
                  <a:lnTo>
                    <a:pt x="1313217" y="3839222"/>
                  </a:lnTo>
                  <a:lnTo>
                    <a:pt x="1306868" y="3805572"/>
                  </a:lnTo>
                  <a:lnTo>
                    <a:pt x="1300837" y="3775097"/>
                  </a:lnTo>
                  <a:lnTo>
                    <a:pt x="1295123" y="3748431"/>
                  </a:lnTo>
                  <a:lnTo>
                    <a:pt x="1287188" y="3712242"/>
                  </a:lnTo>
                  <a:lnTo>
                    <a:pt x="1274173" y="3650975"/>
                  </a:lnTo>
                  <a:lnTo>
                    <a:pt x="1265602" y="3612246"/>
                  </a:lnTo>
                  <a:lnTo>
                    <a:pt x="1221797" y="3565581"/>
                  </a:lnTo>
                  <a:lnTo>
                    <a:pt x="1118314" y="3457331"/>
                  </a:lnTo>
                  <a:lnTo>
                    <a:pt x="1058002" y="3393841"/>
                  </a:lnTo>
                  <a:lnTo>
                    <a:pt x="998959" y="3332574"/>
                  </a:lnTo>
                  <a:lnTo>
                    <a:pt x="946900" y="3278925"/>
                  </a:lnTo>
                  <a:lnTo>
                    <a:pt x="906904" y="3238609"/>
                  </a:lnTo>
                  <a:lnTo>
                    <a:pt x="872304" y="3204007"/>
                  </a:lnTo>
                  <a:lnTo>
                    <a:pt x="834529" y="3164961"/>
                  </a:lnTo>
                  <a:lnTo>
                    <a:pt x="814849" y="3144644"/>
                  </a:lnTo>
                  <a:lnTo>
                    <a:pt x="794533" y="3123375"/>
                  </a:lnTo>
                  <a:lnTo>
                    <a:pt x="775170" y="3102424"/>
                  </a:lnTo>
                  <a:lnTo>
                    <a:pt x="755806" y="3080837"/>
                  </a:lnTo>
                  <a:lnTo>
                    <a:pt x="737078" y="3059568"/>
                  </a:lnTo>
                  <a:lnTo>
                    <a:pt x="719619" y="3038617"/>
                  </a:lnTo>
                  <a:lnTo>
                    <a:pt x="703112" y="3017665"/>
                  </a:lnTo>
                  <a:lnTo>
                    <a:pt x="695494" y="3007824"/>
                  </a:lnTo>
                  <a:lnTo>
                    <a:pt x="687876" y="2997983"/>
                  </a:lnTo>
                  <a:lnTo>
                    <a:pt x="681210" y="2988142"/>
                  </a:lnTo>
                  <a:lnTo>
                    <a:pt x="674544" y="2978619"/>
                  </a:lnTo>
                  <a:lnTo>
                    <a:pt x="669147" y="2969730"/>
                  </a:lnTo>
                  <a:lnTo>
                    <a:pt x="663433" y="2960524"/>
                  </a:lnTo>
                  <a:lnTo>
                    <a:pt x="658989" y="2951953"/>
                  </a:lnTo>
                  <a:lnTo>
                    <a:pt x="654545" y="2943699"/>
                  </a:lnTo>
                  <a:lnTo>
                    <a:pt x="651371" y="2935763"/>
                  </a:lnTo>
                  <a:lnTo>
                    <a:pt x="648197" y="2928145"/>
                  </a:lnTo>
                  <a:lnTo>
                    <a:pt x="648197" y="2929097"/>
                  </a:lnTo>
                  <a:lnTo>
                    <a:pt x="645340" y="2918621"/>
                  </a:lnTo>
                  <a:lnTo>
                    <a:pt x="642483" y="2907828"/>
                  </a:lnTo>
                  <a:lnTo>
                    <a:pt x="638991" y="2897669"/>
                  </a:lnTo>
                  <a:lnTo>
                    <a:pt x="635499" y="2887511"/>
                  </a:lnTo>
                  <a:lnTo>
                    <a:pt x="631690" y="2877670"/>
                  </a:lnTo>
                  <a:lnTo>
                    <a:pt x="628198" y="2868147"/>
                  </a:lnTo>
                  <a:lnTo>
                    <a:pt x="624389" y="2858941"/>
                  </a:lnTo>
                  <a:lnTo>
                    <a:pt x="620263" y="2850052"/>
                  </a:lnTo>
                  <a:lnTo>
                    <a:pt x="616453" y="2841481"/>
                  </a:lnTo>
                  <a:lnTo>
                    <a:pt x="612009" y="2833545"/>
                  </a:lnTo>
                  <a:lnTo>
                    <a:pt x="607883" y="2825926"/>
                  </a:lnTo>
                  <a:lnTo>
                    <a:pt x="603439" y="2818942"/>
                  </a:lnTo>
                  <a:lnTo>
                    <a:pt x="599312" y="2812911"/>
                  </a:lnTo>
                  <a:lnTo>
                    <a:pt x="594551" y="2807197"/>
                  </a:lnTo>
                  <a:lnTo>
                    <a:pt x="590424" y="2802117"/>
                  </a:lnTo>
                  <a:lnTo>
                    <a:pt x="585663" y="2797991"/>
                  </a:lnTo>
                  <a:lnTo>
                    <a:pt x="577092" y="2791007"/>
                  </a:lnTo>
                  <a:lnTo>
                    <a:pt x="566617" y="2783071"/>
                  </a:lnTo>
                  <a:lnTo>
                    <a:pt x="540587" y="2764341"/>
                  </a:lnTo>
                  <a:lnTo>
                    <a:pt x="511066" y="2743072"/>
                  </a:lnTo>
                  <a:lnTo>
                    <a:pt x="480592" y="2722120"/>
                  </a:lnTo>
                  <a:lnTo>
                    <a:pt x="428216" y="2686249"/>
                  </a:lnTo>
                  <a:lnTo>
                    <a:pt x="405361" y="2671329"/>
                  </a:lnTo>
                  <a:lnTo>
                    <a:pt x="406313" y="2666250"/>
                  </a:lnTo>
                  <a:lnTo>
                    <a:pt x="407583" y="2660535"/>
                  </a:lnTo>
                  <a:lnTo>
                    <a:pt x="408218" y="2652917"/>
                  </a:lnTo>
                  <a:lnTo>
                    <a:pt x="408535" y="2644663"/>
                  </a:lnTo>
                  <a:lnTo>
                    <a:pt x="408535" y="2635457"/>
                  </a:lnTo>
                  <a:lnTo>
                    <a:pt x="408218" y="2630695"/>
                  </a:lnTo>
                  <a:lnTo>
                    <a:pt x="407583" y="2625616"/>
                  </a:lnTo>
                  <a:lnTo>
                    <a:pt x="406631" y="2620854"/>
                  </a:lnTo>
                  <a:lnTo>
                    <a:pt x="405361" y="2616093"/>
                  </a:lnTo>
                  <a:lnTo>
                    <a:pt x="404409" y="2612918"/>
                  </a:lnTo>
                  <a:lnTo>
                    <a:pt x="403139" y="2609426"/>
                  </a:lnTo>
                  <a:lnTo>
                    <a:pt x="399647" y="2601808"/>
                  </a:lnTo>
                  <a:lnTo>
                    <a:pt x="395203" y="2593554"/>
                  </a:lnTo>
                  <a:lnTo>
                    <a:pt x="389807" y="2584665"/>
                  </a:lnTo>
                  <a:lnTo>
                    <a:pt x="384093" y="2575777"/>
                  </a:lnTo>
                  <a:lnTo>
                    <a:pt x="378062" y="2566888"/>
                  </a:lnTo>
                  <a:lnTo>
                    <a:pt x="366634" y="2550381"/>
                  </a:lnTo>
                  <a:lnTo>
                    <a:pt x="369491" y="2551016"/>
                  </a:lnTo>
                  <a:lnTo>
                    <a:pt x="368539" y="2549111"/>
                  </a:lnTo>
                  <a:lnTo>
                    <a:pt x="367269" y="2546254"/>
                  </a:lnTo>
                  <a:lnTo>
                    <a:pt x="364730" y="2539588"/>
                  </a:lnTo>
                  <a:lnTo>
                    <a:pt x="361873" y="2531017"/>
                  </a:lnTo>
                  <a:lnTo>
                    <a:pt x="359651" y="2521176"/>
                  </a:lnTo>
                  <a:lnTo>
                    <a:pt x="357111" y="2510065"/>
                  </a:lnTo>
                  <a:lnTo>
                    <a:pt x="354254" y="2498002"/>
                  </a:lnTo>
                  <a:lnTo>
                    <a:pt x="349810" y="2472289"/>
                  </a:lnTo>
                  <a:lnTo>
                    <a:pt x="341240" y="2423719"/>
                  </a:lnTo>
                  <a:lnTo>
                    <a:pt x="337431" y="2404989"/>
                  </a:lnTo>
                  <a:lnTo>
                    <a:pt x="335843" y="2398006"/>
                  </a:lnTo>
                  <a:lnTo>
                    <a:pt x="334574" y="2392609"/>
                  </a:lnTo>
                  <a:lnTo>
                    <a:pt x="333621" y="2388165"/>
                  </a:lnTo>
                  <a:lnTo>
                    <a:pt x="332986" y="2382768"/>
                  </a:lnTo>
                  <a:lnTo>
                    <a:pt x="332669" y="2376419"/>
                  </a:lnTo>
                  <a:lnTo>
                    <a:pt x="332669" y="2369753"/>
                  </a:lnTo>
                  <a:lnTo>
                    <a:pt x="332669" y="2362769"/>
                  </a:lnTo>
                  <a:lnTo>
                    <a:pt x="333304" y="2354833"/>
                  </a:lnTo>
                  <a:lnTo>
                    <a:pt x="334574" y="2338008"/>
                  </a:lnTo>
                  <a:lnTo>
                    <a:pt x="336796" y="2320548"/>
                  </a:lnTo>
                  <a:lnTo>
                    <a:pt x="339335" y="2303089"/>
                  </a:lnTo>
                  <a:lnTo>
                    <a:pt x="344731" y="2270709"/>
                  </a:lnTo>
                  <a:lnTo>
                    <a:pt x="346001" y="2263407"/>
                  </a:lnTo>
                  <a:lnTo>
                    <a:pt x="348541" y="2256106"/>
                  </a:lnTo>
                  <a:lnTo>
                    <a:pt x="351080" y="2248170"/>
                  </a:lnTo>
                  <a:lnTo>
                    <a:pt x="353937" y="2240869"/>
                  </a:lnTo>
                  <a:lnTo>
                    <a:pt x="357746" y="2232932"/>
                  </a:lnTo>
                  <a:lnTo>
                    <a:pt x="361555" y="2225314"/>
                  </a:lnTo>
                  <a:lnTo>
                    <a:pt x="365999" y="2217695"/>
                  </a:lnTo>
                  <a:lnTo>
                    <a:pt x="370443" y="2210076"/>
                  </a:lnTo>
                  <a:lnTo>
                    <a:pt x="375522" y="2202457"/>
                  </a:lnTo>
                  <a:lnTo>
                    <a:pt x="380284" y="2195156"/>
                  </a:lnTo>
                  <a:lnTo>
                    <a:pt x="385363" y="2188490"/>
                  </a:lnTo>
                  <a:lnTo>
                    <a:pt x="390759" y="2181823"/>
                  </a:lnTo>
                  <a:lnTo>
                    <a:pt x="395838" y="2175474"/>
                  </a:lnTo>
                  <a:lnTo>
                    <a:pt x="401234" y="2169443"/>
                  </a:lnTo>
                  <a:lnTo>
                    <a:pt x="406313" y="2164046"/>
                  </a:lnTo>
                  <a:lnTo>
                    <a:pt x="411392" y="2158967"/>
                  </a:lnTo>
                  <a:lnTo>
                    <a:pt x="413932" y="2156745"/>
                  </a:lnTo>
                  <a:lnTo>
                    <a:pt x="416471" y="2153888"/>
                  </a:lnTo>
                  <a:lnTo>
                    <a:pt x="421550" y="2147221"/>
                  </a:lnTo>
                  <a:lnTo>
                    <a:pt x="426946" y="2139285"/>
                  </a:lnTo>
                  <a:lnTo>
                    <a:pt x="432025" y="2130714"/>
                  </a:lnTo>
                  <a:lnTo>
                    <a:pt x="437739" y="2121191"/>
                  </a:lnTo>
                  <a:lnTo>
                    <a:pt x="443453" y="2111032"/>
                  </a:lnTo>
                  <a:lnTo>
                    <a:pt x="454880" y="2089446"/>
                  </a:lnTo>
                  <a:lnTo>
                    <a:pt x="460912" y="2078653"/>
                  </a:lnTo>
                  <a:lnTo>
                    <a:pt x="466943" y="2068177"/>
                  </a:lnTo>
                  <a:lnTo>
                    <a:pt x="473292" y="2057066"/>
                  </a:lnTo>
                  <a:lnTo>
                    <a:pt x="479958" y="2047225"/>
                  </a:lnTo>
                  <a:lnTo>
                    <a:pt x="486624" y="2037384"/>
                  </a:lnTo>
                  <a:lnTo>
                    <a:pt x="493607" y="2028813"/>
                  </a:lnTo>
                  <a:lnTo>
                    <a:pt x="497099" y="2024686"/>
                  </a:lnTo>
                  <a:lnTo>
                    <a:pt x="500591" y="2020877"/>
                  </a:lnTo>
                  <a:lnTo>
                    <a:pt x="504400" y="2017385"/>
                  </a:lnTo>
                  <a:lnTo>
                    <a:pt x="508209" y="2013893"/>
                  </a:lnTo>
                  <a:lnTo>
                    <a:pt x="512336" y="2010401"/>
                  </a:lnTo>
                  <a:lnTo>
                    <a:pt x="516462" y="2006592"/>
                  </a:lnTo>
                  <a:lnTo>
                    <a:pt x="525668" y="1996116"/>
                  </a:lnTo>
                  <a:lnTo>
                    <a:pt x="536143" y="1984370"/>
                  </a:lnTo>
                  <a:lnTo>
                    <a:pt x="547888" y="1970085"/>
                  </a:lnTo>
                  <a:lnTo>
                    <a:pt x="559951" y="1955165"/>
                  </a:lnTo>
                  <a:lnTo>
                    <a:pt x="572965" y="1938340"/>
                  </a:lnTo>
                  <a:lnTo>
                    <a:pt x="599312" y="1902786"/>
                  </a:lnTo>
                  <a:lnTo>
                    <a:pt x="625976" y="1866280"/>
                  </a:lnTo>
                  <a:lnTo>
                    <a:pt x="651054" y="1831043"/>
                  </a:lnTo>
                  <a:lnTo>
                    <a:pt x="673274" y="1800250"/>
                  </a:lnTo>
                  <a:lnTo>
                    <a:pt x="691685" y="1775489"/>
                  </a:lnTo>
                  <a:lnTo>
                    <a:pt x="699621" y="1764379"/>
                  </a:lnTo>
                  <a:lnTo>
                    <a:pt x="707874" y="1751998"/>
                  </a:lnTo>
                  <a:lnTo>
                    <a:pt x="716445" y="1738665"/>
                  </a:lnTo>
                  <a:lnTo>
                    <a:pt x="725015" y="1724063"/>
                  </a:lnTo>
                  <a:lnTo>
                    <a:pt x="733586" y="1709143"/>
                  </a:lnTo>
                  <a:lnTo>
                    <a:pt x="742474" y="1694223"/>
                  </a:lnTo>
                  <a:lnTo>
                    <a:pt x="758980" y="1663430"/>
                  </a:lnTo>
                  <a:lnTo>
                    <a:pt x="774535" y="1634225"/>
                  </a:lnTo>
                  <a:lnTo>
                    <a:pt x="787549" y="1608829"/>
                  </a:lnTo>
                  <a:lnTo>
                    <a:pt x="798342" y="1588195"/>
                  </a:lnTo>
                  <a:lnTo>
                    <a:pt x="805008" y="1575179"/>
                  </a:lnTo>
                  <a:lnTo>
                    <a:pt x="807865" y="1570418"/>
                  </a:lnTo>
                  <a:lnTo>
                    <a:pt x="811039" y="1565656"/>
                  </a:lnTo>
                  <a:lnTo>
                    <a:pt x="819293" y="1554863"/>
                  </a:lnTo>
                  <a:lnTo>
                    <a:pt x="828498" y="1543117"/>
                  </a:lnTo>
                  <a:lnTo>
                    <a:pt x="838973" y="1531371"/>
                  </a:lnTo>
                  <a:lnTo>
                    <a:pt x="850084" y="1519943"/>
                  </a:lnTo>
                  <a:lnTo>
                    <a:pt x="855480" y="1514547"/>
                  </a:lnTo>
                  <a:lnTo>
                    <a:pt x="861194" y="1509150"/>
                  </a:lnTo>
                  <a:lnTo>
                    <a:pt x="866907" y="1504706"/>
                  </a:lnTo>
                  <a:lnTo>
                    <a:pt x="871986" y="1500261"/>
                  </a:lnTo>
                  <a:lnTo>
                    <a:pt x="877065" y="1496770"/>
                  </a:lnTo>
                  <a:lnTo>
                    <a:pt x="881827" y="1493595"/>
                  </a:lnTo>
                  <a:lnTo>
                    <a:pt x="888175" y="1489786"/>
                  </a:lnTo>
                  <a:lnTo>
                    <a:pt x="897063" y="1485341"/>
                  </a:lnTo>
                  <a:lnTo>
                    <a:pt x="922458" y="1472008"/>
                  </a:lnTo>
                  <a:lnTo>
                    <a:pt x="955471" y="1454866"/>
                  </a:lnTo>
                  <a:lnTo>
                    <a:pt x="993880" y="1434867"/>
                  </a:lnTo>
                  <a:lnTo>
                    <a:pt x="1014513" y="1423756"/>
                  </a:lnTo>
                  <a:lnTo>
                    <a:pt x="1035146" y="1412328"/>
                  </a:lnTo>
                  <a:lnTo>
                    <a:pt x="1055780" y="1400583"/>
                  </a:lnTo>
                  <a:lnTo>
                    <a:pt x="1076730" y="1388520"/>
                  </a:lnTo>
                  <a:lnTo>
                    <a:pt x="1097046" y="1376457"/>
                  </a:lnTo>
                  <a:lnTo>
                    <a:pt x="1116409" y="1364394"/>
                  </a:lnTo>
                  <a:lnTo>
                    <a:pt x="1135138" y="1352013"/>
                  </a:lnTo>
                  <a:lnTo>
                    <a:pt x="1151962" y="1339950"/>
                  </a:lnTo>
                  <a:lnTo>
                    <a:pt x="1160215" y="1333919"/>
                  </a:lnTo>
                  <a:lnTo>
                    <a:pt x="1168468" y="1327252"/>
                  </a:lnTo>
                  <a:lnTo>
                    <a:pt x="1185292" y="1313919"/>
                  </a:lnTo>
                  <a:lnTo>
                    <a:pt x="1202116" y="1298999"/>
                  </a:lnTo>
                  <a:lnTo>
                    <a:pt x="1219257" y="1283444"/>
                  </a:lnTo>
                  <a:lnTo>
                    <a:pt x="1236398" y="1267254"/>
                  </a:lnTo>
                  <a:lnTo>
                    <a:pt x="1253222" y="1250747"/>
                  </a:lnTo>
                  <a:lnTo>
                    <a:pt x="1269729" y="1233922"/>
                  </a:lnTo>
                  <a:lnTo>
                    <a:pt x="1285918" y="1216780"/>
                  </a:lnTo>
                  <a:lnTo>
                    <a:pt x="1301472" y="1199955"/>
                  </a:lnTo>
                  <a:lnTo>
                    <a:pt x="1316074" y="1183448"/>
                  </a:lnTo>
                  <a:lnTo>
                    <a:pt x="1330358" y="1167258"/>
                  </a:lnTo>
                  <a:lnTo>
                    <a:pt x="1344008" y="1151703"/>
                  </a:lnTo>
                  <a:lnTo>
                    <a:pt x="1356070" y="1136783"/>
                  </a:lnTo>
                  <a:lnTo>
                    <a:pt x="1367181" y="1123450"/>
                  </a:lnTo>
                  <a:lnTo>
                    <a:pt x="1377021" y="1110752"/>
                  </a:lnTo>
                  <a:lnTo>
                    <a:pt x="1385592" y="1099642"/>
                  </a:lnTo>
                  <a:lnTo>
                    <a:pt x="1404638" y="1073928"/>
                  </a:lnTo>
                  <a:lnTo>
                    <a:pt x="1428445" y="1040279"/>
                  </a:lnTo>
                  <a:lnTo>
                    <a:pt x="1455427" y="1002185"/>
                  </a:lnTo>
                  <a:lnTo>
                    <a:pt x="1482408" y="963139"/>
                  </a:lnTo>
                  <a:lnTo>
                    <a:pt x="1528119" y="896475"/>
                  </a:lnTo>
                  <a:lnTo>
                    <a:pt x="1547482" y="867587"/>
                  </a:lnTo>
                  <a:lnTo>
                    <a:pt x="1507486" y="895205"/>
                  </a:lnTo>
                  <a:lnTo>
                    <a:pt x="1476377" y="916474"/>
                  </a:lnTo>
                  <a:lnTo>
                    <a:pt x="1464315" y="925045"/>
                  </a:lnTo>
                  <a:lnTo>
                    <a:pt x="1456062" y="931394"/>
                  </a:lnTo>
                  <a:lnTo>
                    <a:pt x="1434476" y="947266"/>
                  </a:lnTo>
                  <a:lnTo>
                    <a:pt x="1401781" y="971710"/>
                  </a:lnTo>
                  <a:lnTo>
                    <a:pt x="1369403" y="995518"/>
                  </a:lnTo>
                  <a:lnTo>
                    <a:pt x="1356705" y="1004407"/>
                  </a:lnTo>
                  <a:lnTo>
                    <a:pt x="1348769" y="1009804"/>
                  </a:lnTo>
                  <a:lnTo>
                    <a:pt x="1340516" y="1014565"/>
                  </a:lnTo>
                  <a:lnTo>
                    <a:pt x="1326867" y="1022502"/>
                  </a:lnTo>
                  <a:lnTo>
                    <a:pt x="1288775" y="1044088"/>
                  </a:lnTo>
                  <a:lnTo>
                    <a:pt x="1268777" y="1055834"/>
                  </a:lnTo>
                  <a:lnTo>
                    <a:pt x="1250048" y="1066944"/>
                  </a:lnTo>
                  <a:lnTo>
                    <a:pt x="1234494" y="1077103"/>
                  </a:lnTo>
                  <a:lnTo>
                    <a:pt x="1228463" y="1081230"/>
                  </a:lnTo>
                  <a:lnTo>
                    <a:pt x="1224019" y="1084722"/>
                  </a:lnTo>
                  <a:lnTo>
                    <a:pt x="1214178" y="1092658"/>
                  </a:lnTo>
                  <a:lnTo>
                    <a:pt x="1200846" y="1103451"/>
                  </a:lnTo>
                  <a:lnTo>
                    <a:pt x="1185292" y="1115514"/>
                  </a:lnTo>
                  <a:lnTo>
                    <a:pt x="1168151" y="1127894"/>
                  </a:lnTo>
                  <a:lnTo>
                    <a:pt x="1159262" y="1134243"/>
                  </a:lnTo>
                  <a:lnTo>
                    <a:pt x="1150692" y="1140275"/>
                  </a:lnTo>
                  <a:lnTo>
                    <a:pt x="1142439" y="1145354"/>
                  </a:lnTo>
                  <a:lnTo>
                    <a:pt x="1134185" y="1150433"/>
                  </a:lnTo>
                  <a:lnTo>
                    <a:pt x="1127202" y="1154560"/>
                  </a:lnTo>
                  <a:lnTo>
                    <a:pt x="1120218" y="1158052"/>
                  </a:lnTo>
                  <a:lnTo>
                    <a:pt x="1113870" y="1160274"/>
                  </a:lnTo>
                  <a:lnTo>
                    <a:pt x="1111330" y="1160909"/>
                  </a:lnTo>
                  <a:lnTo>
                    <a:pt x="1108473" y="1161544"/>
                  </a:lnTo>
                  <a:lnTo>
                    <a:pt x="1104029" y="1162179"/>
                  </a:lnTo>
                  <a:lnTo>
                    <a:pt x="1099268" y="1163766"/>
                  </a:lnTo>
                  <a:lnTo>
                    <a:pt x="1094506" y="1165353"/>
                  </a:lnTo>
                  <a:lnTo>
                    <a:pt x="1089427" y="1167258"/>
                  </a:lnTo>
                  <a:lnTo>
                    <a:pt x="1084666" y="1169798"/>
                  </a:lnTo>
                  <a:lnTo>
                    <a:pt x="1079904" y="1172655"/>
                  </a:lnTo>
                  <a:lnTo>
                    <a:pt x="1075143" y="1175512"/>
                  </a:lnTo>
                  <a:lnTo>
                    <a:pt x="1070381" y="1178686"/>
                  </a:lnTo>
                  <a:lnTo>
                    <a:pt x="1065937" y="1182496"/>
                  </a:lnTo>
                  <a:lnTo>
                    <a:pt x="1061176" y="1185988"/>
                  </a:lnTo>
                  <a:lnTo>
                    <a:pt x="1052605" y="1193606"/>
                  </a:lnTo>
                  <a:lnTo>
                    <a:pt x="1044352" y="1201860"/>
                  </a:lnTo>
                  <a:lnTo>
                    <a:pt x="1037051" y="1209796"/>
                  </a:lnTo>
                  <a:lnTo>
                    <a:pt x="1020545" y="1229795"/>
                  </a:lnTo>
                  <a:lnTo>
                    <a:pt x="1010704" y="1241224"/>
                  </a:lnTo>
                  <a:lnTo>
                    <a:pt x="1000546" y="1253604"/>
                  </a:lnTo>
                  <a:lnTo>
                    <a:pt x="990071" y="1265667"/>
                  </a:lnTo>
                  <a:lnTo>
                    <a:pt x="979596" y="1277095"/>
                  </a:lnTo>
                  <a:lnTo>
                    <a:pt x="969438" y="1286936"/>
                  </a:lnTo>
                  <a:lnTo>
                    <a:pt x="964677" y="1291063"/>
                  </a:lnTo>
                  <a:lnTo>
                    <a:pt x="960232" y="1295190"/>
                  </a:lnTo>
                  <a:lnTo>
                    <a:pt x="950710" y="1302809"/>
                  </a:lnTo>
                  <a:lnTo>
                    <a:pt x="940552" y="1312015"/>
                  </a:lnTo>
                  <a:lnTo>
                    <a:pt x="917062" y="1332966"/>
                  </a:lnTo>
                  <a:lnTo>
                    <a:pt x="891985" y="1356140"/>
                  </a:lnTo>
                  <a:lnTo>
                    <a:pt x="879605" y="1367251"/>
                  </a:lnTo>
                  <a:lnTo>
                    <a:pt x="866907" y="1378361"/>
                  </a:lnTo>
                  <a:lnTo>
                    <a:pt x="854845" y="1388520"/>
                  </a:lnTo>
                  <a:lnTo>
                    <a:pt x="844052" y="1398678"/>
                  </a:lnTo>
                  <a:lnTo>
                    <a:pt x="825006" y="1416773"/>
                  </a:lnTo>
                  <a:lnTo>
                    <a:pt x="816436" y="1424709"/>
                  </a:lnTo>
                  <a:lnTo>
                    <a:pt x="808182" y="1431375"/>
                  </a:lnTo>
                  <a:lnTo>
                    <a:pt x="799929" y="1438042"/>
                  </a:lnTo>
                  <a:lnTo>
                    <a:pt x="795803" y="1440581"/>
                  </a:lnTo>
                  <a:lnTo>
                    <a:pt x="791676" y="1443438"/>
                  </a:lnTo>
                  <a:lnTo>
                    <a:pt x="783423" y="1448835"/>
                  </a:lnTo>
                  <a:lnTo>
                    <a:pt x="774217" y="1455184"/>
                  </a:lnTo>
                  <a:lnTo>
                    <a:pt x="765012" y="1461850"/>
                  </a:lnTo>
                  <a:lnTo>
                    <a:pt x="756124" y="1469152"/>
                  </a:lnTo>
                  <a:lnTo>
                    <a:pt x="747553" y="1476770"/>
                  </a:lnTo>
                  <a:lnTo>
                    <a:pt x="743426" y="1480262"/>
                  </a:lnTo>
                  <a:lnTo>
                    <a:pt x="740252" y="1483754"/>
                  </a:lnTo>
                  <a:lnTo>
                    <a:pt x="737078" y="1487881"/>
                  </a:lnTo>
                  <a:lnTo>
                    <a:pt x="734221" y="1491373"/>
                  </a:lnTo>
                  <a:lnTo>
                    <a:pt x="731999" y="1495182"/>
                  </a:lnTo>
                  <a:lnTo>
                    <a:pt x="730094" y="1498357"/>
                  </a:lnTo>
                  <a:lnTo>
                    <a:pt x="728190" y="1502484"/>
                  </a:lnTo>
                  <a:lnTo>
                    <a:pt x="724698" y="1506928"/>
                  </a:lnTo>
                  <a:lnTo>
                    <a:pt x="720571" y="1512325"/>
                  </a:lnTo>
                  <a:lnTo>
                    <a:pt x="715810" y="1517721"/>
                  </a:lnTo>
                  <a:lnTo>
                    <a:pt x="704382" y="1530419"/>
                  </a:lnTo>
                  <a:lnTo>
                    <a:pt x="691685" y="1543117"/>
                  </a:lnTo>
                  <a:lnTo>
                    <a:pt x="678988" y="1555498"/>
                  </a:lnTo>
                  <a:lnTo>
                    <a:pt x="667877" y="1566608"/>
                  </a:lnTo>
                  <a:lnTo>
                    <a:pt x="653276" y="1579941"/>
                  </a:lnTo>
                  <a:lnTo>
                    <a:pt x="651688" y="1582481"/>
                  </a:lnTo>
                  <a:lnTo>
                    <a:pt x="649466" y="1585973"/>
                  </a:lnTo>
                  <a:lnTo>
                    <a:pt x="647244" y="1590417"/>
                  </a:lnTo>
                  <a:lnTo>
                    <a:pt x="644705" y="1595813"/>
                  </a:lnTo>
                  <a:lnTo>
                    <a:pt x="639309" y="1609146"/>
                  </a:lnTo>
                  <a:lnTo>
                    <a:pt x="633912" y="1624066"/>
                  </a:lnTo>
                  <a:lnTo>
                    <a:pt x="628198" y="1639621"/>
                  </a:lnTo>
                  <a:lnTo>
                    <a:pt x="623120" y="1655176"/>
                  </a:lnTo>
                  <a:lnTo>
                    <a:pt x="619310" y="1669144"/>
                  </a:lnTo>
                  <a:lnTo>
                    <a:pt x="616771" y="1680255"/>
                  </a:lnTo>
                  <a:lnTo>
                    <a:pt x="616136" y="1682794"/>
                  </a:lnTo>
                  <a:lnTo>
                    <a:pt x="614866" y="1685969"/>
                  </a:lnTo>
                  <a:lnTo>
                    <a:pt x="611692" y="1692318"/>
                  </a:lnTo>
                  <a:lnTo>
                    <a:pt x="607248" y="1700571"/>
                  </a:lnTo>
                  <a:lnTo>
                    <a:pt x="601852" y="1709460"/>
                  </a:lnTo>
                  <a:lnTo>
                    <a:pt x="595185" y="1719301"/>
                  </a:lnTo>
                  <a:lnTo>
                    <a:pt x="587885" y="1729777"/>
                  </a:lnTo>
                  <a:lnTo>
                    <a:pt x="572648" y="1751363"/>
                  </a:lnTo>
                  <a:lnTo>
                    <a:pt x="556141" y="1773267"/>
                  </a:lnTo>
                  <a:lnTo>
                    <a:pt x="540587" y="1793584"/>
                  </a:lnTo>
                  <a:lnTo>
                    <a:pt x="527255" y="1811044"/>
                  </a:lnTo>
                  <a:lnTo>
                    <a:pt x="518049" y="1824059"/>
                  </a:lnTo>
                  <a:lnTo>
                    <a:pt x="494877" y="1858661"/>
                  </a:lnTo>
                  <a:lnTo>
                    <a:pt x="459642" y="1912310"/>
                  </a:lnTo>
                  <a:lnTo>
                    <a:pt x="394568" y="2010719"/>
                  </a:lnTo>
                  <a:lnTo>
                    <a:pt x="387585" y="2020559"/>
                  </a:lnTo>
                  <a:lnTo>
                    <a:pt x="380284" y="2029766"/>
                  </a:lnTo>
                  <a:lnTo>
                    <a:pt x="373618" y="2038337"/>
                  </a:lnTo>
                  <a:lnTo>
                    <a:pt x="366634" y="2046273"/>
                  </a:lnTo>
                  <a:lnTo>
                    <a:pt x="358064" y="2044686"/>
                  </a:lnTo>
                  <a:lnTo>
                    <a:pt x="349493" y="2042781"/>
                  </a:lnTo>
                  <a:lnTo>
                    <a:pt x="340922" y="2040559"/>
                  </a:lnTo>
                  <a:lnTo>
                    <a:pt x="332352" y="2037702"/>
                  </a:lnTo>
                  <a:lnTo>
                    <a:pt x="323781" y="2035162"/>
                  </a:lnTo>
                  <a:lnTo>
                    <a:pt x="314893" y="2031988"/>
                  </a:lnTo>
                  <a:lnTo>
                    <a:pt x="306322" y="2028496"/>
                  </a:lnTo>
                  <a:lnTo>
                    <a:pt x="297434" y="2025004"/>
                  </a:lnTo>
                  <a:lnTo>
                    <a:pt x="288546" y="2021194"/>
                  </a:lnTo>
                  <a:lnTo>
                    <a:pt x="279975" y="2017068"/>
                  </a:lnTo>
                  <a:lnTo>
                    <a:pt x="262517" y="2008496"/>
                  </a:lnTo>
                  <a:lnTo>
                    <a:pt x="245058" y="1998973"/>
                  </a:lnTo>
                  <a:lnTo>
                    <a:pt x="227916" y="1989132"/>
                  </a:lnTo>
                  <a:lnTo>
                    <a:pt x="210775" y="1978339"/>
                  </a:lnTo>
                  <a:lnTo>
                    <a:pt x="193951" y="1967546"/>
                  </a:lnTo>
                  <a:lnTo>
                    <a:pt x="177445" y="1956435"/>
                  </a:lnTo>
                  <a:lnTo>
                    <a:pt x="161573" y="1945007"/>
                  </a:lnTo>
                  <a:lnTo>
                    <a:pt x="146019" y="1932944"/>
                  </a:lnTo>
                  <a:lnTo>
                    <a:pt x="131100" y="1921516"/>
                  </a:lnTo>
                  <a:lnTo>
                    <a:pt x="116498" y="1909770"/>
                  </a:lnTo>
                  <a:lnTo>
                    <a:pt x="102531" y="1898342"/>
                  </a:lnTo>
                  <a:lnTo>
                    <a:pt x="92373" y="1889136"/>
                  </a:lnTo>
                  <a:lnTo>
                    <a:pt x="82850" y="1879612"/>
                  </a:lnTo>
                  <a:lnTo>
                    <a:pt x="73644" y="1869771"/>
                  </a:lnTo>
                  <a:lnTo>
                    <a:pt x="65074" y="1859613"/>
                  </a:lnTo>
                  <a:lnTo>
                    <a:pt x="56820" y="1849455"/>
                  </a:lnTo>
                  <a:lnTo>
                    <a:pt x="49202" y="1838662"/>
                  </a:lnTo>
                  <a:lnTo>
                    <a:pt x="42219" y="1828186"/>
                  </a:lnTo>
                  <a:lnTo>
                    <a:pt x="35870" y="1817710"/>
                  </a:lnTo>
                  <a:lnTo>
                    <a:pt x="29521" y="1807552"/>
                  </a:lnTo>
                  <a:lnTo>
                    <a:pt x="23808" y="1797393"/>
                  </a:lnTo>
                  <a:lnTo>
                    <a:pt x="18729" y="1787235"/>
                  </a:lnTo>
                  <a:lnTo>
                    <a:pt x="13967" y="1778029"/>
                  </a:lnTo>
                  <a:lnTo>
                    <a:pt x="6031" y="1760569"/>
                  </a:lnTo>
                  <a:lnTo>
                    <a:pt x="0" y="1746284"/>
                  </a:lnTo>
                  <a:lnTo>
                    <a:pt x="26664" y="1703111"/>
                  </a:lnTo>
                  <a:lnTo>
                    <a:pt x="81263" y="1613273"/>
                  </a:lnTo>
                  <a:lnTo>
                    <a:pt x="113958" y="1560894"/>
                  </a:lnTo>
                  <a:lnTo>
                    <a:pt x="146336" y="1508833"/>
                  </a:lnTo>
                  <a:lnTo>
                    <a:pt x="176810" y="1460580"/>
                  </a:lnTo>
                  <a:lnTo>
                    <a:pt x="202839" y="1419947"/>
                  </a:lnTo>
                  <a:lnTo>
                    <a:pt x="228551" y="1380901"/>
                  </a:lnTo>
                  <a:lnTo>
                    <a:pt x="256803" y="1336458"/>
                  </a:lnTo>
                  <a:lnTo>
                    <a:pt x="317115" y="1242493"/>
                  </a:lnTo>
                  <a:lnTo>
                    <a:pt x="373618" y="1154243"/>
                  </a:lnTo>
                  <a:lnTo>
                    <a:pt x="397108" y="1118053"/>
                  </a:lnTo>
                  <a:lnTo>
                    <a:pt x="416471" y="1089801"/>
                  </a:lnTo>
                  <a:lnTo>
                    <a:pt x="425042" y="1078055"/>
                  </a:lnTo>
                  <a:lnTo>
                    <a:pt x="434565" y="1065992"/>
                  </a:lnTo>
                  <a:lnTo>
                    <a:pt x="444723" y="1054246"/>
                  </a:lnTo>
                  <a:lnTo>
                    <a:pt x="455515" y="1042501"/>
                  </a:lnTo>
                  <a:lnTo>
                    <a:pt x="466625" y="1030755"/>
                  </a:lnTo>
                  <a:lnTo>
                    <a:pt x="478370" y="1019327"/>
                  </a:lnTo>
                  <a:lnTo>
                    <a:pt x="501226" y="996788"/>
                  </a:lnTo>
                  <a:lnTo>
                    <a:pt x="524081" y="974884"/>
                  </a:lnTo>
                  <a:lnTo>
                    <a:pt x="534873" y="964409"/>
                  </a:lnTo>
                  <a:lnTo>
                    <a:pt x="544714" y="953933"/>
                  </a:lnTo>
                  <a:lnTo>
                    <a:pt x="554237" y="944092"/>
                  </a:lnTo>
                  <a:lnTo>
                    <a:pt x="562807" y="934568"/>
                  </a:lnTo>
                  <a:lnTo>
                    <a:pt x="570108" y="925045"/>
                  </a:lnTo>
                  <a:lnTo>
                    <a:pt x="573600" y="920918"/>
                  </a:lnTo>
                  <a:lnTo>
                    <a:pt x="576457" y="916156"/>
                  </a:lnTo>
                  <a:lnTo>
                    <a:pt x="583758" y="905998"/>
                  </a:lnTo>
                  <a:lnTo>
                    <a:pt x="593281" y="893300"/>
                  </a:lnTo>
                  <a:lnTo>
                    <a:pt x="605026" y="878697"/>
                  </a:lnTo>
                  <a:lnTo>
                    <a:pt x="618993" y="862190"/>
                  </a:lnTo>
                  <a:lnTo>
                    <a:pt x="634547" y="844096"/>
                  </a:lnTo>
                  <a:lnTo>
                    <a:pt x="651371" y="825366"/>
                  </a:lnTo>
                  <a:lnTo>
                    <a:pt x="668830" y="805367"/>
                  </a:lnTo>
                  <a:lnTo>
                    <a:pt x="686606" y="785685"/>
                  </a:lnTo>
                  <a:lnTo>
                    <a:pt x="722793" y="746639"/>
                  </a:lnTo>
                  <a:lnTo>
                    <a:pt x="740252" y="728227"/>
                  </a:lnTo>
                  <a:lnTo>
                    <a:pt x="756758" y="711085"/>
                  </a:lnTo>
                  <a:lnTo>
                    <a:pt x="771995" y="695847"/>
                  </a:lnTo>
                  <a:lnTo>
                    <a:pt x="785645" y="682197"/>
                  </a:lnTo>
                  <a:lnTo>
                    <a:pt x="797390" y="671086"/>
                  </a:lnTo>
                  <a:lnTo>
                    <a:pt x="806913" y="662832"/>
                  </a:lnTo>
                  <a:lnTo>
                    <a:pt x="816118" y="655214"/>
                  </a:lnTo>
                  <a:lnTo>
                    <a:pt x="826594" y="646643"/>
                  </a:lnTo>
                  <a:lnTo>
                    <a:pt x="838973" y="637119"/>
                  </a:lnTo>
                  <a:lnTo>
                    <a:pt x="852623" y="627278"/>
                  </a:lnTo>
                  <a:lnTo>
                    <a:pt x="867542" y="616168"/>
                  </a:lnTo>
                  <a:lnTo>
                    <a:pt x="883096" y="605374"/>
                  </a:lnTo>
                  <a:lnTo>
                    <a:pt x="899603" y="594264"/>
                  </a:lnTo>
                  <a:lnTo>
                    <a:pt x="916427" y="583153"/>
                  </a:lnTo>
                  <a:lnTo>
                    <a:pt x="933568" y="572042"/>
                  </a:lnTo>
                  <a:lnTo>
                    <a:pt x="950710" y="561249"/>
                  </a:lnTo>
                  <a:lnTo>
                    <a:pt x="967851" y="551408"/>
                  </a:lnTo>
                  <a:lnTo>
                    <a:pt x="984675" y="542202"/>
                  </a:lnTo>
                  <a:lnTo>
                    <a:pt x="1000864" y="533631"/>
                  </a:lnTo>
                  <a:lnTo>
                    <a:pt x="1016101" y="526330"/>
                  </a:lnTo>
                  <a:lnTo>
                    <a:pt x="1023719" y="523473"/>
                  </a:lnTo>
                  <a:lnTo>
                    <a:pt x="1030385" y="520298"/>
                  </a:lnTo>
                  <a:lnTo>
                    <a:pt x="1037051" y="517758"/>
                  </a:lnTo>
                  <a:lnTo>
                    <a:pt x="1043717" y="515854"/>
                  </a:lnTo>
                  <a:lnTo>
                    <a:pt x="1057049" y="511727"/>
                  </a:lnTo>
                  <a:lnTo>
                    <a:pt x="1071334" y="506965"/>
                  </a:lnTo>
                  <a:lnTo>
                    <a:pt x="1086888" y="501569"/>
                  </a:lnTo>
                  <a:lnTo>
                    <a:pt x="1103077" y="495855"/>
                  </a:lnTo>
                  <a:lnTo>
                    <a:pt x="1120218" y="489506"/>
                  </a:lnTo>
                  <a:lnTo>
                    <a:pt x="1137677" y="482522"/>
                  </a:lnTo>
                  <a:lnTo>
                    <a:pt x="1155453" y="475220"/>
                  </a:lnTo>
                  <a:lnTo>
                    <a:pt x="1173547" y="467919"/>
                  </a:lnTo>
                  <a:lnTo>
                    <a:pt x="1191323" y="459983"/>
                  </a:lnTo>
                  <a:lnTo>
                    <a:pt x="1209099" y="452364"/>
                  </a:lnTo>
                  <a:lnTo>
                    <a:pt x="1226241" y="444110"/>
                  </a:lnTo>
                  <a:lnTo>
                    <a:pt x="1243065" y="435857"/>
                  </a:lnTo>
                  <a:lnTo>
                    <a:pt x="1259254" y="427286"/>
                  </a:lnTo>
                  <a:lnTo>
                    <a:pt x="1274173" y="419032"/>
                  </a:lnTo>
                  <a:lnTo>
                    <a:pt x="1287823" y="410778"/>
                  </a:lnTo>
                  <a:lnTo>
                    <a:pt x="1300837" y="402525"/>
                  </a:lnTo>
                  <a:lnTo>
                    <a:pt x="1312582" y="394271"/>
                  </a:lnTo>
                  <a:lnTo>
                    <a:pt x="1324010" y="385382"/>
                  </a:lnTo>
                  <a:lnTo>
                    <a:pt x="1335755" y="376811"/>
                  </a:lnTo>
                  <a:lnTo>
                    <a:pt x="1347182" y="367923"/>
                  </a:lnTo>
                  <a:lnTo>
                    <a:pt x="1390988" y="332686"/>
                  </a:lnTo>
                  <a:lnTo>
                    <a:pt x="1411304" y="317131"/>
                  </a:lnTo>
                  <a:lnTo>
                    <a:pt x="1421461" y="309830"/>
                  </a:lnTo>
                  <a:lnTo>
                    <a:pt x="1430667" y="303163"/>
                  </a:lnTo>
                  <a:lnTo>
                    <a:pt x="1439555" y="297767"/>
                  </a:lnTo>
                  <a:lnTo>
                    <a:pt x="1448443" y="292688"/>
                  </a:lnTo>
                  <a:lnTo>
                    <a:pt x="1456379" y="288878"/>
                  </a:lnTo>
                  <a:lnTo>
                    <a:pt x="1460188" y="287291"/>
                  </a:lnTo>
                  <a:lnTo>
                    <a:pt x="1464315" y="285386"/>
                  </a:lnTo>
                  <a:lnTo>
                    <a:pt x="1471616" y="283164"/>
                  </a:lnTo>
                  <a:lnTo>
                    <a:pt x="1479552" y="281259"/>
                  </a:lnTo>
                  <a:lnTo>
                    <a:pt x="1487487" y="279672"/>
                  </a:lnTo>
                  <a:lnTo>
                    <a:pt x="1495741" y="278085"/>
                  </a:lnTo>
                  <a:lnTo>
                    <a:pt x="1511930" y="275545"/>
                  </a:lnTo>
                  <a:lnTo>
                    <a:pt x="1527484" y="273641"/>
                  </a:lnTo>
                  <a:lnTo>
                    <a:pt x="1542086" y="271418"/>
                  </a:lnTo>
                  <a:lnTo>
                    <a:pt x="1548117" y="269831"/>
                  </a:lnTo>
                  <a:lnTo>
                    <a:pt x="1554148" y="268244"/>
                  </a:lnTo>
                  <a:lnTo>
                    <a:pt x="1559544" y="266339"/>
                  </a:lnTo>
                  <a:lnTo>
                    <a:pt x="1563989" y="264435"/>
                  </a:lnTo>
                  <a:lnTo>
                    <a:pt x="1568115" y="261895"/>
                  </a:lnTo>
                  <a:lnTo>
                    <a:pt x="1569702" y="260308"/>
                  </a:lnTo>
                  <a:lnTo>
                    <a:pt x="1570972" y="258721"/>
                  </a:lnTo>
                  <a:lnTo>
                    <a:pt x="1577003" y="251419"/>
                  </a:lnTo>
                  <a:lnTo>
                    <a:pt x="1584304" y="242531"/>
                  </a:lnTo>
                  <a:lnTo>
                    <a:pt x="1592875" y="232690"/>
                  </a:lnTo>
                  <a:lnTo>
                    <a:pt x="1597954" y="227611"/>
                  </a:lnTo>
                  <a:lnTo>
                    <a:pt x="1603033" y="222531"/>
                  </a:lnTo>
                  <a:lnTo>
                    <a:pt x="1608112" y="218087"/>
                  </a:lnTo>
                  <a:lnTo>
                    <a:pt x="1613825" y="213325"/>
                  </a:lnTo>
                  <a:lnTo>
                    <a:pt x="1619222" y="209516"/>
                  </a:lnTo>
                  <a:lnTo>
                    <a:pt x="1624935" y="206024"/>
                  </a:lnTo>
                  <a:lnTo>
                    <a:pt x="1630649" y="203167"/>
                  </a:lnTo>
                  <a:lnTo>
                    <a:pt x="1636046" y="200945"/>
                  </a:lnTo>
                  <a:lnTo>
                    <a:pt x="1639220" y="199675"/>
                  </a:lnTo>
                  <a:lnTo>
                    <a:pt x="1642077" y="199358"/>
                  </a:lnTo>
                  <a:lnTo>
                    <a:pt x="1644616" y="199040"/>
                  </a:lnTo>
                  <a:lnTo>
                    <a:pt x="1647791" y="198723"/>
                  </a:lnTo>
                  <a:lnTo>
                    <a:pt x="1658901" y="198405"/>
                  </a:lnTo>
                  <a:lnTo>
                    <a:pt x="1670011" y="197770"/>
                  </a:lnTo>
                  <a:lnTo>
                    <a:pt x="1692549" y="196501"/>
                  </a:lnTo>
                  <a:lnTo>
                    <a:pt x="1703976" y="195866"/>
                  </a:lnTo>
                  <a:lnTo>
                    <a:pt x="1715404" y="196183"/>
                  </a:lnTo>
                  <a:lnTo>
                    <a:pt x="1720800" y="196501"/>
                  </a:lnTo>
                  <a:lnTo>
                    <a:pt x="1726514" y="196818"/>
                  </a:lnTo>
                  <a:lnTo>
                    <a:pt x="1731910" y="197770"/>
                  </a:lnTo>
                  <a:lnTo>
                    <a:pt x="1737624" y="198723"/>
                  </a:lnTo>
                  <a:lnTo>
                    <a:pt x="1740163" y="199358"/>
                  </a:lnTo>
                  <a:lnTo>
                    <a:pt x="1743020" y="199358"/>
                  </a:lnTo>
                  <a:lnTo>
                    <a:pt x="1745242" y="199358"/>
                  </a:lnTo>
                  <a:lnTo>
                    <a:pt x="1747464" y="199040"/>
                  </a:lnTo>
                  <a:lnTo>
                    <a:pt x="1749369" y="198405"/>
                  </a:lnTo>
                  <a:lnTo>
                    <a:pt x="1751591" y="197453"/>
                  </a:lnTo>
                  <a:lnTo>
                    <a:pt x="1753178" y="196501"/>
                  </a:lnTo>
                  <a:lnTo>
                    <a:pt x="1755083" y="195231"/>
                  </a:lnTo>
                  <a:lnTo>
                    <a:pt x="1757940" y="192374"/>
                  </a:lnTo>
                  <a:lnTo>
                    <a:pt x="1760796" y="188247"/>
                  </a:lnTo>
                  <a:lnTo>
                    <a:pt x="1763336" y="184438"/>
                  </a:lnTo>
                  <a:lnTo>
                    <a:pt x="1765558" y="179676"/>
                  </a:lnTo>
                  <a:lnTo>
                    <a:pt x="1770319" y="170153"/>
                  </a:lnTo>
                  <a:lnTo>
                    <a:pt x="1772859" y="165073"/>
                  </a:lnTo>
                  <a:lnTo>
                    <a:pt x="1776033" y="160312"/>
                  </a:lnTo>
                  <a:lnTo>
                    <a:pt x="1778890" y="155867"/>
                  </a:lnTo>
                  <a:lnTo>
                    <a:pt x="1782382" y="152058"/>
                  </a:lnTo>
                  <a:lnTo>
                    <a:pt x="1784604" y="150153"/>
                  </a:lnTo>
                  <a:lnTo>
                    <a:pt x="1786508" y="148566"/>
                  </a:lnTo>
                  <a:lnTo>
                    <a:pt x="1788730" y="146661"/>
                  </a:lnTo>
                  <a:lnTo>
                    <a:pt x="1790953" y="145392"/>
                  </a:lnTo>
                  <a:lnTo>
                    <a:pt x="1793809" y="144439"/>
                  </a:lnTo>
                  <a:lnTo>
                    <a:pt x="1796349" y="143487"/>
                  </a:lnTo>
                  <a:lnTo>
                    <a:pt x="1799206" y="142852"/>
                  </a:lnTo>
                  <a:lnTo>
                    <a:pt x="1802380" y="142534"/>
                  </a:lnTo>
                  <a:lnTo>
                    <a:pt x="1805237" y="142217"/>
                  </a:lnTo>
                  <a:lnTo>
                    <a:pt x="1808094" y="142217"/>
                  </a:lnTo>
                  <a:lnTo>
                    <a:pt x="1814442" y="142534"/>
                  </a:lnTo>
                  <a:lnTo>
                    <a:pt x="1821109" y="143804"/>
                  </a:lnTo>
                  <a:lnTo>
                    <a:pt x="1827457" y="145074"/>
                  </a:lnTo>
                  <a:lnTo>
                    <a:pt x="1834123" y="147296"/>
                  </a:lnTo>
                  <a:lnTo>
                    <a:pt x="1840789" y="149836"/>
                  </a:lnTo>
                  <a:lnTo>
                    <a:pt x="1847138" y="152375"/>
                  </a:lnTo>
                  <a:lnTo>
                    <a:pt x="1852852" y="154915"/>
                  </a:lnTo>
                  <a:lnTo>
                    <a:pt x="1863962" y="160629"/>
                  </a:lnTo>
                  <a:lnTo>
                    <a:pt x="1872533" y="165708"/>
                  </a:lnTo>
                  <a:lnTo>
                    <a:pt x="1877611" y="168883"/>
                  </a:lnTo>
                  <a:lnTo>
                    <a:pt x="1878564" y="169200"/>
                  </a:lnTo>
                  <a:lnTo>
                    <a:pt x="1880151" y="169518"/>
                  </a:lnTo>
                  <a:lnTo>
                    <a:pt x="1881103" y="169518"/>
                  </a:lnTo>
                  <a:lnTo>
                    <a:pt x="1882373" y="169200"/>
                  </a:lnTo>
                  <a:lnTo>
                    <a:pt x="1884595" y="167613"/>
                  </a:lnTo>
                  <a:lnTo>
                    <a:pt x="1887452" y="165073"/>
                  </a:lnTo>
                  <a:lnTo>
                    <a:pt x="1890626" y="161899"/>
                  </a:lnTo>
                  <a:lnTo>
                    <a:pt x="1893801" y="158089"/>
                  </a:lnTo>
                  <a:lnTo>
                    <a:pt x="1897292" y="153328"/>
                  </a:lnTo>
                  <a:lnTo>
                    <a:pt x="1900784" y="148249"/>
                  </a:lnTo>
                  <a:lnTo>
                    <a:pt x="1908402" y="135868"/>
                  </a:lnTo>
                  <a:lnTo>
                    <a:pt x="1916021" y="122218"/>
                  </a:lnTo>
                  <a:lnTo>
                    <a:pt x="1923639" y="107298"/>
                  </a:lnTo>
                  <a:lnTo>
                    <a:pt x="1930940" y="92060"/>
                  </a:lnTo>
                  <a:lnTo>
                    <a:pt x="1935384" y="84759"/>
                  </a:lnTo>
                  <a:lnTo>
                    <a:pt x="1939511" y="77458"/>
                  </a:lnTo>
                  <a:lnTo>
                    <a:pt x="1944590" y="70474"/>
                  </a:lnTo>
                  <a:lnTo>
                    <a:pt x="1950303" y="63807"/>
                  </a:lnTo>
                  <a:lnTo>
                    <a:pt x="1955700" y="57141"/>
                  </a:lnTo>
                  <a:lnTo>
                    <a:pt x="1961731" y="50792"/>
                  </a:lnTo>
                  <a:lnTo>
                    <a:pt x="1968080" y="45078"/>
                  </a:lnTo>
                  <a:lnTo>
                    <a:pt x="1974428" y="39681"/>
                  </a:lnTo>
                  <a:lnTo>
                    <a:pt x="1981094" y="34285"/>
                  </a:lnTo>
                  <a:lnTo>
                    <a:pt x="1988078" y="29840"/>
                  </a:lnTo>
                  <a:lnTo>
                    <a:pt x="1994744" y="25396"/>
                  </a:lnTo>
                  <a:lnTo>
                    <a:pt x="2001727" y="21904"/>
                  </a:lnTo>
                  <a:lnTo>
                    <a:pt x="2008394" y="18730"/>
                  </a:lnTo>
                  <a:lnTo>
                    <a:pt x="2015060" y="15555"/>
                  </a:lnTo>
                  <a:lnTo>
                    <a:pt x="2021726" y="13650"/>
                  </a:lnTo>
                  <a:lnTo>
                    <a:pt x="2028074" y="12063"/>
                  </a:lnTo>
                  <a:lnTo>
                    <a:pt x="2034106" y="10793"/>
                  </a:lnTo>
                  <a:lnTo>
                    <a:pt x="2039819" y="8889"/>
                  </a:lnTo>
                  <a:lnTo>
                    <a:pt x="2050612" y="6032"/>
                  </a:lnTo>
                  <a:lnTo>
                    <a:pt x="2060770" y="3175"/>
                  </a:lnTo>
                  <a:lnTo>
                    <a:pt x="2066166" y="1905"/>
                  </a:lnTo>
                  <a:lnTo>
                    <a:pt x="2071563" y="952"/>
                  </a:lnTo>
                  <a:lnTo>
                    <a:pt x="2076641" y="0"/>
                  </a:lnTo>
                  <a:close/>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116" name="矩形 115"/>
          <p:cNvSpPr>
            <a:spLocks noChangeArrowheads="1"/>
          </p:cNvSpPr>
          <p:nvPr/>
        </p:nvSpPr>
        <p:spPr bwMode="auto">
          <a:xfrm>
            <a:off x="2154238" y="1477963"/>
            <a:ext cx="173355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7" name="矩形 116"/>
          <p:cNvSpPr>
            <a:spLocks noChangeArrowheads="1"/>
          </p:cNvSpPr>
          <p:nvPr/>
        </p:nvSpPr>
        <p:spPr bwMode="auto">
          <a:xfrm>
            <a:off x="4198938" y="1477963"/>
            <a:ext cx="1735137"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8" name="矩形 117"/>
          <p:cNvSpPr>
            <a:spLocks noChangeArrowheads="1"/>
          </p:cNvSpPr>
          <p:nvPr/>
        </p:nvSpPr>
        <p:spPr bwMode="auto">
          <a:xfrm>
            <a:off x="6335713" y="1477963"/>
            <a:ext cx="1735137"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19" name="矩形 118"/>
          <p:cNvSpPr>
            <a:spLocks noChangeArrowheads="1"/>
          </p:cNvSpPr>
          <p:nvPr/>
        </p:nvSpPr>
        <p:spPr bwMode="auto">
          <a:xfrm>
            <a:off x="8443913" y="1477963"/>
            <a:ext cx="173355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20" name="等腰三角形 119"/>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23772932"/>
      </p:ext>
    </p:extLst>
  </p:cSld>
  <p:clrMapOvr>
    <a:masterClrMapping/>
  </p:clrMapOvr>
  <mc:AlternateContent xmlns:mc="http://schemas.openxmlformats.org/markup-compatibility/2006" xmlns:p14="http://schemas.microsoft.com/office/powerpoint/2010/main">
    <mc:Choice Requires="p14">
      <p:transition spd="slow" p14:dur="1600" advTm="1890">
        <p14:gallery dir="l"/>
      </p:transition>
    </mc:Choice>
    <mc:Fallback xmlns="">
      <p:transition spd="slow" advTm="189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
          <p:cNvSpPr>
            <a:spLocks/>
          </p:cNvSpPr>
          <p:nvPr/>
        </p:nvSpPr>
        <p:spPr bwMode="gray">
          <a:xfrm>
            <a:off x="2860675" y="1619250"/>
            <a:ext cx="1609725" cy="1470025"/>
          </a:xfrm>
          <a:custGeom>
            <a:avLst/>
            <a:gdLst>
              <a:gd name="T0" fmla="*/ 0 w 1118"/>
              <a:gd name="T1" fmla="*/ 0 h 1020"/>
              <a:gd name="T2" fmla="*/ 6 w 1118"/>
              <a:gd name="T3" fmla="*/ 793 h 1020"/>
              <a:gd name="T4" fmla="*/ 551 w 1118"/>
              <a:gd name="T5" fmla="*/ 1020 h 1020"/>
              <a:gd name="T6" fmla="*/ 1118 w 1118"/>
              <a:gd name="T7" fmla="*/ 470 h 1020"/>
              <a:gd name="T8" fmla="*/ 0 w 1118"/>
              <a:gd name="T9" fmla="*/ 0 h 1020"/>
            </a:gdLst>
            <a:ahLst/>
            <a:cxnLst>
              <a:cxn ang="0">
                <a:pos x="T0" y="T1"/>
              </a:cxn>
              <a:cxn ang="0">
                <a:pos x="T2" y="T3"/>
              </a:cxn>
              <a:cxn ang="0">
                <a:pos x="T4" y="T5"/>
              </a:cxn>
              <a:cxn ang="0">
                <a:pos x="T6" y="T7"/>
              </a:cxn>
              <a:cxn ang="0">
                <a:pos x="T8" y="T9"/>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1" name="Text Box 7"/>
          <p:cNvSpPr txBox="1">
            <a:spLocks noChangeArrowheads="1"/>
          </p:cNvSpPr>
          <p:nvPr/>
        </p:nvSpPr>
        <p:spPr bwMode="gray">
          <a:xfrm>
            <a:off x="3397652" y="2049463"/>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1</a:t>
            </a:r>
          </a:p>
        </p:txBody>
      </p:sp>
      <p:sp>
        <p:nvSpPr>
          <p:cNvPr id="32" name="Freeform 5"/>
          <p:cNvSpPr>
            <a:spLocks/>
          </p:cNvSpPr>
          <p:nvPr/>
        </p:nvSpPr>
        <p:spPr bwMode="gray">
          <a:xfrm>
            <a:off x="2863850" y="4732338"/>
            <a:ext cx="1598613" cy="1484312"/>
          </a:xfrm>
          <a:custGeom>
            <a:avLst/>
            <a:gdLst>
              <a:gd name="T0" fmla="*/ 0 w 1110"/>
              <a:gd name="T1" fmla="*/ 228 h 1030"/>
              <a:gd name="T2" fmla="*/ 4 w 1110"/>
              <a:gd name="T3" fmla="*/ 1018 h 1030"/>
              <a:gd name="T4" fmla="*/ 1110 w 1110"/>
              <a:gd name="T5" fmla="*/ 559 h 1030"/>
              <a:gd name="T6" fmla="*/ 552 w 1110"/>
              <a:gd name="T7" fmla="*/ 0 h 1030"/>
              <a:gd name="T8" fmla="*/ 0 w 1110"/>
              <a:gd name="T9" fmla="*/ 228 h 1030"/>
            </a:gdLst>
            <a:ahLst/>
            <a:cxnLst>
              <a:cxn ang="0">
                <a:pos x="T0" y="T1"/>
              </a:cxn>
              <a:cxn ang="0">
                <a:pos x="T2" y="T3"/>
              </a:cxn>
              <a:cxn ang="0">
                <a:pos x="T4" y="T5"/>
              </a:cxn>
              <a:cxn ang="0">
                <a:pos x="T6" y="T7"/>
              </a:cxn>
              <a:cxn ang="0">
                <a:pos x="T8" y="T9"/>
              </a:cxn>
            </a:cxnLst>
            <a:rect l="0" t="0" r="r" b="b"/>
            <a:pathLst>
              <a:path w="1110" h="1030">
                <a:moveTo>
                  <a:pt x="0" y="228"/>
                </a:moveTo>
                <a:cubicBezTo>
                  <a:pt x="2" y="623"/>
                  <a:pt x="4" y="1018"/>
                  <a:pt x="4" y="1018"/>
                </a:cubicBezTo>
                <a:cubicBezTo>
                  <a:pt x="478" y="1030"/>
                  <a:pt x="849" y="814"/>
                  <a:pt x="1110" y="559"/>
                </a:cubicBezTo>
                <a:lnTo>
                  <a:pt x="552" y="0"/>
                </a:lnTo>
                <a:cubicBezTo>
                  <a:pt x="355" y="184"/>
                  <a:pt x="180" y="220"/>
                  <a:pt x="0" y="228"/>
                </a:cubicBez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3" name="Text Box 8"/>
          <p:cNvSpPr txBox="1">
            <a:spLocks noChangeArrowheads="1"/>
          </p:cNvSpPr>
          <p:nvPr/>
        </p:nvSpPr>
        <p:spPr bwMode="gray">
          <a:xfrm>
            <a:off x="3270652" y="5008563"/>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4</a:t>
            </a:r>
          </a:p>
        </p:txBody>
      </p:sp>
      <p:sp>
        <p:nvSpPr>
          <p:cNvPr id="34" name="Freeform 6"/>
          <p:cNvSpPr>
            <a:spLocks/>
          </p:cNvSpPr>
          <p:nvPr/>
        </p:nvSpPr>
        <p:spPr bwMode="gray">
          <a:xfrm>
            <a:off x="3694113" y="2312988"/>
            <a:ext cx="1465262" cy="1571625"/>
          </a:xfrm>
          <a:custGeom>
            <a:avLst/>
            <a:gdLst>
              <a:gd name="T0" fmla="*/ 0 w 1017"/>
              <a:gd name="T1" fmla="*/ 554 h 1091"/>
              <a:gd name="T2" fmla="*/ 225 w 1017"/>
              <a:gd name="T3" fmla="*/ 1091 h 1091"/>
              <a:gd name="T4" fmla="*/ 1017 w 1017"/>
              <a:gd name="T5" fmla="*/ 1091 h 1091"/>
              <a:gd name="T6" fmla="*/ 566 w 1017"/>
              <a:gd name="T7" fmla="*/ 0 h 1091"/>
              <a:gd name="T8" fmla="*/ 0 w 1017"/>
              <a:gd name="T9" fmla="*/ 554 h 1091"/>
            </a:gdLst>
            <a:ahLst/>
            <a:cxnLst>
              <a:cxn ang="0">
                <a:pos x="T0" y="T1"/>
              </a:cxn>
              <a:cxn ang="0">
                <a:pos x="T2" y="T3"/>
              </a:cxn>
              <a:cxn ang="0">
                <a:pos x="T4" y="T5"/>
              </a:cxn>
              <a:cxn ang="0">
                <a:pos x="T6" y="T7"/>
              </a:cxn>
              <a:cxn ang="0">
                <a:pos x="T8" y="T9"/>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Text Box 30"/>
          <p:cNvSpPr txBox="1">
            <a:spLocks noChangeArrowheads="1"/>
          </p:cNvSpPr>
          <p:nvPr/>
        </p:nvSpPr>
        <p:spPr bwMode="gray">
          <a:xfrm>
            <a:off x="4219977" y="2865438"/>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2</a:t>
            </a:r>
          </a:p>
        </p:txBody>
      </p:sp>
      <p:sp>
        <p:nvSpPr>
          <p:cNvPr id="36" name="Freeform 29"/>
          <p:cNvSpPr>
            <a:spLocks/>
          </p:cNvSpPr>
          <p:nvPr/>
        </p:nvSpPr>
        <p:spPr bwMode="gray">
          <a:xfrm>
            <a:off x="3697288" y="3917950"/>
            <a:ext cx="1462087" cy="1604963"/>
          </a:xfrm>
          <a:custGeom>
            <a:avLst/>
            <a:gdLst>
              <a:gd name="T0" fmla="*/ 223 w 1016"/>
              <a:gd name="T1" fmla="*/ 0 h 1114"/>
              <a:gd name="T2" fmla="*/ 0 w 1016"/>
              <a:gd name="T3" fmla="*/ 550 h 1114"/>
              <a:gd name="T4" fmla="*/ 559 w 1016"/>
              <a:gd name="T5" fmla="*/ 1114 h 1114"/>
              <a:gd name="T6" fmla="*/ 1016 w 1016"/>
              <a:gd name="T7" fmla="*/ 4 h 1114"/>
              <a:gd name="T8" fmla="*/ 223 w 1016"/>
              <a:gd name="T9" fmla="*/ 0 h 1114"/>
            </a:gdLst>
            <a:ahLst/>
            <a:cxnLst>
              <a:cxn ang="0">
                <a:pos x="T0" y="T1"/>
              </a:cxn>
              <a:cxn ang="0">
                <a:pos x="T2" y="T3"/>
              </a:cxn>
              <a:cxn ang="0">
                <a:pos x="T4" y="T5"/>
              </a:cxn>
              <a:cxn ang="0">
                <a:pos x="T6" y="T7"/>
              </a:cxn>
              <a:cxn ang="0">
                <a:pos x="T8" y="T9"/>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7" name="Text Box 31"/>
          <p:cNvSpPr txBox="1">
            <a:spLocks noChangeArrowheads="1"/>
          </p:cNvSpPr>
          <p:nvPr/>
        </p:nvSpPr>
        <p:spPr bwMode="gray">
          <a:xfrm>
            <a:off x="4156477" y="4143375"/>
            <a:ext cx="540533" cy="861774"/>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1" fontAlgn="auto" hangingPunct="1">
              <a:spcBef>
                <a:spcPts val="0"/>
              </a:spcBef>
              <a:spcAft>
                <a:spcPts val="0"/>
              </a:spcAft>
              <a:defRPr/>
            </a:pPr>
            <a:r>
              <a:rPr lang="en-US" altLang="zh-CN" sz="5000" kern="0" dirty="0">
                <a:solidFill>
                  <a:schemeClr val="bg1"/>
                </a:solidFill>
                <a:cs typeface="+mn-ea"/>
                <a:sym typeface="+mn-lt"/>
              </a:rPr>
              <a:t>3</a:t>
            </a:r>
          </a:p>
        </p:txBody>
      </p:sp>
      <p:grpSp>
        <p:nvGrpSpPr>
          <p:cNvPr id="38" name="组合 40"/>
          <p:cNvGrpSpPr>
            <a:grpSpLocks/>
          </p:cNvGrpSpPr>
          <p:nvPr/>
        </p:nvGrpSpPr>
        <p:grpSpPr bwMode="auto">
          <a:xfrm>
            <a:off x="4616450" y="2343150"/>
            <a:ext cx="4210050" cy="3132138"/>
            <a:chOff x="4743450" y="2076921"/>
            <a:chExt cx="4625975" cy="3132138"/>
          </a:xfrm>
        </p:grpSpPr>
        <p:sp>
          <p:nvSpPr>
            <p:cNvPr id="39" name="Line 27"/>
            <p:cNvSpPr>
              <a:spLocks noChangeShapeType="1"/>
            </p:cNvSpPr>
            <p:nvPr/>
          </p:nvSpPr>
          <p:spPr bwMode="black">
            <a:xfrm>
              <a:off x="4774848" y="2076921"/>
              <a:ext cx="4008481"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sp>
          <p:nvSpPr>
            <p:cNvPr id="40" name="Line 28"/>
            <p:cNvSpPr>
              <a:spLocks noChangeShapeType="1"/>
            </p:cNvSpPr>
            <p:nvPr/>
          </p:nvSpPr>
          <p:spPr bwMode="black">
            <a:xfrm>
              <a:off x="5359201" y="3639021"/>
              <a:ext cx="4010224"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sp>
          <p:nvSpPr>
            <p:cNvPr id="41" name="Line 32"/>
            <p:cNvSpPr>
              <a:spLocks noChangeShapeType="1"/>
            </p:cNvSpPr>
            <p:nvPr/>
          </p:nvSpPr>
          <p:spPr bwMode="black">
            <a:xfrm>
              <a:off x="4743450" y="5209059"/>
              <a:ext cx="4008481" cy="0"/>
            </a:xfrm>
            <a:prstGeom prst="line">
              <a:avLst/>
            </a:prstGeom>
            <a:noFill/>
            <a:ln w="9525">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nchor="ctr"/>
            <a:lstStyle/>
            <a:p>
              <a:pPr eaLnBrk="1" fontAlgn="auto" hangingPunct="1">
                <a:spcBef>
                  <a:spcPts val="0"/>
                </a:spcBef>
                <a:spcAft>
                  <a:spcPts val="0"/>
                </a:spcAft>
                <a:defRPr/>
              </a:pPr>
              <a:endParaRPr lang="zh-CN" altLang="en-US" kern="0">
                <a:solidFill>
                  <a:sysClr val="windowText" lastClr="000000"/>
                </a:solidFill>
                <a:cs typeface="+mn-ea"/>
                <a:sym typeface="+mn-lt"/>
              </a:endParaRPr>
            </a:p>
          </p:txBody>
        </p:sp>
      </p:grpSp>
      <p:sp>
        <p:nvSpPr>
          <p:cNvPr id="42" name="Oval 32"/>
          <p:cNvSpPr>
            <a:spLocks noChangeArrowheads="1"/>
          </p:cNvSpPr>
          <p:nvPr/>
        </p:nvSpPr>
        <p:spPr bwMode="gray">
          <a:xfrm>
            <a:off x="2089150" y="3106738"/>
            <a:ext cx="1611313" cy="1587500"/>
          </a:xfrm>
          <a:prstGeom prst="ellips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dirty="0">
              <a:solidFill>
                <a:schemeClr val="bg1"/>
              </a:solidFill>
              <a:cs typeface="+mn-ea"/>
              <a:sym typeface="+mn-lt"/>
            </a:endParaRPr>
          </a:p>
        </p:txBody>
      </p:sp>
      <p:sp>
        <p:nvSpPr>
          <p:cNvPr id="43" name="TextBox 19"/>
          <p:cNvSpPr txBox="1">
            <a:spLocks noChangeArrowheads="1"/>
          </p:cNvSpPr>
          <p:nvPr/>
        </p:nvSpPr>
        <p:spPr bwMode="auto">
          <a:xfrm>
            <a:off x="2238375" y="3513138"/>
            <a:ext cx="1292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defRPr/>
            </a:pPr>
            <a:r>
              <a:rPr lang="zh-CN" altLang="zh-CN" sz="2000" b="1" kern="0" dirty="0">
                <a:solidFill>
                  <a:schemeClr val="bg1"/>
                </a:solidFill>
                <a:cs typeface="+mn-ea"/>
                <a:sym typeface="+mn-lt"/>
              </a:rPr>
              <a:t>单击此处添加标题</a:t>
            </a:r>
          </a:p>
        </p:txBody>
      </p:sp>
      <p:sp>
        <p:nvSpPr>
          <p:cNvPr id="44" name="TextBox 19"/>
          <p:cNvSpPr txBox="1">
            <a:spLocks noChangeArrowheads="1"/>
          </p:cNvSpPr>
          <p:nvPr/>
        </p:nvSpPr>
        <p:spPr bwMode="auto">
          <a:xfrm>
            <a:off x="4648200" y="1377950"/>
            <a:ext cx="14970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5" name="TextBox 19"/>
          <p:cNvSpPr txBox="1">
            <a:spLocks noChangeArrowheads="1"/>
          </p:cNvSpPr>
          <p:nvPr/>
        </p:nvSpPr>
        <p:spPr bwMode="auto">
          <a:xfrm>
            <a:off x="5232400" y="2944813"/>
            <a:ext cx="14970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6" name="TextBox 19"/>
          <p:cNvSpPr txBox="1">
            <a:spLocks noChangeArrowheads="1"/>
          </p:cNvSpPr>
          <p:nvPr/>
        </p:nvSpPr>
        <p:spPr bwMode="auto">
          <a:xfrm>
            <a:off x="5203825" y="4494213"/>
            <a:ext cx="14970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7" name="TextBox 19"/>
          <p:cNvSpPr txBox="1">
            <a:spLocks noChangeArrowheads="1"/>
          </p:cNvSpPr>
          <p:nvPr/>
        </p:nvSpPr>
        <p:spPr bwMode="auto">
          <a:xfrm>
            <a:off x="4586288" y="5688013"/>
            <a:ext cx="14970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defRPr/>
            </a:pPr>
            <a:r>
              <a:rPr lang="zh-CN" altLang="zh-CN" sz="1200" b="1" kern="0" dirty="0">
                <a:solidFill>
                  <a:schemeClr val="bg1"/>
                </a:solidFill>
                <a:cs typeface="+mn-ea"/>
                <a:sym typeface="+mn-lt"/>
              </a:rPr>
              <a:t>单击此处添加标题</a:t>
            </a:r>
          </a:p>
        </p:txBody>
      </p:sp>
      <p:sp>
        <p:nvSpPr>
          <p:cNvPr id="48" name="文本框 51"/>
          <p:cNvSpPr txBox="1">
            <a:spLocks noChangeArrowheads="1"/>
          </p:cNvSpPr>
          <p:nvPr/>
        </p:nvSpPr>
        <p:spPr bwMode="auto">
          <a:xfrm>
            <a:off x="4648200" y="1657350"/>
            <a:ext cx="248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49" name="文本框 52"/>
          <p:cNvSpPr txBox="1">
            <a:spLocks noChangeArrowheads="1"/>
          </p:cNvSpPr>
          <p:nvPr/>
        </p:nvSpPr>
        <p:spPr bwMode="auto">
          <a:xfrm>
            <a:off x="5232400" y="3232150"/>
            <a:ext cx="2460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0" name="文本框 53"/>
          <p:cNvSpPr txBox="1">
            <a:spLocks noChangeArrowheads="1"/>
          </p:cNvSpPr>
          <p:nvPr/>
        </p:nvSpPr>
        <p:spPr bwMode="auto">
          <a:xfrm>
            <a:off x="5232400" y="4810125"/>
            <a:ext cx="24606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1" name="文本框 54"/>
          <p:cNvSpPr txBox="1">
            <a:spLocks noChangeArrowheads="1"/>
          </p:cNvSpPr>
          <p:nvPr/>
        </p:nvSpPr>
        <p:spPr bwMode="auto">
          <a:xfrm>
            <a:off x="4584700" y="5980113"/>
            <a:ext cx="24257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模板内页图表的文字、色块、图片均可自由编辑、改色、替换。</a:t>
            </a:r>
          </a:p>
        </p:txBody>
      </p:sp>
      <p:sp>
        <p:nvSpPr>
          <p:cNvPr id="52" name="等腰三角形 5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130778167"/>
      </p:ext>
    </p:extLst>
  </p:cSld>
  <p:clrMapOvr>
    <a:masterClrMapping/>
  </p:clrMapOvr>
  <mc:AlternateContent xmlns:mc="http://schemas.openxmlformats.org/markup-compatibility/2006" xmlns:p14="http://schemas.microsoft.com/office/powerpoint/2010/main">
    <mc:Choice Requires="p14">
      <p:transition spd="slow" p14:dur="1250" advTm="1625">
        <p14:switch dir="r"/>
      </p:transition>
    </mc:Choice>
    <mc:Fallback xmlns="">
      <p:transition spd="slow" advTm="1625">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2"/>
          <p:cNvPicPr>
            <a:picLocks noChangeAspect="1"/>
          </p:cNvPicPr>
          <p:nvPr/>
        </p:nvPicPr>
        <p:blipFill>
          <a:blip r:embed="rId3" cstate="screen">
            <a:extLst>
              <a:ext uri="{BEBA8EAE-BF5A-486C-A8C5-ECC9F3942E4B}">
                <a14:imgProps xmlns:a14="http://schemas.microsoft.com/office/drawing/2010/main">
                  <a14:imgLayer r:embed="rId4">
                    <a14:imgEffect>
                      <a14:artisticBlur radius="20"/>
                    </a14:imgEffect>
                  </a14:imgLayer>
                </a14:imgProps>
              </a:ext>
              <a:ext uri="{28A0092B-C50C-407E-A947-70E740481C1C}">
                <a14:useLocalDpi xmlns:a14="http://schemas.microsoft.com/office/drawing/2010/main"/>
              </a:ext>
            </a:extLst>
          </a:blip>
          <a:srcRect/>
          <a:stretch>
            <a:fillRect/>
          </a:stretch>
        </p:blipFill>
        <p:spPr bwMode="auto">
          <a:xfrm>
            <a:off x="1066800" y="1749425"/>
            <a:ext cx="6021388" cy="425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矩形 10"/>
          <p:cNvSpPr/>
          <p:nvPr/>
        </p:nvSpPr>
        <p:spPr>
          <a:xfrm>
            <a:off x="7208838" y="174942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2" name="矩形 11"/>
          <p:cNvSpPr/>
          <p:nvPr/>
        </p:nvSpPr>
        <p:spPr>
          <a:xfrm>
            <a:off x="7208838" y="261302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3" name="矩形 12"/>
          <p:cNvSpPr/>
          <p:nvPr/>
        </p:nvSpPr>
        <p:spPr>
          <a:xfrm>
            <a:off x="7208838" y="3482975"/>
            <a:ext cx="3889375"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4" name="矩形 13"/>
          <p:cNvSpPr/>
          <p:nvPr/>
        </p:nvSpPr>
        <p:spPr>
          <a:xfrm>
            <a:off x="7215188" y="4351338"/>
            <a:ext cx="3887787"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5" name="矩形 14"/>
          <p:cNvSpPr/>
          <p:nvPr/>
        </p:nvSpPr>
        <p:spPr>
          <a:xfrm>
            <a:off x="7221538" y="5214938"/>
            <a:ext cx="3887787"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6" name="矩形 15"/>
          <p:cNvSpPr/>
          <p:nvPr/>
        </p:nvSpPr>
        <p:spPr>
          <a:xfrm>
            <a:off x="7204075" y="1749425"/>
            <a:ext cx="869950"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7" name="矩形 16"/>
          <p:cNvSpPr/>
          <p:nvPr/>
        </p:nvSpPr>
        <p:spPr>
          <a:xfrm>
            <a:off x="7207250" y="2613025"/>
            <a:ext cx="868363"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8" name="矩形 17"/>
          <p:cNvSpPr/>
          <p:nvPr/>
        </p:nvSpPr>
        <p:spPr>
          <a:xfrm>
            <a:off x="7204075" y="3482975"/>
            <a:ext cx="869950" cy="792163"/>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19" name="矩形 18"/>
          <p:cNvSpPr/>
          <p:nvPr/>
        </p:nvSpPr>
        <p:spPr>
          <a:xfrm>
            <a:off x="7215188" y="4351338"/>
            <a:ext cx="868362" cy="792162"/>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20" name="矩形 19"/>
          <p:cNvSpPr/>
          <p:nvPr/>
        </p:nvSpPr>
        <p:spPr>
          <a:xfrm>
            <a:off x="7215188" y="5214938"/>
            <a:ext cx="868362" cy="796925"/>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21" name="文本框 20"/>
          <p:cNvSpPr txBox="1">
            <a:spLocks noChangeArrowheads="1"/>
          </p:cNvSpPr>
          <p:nvPr/>
        </p:nvSpPr>
        <p:spPr bwMode="auto">
          <a:xfrm>
            <a:off x="8326438" y="195262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2" name="文本框 21"/>
          <p:cNvSpPr txBox="1">
            <a:spLocks noChangeArrowheads="1"/>
          </p:cNvSpPr>
          <p:nvPr/>
        </p:nvSpPr>
        <p:spPr bwMode="auto">
          <a:xfrm>
            <a:off x="8326438" y="2800350"/>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3" name="文本框 22"/>
          <p:cNvSpPr txBox="1">
            <a:spLocks noChangeArrowheads="1"/>
          </p:cNvSpPr>
          <p:nvPr/>
        </p:nvSpPr>
        <p:spPr bwMode="auto">
          <a:xfrm>
            <a:off x="8326438" y="3663950"/>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4" name="文本框 23"/>
          <p:cNvSpPr txBox="1">
            <a:spLocks noChangeArrowheads="1"/>
          </p:cNvSpPr>
          <p:nvPr/>
        </p:nvSpPr>
        <p:spPr bwMode="auto">
          <a:xfrm>
            <a:off x="8326438" y="453707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5" name="文本框 24"/>
          <p:cNvSpPr txBox="1">
            <a:spLocks noChangeArrowheads="1"/>
          </p:cNvSpPr>
          <p:nvPr/>
        </p:nvSpPr>
        <p:spPr bwMode="auto">
          <a:xfrm>
            <a:off x="8326438" y="5400675"/>
            <a:ext cx="25352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请输入您需要的文字</a:t>
            </a:r>
          </a:p>
        </p:txBody>
      </p:sp>
      <p:sp>
        <p:nvSpPr>
          <p:cNvPr id="26" name="Freeform 220"/>
          <p:cNvSpPr>
            <a:spLocks/>
          </p:cNvSpPr>
          <p:nvPr/>
        </p:nvSpPr>
        <p:spPr bwMode="auto">
          <a:xfrm>
            <a:off x="7378700" y="4562475"/>
            <a:ext cx="498475" cy="373063"/>
          </a:xfrm>
          <a:custGeom>
            <a:avLst/>
            <a:gdLst>
              <a:gd name="T0" fmla="*/ 159 w 174"/>
              <a:gd name="T1" fmla="*/ 117 h 130"/>
              <a:gd name="T2" fmla="*/ 159 w 174"/>
              <a:gd name="T3" fmla="*/ 0 h 130"/>
              <a:gd name="T4" fmla="*/ 124 w 174"/>
              <a:gd name="T5" fmla="*/ 0 h 130"/>
              <a:gd name="T6" fmla="*/ 124 w 174"/>
              <a:gd name="T7" fmla="*/ 117 h 130"/>
              <a:gd name="T8" fmla="*/ 104 w 174"/>
              <a:gd name="T9" fmla="*/ 117 h 130"/>
              <a:gd name="T10" fmla="*/ 104 w 174"/>
              <a:gd name="T11" fmla="*/ 72 h 130"/>
              <a:gd name="T12" fmla="*/ 69 w 174"/>
              <a:gd name="T13" fmla="*/ 72 h 130"/>
              <a:gd name="T14" fmla="*/ 69 w 174"/>
              <a:gd name="T15" fmla="*/ 117 h 130"/>
              <a:gd name="T16" fmla="*/ 50 w 174"/>
              <a:gd name="T17" fmla="*/ 117 h 130"/>
              <a:gd name="T18" fmla="*/ 50 w 174"/>
              <a:gd name="T19" fmla="*/ 32 h 130"/>
              <a:gd name="T20" fmla="*/ 15 w 174"/>
              <a:gd name="T21" fmla="*/ 32 h 130"/>
              <a:gd name="T22" fmla="*/ 15 w 174"/>
              <a:gd name="T23" fmla="*/ 117 h 130"/>
              <a:gd name="T24" fmla="*/ 0 w 174"/>
              <a:gd name="T25" fmla="*/ 117 h 130"/>
              <a:gd name="T26" fmla="*/ 0 w 174"/>
              <a:gd name="T27" fmla="*/ 130 h 130"/>
              <a:gd name="T28" fmla="*/ 174 w 174"/>
              <a:gd name="T29" fmla="*/ 130 h 130"/>
              <a:gd name="T30" fmla="*/ 174 w 174"/>
              <a:gd name="T31" fmla="*/ 117 h 130"/>
              <a:gd name="T32" fmla="*/ 159 w 174"/>
              <a:gd name="T33" fmla="*/ 11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4" h="130">
                <a:moveTo>
                  <a:pt x="159" y="117"/>
                </a:moveTo>
                <a:lnTo>
                  <a:pt x="159" y="0"/>
                </a:lnTo>
                <a:lnTo>
                  <a:pt x="124" y="0"/>
                </a:lnTo>
                <a:lnTo>
                  <a:pt x="124" y="117"/>
                </a:lnTo>
                <a:lnTo>
                  <a:pt x="104" y="117"/>
                </a:lnTo>
                <a:lnTo>
                  <a:pt x="104" y="72"/>
                </a:lnTo>
                <a:lnTo>
                  <a:pt x="69" y="72"/>
                </a:lnTo>
                <a:lnTo>
                  <a:pt x="69" y="117"/>
                </a:lnTo>
                <a:lnTo>
                  <a:pt x="50" y="117"/>
                </a:lnTo>
                <a:lnTo>
                  <a:pt x="50" y="32"/>
                </a:lnTo>
                <a:lnTo>
                  <a:pt x="15" y="32"/>
                </a:lnTo>
                <a:lnTo>
                  <a:pt x="15" y="117"/>
                </a:lnTo>
                <a:lnTo>
                  <a:pt x="0" y="117"/>
                </a:lnTo>
                <a:lnTo>
                  <a:pt x="0" y="130"/>
                </a:lnTo>
                <a:lnTo>
                  <a:pt x="174" y="130"/>
                </a:lnTo>
                <a:lnTo>
                  <a:pt x="174" y="117"/>
                </a:lnTo>
                <a:lnTo>
                  <a:pt x="159" y="117"/>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27" name="Freeform 331"/>
          <p:cNvSpPr>
            <a:spLocks/>
          </p:cNvSpPr>
          <p:nvPr/>
        </p:nvSpPr>
        <p:spPr bwMode="auto">
          <a:xfrm>
            <a:off x="7375525" y="3676650"/>
            <a:ext cx="533400" cy="390525"/>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28" name="Freeform 192"/>
          <p:cNvSpPr>
            <a:spLocks/>
          </p:cNvSpPr>
          <p:nvPr/>
        </p:nvSpPr>
        <p:spPr bwMode="auto">
          <a:xfrm>
            <a:off x="7366000" y="5411788"/>
            <a:ext cx="544513" cy="381000"/>
          </a:xfrm>
          <a:custGeom>
            <a:avLst/>
            <a:gdLst>
              <a:gd name="T0" fmla="*/ 253 w 288"/>
              <a:gd name="T1" fmla="*/ 91 h 200"/>
              <a:gd name="T2" fmla="*/ 253 w 288"/>
              <a:gd name="T3" fmla="*/ 86 h 200"/>
              <a:gd name="T4" fmla="*/ 167 w 288"/>
              <a:gd name="T5" fmla="*/ 0 h 200"/>
              <a:gd name="T6" fmla="*/ 90 w 288"/>
              <a:gd name="T7" fmla="*/ 49 h 200"/>
              <a:gd name="T8" fmla="*/ 66 w 288"/>
              <a:gd name="T9" fmla="*/ 41 h 200"/>
              <a:gd name="T10" fmla="*/ 26 w 288"/>
              <a:gd name="T11" fmla="*/ 80 h 200"/>
              <a:gd name="T12" fmla="*/ 28 w 288"/>
              <a:gd name="T13" fmla="*/ 92 h 200"/>
              <a:gd name="T14" fmla="*/ 0 w 288"/>
              <a:gd name="T15" fmla="*/ 142 h 200"/>
              <a:gd name="T16" fmla="*/ 57 w 288"/>
              <a:gd name="T17" fmla="*/ 200 h 200"/>
              <a:gd name="T18" fmla="*/ 57 w 288"/>
              <a:gd name="T19" fmla="*/ 200 h 200"/>
              <a:gd name="T20" fmla="*/ 57 w 288"/>
              <a:gd name="T21" fmla="*/ 200 h 200"/>
              <a:gd name="T22" fmla="*/ 58 w 288"/>
              <a:gd name="T23" fmla="*/ 200 h 200"/>
              <a:gd name="T24" fmla="*/ 58 w 288"/>
              <a:gd name="T25" fmla="*/ 200 h 200"/>
              <a:gd name="T26" fmla="*/ 126 w 288"/>
              <a:gd name="T27" fmla="*/ 200 h 200"/>
              <a:gd name="T28" fmla="*/ 126 w 288"/>
              <a:gd name="T29" fmla="*/ 144 h 200"/>
              <a:gd name="T30" fmla="*/ 116 w 288"/>
              <a:gd name="T31" fmla="*/ 144 h 200"/>
              <a:gd name="T32" fmla="*/ 90 w 288"/>
              <a:gd name="T33" fmla="*/ 144 h 200"/>
              <a:gd name="T34" fmla="*/ 86 w 288"/>
              <a:gd name="T35" fmla="*/ 136 h 200"/>
              <a:gd name="T36" fmla="*/ 136 w 288"/>
              <a:gd name="T37" fmla="*/ 76 h 200"/>
              <a:gd name="T38" fmla="*/ 149 w 288"/>
              <a:gd name="T39" fmla="*/ 76 h 200"/>
              <a:gd name="T40" fmla="*/ 200 w 288"/>
              <a:gd name="T41" fmla="*/ 136 h 200"/>
              <a:gd name="T42" fmla="*/ 196 w 288"/>
              <a:gd name="T43" fmla="*/ 144 h 200"/>
              <a:gd name="T44" fmla="*/ 170 w 288"/>
              <a:gd name="T45" fmla="*/ 144 h 200"/>
              <a:gd name="T46" fmla="*/ 159 w 288"/>
              <a:gd name="T47" fmla="*/ 144 h 200"/>
              <a:gd name="T48" fmla="*/ 159 w 288"/>
              <a:gd name="T49" fmla="*/ 200 h 200"/>
              <a:gd name="T50" fmla="*/ 228 w 288"/>
              <a:gd name="T51" fmla="*/ 200 h 200"/>
              <a:gd name="T52" fmla="*/ 231 w 288"/>
              <a:gd name="T53" fmla="*/ 200 h 200"/>
              <a:gd name="T54" fmla="*/ 288 w 288"/>
              <a:gd name="T55" fmla="*/ 143 h 200"/>
              <a:gd name="T56" fmla="*/ 253 w 288"/>
              <a:gd name="T57" fmla="*/ 91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00">
                <a:moveTo>
                  <a:pt x="253" y="91"/>
                </a:moveTo>
                <a:cubicBezTo>
                  <a:pt x="253" y="89"/>
                  <a:pt x="253" y="88"/>
                  <a:pt x="253" y="86"/>
                </a:cubicBezTo>
                <a:cubicBezTo>
                  <a:pt x="253" y="38"/>
                  <a:pt x="215" y="0"/>
                  <a:pt x="167" y="0"/>
                </a:cubicBezTo>
                <a:cubicBezTo>
                  <a:pt x="133" y="0"/>
                  <a:pt x="104" y="20"/>
                  <a:pt x="90" y="49"/>
                </a:cubicBezTo>
                <a:cubicBezTo>
                  <a:pt x="83" y="44"/>
                  <a:pt x="75" y="41"/>
                  <a:pt x="66" y="41"/>
                </a:cubicBezTo>
                <a:cubicBezTo>
                  <a:pt x="44" y="41"/>
                  <a:pt x="26" y="58"/>
                  <a:pt x="26" y="80"/>
                </a:cubicBezTo>
                <a:cubicBezTo>
                  <a:pt x="26" y="84"/>
                  <a:pt x="27" y="88"/>
                  <a:pt x="28" y="92"/>
                </a:cubicBezTo>
                <a:cubicBezTo>
                  <a:pt x="11" y="102"/>
                  <a:pt x="0" y="121"/>
                  <a:pt x="0" y="142"/>
                </a:cubicBezTo>
                <a:cubicBezTo>
                  <a:pt x="0" y="174"/>
                  <a:pt x="25" y="199"/>
                  <a:pt x="57" y="200"/>
                </a:cubicBezTo>
                <a:cubicBezTo>
                  <a:pt x="57" y="200"/>
                  <a:pt x="57" y="200"/>
                  <a:pt x="57" y="200"/>
                </a:cubicBezTo>
                <a:cubicBezTo>
                  <a:pt x="57" y="200"/>
                  <a:pt x="57" y="200"/>
                  <a:pt x="57" y="200"/>
                </a:cubicBezTo>
                <a:cubicBezTo>
                  <a:pt x="57" y="200"/>
                  <a:pt x="58" y="200"/>
                  <a:pt x="58" y="200"/>
                </a:cubicBezTo>
                <a:cubicBezTo>
                  <a:pt x="58" y="200"/>
                  <a:pt x="58" y="200"/>
                  <a:pt x="58" y="200"/>
                </a:cubicBezTo>
                <a:cubicBezTo>
                  <a:pt x="126" y="200"/>
                  <a:pt x="126" y="200"/>
                  <a:pt x="126" y="200"/>
                </a:cubicBezTo>
                <a:cubicBezTo>
                  <a:pt x="126" y="144"/>
                  <a:pt x="126" y="144"/>
                  <a:pt x="126" y="144"/>
                </a:cubicBezTo>
                <a:cubicBezTo>
                  <a:pt x="123" y="144"/>
                  <a:pt x="119" y="144"/>
                  <a:pt x="116" y="144"/>
                </a:cubicBezTo>
                <a:cubicBezTo>
                  <a:pt x="90" y="144"/>
                  <a:pt x="90" y="144"/>
                  <a:pt x="90" y="144"/>
                </a:cubicBezTo>
                <a:cubicBezTo>
                  <a:pt x="84" y="144"/>
                  <a:pt x="82" y="141"/>
                  <a:pt x="86" y="136"/>
                </a:cubicBezTo>
                <a:cubicBezTo>
                  <a:pt x="136" y="76"/>
                  <a:pt x="136" y="76"/>
                  <a:pt x="136" y="76"/>
                </a:cubicBezTo>
                <a:cubicBezTo>
                  <a:pt x="140" y="72"/>
                  <a:pt x="146" y="72"/>
                  <a:pt x="149" y="76"/>
                </a:cubicBezTo>
                <a:cubicBezTo>
                  <a:pt x="200" y="136"/>
                  <a:pt x="200" y="136"/>
                  <a:pt x="200" y="136"/>
                </a:cubicBezTo>
                <a:cubicBezTo>
                  <a:pt x="203" y="141"/>
                  <a:pt x="202" y="144"/>
                  <a:pt x="196" y="144"/>
                </a:cubicBezTo>
                <a:cubicBezTo>
                  <a:pt x="170" y="144"/>
                  <a:pt x="170" y="144"/>
                  <a:pt x="170" y="144"/>
                </a:cubicBezTo>
                <a:cubicBezTo>
                  <a:pt x="167" y="144"/>
                  <a:pt x="163" y="144"/>
                  <a:pt x="159" y="144"/>
                </a:cubicBezTo>
                <a:cubicBezTo>
                  <a:pt x="159" y="200"/>
                  <a:pt x="159" y="200"/>
                  <a:pt x="159" y="200"/>
                </a:cubicBezTo>
                <a:cubicBezTo>
                  <a:pt x="228" y="200"/>
                  <a:pt x="228" y="200"/>
                  <a:pt x="228" y="200"/>
                </a:cubicBezTo>
                <a:cubicBezTo>
                  <a:pt x="229" y="200"/>
                  <a:pt x="230" y="200"/>
                  <a:pt x="231" y="200"/>
                </a:cubicBezTo>
                <a:cubicBezTo>
                  <a:pt x="262" y="200"/>
                  <a:pt x="288" y="175"/>
                  <a:pt x="288" y="143"/>
                </a:cubicBezTo>
                <a:cubicBezTo>
                  <a:pt x="288" y="120"/>
                  <a:pt x="273" y="99"/>
                  <a:pt x="253" y="9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nvGrpSpPr>
          <p:cNvPr id="29" name="组合 28"/>
          <p:cNvGrpSpPr/>
          <p:nvPr/>
        </p:nvGrpSpPr>
        <p:grpSpPr>
          <a:xfrm>
            <a:off x="7437031" y="2828896"/>
            <a:ext cx="403495" cy="342231"/>
            <a:chOff x="2397724" y="2064303"/>
            <a:chExt cx="403495" cy="342231"/>
          </a:xfrm>
          <a:solidFill>
            <a:schemeClr val="bg1"/>
          </a:solidFill>
        </p:grpSpPr>
        <p:sp>
          <p:nvSpPr>
            <p:cNvPr id="30" name="AutoShape 8"/>
            <p:cNvSpPr>
              <a:spLocks/>
            </p:cNvSpPr>
            <p:nvPr/>
          </p:nvSpPr>
          <p:spPr bwMode="auto">
            <a:xfrm>
              <a:off x="2397724" y="2064303"/>
              <a:ext cx="403495" cy="198578"/>
            </a:xfrm>
            <a:custGeom>
              <a:avLst/>
              <a:gdLst>
                <a:gd name="T0" fmla="*/ 151607 w 21600"/>
                <a:gd name="T1" fmla="*/ 74613 h 21600"/>
                <a:gd name="T2" fmla="*/ 151607 w 21600"/>
                <a:gd name="T3" fmla="*/ 74613 h 21600"/>
                <a:gd name="T4" fmla="*/ 151607 w 21600"/>
                <a:gd name="T5" fmla="*/ 74613 h 21600"/>
                <a:gd name="T6" fmla="*/ 151607 w 21600"/>
                <a:gd name="T7" fmla="*/ 746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pPr eaLnBrk="1">
                <a:defRPr/>
              </a:pPr>
              <a:endParaRPr lang="zh-CN" altLang="en-US">
                <a:solidFill>
                  <a:schemeClr val="bg1"/>
                </a:solidFill>
                <a:cs typeface="+mn-ea"/>
                <a:sym typeface="+mn-lt"/>
              </a:endParaRPr>
            </a:p>
          </p:txBody>
        </p:sp>
        <p:sp>
          <p:nvSpPr>
            <p:cNvPr id="31" name="AutoShape 9"/>
            <p:cNvSpPr>
              <a:spLocks/>
            </p:cNvSpPr>
            <p:nvPr/>
          </p:nvSpPr>
          <p:spPr bwMode="auto">
            <a:xfrm>
              <a:off x="2397724" y="2224855"/>
              <a:ext cx="403495" cy="181679"/>
            </a:xfrm>
            <a:custGeom>
              <a:avLst/>
              <a:gdLst>
                <a:gd name="T0" fmla="*/ 151607 w 21600"/>
                <a:gd name="T1" fmla="*/ 68263 h 21600"/>
                <a:gd name="T2" fmla="*/ 151607 w 21600"/>
                <a:gd name="T3" fmla="*/ 68263 h 21600"/>
                <a:gd name="T4" fmla="*/ 151607 w 21600"/>
                <a:gd name="T5" fmla="*/ 68263 h 21600"/>
                <a:gd name="T6" fmla="*/ 151607 w 21600"/>
                <a:gd name="T7" fmla="*/ 682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pPr eaLnBrk="1">
                <a:defRPr/>
              </a:pPr>
              <a:endParaRPr lang="zh-CN" altLang="en-US">
                <a:solidFill>
                  <a:schemeClr val="bg1"/>
                </a:solidFill>
                <a:cs typeface="+mn-ea"/>
                <a:sym typeface="+mn-lt"/>
              </a:endParaRPr>
            </a:p>
          </p:txBody>
        </p:sp>
      </p:grpSp>
      <p:sp>
        <p:nvSpPr>
          <p:cNvPr id="32" name="AutoShape 24"/>
          <p:cNvSpPr>
            <a:spLocks/>
          </p:cNvSpPr>
          <p:nvPr/>
        </p:nvSpPr>
        <p:spPr bwMode="auto">
          <a:xfrm>
            <a:off x="7494588" y="1978025"/>
            <a:ext cx="311150" cy="374650"/>
          </a:xfrm>
          <a:custGeom>
            <a:avLst/>
            <a:gdLst>
              <a:gd name="T0" fmla="*/ 116683 w 21600"/>
              <a:gd name="T1" fmla="*/ 140495 h 21600"/>
              <a:gd name="T2" fmla="*/ 116683 w 21600"/>
              <a:gd name="T3" fmla="*/ 140495 h 21600"/>
              <a:gd name="T4" fmla="*/ 116683 w 21600"/>
              <a:gd name="T5" fmla="*/ 140495 h 21600"/>
              <a:gd name="T6" fmla="*/ 116683 w 21600"/>
              <a:gd name="T7" fmla="*/ 14049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chemeClr val="bg1"/>
          </a:solidFill>
          <a:ln>
            <a:noFill/>
          </a:ln>
          <a:effectLst/>
          <a:extLst/>
        </p:spPr>
        <p:txBody>
          <a:bodyPr lIns="0" tIns="0" rIns="0" bIns="0"/>
          <a:lstStyle/>
          <a:p>
            <a:pPr eaLnBrk="1">
              <a:defRPr/>
            </a:pPr>
            <a:endParaRPr lang="zh-CN" altLang="en-US">
              <a:solidFill>
                <a:schemeClr val="bg1"/>
              </a:solidFill>
              <a:cs typeface="+mn-ea"/>
              <a:sym typeface="+mn-lt"/>
            </a:endParaRPr>
          </a:p>
        </p:txBody>
      </p:sp>
      <p:sp>
        <p:nvSpPr>
          <p:cNvPr id="33" name="等腰三角形 3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19668459"/>
      </p:ext>
    </p:extLst>
  </p:cSld>
  <p:clrMapOvr>
    <a:masterClrMapping/>
  </p:clrMapOvr>
  <mc:AlternateContent xmlns:mc="http://schemas.openxmlformats.org/markup-compatibility/2006" xmlns:p14="http://schemas.microsoft.com/office/powerpoint/2010/main">
    <mc:Choice Requires="p14">
      <p:transition spd="slow" p14:dur="1400" advTm="1600">
        <p14:ripple/>
      </p:transition>
    </mc:Choice>
    <mc:Fallback xmlns="">
      <p:transition spd="slow" advTm="16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02</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269301"/>
      </p:ext>
    </p:extLst>
  </p:cSld>
  <p:clrMapOvr>
    <a:masterClrMapping/>
  </p:clrMapOvr>
  <mc:AlternateContent xmlns:mc="http://schemas.openxmlformats.org/markup-compatibility/2006" xmlns:p14="http://schemas.microsoft.com/office/powerpoint/2010/main">
    <mc:Choice Requires="p14">
      <p:transition spd="slow" p14:dur="2500" advTm="388">
        <p:checker/>
      </p:transition>
    </mc:Choice>
    <mc:Fallback xmlns="">
      <p:transition spd="slow" advTm="388">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 name="图片 25"/>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445125" y="1638300"/>
            <a:ext cx="5686425"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图片 2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123950" y="1643063"/>
            <a:ext cx="206375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图片 2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278188" y="3832225"/>
            <a:ext cx="2062162" cy="205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 name="组合 28"/>
          <p:cNvGrpSpPr>
            <a:grpSpLocks/>
          </p:cNvGrpSpPr>
          <p:nvPr/>
        </p:nvGrpSpPr>
        <p:grpSpPr bwMode="auto">
          <a:xfrm>
            <a:off x="3278188" y="1638300"/>
            <a:ext cx="2062162" cy="2062163"/>
            <a:chOff x="0" y="0"/>
            <a:chExt cx="2062480" cy="2062480"/>
          </a:xfrm>
        </p:grpSpPr>
        <p:sp>
          <p:nvSpPr>
            <p:cNvPr id="123" name="矩形 29"/>
            <p:cNvSpPr>
              <a:spLocks noChangeArrowheads="1"/>
            </p:cNvSpPr>
            <p:nvPr/>
          </p:nvSpPr>
          <p:spPr bwMode="auto">
            <a:xfrm>
              <a:off x="0" y="0"/>
              <a:ext cx="2062480" cy="2062480"/>
            </a:xfrm>
            <a:prstGeom prst="rect">
              <a:avLst/>
            </a:prstGeom>
            <a:solidFill>
              <a:schemeClr val="bg1">
                <a:alpha val="58038"/>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sp>
          <p:nvSpPr>
            <p:cNvPr id="124" name="Freeform 252"/>
            <p:cNvSpPr>
              <a:spLocks noEditPoints="1" noChangeArrowheads="1"/>
            </p:cNvSpPr>
            <p:nvPr/>
          </p:nvSpPr>
          <p:spPr bwMode="auto">
            <a:xfrm>
              <a:off x="676592" y="695118"/>
              <a:ext cx="709295" cy="672244"/>
            </a:xfrm>
            <a:custGeom>
              <a:avLst/>
              <a:gdLst>
                <a:gd name="T0" fmla="*/ 692800 w 301"/>
                <a:gd name="T1" fmla="*/ 252386 h 285"/>
                <a:gd name="T2" fmla="*/ 322835 w 301"/>
                <a:gd name="T3" fmla="*/ 21229 h 285"/>
                <a:gd name="T4" fmla="*/ 16495 w 301"/>
                <a:gd name="T5" fmla="*/ 327866 h 285"/>
                <a:gd name="T6" fmla="*/ 150814 w 301"/>
                <a:gd name="T7" fmla="*/ 514208 h 285"/>
                <a:gd name="T8" fmla="*/ 84833 w 301"/>
                <a:gd name="T9" fmla="*/ 632145 h 285"/>
                <a:gd name="T10" fmla="*/ 287488 w 301"/>
                <a:gd name="T11" fmla="*/ 559024 h 285"/>
                <a:gd name="T12" fmla="*/ 386460 w 301"/>
                <a:gd name="T13" fmla="*/ 559024 h 285"/>
                <a:gd name="T14" fmla="*/ 692800 w 301"/>
                <a:gd name="T15" fmla="*/ 252386 h 285"/>
                <a:gd name="T16" fmla="*/ 188517 w 301"/>
                <a:gd name="T17" fmla="*/ 337301 h 285"/>
                <a:gd name="T18" fmla="*/ 141388 w 301"/>
                <a:gd name="T19" fmla="*/ 290126 h 285"/>
                <a:gd name="T20" fmla="*/ 188517 w 301"/>
                <a:gd name="T21" fmla="*/ 242951 h 285"/>
                <a:gd name="T22" fmla="*/ 235646 w 301"/>
                <a:gd name="T23" fmla="*/ 290126 h 285"/>
                <a:gd name="T24" fmla="*/ 188517 w 301"/>
                <a:gd name="T25" fmla="*/ 337301 h 285"/>
                <a:gd name="T26" fmla="*/ 355826 w 301"/>
                <a:gd name="T27" fmla="*/ 337301 h 285"/>
                <a:gd name="T28" fmla="*/ 308696 w 301"/>
                <a:gd name="T29" fmla="*/ 290126 h 285"/>
                <a:gd name="T30" fmla="*/ 355826 w 301"/>
                <a:gd name="T31" fmla="*/ 242951 h 285"/>
                <a:gd name="T32" fmla="*/ 405311 w 301"/>
                <a:gd name="T33" fmla="*/ 290126 h 285"/>
                <a:gd name="T34" fmla="*/ 355826 w 301"/>
                <a:gd name="T35" fmla="*/ 337301 h 285"/>
                <a:gd name="T36" fmla="*/ 525491 w 301"/>
                <a:gd name="T37" fmla="*/ 337301 h 285"/>
                <a:gd name="T38" fmla="*/ 478362 w 301"/>
                <a:gd name="T39" fmla="*/ 290126 h 285"/>
                <a:gd name="T40" fmla="*/ 525491 w 301"/>
                <a:gd name="T41" fmla="*/ 242951 h 285"/>
                <a:gd name="T42" fmla="*/ 572620 w 301"/>
                <a:gd name="T43" fmla="*/ 290126 h 285"/>
                <a:gd name="T44" fmla="*/ 525491 w 301"/>
                <a:gd name="T45" fmla="*/ 337301 h 28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301" h="285">
                  <a:moveTo>
                    <a:pt x="294" y="107"/>
                  </a:moveTo>
                  <a:cubicBezTo>
                    <a:pt x="286" y="44"/>
                    <a:pt x="216" y="0"/>
                    <a:pt x="137" y="9"/>
                  </a:cubicBezTo>
                  <a:cubicBezTo>
                    <a:pt x="58" y="18"/>
                    <a:pt x="0" y="76"/>
                    <a:pt x="7" y="139"/>
                  </a:cubicBezTo>
                  <a:cubicBezTo>
                    <a:pt x="11" y="172"/>
                    <a:pt x="33" y="200"/>
                    <a:pt x="64" y="218"/>
                  </a:cubicBezTo>
                  <a:cubicBezTo>
                    <a:pt x="65" y="232"/>
                    <a:pt x="60" y="250"/>
                    <a:pt x="36" y="268"/>
                  </a:cubicBezTo>
                  <a:cubicBezTo>
                    <a:pt x="26" y="275"/>
                    <a:pt x="76" y="285"/>
                    <a:pt x="122" y="237"/>
                  </a:cubicBezTo>
                  <a:cubicBezTo>
                    <a:pt x="136" y="238"/>
                    <a:pt x="150" y="239"/>
                    <a:pt x="164" y="237"/>
                  </a:cubicBezTo>
                  <a:cubicBezTo>
                    <a:pt x="243" y="228"/>
                    <a:pt x="301" y="170"/>
                    <a:pt x="294" y="107"/>
                  </a:cubicBezTo>
                  <a:close/>
                  <a:moveTo>
                    <a:pt x="80" y="143"/>
                  </a:moveTo>
                  <a:cubicBezTo>
                    <a:pt x="69" y="143"/>
                    <a:pt x="60" y="134"/>
                    <a:pt x="60" y="123"/>
                  </a:cubicBezTo>
                  <a:cubicBezTo>
                    <a:pt x="60" y="112"/>
                    <a:pt x="69" y="103"/>
                    <a:pt x="80" y="103"/>
                  </a:cubicBezTo>
                  <a:cubicBezTo>
                    <a:pt x="91" y="103"/>
                    <a:pt x="100" y="112"/>
                    <a:pt x="100" y="123"/>
                  </a:cubicBezTo>
                  <a:cubicBezTo>
                    <a:pt x="100" y="134"/>
                    <a:pt x="91" y="143"/>
                    <a:pt x="80" y="143"/>
                  </a:cubicBezTo>
                  <a:close/>
                  <a:moveTo>
                    <a:pt x="151" y="143"/>
                  </a:moveTo>
                  <a:cubicBezTo>
                    <a:pt x="140" y="143"/>
                    <a:pt x="131" y="134"/>
                    <a:pt x="131" y="123"/>
                  </a:cubicBezTo>
                  <a:cubicBezTo>
                    <a:pt x="131" y="112"/>
                    <a:pt x="140" y="103"/>
                    <a:pt x="151" y="103"/>
                  </a:cubicBezTo>
                  <a:cubicBezTo>
                    <a:pt x="163" y="103"/>
                    <a:pt x="172" y="112"/>
                    <a:pt x="172" y="123"/>
                  </a:cubicBezTo>
                  <a:cubicBezTo>
                    <a:pt x="172" y="134"/>
                    <a:pt x="163" y="143"/>
                    <a:pt x="151" y="143"/>
                  </a:cubicBezTo>
                  <a:close/>
                  <a:moveTo>
                    <a:pt x="223" y="143"/>
                  </a:moveTo>
                  <a:cubicBezTo>
                    <a:pt x="212" y="143"/>
                    <a:pt x="203" y="134"/>
                    <a:pt x="203" y="123"/>
                  </a:cubicBezTo>
                  <a:cubicBezTo>
                    <a:pt x="203" y="112"/>
                    <a:pt x="212" y="103"/>
                    <a:pt x="223" y="103"/>
                  </a:cubicBezTo>
                  <a:cubicBezTo>
                    <a:pt x="234" y="103"/>
                    <a:pt x="243" y="112"/>
                    <a:pt x="243" y="123"/>
                  </a:cubicBezTo>
                  <a:cubicBezTo>
                    <a:pt x="243" y="134"/>
                    <a:pt x="234" y="143"/>
                    <a:pt x="223" y="14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nvGrpSpPr>
          <p:cNvPr id="125" name="组合 31"/>
          <p:cNvGrpSpPr>
            <a:grpSpLocks/>
          </p:cNvGrpSpPr>
          <p:nvPr/>
        </p:nvGrpSpPr>
        <p:grpSpPr bwMode="auto">
          <a:xfrm>
            <a:off x="1123950" y="3832225"/>
            <a:ext cx="2063750" cy="2062163"/>
            <a:chOff x="0" y="0"/>
            <a:chExt cx="2062480" cy="2062480"/>
          </a:xfrm>
        </p:grpSpPr>
        <p:sp>
          <p:nvSpPr>
            <p:cNvPr id="126" name="矩形 32"/>
            <p:cNvSpPr>
              <a:spLocks noChangeArrowheads="1"/>
            </p:cNvSpPr>
            <p:nvPr/>
          </p:nvSpPr>
          <p:spPr bwMode="auto">
            <a:xfrm>
              <a:off x="0" y="0"/>
              <a:ext cx="2062480" cy="2062480"/>
            </a:xfrm>
            <a:prstGeom prst="rect">
              <a:avLst/>
            </a:prstGeom>
            <a:solidFill>
              <a:schemeClr val="bg1">
                <a:alpha val="47842"/>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sp>
          <p:nvSpPr>
            <p:cNvPr id="127" name="Freeform 337"/>
            <p:cNvSpPr>
              <a:spLocks noEditPoints="1" noChangeArrowheads="1"/>
            </p:cNvSpPr>
            <p:nvPr/>
          </p:nvSpPr>
          <p:spPr bwMode="auto">
            <a:xfrm>
              <a:off x="685964" y="686998"/>
              <a:ext cx="677536" cy="677536"/>
            </a:xfrm>
            <a:custGeom>
              <a:avLst/>
              <a:gdLst>
                <a:gd name="T0" fmla="*/ 338768 w 288"/>
                <a:gd name="T1" fmla="*/ 0 h 288"/>
                <a:gd name="T2" fmla="*/ 0 w 288"/>
                <a:gd name="T3" fmla="*/ 338768 h 288"/>
                <a:gd name="T4" fmla="*/ 338768 w 288"/>
                <a:gd name="T5" fmla="*/ 677536 h 288"/>
                <a:gd name="T6" fmla="*/ 677536 w 288"/>
                <a:gd name="T7" fmla="*/ 338768 h 288"/>
                <a:gd name="T8" fmla="*/ 338768 w 288"/>
                <a:gd name="T9" fmla="*/ 0 h 288"/>
                <a:gd name="T10" fmla="*/ 359941 w 288"/>
                <a:gd name="T11" fmla="*/ 491684 h 288"/>
                <a:gd name="T12" fmla="*/ 298775 w 288"/>
                <a:gd name="T13" fmla="*/ 491684 h 288"/>
                <a:gd name="T14" fmla="*/ 169384 w 288"/>
                <a:gd name="T15" fmla="*/ 538735 h 288"/>
                <a:gd name="T16" fmla="*/ 211730 w 288"/>
                <a:gd name="T17" fmla="*/ 463453 h 288"/>
                <a:gd name="T18" fmla="*/ 127038 w 288"/>
                <a:gd name="T19" fmla="*/ 345826 h 288"/>
                <a:gd name="T20" fmla="*/ 319948 w 288"/>
                <a:gd name="T21" fmla="*/ 152916 h 288"/>
                <a:gd name="T22" fmla="*/ 552851 w 288"/>
                <a:gd name="T23" fmla="*/ 298775 h 288"/>
                <a:gd name="T24" fmla="*/ 359941 w 288"/>
                <a:gd name="T25" fmla="*/ 491684 h 28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8" h="288">
                  <a:moveTo>
                    <a:pt x="144" y="0"/>
                  </a:moveTo>
                  <a:cubicBezTo>
                    <a:pt x="64" y="0"/>
                    <a:pt x="0" y="65"/>
                    <a:pt x="0" y="144"/>
                  </a:cubicBezTo>
                  <a:cubicBezTo>
                    <a:pt x="0" y="224"/>
                    <a:pt x="64" y="288"/>
                    <a:pt x="144" y="288"/>
                  </a:cubicBezTo>
                  <a:cubicBezTo>
                    <a:pt x="224" y="288"/>
                    <a:pt x="288" y="224"/>
                    <a:pt x="288" y="144"/>
                  </a:cubicBezTo>
                  <a:cubicBezTo>
                    <a:pt x="288" y="65"/>
                    <a:pt x="224" y="0"/>
                    <a:pt x="144" y="0"/>
                  </a:cubicBezTo>
                  <a:close/>
                  <a:moveTo>
                    <a:pt x="153" y="209"/>
                  </a:moveTo>
                  <a:cubicBezTo>
                    <a:pt x="144" y="210"/>
                    <a:pt x="135" y="210"/>
                    <a:pt x="127" y="209"/>
                  </a:cubicBezTo>
                  <a:cubicBezTo>
                    <a:pt x="97" y="239"/>
                    <a:pt x="66" y="233"/>
                    <a:pt x="72" y="229"/>
                  </a:cubicBezTo>
                  <a:cubicBezTo>
                    <a:pt x="87" y="217"/>
                    <a:pt x="90" y="206"/>
                    <a:pt x="90" y="197"/>
                  </a:cubicBezTo>
                  <a:cubicBezTo>
                    <a:pt x="70" y="186"/>
                    <a:pt x="56" y="168"/>
                    <a:pt x="54" y="147"/>
                  </a:cubicBezTo>
                  <a:cubicBezTo>
                    <a:pt x="49" y="108"/>
                    <a:pt x="86" y="71"/>
                    <a:pt x="136" y="65"/>
                  </a:cubicBezTo>
                  <a:cubicBezTo>
                    <a:pt x="186" y="60"/>
                    <a:pt x="230" y="87"/>
                    <a:pt x="235" y="127"/>
                  </a:cubicBezTo>
                  <a:cubicBezTo>
                    <a:pt x="239" y="167"/>
                    <a:pt x="203" y="204"/>
                    <a:pt x="153" y="2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128" name="等腰三角形 12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278476031"/>
      </p:ext>
    </p:extLst>
  </p:cSld>
  <p:clrMapOvr>
    <a:masterClrMapping/>
  </p:clrMapOvr>
  <mc:AlternateContent xmlns:mc="http://schemas.openxmlformats.org/markup-compatibility/2006" xmlns:p14="http://schemas.microsoft.com/office/powerpoint/2010/main">
    <mc:Choice Requires="p14">
      <p:transition spd="slow" p14:dur="1600" advTm="1262">
        <p:blinds dir="vert"/>
      </p:transition>
    </mc:Choice>
    <mc:Fallback xmlns="">
      <p:transition spd="slow" advTm="1262">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任意多边形 7"/>
          <p:cNvSpPr>
            <a:spLocks noChangeArrowheads="1"/>
          </p:cNvSpPr>
          <p:nvPr/>
        </p:nvSpPr>
        <p:spPr bwMode="auto">
          <a:xfrm>
            <a:off x="1955800" y="2128838"/>
            <a:ext cx="2387600" cy="2389187"/>
          </a:xfrm>
          <a:custGeom>
            <a:avLst/>
            <a:gdLst>
              <a:gd name="T0" fmla="*/ 0 w 2388565"/>
              <a:gd name="T1" fmla="*/ 1194905 h 2388565"/>
              <a:gd name="T2" fmla="*/ 1193318 w 2388565"/>
              <a:gd name="T3" fmla="*/ 0 h 2388565"/>
              <a:gd name="T4" fmla="*/ 2386636 w 2388565"/>
              <a:gd name="T5" fmla="*/ 1194905 h 2388565"/>
              <a:gd name="T6" fmla="*/ 1193318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1" name="任意多边形 8"/>
          <p:cNvSpPr>
            <a:spLocks noChangeArrowheads="1"/>
          </p:cNvSpPr>
          <p:nvPr/>
        </p:nvSpPr>
        <p:spPr bwMode="auto">
          <a:xfrm>
            <a:off x="3865563" y="2128838"/>
            <a:ext cx="2389187" cy="2389187"/>
          </a:xfrm>
          <a:custGeom>
            <a:avLst/>
            <a:gdLst>
              <a:gd name="T0" fmla="*/ 0 w 2388565"/>
              <a:gd name="T1" fmla="*/ 1194905 h 2388565"/>
              <a:gd name="T2" fmla="*/ 1194905 w 2388565"/>
              <a:gd name="T3" fmla="*/ 0 h 2388565"/>
              <a:gd name="T4" fmla="*/ 2389810 w 2388565"/>
              <a:gd name="T5" fmla="*/ 1194905 h 2388565"/>
              <a:gd name="T6" fmla="*/ 1194905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2" name="任意多边形 9"/>
          <p:cNvSpPr>
            <a:spLocks noChangeArrowheads="1"/>
          </p:cNvSpPr>
          <p:nvPr/>
        </p:nvSpPr>
        <p:spPr bwMode="auto">
          <a:xfrm>
            <a:off x="5776913" y="2128838"/>
            <a:ext cx="2389187" cy="2389187"/>
          </a:xfrm>
          <a:custGeom>
            <a:avLst/>
            <a:gdLst>
              <a:gd name="T0" fmla="*/ 0 w 2388565"/>
              <a:gd name="T1" fmla="*/ 1194905 h 2388565"/>
              <a:gd name="T2" fmla="*/ 1194905 w 2388565"/>
              <a:gd name="T3" fmla="*/ 0 h 2388565"/>
              <a:gd name="T4" fmla="*/ 2389810 w 2388565"/>
              <a:gd name="T5" fmla="*/ 1194905 h 2388565"/>
              <a:gd name="T6" fmla="*/ 1194905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3" name="任意多边形 10"/>
          <p:cNvSpPr>
            <a:spLocks noChangeArrowheads="1"/>
          </p:cNvSpPr>
          <p:nvPr/>
        </p:nvSpPr>
        <p:spPr bwMode="auto">
          <a:xfrm>
            <a:off x="7688263" y="2128838"/>
            <a:ext cx="2387600" cy="2389187"/>
          </a:xfrm>
          <a:custGeom>
            <a:avLst/>
            <a:gdLst>
              <a:gd name="T0" fmla="*/ 0 w 2388565"/>
              <a:gd name="T1" fmla="*/ 1194905 h 2388565"/>
              <a:gd name="T2" fmla="*/ 1193318 w 2388565"/>
              <a:gd name="T3" fmla="*/ 0 h 2388565"/>
              <a:gd name="T4" fmla="*/ 2386636 w 2388565"/>
              <a:gd name="T5" fmla="*/ 1194905 h 2388565"/>
              <a:gd name="T6" fmla="*/ 1193318 w 2388565"/>
              <a:gd name="T7" fmla="*/ 2389810 h 2388565"/>
              <a:gd name="T8" fmla="*/ 0 w 2388565"/>
              <a:gd name="T9" fmla="*/ 1194905 h 2388565"/>
              <a:gd name="T10" fmla="*/ 0 60000 65536"/>
              <a:gd name="T11" fmla="*/ 0 60000 65536"/>
              <a:gd name="T12" fmla="*/ 0 60000 65536"/>
              <a:gd name="T13" fmla="*/ 0 60000 65536"/>
              <a:gd name="T14" fmla="*/ 0 60000 65536"/>
              <a:gd name="T15" fmla="*/ 0 w 2388565"/>
              <a:gd name="T16" fmla="*/ 0 h 2388565"/>
              <a:gd name="T17" fmla="*/ 2388565 w 2388565"/>
              <a:gd name="T18" fmla="*/ 2388565 h 2388565"/>
            </a:gdLst>
            <a:ahLst/>
            <a:cxnLst>
              <a:cxn ang="T10">
                <a:pos x="T0" y="T1"/>
              </a:cxn>
              <a:cxn ang="T11">
                <a:pos x="T2" y="T3"/>
              </a:cxn>
              <a:cxn ang="T12">
                <a:pos x="T4" y="T5"/>
              </a:cxn>
              <a:cxn ang="T13">
                <a:pos x="T6" y="T7"/>
              </a:cxn>
              <a:cxn ang="T14">
                <a:pos x="T8" y="T9"/>
              </a:cxn>
            </a:cxnLst>
            <a:rect l="T15" t="T16" r="T17" b="T18"/>
            <a:pathLst>
              <a:path w="2388565" h="2388565">
                <a:moveTo>
                  <a:pt x="0" y="1194283"/>
                </a:moveTo>
                <a:cubicBezTo>
                  <a:pt x="0" y="534699"/>
                  <a:pt x="534699" y="0"/>
                  <a:pt x="1194283" y="0"/>
                </a:cubicBezTo>
                <a:cubicBezTo>
                  <a:pt x="1853867" y="0"/>
                  <a:pt x="2388566" y="534699"/>
                  <a:pt x="2388566" y="1194283"/>
                </a:cubicBezTo>
                <a:cubicBezTo>
                  <a:pt x="2388566" y="1853867"/>
                  <a:pt x="1853867" y="2388566"/>
                  <a:pt x="1194283" y="2388566"/>
                </a:cubicBezTo>
                <a:cubicBezTo>
                  <a:pt x="534699" y="2388566"/>
                  <a:pt x="0" y="1853867"/>
                  <a:pt x="0" y="1194283"/>
                </a:cubicBezTo>
                <a:close/>
              </a:path>
            </a:pathLst>
          </a:custGeom>
          <a:solidFill>
            <a:schemeClr val="bg1">
              <a:alpha val="50195"/>
            </a:schemeClr>
          </a:solidFill>
          <a:ln w="12700">
            <a:solidFill>
              <a:srgbClr val="FFFFFF"/>
            </a:solidFill>
            <a:miter lim="800000"/>
            <a:headEnd/>
            <a:tailEnd/>
          </a:ln>
        </p:spPr>
        <p:txBody>
          <a:bodyPr lIns="481248" tIns="432347" rIns="481248" bIns="432347" anchor="ctr"/>
          <a:lstStyle>
            <a:lvl1pPr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defTabSz="288925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288925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pl-PL" altLang="en-US" sz="6500">
                <a:solidFill>
                  <a:srgbClr val="000000"/>
                </a:solidFill>
                <a:latin typeface="+mn-lt"/>
                <a:ea typeface="+mn-ea"/>
                <a:cs typeface="+mn-ea"/>
                <a:sym typeface="+mn-lt"/>
              </a:rPr>
              <a:t> </a:t>
            </a:r>
          </a:p>
        </p:txBody>
      </p:sp>
      <p:sp>
        <p:nvSpPr>
          <p:cNvPr id="34" name="Freeform 8"/>
          <p:cNvSpPr>
            <a:spLocks noEditPoints="1" noChangeArrowheads="1"/>
          </p:cNvSpPr>
          <p:nvPr/>
        </p:nvSpPr>
        <p:spPr bwMode="auto">
          <a:xfrm>
            <a:off x="2886075" y="2479675"/>
            <a:ext cx="466725" cy="438150"/>
          </a:xfrm>
          <a:custGeom>
            <a:avLst/>
            <a:gdLst>
              <a:gd name="T0" fmla="*/ 423217 w 236"/>
              <a:gd name="T1" fmla="*/ 0 h 221"/>
              <a:gd name="T2" fmla="*/ 43508 w 236"/>
              <a:gd name="T3" fmla="*/ 0 h 221"/>
              <a:gd name="T4" fmla="*/ 0 w 236"/>
              <a:gd name="T5" fmla="*/ 43617 h 221"/>
              <a:gd name="T6" fmla="*/ 0 w 236"/>
              <a:gd name="T7" fmla="*/ 337038 h 221"/>
              <a:gd name="T8" fmla="*/ 43508 w 236"/>
              <a:gd name="T9" fmla="*/ 380655 h 221"/>
              <a:gd name="T10" fmla="*/ 189854 w 236"/>
              <a:gd name="T11" fmla="*/ 380655 h 221"/>
              <a:gd name="T12" fmla="*/ 189854 w 236"/>
              <a:gd name="T13" fmla="*/ 398498 h 221"/>
              <a:gd name="T14" fmla="*/ 98882 w 236"/>
              <a:gd name="T15" fmla="*/ 410394 h 221"/>
              <a:gd name="T16" fmla="*/ 87017 w 236"/>
              <a:gd name="T17" fmla="*/ 424272 h 221"/>
              <a:gd name="T18" fmla="*/ 100860 w 236"/>
              <a:gd name="T19" fmla="*/ 438150 h 221"/>
              <a:gd name="T20" fmla="*/ 363887 w 236"/>
              <a:gd name="T21" fmla="*/ 438150 h 221"/>
              <a:gd name="T22" fmla="*/ 379708 w 236"/>
              <a:gd name="T23" fmla="*/ 424272 h 221"/>
              <a:gd name="T24" fmla="*/ 367843 w 236"/>
              <a:gd name="T25" fmla="*/ 410394 h 221"/>
              <a:gd name="T26" fmla="*/ 276871 w 236"/>
              <a:gd name="T27" fmla="*/ 398498 h 221"/>
              <a:gd name="T28" fmla="*/ 276871 w 236"/>
              <a:gd name="T29" fmla="*/ 380655 h 221"/>
              <a:gd name="T30" fmla="*/ 423217 w 236"/>
              <a:gd name="T31" fmla="*/ 380655 h 221"/>
              <a:gd name="T32" fmla="*/ 466725 w 236"/>
              <a:gd name="T33" fmla="*/ 337038 h 221"/>
              <a:gd name="T34" fmla="*/ 466725 w 236"/>
              <a:gd name="T35" fmla="*/ 43617 h 221"/>
              <a:gd name="T36" fmla="*/ 423217 w 236"/>
              <a:gd name="T37" fmla="*/ 0 h 221"/>
              <a:gd name="T38" fmla="*/ 437060 w 236"/>
              <a:gd name="T39" fmla="*/ 337038 h 221"/>
              <a:gd name="T40" fmla="*/ 423217 w 236"/>
              <a:gd name="T41" fmla="*/ 350917 h 221"/>
              <a:gd name="T42" fmla="*/ 290714 w 236"/>
              <a:gd name="T43" fmla="*/ 350917 h 221"/>
              <a:gd name="T44" fmla="*/ 174033 w 236"/>
              <a:gd name="T45" fmla="*/ 350917 h 221"/>
              <a:gd name="T46" fmla="*/ 43508 w 236"/>
              <a:gd name="T47" fmla="*/ 350917 h 221"/>
              <a:gd name="T48" fmla="*/ 29665 w 236"/>
              <a:gd name="T49" fmla="*/ 337038 h 221"/>
              <a:gd name="T50" fmla="*/ 29665 w 236"/>
              <a:gd name="T51" fmla="*/ 43617 h 221"/>
              <a:gd name="T52" fmla="*/ 43508 w 236"/>
              <a:gd name="T53" fmla="*/ 29739 h 221"/>
              <a:gd name="T54" fmla="*/ 423217 w 236"/>
              <a:gd name="T55" fmla="*/ 29739 h 221"/>
              <a:gd name="T56" fmla="*/ 437060 w 236"/>
              <a:gd name="T57" fmla="*/ 43617 h 221"/>
              <a:gd name="T58" fmla="*/ 437060 w 236"/>
              <a:gd name="T59" fmla="*/ 337038 h 22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36" h="221">
                <a:moveTo>
                  <a:pt x="214" y="0"/>
                </a:moveTo>
                <a:cubicBezTo>
                  <a:pt x="22" y="0"/>
                  <a:pt x="22" y="0"/>
                  <a:pt x="22" y="0"/>
                </a:cubicBezTo>
                <a:cubicBezTo>
                  <a:pt x="10" y="0"/>
                  <a:pt x="0" y="10"/>
                  <a:pt x="0" y="22"/>
                </a:cubicBezTo>
                <a:cubicBezTo>
                  <a:pt x="0" y="170"/>
                  <a:pt x="0" y="170"/>
                  <a:pt x="0" y="170"/>
                </a:cubicBezTo>
                <a:cubicBezTo>
                  <a:pt x="0" y="182"/>
                  <a:pt x="10" y="192"/>
                  <a:pt x="22" y="192"/>
                </a:cubicBezTo>
                <a:cubicBezTo>
                  <a:pt x="96" y="192"/>
                  <a:pt x="96" y="192"/>
                  <a:pt x="96" y="192"/>
                </a:cubicBezTo>
                <a:cubicBezTo>
                  <a:pt x="96" y="201"/>
                  <a:pt x="96" y="201"/>
                  <a:pt x="96" y="201"/>
                </a:cubicBezTo>
                <a:cubicBezTo>
                  <a:pt x="50" y="207"/>
                  <a:pt x="50" y="207"/>
                  <a:pt x="50" y="207"/>
                </a:cubicBezTo>
                <a:cubicBezTo>
                  <a:pt x="46" y="207"/>
                  <a:pt x="44" y="210"/>
                  <a:pt x="44" y="214"/>
                </a:cubicBezTo>
                <a:cubicBezTo>
                  <a:pt x="44" y="218"/>
                  <a:pt x="47" y="221"/>
                  <a:pt x="51" y="221"/>
                </a:cubicBezTo>
                <a:cubicBezTo>
                  <a:pt x="184" y="221"/>
                  <a:pt x="184" y="221"/>
                  <a:pt x="184" y="221"/>
                </a:cubicBezTo>
                <a:cubicBezTo>
                  <a:pt x="188" y="221"/>
                  <a:pt x="192" y="218"/>
                  <a:pt x="192" y="214"/>
                </a:cubicBezTo>
                <a:cubicBezTo>
                  <a:pt x="192" y="210"/>
                  <a:pt x="189" y="207"/>
                  <a:pt x="186" y="207"/>
                </a:cubicBezTo>
                <a:cubicBezTo>
                  <a:pt x="140" y="201"/>
                  <a:pt x="140" y="201"/>
                  <a:pt x="140" y="201"/>
                </a:cubicBezTo>
                <a:cubicBezTo>
                  <a:pt x="140" y="192"/>
                  <a:pt x="140" y="192"/>
                  <a:pt x="140" y="192"/>
                </a:cubicBezTo>
                <a:cubicBezTo>
                  <a:pt x="214" y="192"/>
                  <a:pt x="214" y="192"/>
                  <a:pt x="214" y="192"/>
                </a:cubicBezTo>
                <a:cubicBezTo>
                  <a:pt x="226" y="192"/>
                  <a:pt x="236" y="182"/>
                  <a:pt x="236" y="170"/>
                </a:cubicBezTo>
                <a:cubicBezTo>
                  <a:pt x="236" y="22"/>
                  <a:pt x="236" y="22"/>
                  <a:pt x="236" y="22"/>
                </a:cubicBezTo>
                <a:cubicBezTo>
                  <a:pt x="236" y="10"/>
                  <a:pt x="226" y="0"/>
                  <a:pt x="214" y="0"/>
                </a:cubicBezTo>
                <a:close/>
                <a:moveTo>
                  <a:pt x="221" y="170"/>
                </a:moveTo>
                <a:cubicBezTo>
                  <a:pt x="221" y="174"/>
                  <a:pt x="218" y="177"/>
                  <a:pt x="214" y="177"/>
                </a:cubicBezTo>
                <a:cubicBezTo>
                  <a:pt x="147" y="177"/>
                  <a:pt x="147" y="177"/>
                  <a:pt x="147" y="177"/>
                </a:cubicBezTo>
                <a:cubicBezTo>
                  <a:pt x="88" y="177"/>
                  <a:pt x="88" y="177"/>
                  <a:pt x="88" y="177"/>
                </a:cubicBezTo>
                <a:cubicBezTo>
                  <a:pt x="22" y="177"/>
                  <a:pt x="22" y="177"/>
                  <a:pt x="22" y="177"/>
                </a:cubicBezTo>
                <a:cubicBezTo>
                  <a:pt x="18" y="177"/>
                  <a:pt x="15" y="174"/>
                  <a:pt x="15" y="170"/>
                </a:cubicBezTo>
                <a:cubicBezTo>
                  <a:pt x="15" y="22"/>
                  <a:pt x="15" y="22"/>
                  <a:pt x="15" y="22"/>
                </a:cubicBezTo>
                <a:cubicBezTo>
                  <a:pt x="15" y="18"/>
                  <a:pt x="18" y="15"/>
                  <a:pt x="22" y="15"/>
                </a:cubicBezTo>
                <a:cubicBezTo>
                  <a:pt x="214" y="15"/>
                  <a:pt x="214" y="15"/>
                  <a:pt x="214" y="15"/>
                </a:cubicBezTo>
                <a:cubicBezTo>
                  <a:pt x="218" y="15"/>
                  <a:pt x="221" y="18"/>
                  <a:pt x="221" y="22"/>
                </a:cubicBezTo>
                <a:lnTo>
                  <a:pt x="221" y="1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5" name="Freeform 11"/>
          <p:cNvSpPr>
            <a:spLocks noEditPoints="1" noChangeArrowheads="1"/>
          </p:cNvSpPr>
          <p:nvPr/>
        </p:nvSpPr>
        <p:spPr bwMode="auto">
          <a:xfrm>
            <a:off x="4956175" y="2452688"/>
            <a:ext cx="280988" cy="409575"/>
          </a:xfrm>
          <a:custGeom>
            <a:avLst/>
            <a:gdLst>
              <a:gd name="T0" fmla="*/ 242421 w 153"/>
              <a:gd name="T1" fmla="*/ 0 h 222"/>
              <a:gd name="T2" fmla="*/ 38567 w 153"/>
              <a:gd name="T3" fmla="*/ 0 h 222"/>
              <a:gd name="T4" fmla="*/ 0 w 153"/>
              <a:gd name="T5" fmla="*/ 38744 h 222"/>
              <a:gd name="T6" fmla="*/ 0 w 153"/>
              <a:gd name="T7" fmla="*/ 372676 h 222"/>
              <a:gd name="T8" fmla="*/ 38567 w 153"/>
              <a:gd name="T9" fmla="*/ 409575 h 222"/>
              <a:gd name="T10" fmla="*/ 242421 w 153"/>
              <a:gd name="T11" fmla="*/ 409575 h 222"/>
              <a:gd name="T12" fmla="*/ 280988 w 153"/>
              <a:gd name="T13" fmla="*/ 372676 h 222"/>
              <a:gd name="T14" fmla="*/ 280988 w 153"/>
              <a:gd name="T15" fmla="*/ 38744 h 222"/>
              <a:gd name="T16" fmla="*/ 242421 w 153"/>
              <a:gd name="T17" fmla="*/ 0 h 222"/>
              <a:gd name="T18" fmla="*/ 255277 w 153"/>
              <a:gd name="T19" fmla="*/ 372676 h 222"/>
              <a:gd name="T20" fmla="*/ 242421 w 153"/>
              <a:gd name="T21" fmla="*/ 383746 h 222"/>
              <a:gd name="T22" fmla="*/ 38567 w 153"/>
              <a:gd name="T23" fmla="*/ 383746 h 222"/>
              <a:gd name="T24" fmla="*/ 25711 w 153"/>
              <a:gd name="T25" fmla="*/ 372676 h 222"/>
              <a:gd name="T26" fmla="*/ 25711 w 153"/>
              <a:gd name="T27" fmla="*/ 346847 h 222"/>
              <a:gd name="T28" fmla="*/ 255277 w 153"/>
              <a:gd name="T29" fmla="*/ 346847 h 222"/>
              <a:gd name="T30" fmla="*/ 255277 w 153"/>
              <a:gd name="T31" fmla="*/ 372676 h 222"/>
              <a:gd name="T32" fmla="*/ 255277 w 153"/>
              <a:gd name="T33" fmla="*/ 333933 h 222"/>
              <a:gd name="T34" fmla="*/ 25711 w 153"/>
              <a:gd name="T35" fmla="*/ 333933 h 222"/>
              <a:gd name="T36" fmla="*/ 25711 w 153"/>
              <a:gd name="T37" fmla="*/ 75642 h 222"/>
              <a:gd name="T38" fmla="*/ 255277 w 153"/>
              <a:gd name="T39" fmla="*/ 75642 h 222"/>
              <a:gd name="T40" fmla="*/ 255277 w 153"/>
              <a:gd name="T41" fmla="*/ 333933 h 222"/>
              <a:gd name="T42" fmla="*/ 255277 w 153"/>
              <a:gd name="T43" fmla="*/ 62728 h 222"/>
              <a:gd name="T44" fmla="*/ 25711 w 153"/>
              <a:gd name="T45" fmla="*/ 62728 h 222"/>
              <a:gd name="T46" fmla="*/ 25711 w 153"/>
              <a:gd name="T47" fmla="*/ 38744 h 222"/>
              <a:gd name="T48" fmla="*/ 38567 w 153"/>
              <a:gd name="T49" fmla="*/ 25829 h 222"/>
              <a:gd name="T50" fmla="*/ 242421 w 153"/>
              <a:gd name="T51" fmla="*/ 25829 h 222"/>
              <a:gd name="T52" fmla="*/ 255277 w 153"/>
              <a:gd name="T53" fmla="*/ 38744 h 222"/>
              <a:gd name="T54" fmla="*/ 255277 w 153"/>
              <a:gd name="T55" fmla="*/ 62728 h 22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53" h="222">
                <a:moveTo>
                  <a:pt x="132" y="0"/>
                </a:moveTo>
                <a:cubicBezTo>
                  <a:pt x="21" y="0"/>
                  <a:pt x="21" y="0"/>
                  <a:pt x="21" y="0"/>
                </a:cubicBezTo>
                <a:cubicBezTo>
                  <a:pt x="9" y="0"/>
                  <a:pt x="0" y="9"/>
                  <a:pt x="0" y="21"/>
                </a:cubicBezTo>
                <a:cubicBezTo>
                  <a:pt x="0" y="202"/>
                  <a:pt x="0" y="202"/>
                  <a:pt x="0" y="202"/>
                </a:cubicBezTo>
                <a:cubicBezTo>
                  <a:pt x="0" y="213"/>
                  <a:pt x="9" y="222"/>
                  <a:pt x="21" y="222"/>
                </a:cubicBezTo>
                <a:cubicBezTo>
                  <a:pt x="132" y="222"/>
                  <a:pt x="132" y="222"/>
                  <a:pt x="132" y="222"/>
                </a:cubicBezTo>
                <a:cubicBezTo>
                  <a:pt x="143" y="222"/>
                  <a:pt x="153" y="213"/>
                  <a:pt x="153" y="202"/>
                </a:cubicBezTo>
                <a:cubicBezTo>
                  <a:pt x="153" y="21"/>
                  <a:pt x="153" y="21"/>
                  <a:pt x="153" y="21"/>
                </a:cubicBezTo>
                <a:cubicBezTo>
                  <a:pt x="153" y="9"/>
                  <a:pt x="143" y="0"/>
                  <a:pt x="132" y="0"/>
                </a:cubicBezTo>
                <a:close/>
                <a:moveTo>
                  <a:pt x="139" y="202"/>
                </a:moveTo>
                <a:cubicBezTo>
                  <a:pt x="139" y="205"/>
                  <a:pt x="136" y="208"/>
                  <a:pt x="132" y="208"/>
                </a:cubicBezTo>
                <a:cubicBezTo>
                  <a:pt x="21" y="208"/>
                  <a:pt x="21" y="208"/>
                  <a:pt x="21" y="208"/>
                </a:cubicBezTo>
                <a:cubicBezTo>
                  <a:pt x="17" y="208"/>
                  <a:pt x="14" y="205"/>
                  <a:pt x="14" y="202"/>
                </a:cubicBezTo>
                <a:cubicBezTo>
                  <a:pt x="14" y="188"/>
                  <a:pt x="14" y="188"/>
                  <a:pt x="14" y="188"/>
                </a:cubicBezTo>
                <a:cubicBezTo>
                  <a:pt x="139" y="188"/>
                  <a:pt x="139" y="188"/>
                  <a:pt x="139" y="188"/>
                </a:cubicBezTo>
                <a:lnTo>
                  <a:pt x="139" y="202"/>
                </a:lnTo>
                <a:close/>
                <a:moveTo>
                  <a:pt x="139" y="181"/>
                </a:moveTo>
                <a:cubicBezTo>
                  <a:pt x="14" y="181"/>
                  <a:pt x="14" y="181"/>
                  <a:pt x="14" y="181"/>
                </a:cubicBezTo>
                <a:cubicBezTo>
                  <a:pt x="14" y="41"/>
                  <a:pt x="14" y="41"/>
                  <a:pt x="14" y="41"/>
                </a:cubicBezTo>
                <a:cubicBezTo>
                  <a:pt x="139" y="41"/>
                  <a:pt x="139" y="41"/>
                  <a:pt x="139" y="41"/>
                </a:cubicBezTo>
                <a:lnTo>
                  <a:pt x="139" y="181"/>
                </a:lnTo>
                <a:close/>
                <a:moveTo>
                  <a:pt x="139" y="34"/>
                </a:moveTo>
                <a:cubicBezTo>
                  <a:pt x="14" y="34"/>
                  <a:pt x="14" y="34"/>
                  <a:pt x="14" y="34"/>
                </a:cubicBezTo>
                <a:cubicBezTo>
                  <a:pt x="14" y="21"/>
                  <a:pt x="14" y="21"/>
                  <a:pt x="14" y="21"/>
                </a:cubicBezTo>
                <a:cubicBezTo>
                  <a:pt x="14" y="17"/>
                  <a:pt x="17" y="14"/>
                  <a:pt x="21" y="14"/>
                </a:cubicBezTo>
                <a:cubicBezTo>
                  <a:pt x="132" y="14"/>
                  <a:pt x="132" y="14"/>
                  <a:pt x="132" y="14"/>
                </a:cubicBezTo>
                <a:cubicBezTo>
                  <a:pt x="136" y="14"/>
                  <a:pt x="139" y="17"/>
                  <a:pt x="139" y="21"/>
                </a:cubicBezTo>
                <a:lnTo>
                  <a:pt x="139" y="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6" name="Freeform 10"/>
          <p:cNvSpPr>
            <a:spLocks noEditPoints="1" noChangeArrowheads="1"/>
          </p:cNvSpPr>
          <p:nvPr/>
        </p:nvSpPr>
        <p:spPr bwMode="auto">
          <a:xfrm>
            <a:off x="6754813" y="2498725"/>
            <a:ext cx="485775" cy="317500"/>
          </a:xfrm>
          <a:custGeom>
            <a:avLst/>
            <a:gdLst>
              <a:gd name="T0" fmla="*/ 425472 w 290"/>
              <a:gd name="T1" fmla="*/ 0 h 190"/>
              <a:gd name="T2" fmla="*/ 60303 w 290"/>
              <a:gd name="T3" fmla="*/ 0 h 190"/>
              <a:gd name="T4" fmla="*/ 0 w 290"/>
              <a:gd name="T5" fmla="*/ 60158 h 190"/>
              <a:gd name="T6" fmla="*/ 0 w 290"/>
              <a:gd name="T7" fmla="*/ 257342 h 190"/>
              <a:gd name="T8" fmla="*/ 60303 w 290"/>
              <a:gd name="T9" fmla="*/ 317500 h 190"/>
              <a:gd name="T10" fmla="*/ 425472 w 290"/>
              <a:gd name="T11" fmla="*/ 317500 h 190"/>
              <a:gd name="T12" fmla="*/ 485775 w 290"/>
              <a:gd name="T13" fmla="*/ 257342 h 190"/>
              <a:gd name="T14" fmla="*/ 485775 w 290"/>
              <a:gd name="T15" fmla="*/ 60158 h 190"/>
              <a:gd name="T16" fmla="*/ 425472 w 290"/>
              <a:gd name="T17" fmla="*/ 0 h 190"/>
              <a:gd name="T18" fmla="*/ 30152 w 290"/>
              <a:gd name="T19" fmla="*/ 78539 h 190"/>
              <a:gd name="T20" fmla="*/ 135682 w 290"/>
              <a:gd name="T21" fmla="*/ 158750 h 190"/>
              <a:gd name="T22" fmla="*/ 30152 w 290"/>
              <a:gd name="T23" fmla="*/ 238961 h 190"/>
              <a:gd name="T24" fmla="*/ 30152 w 290"/>
              <a:gd name="T25" fmla="*/ 78539 h 190"/>
              <a:gd name="T26" fmla="*/ 455623 w 290"/>
              <a:gd name="T27" fmla="*/ 257342 h 190"/>
              <a:gd name="T28" fmla="*/ 425472 w 290"/>
              <a:gd name="T29" fmla="*/ 287421 h 190"/>
              <a:gd name="T30" fmla="*/ 60303 w 290"/>
              <a:gd name="T31" fmla="*/ 287421 h 190"/>
              <a:gd name="T32" fmla="*/ 30152 w 290"/>
              <a:gd name="T33" fmla="*/ 257342 h 190"/>
              <a:gd name="T34" fmla="*/ 149083 w 290"/>
              <a:gd name="T35" fmla="*/ 168776 h 190"/>
              <a:gd name="T36" fmla="*/ 216086 w 290"/>
              <a:gd name="T37" fmla="*/ 218908 h 190"/>
              <a:gd name="T38" fmla="*/ 242888 w 290"/>
              <a:gd name="T39" fmla="*/ 227263 h 190"/>
              <a:gd name="T40" fmla="*/ 269689 w 290"/>
              <a:gd name="T41" fmla="*/ 218908 h 190"/>
              <a:gd name="T42" fmla="*/ 336692 w 290"/>
              <a:gd name="T43" fmla="*/ 168776 h 190"/>
              <a:gd name="T44" fmla="*/ 455623 w 290"/>
              <a:gd name="T45" fmla="*/ 257342 h 190"/>
              <a:gd name="T46" fmla="*/ 455623 w 290"/>
              <a:gd name="T47" fmla="*/ 238961 h 190"/>
              <a:gd name="T48" fmla="*/ 350093 w 290"/>
              <a:gd name="T49" fmla="*/ 158750 h 190"/>
              <a:gd name="T50" fmla="*/ 455623 w 290"/>
              <a:gd name="T51" fmla="*/ 78539 h 190"/>
              <a:gd name="T52" fmla="*/ 455623 w 290"/>
              <a:gd name="T53" fmla="*/ 238961 h 190"/>
              <a:gd name="T54" fmla="*/ 261313 w 290"/>
              <a:gd name="T55" fmla="*/ 205539 h 190"/>
              <a:gd name="T56" fmla="*/ 242888 w 290"/>
              <a:gd name="T57" fmla="*/ 212224 h 190"/>
              <a:gd name="T58" fmla="*/ 224462 w 290"/>
              <a:gd name="T59" fmla="*/ 205539 h 190"/>
              <a:gd name="T60" fmla="*/ 162483 w 290"/>
              <a:gd name="T61" fmla="*/ 158750 h 190"/>
              <a:gd name="T62" fmla="*/ 149083 w 290"/>
              <a:gd name="T63" fmla="*/ 148724 h 190"/>
              <a:gd name="T64" fmla="*/ 30152 w 290"/>
              <a:gd name="T65" fmla="*/ 60158 h 190"/>
              <a:gd name="T66" fmla="*/ 30152 w 290"/>
              <a:gd name="T67" fmla="*/ 60158 h 190"/>
              <a:gd name="T68" fmla="*/ 60303 w 290"/>
              <a:gd name="T69" fmla="*/ 30079 h 190"/>
              <a:gd name="T70" fmla="*/ 425472 w 290"/>
              <a:gd name="T71" fmla="*/ 30079 h 190"/>
              <a:gd name="T72" fmla="*/ 455623 w 290"/>
              <a:gd name="T73" fmla="*/ 60158 h 190"/>
              <a:gd name="T74" fmla="*/ 261313 w 290"/>
              <a:gd name="T75" fmla="*/ 205539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90" h="190">
                <a:moveTo>
                  <a:pt x="254" y="0"/>
                </a:moveTo>
                <a:cubicBezTo>
                  <a:pt x="36" y="0"/>
                  <a:pt x="36" y="0"/>
                  <a:pt x="36" y="0"/>
                </a:cubicBezTo>
                <a:cubicBezTo>
                  <a:pt x="16" y="0"/>
                  <a:pt x="0" y="16"/>
                  <a:pt x="0" y="36"/>
                </a:cubicBezTo>
                <a:cubicBezTo>
                  <a:pt x="0" y="154"/>
                  <a:pt x="0" y="154"/>
                  <a:pt x="0" y="154"/>
                </a:cubicBezTo>
                <a:cubicBezTo>
                  <a:pt x="0" y="174"/>
                  <a:pt x="16" y="190"/>
                  <a:pt x="36" y="190"/>
                </a:cubicBezTo>
                <a:cubicBezTo>
                  <a:pt x="254" y="190"/>
                  <a:pt x="254" y="190"/>
                  <a:pt x="254" y="190"/>
                </a:cubicBezTo>
                <a:cubicBezTo>
                  <a:pt x="274" y="190"/>
                  <a:pt x="290" y="174"/>
                  <a:pt x="290" y="154"/>
                </a:cubicBezTo>
                <a:cubicBezTo>
                  <a:pt x="290" y="36"/>
                  <a:pt x="290" y="36"/>
                  <a:pt x="290" y="36"/>
                </a:cubicBezTo>
                <a:cubicBezTo>
                  <a:pt x="290" y="16"/>
                  <a:pt x="274" y="0"/>
                  <a:pt x="254" y="0"/>
                </a:cubicBezTo>
                <a:close/>
                <a:moveTo>
                  <a:pt x="18" y="47"/>
                </a:moveTo>
                <a:cubicBezTo>
                  <a:pt x="81" y="95"/>
                  <a:pt x="81" y="95"/>
                  <a:pt x="81" y="95"/>
                </a:cubicBezTo>
                <a:cubicBezTo>
                  <a:pt x="18" y="143"/>
                  <a:pt x="18" y="143"/>
                  <a:pt x="18" y="143"/>
                </a:cubicBezTo>
                <a:lnTo>
                  <a:pt x="18" y="47"/>
                </a:lnTo>
                <a:close/>
                <a:moveTo>
                  <a:pt x="272" y="154"/>
                </a:moveTo>
                <a:cubicBezTo>
                  <a:pt x="272" y="164"/>
                  <a:pt x="264" y="172"/>
                  <a:pt x="254" y="172"/>
                </a:cubicBezTo>
                <a:cubicBezTo>
                  <a:pt x="36" y="172"/>
                  <a:pt x="36" y="172"/>
                  <a:pt x="36" y="172"/>
                </a:cubicBezTo>
                <a:cubicBezTo>
                  <a:pt x="26" y="172"/>
                  <a:pt x="18" y="164"/>
                  <a:pt x="18" y="154"/>
                </a:cubicBezTo>
                <a:cubicBezTo>
                  <a:pt x="89" y="101"/>
                  <a:pt x="89" y="101"/>
                  <a:pt x="89" y="101"/>
                </a:cubicBezTo>
                <a:cubicBezTo>
                  <a:pt x="129" y="131"/>
                  <a:pt x="129" y="131"/>
                  <a:pt x="129" y="131"/>
                </a:cubicBezTo>
                <a:cubicBezTo>
                  <a:pt x="134" y="134"/>
                  <a:pt x="139" y="136"/>
                  <a:pt x="145" y="136"/>
                </a:cubicBezTo>
                <a:cubicBezTo>
                  <a:pt x="151" y="136"/>
                  <a:pt x="157" y="134"/>
                  <a:pt x="161" y="131"/>
                </a:cubicBezTo>
                <a:cubicBezTo>
                  <a:pt x="201" y="101"/>
                  <a:pt x="201" y="101"/>
                  <a:pt x="201" y="101"/>
                </a:cubicBezTo>
                <a:cubicBezTo>
                  <a:pt x="272" y="154"/>
                  <a:pt x="272" y="154"/>
                  <a:pt x="272" y="154"/>
                </a:cubicBezTo>
                <a:close/>
                <a:moveTo>
                  <a:pt x="272" y="143"/>
                </a:moveTo>
                <a:cubicBezTo>
                  <a:pt x="209" y="95"/>
                  <a:pt x="209" y="95"/>
                  <a:pt x="209" y="95"/>
                </a:cubicBezTo>
                <a:cubicBezTo>
                  <a:pt x="272" y="47"/>
                  <a:pt x="272" y="47"/>
                  <a:pt x="272" y="47"/>
                </a:cubicBezTo>
                <a:lnTo>
                  <a:pt x="272" y="143"/>
                </a:lnTo>
                <a:close/>
                <a:moveTo>
                  <a:pt x="156" y="123"/>
                </a:moveTo>
                <a:cubicBezTo>
                  <a:pt x="153" y="126"/>
                  <a:pt x="149" y="127"/>
                  <a:pt x="145" y="127"/>
                </a:cubicBezTo>
                <a:cubicBezTo>
                  <a:pt x="141" y="127"/>
                  <a:pt x="137" y="126"/>
                  <a:pt x="134" y="123"/>
                </a:cubicBezTo>
                <a:cubicBezTo>
                  <a:pt x="97" y="95"/>
                  <a:pt x="97" y="95"/>
                  <a:pt x="97" y="95"/>
                </a:cubicBezTo>
                <a:cubicBezTo>
                  <a:pt x="89" y="89"/>
                  <a:pt x="89" y="89"/>
                  <a:pt x="89" y="89"/>
                </a:cubicBezTo>
                <a:cubicBezTo>
                  <a:pt x="18" y="36"/>
                  <a:pt x="18" y="36"/>
                  <a:pt x="18" y="36"/>
                </a:cubicBezTo>
                <a:cubicBezTo>
                  <a:pt x="18" y="36"/>
                  <a:pt x="18" y="36"/>
                  <a:pt x="18" y="36"/>
                </a:cubicBezTo>
                <a:cubicBezTo>
                  <a:pt x="18" y="26"/>
                  <a:pt x="26" y="18"/>
                  <a:pt x="36" y="18"/>
                </a:cubicBezTo>
                <a:cubicBezTo>
                  <a:pt x="254" y="18"/>
                  <a:pt x="254" y="18"/>
                  <a:pt x="254" y="18"/>
                </a:cubicBezTo>
                <a:cubicBezTo>
                  <a:pt x="264" y="18"/>
                  <a:pt x="272" y="26"/>
                  <a:pt x="272" y="36"/>
                </a:cubicBezTo>
                <a:lnTo>
                  <a:pt x="156" y="1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7" name="Freeform 9"/>
          <p:cNvSpPr>
            <a:spLocks noEditPoints="1" noChangeArrowheads="1"/>
          </p:cNvSpPr>
          <p:nvPr/>
        </p:nvSpPr>
        <p:spPr bwMode="auto">
          <a:xfrm>
            <a:off x="8751888" y="2438400"/>
            <a:ext cx="422275" cy="423863"/>
          </a:xfrm>
          <a:custGeom>
            <a:avLst/>
            <a:gdLst>
              <a:gd name="T0" fmla="*/ 0 w 222"/>
              <a:gd name="T1" fmla="*/ 211932 h 222"/>
              <a:gd name="T2" fmla="*/ 422275 w 222"/>
              <a:gd name="T3" fmla="*/ 211932 h 222"/>
              <a:gd name="T4" fmla="*/ 393743 w 222"/>
              <a:gd name="T5" fmla="*/ 204294 h 222"/>
              <a:gd name="T6" fmla="*/ 296734 w 222"/>
              <a:gd name="T7" fmla="*/ 118376 h 222"/>
              <a:gd name="T8" fmla="*/ 393743 w 222"/>
              <a:gd name="T9" fmla="*/ 204294 h 222"/>
              <a:gd name="T10" fmla="*/ 148367 w 222"/>
              <a:gd name="T11" fmla="*/ 324580 h 222"/>
              <a:gd name="T12" fmla="*/ 203529 w 222"/>
              <a:gd name="T13" fmla="*/ 395224 h 222"/>
              <a:gd name="T14" fmla="*/ 218746 w 222"/>
              <a:gd name="T15" fmla="*/ 26730 h 222"/>
              <a:gd name="T16" fmla="*/ 216844 w 222"/>
              <a:gd name="T17" fmla="*/ 122195 h 222"/>
              <a:gd name="T18" fmla="*/ 218746 w 222"/>
              <a:gd name="T19" fmla="*/ 26730 h 222"/>
              <a:gd name="T20" fmla="*/ 338581 w 222"/>
              <a:gd name="T21" fmla="*/ 78281 h 222"/>
              <a:gd name="T22" fmla="*/ 241572 w 222"/>
              <a:gd name="T23" fmla="*/ 28639 h 222"/>
              <a:gd name="T24" fmla="*/ 203529 w 222"/>
              <a:gd name="T25" fmla="*/ 122195 h 222"/>
              <a:gd name="T26" fmla="*/ 203529 w 222"/>
              <a:gd name="T27" fmla="*/ 26730 h 222"/>
              <a:gd name="T28" fmla="*/ 129345 w 222"/>
              <a:gd name="T29" fmla="*/ 106920 h 222"/>
              <a:gd name="T30" fmla="*/ 180703 w 222"/>
              <a:gd name="T31" fmla="*/ 28639 h 222"/>
              <a:gd name="T32" fmla="*/ 136954 w 222"/>
              <a:gd name="T33" fmla="*/ 124104 h 222"/>
              <a:gd name="T34" fmla="*/ 203529 w 222"/>
              <a:gd name="T35" fmla="*/ 204294 h 222"/>
              <a:gd name="T36" fmla="*/ 136954 w 222"/>
              <a:gd name="T37" fmla="*/ 124104 h 222"/>
              <a:gd name="T38" fmla="*/ 203529 w 222"/>
              <a:gd name="T39" fmla="*/ 299759 h 222"/>
              <a:gd name="T40" fmla="*/ 121737 w 222"/>
              <a:gd name="T41" fmla="*/ 217659 h 222"/>
              <a:gd name="T42" fmla="*/ 180703 w 222"/>
              <a:gd name="T43" fmla="*/ 393314 h 222"/>
              <a:gd name="T44" fmla="*/ 135052 w 222"/>
              <a:gd name="T45" fmla="*/ 328398 h 222"/>
              <a:gd name="T46" fmla="*/ 216844 w 222"/>
              <a:gd name="T47" fmla="*/ 395224 h 222"/>
              <a:gd name="T48" fmla="*/ 273908 w 222"/>
              <a:gd name="T49" fmla="*/ 324580 h 222"/>
              <a:gd name="T50" fmla="*/ 216844 w 222"/>
              <a:gd name="T51" fmla="*/ 395224 h 222"/>
              <a:gd name="T52" fmla="*/ 330972 w 222"/>
              <a:gd name="T53" fmla="*/ 351310 h 222"/>
              <a:gd name="T54" fmla="*/ 287223 w 222"/>
              <a:gd name="T55" fmla="*/ 328398 h 222"/>
              <a:gd name="T56" fmla="*/ 216844 w 222"/>
              <a:gd name="T57" fmla="*/ 299759 h 222"/>
              <a:gd name="T58" fmla="*/ 298636 w 222"/>
              <a:gd name="T59" fmla="*/ 217659 h 222"/>
              <a:gd name="T60" fmla="*/ 216844 w 222"/>
              <a:gd name="T61" fmla="*/ 204294 h 222"/>
              <a:gd name="T62" fmla="*/ 283419 w 222"/>
              <a:gd name="T63" fmla="*/ 124104 h 222"/>
              <a:gd name="T64" fmla="*/ 216844 w 222"/>
              <a:gd name="T65" fmla="*/ 204294 h 222"/>
              <a:gd name="T66" fmla="*/ 123639 w 222"/>
              <a:gd name="T67" fmla="*/ 118376 h 222"/>
              <a:gd name="T68" fmla="*/ 26630 w 222"/>
              <a:gd name="T69" fmla="*/ 204294 h 222"/>
              <a:gd name="T70" fmla="*/ 26630 w 222"/>
              <a:gd name="T71" fmla="*/ 217659 h 222"/>
              <a:gd name="T72" fmla="*/ 129345 w 222"/>
              <a:gd name="T73" fmla="*/ 315033 h 222"/>
              <a:gd name="T74" fmla="*/ 26630 w 222"/>
              <a:gd name="T75" fmla="*/ 217659 h 222"/>
              <a:gd name="T76" fmla="*/ 292930 w 222"/>
              <a:gd name="T77" fmla="*/ 315033 h 222"/>
              <a:gd name="T78" fmla="*/ 393743 w 222"/>
              <a:gd name="T79" fmla="*/ 217659 h 22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22" h="222">
                <a:moveTo>
                  <a:pt x="111" y="0"/>
                </a:moveTo>
                <a:cubicBezTo>
                  <a:pt x="49" y="0"/>
                  <a:pt x="0" y="49"/>
                  <a:pt x="0" y="111"/>
                </a:cubicBezTo>
                <a:cubicBezTo>
                  <a:pt x="0" y="172"/>
                  <a:pt x="49" y="222"/>
                  <a:pt x="111" y="222"/>
                </a:cubicBezTo>
                <a:cubicBezTo>
                  <a:pt x="172" y="222"/>
                  <a:pt x="222" y="172"/>
                  <a:pt x="222" y="111"/>
                </a:cubicBezTo>
                <a:cubicBezTo>
                  <a:pt x="222" y="49"/>
                  <a:pt x="172" y="0"/>
                  <a:pt x="111" y="0"/>
                </a:cubicBezTo>
                <a:close/>
                <a:moveTo>
                  <a:pt x="207" y="107"/>
                </a:moveTo>
                <a:cubicBezTo>
                  <a:pt x="164" y="107"/>
                  <a:pt x="164" y="107"/>
                  <a:pt x="164" y="107"/>
                </a:cubicBezTo>
                <a:cubicBezTo>
                  <a:pt x="164" y="91"/>
                  <a:pt x="161" y="76"/>
                  <a:pt x="156" y="62"/>
                </a:cubicBezTo>
                <a:cubicBezTo>
                  <a:pt x="166" y="58"/>
                  <a:pt x="175" y="53"/>
                  <a:pt x="183" y="46"/>
                </a:cubicBezTo>
                <a:cubicBezTo>
                  <a:pt x="197" y="63"/>
                  <a:pt x="206" y="84"/>
                  <a:pt x="207" y="107"/>
                </a:cubicBezTo>
                <a:close/>
                <a:moveTo>
                  <a:pt x="107" y="207"/>
                </a:moveTo>
                <a:cubicBezTo>
                  <a:pt x="95" y="197"/>
                  <a:pt x="85" y="184"/>
                  <a:pt x="78" y="170"/>
                </a:cubicBezTo>
                <a:cubicBezTo>
                  <a:pt x="87" y="167"/>
                  <a:pt x="97" y="165"/>
                  <a:pt x="107" y="165"/>
                </a:cubicBezTo>
                <a:cubicBezTo>
                  <a:pt x="107" y="207"/>
                  <a:pt x="107" y="207"/>
                  <a:pt x="107" y="207"/>
                </a:cubicBezTo>
                <a:cubicBezTo>
                  <a:pt x="107" y="207"/>
                  <a:pt x="107" y="207"/>
                  <a:pt x="107" y="207"/>
                </a:cubicBezTo>
                <a:close/>
                <a:moveTo>
                  <a:pt x="115" y="14"/>
                </a:moveTo>
                <a:cubicBezTo>
                  <a:pt x="128" y="25"/>
                  <a:pt x="139" y="40"/>
                  <a:pt x="147" y="58"/>
                </a:cubicBezTo>
                <a:cubicBezTo>
                  <a:pt x="136" y="62"/>
                  <a:pt x="126" y="64"/>
                  <a:pt x="114" y="64"/>
                </a:cubicBezTo>
                <a:cubicBezTo>
                  <a:pt x="114" y="14"/>
                  <a:pt x="114" y="14"/>
                  <a:pt x="114" y="14"/>
                </a:cubicBezTo>
                <a:cubicBezTo>
                  <a:pt x="114" y="14"/>
                  <a:pt x="115" y="14"/>
                  <a:pt x="115" y="14"/>
                </a:cubicBezTo>
                <a:close/>
                <a:moveTo>
                  <a:pt x="127" y="15"/>
                </a:moveTo>
                <a:cubicBezTo>
                  <a:pt x="146" y="19"/>
                  <a:pt x="164" y="28"/>
                  <a:pt x="178" y="41"/>
                </a:cubicBezTo>
                <a:cubicBezTo>
                  <a:pt x="170" y="47"/>
                  <a:pt x="162" y="52"/>
                  <a:pt x="153" y="56"/>
                </a:cubicBezTo>
                <a:cubicBezTo>
                  <a:pt x="147" y="40"/>
                  <a:pt x="138" y="26"/>
                  <a:pt x="127" y="15"/>
                </a:cubicBezTo>
                <a:close/>
                <a:moveTo>
                  <a:pt x="107" y="14"/>
                </a:moveTo>
                <a:cubicBezTo>
                  <a:pt x="107" y="64"/>
                  <a:pt x="107" y="64"/>
                  <a:pt x="107" y="64"/>
                </a:cubicBezTo>
                <a:cubicBezTo>
                  <a:pt x="96" y="64"/>
                  <a:pt x="85" y="62"/>
                  <a:pt x="75" y="58"/>
                </a:cubicBezTo>
                <a:cubicBezTo>
                  <a:pt x="82" y="40"/>
                  <a:pt x="93" y="25"/>
                  <a:pt x="107" y="14"/>
                </a:cubicBezTo>
                <a:cubicBezTo>
                  <a:pt x="107" y="14"/>
                  <a:pt x="107" y="14"/>
                  <a:pt x="107" y="14"/>
                </a:cubicBezTo>
                <a:close/>
                <a:moveTo>
                  <a:pt x="68" y="56"/>
                </a:moveTo>
                <a:cubicBezTo>
                  <a:pt x="59" y="52"/>
                  <a:pt x="51" y="47"/>
                  <a:pt x="43" y="41"/>
                </a:cubicBezTo>
                <a:cubicBezTo>
                  <a:pt x="57" y="28"/>
                  <a:pt x="75" y="19"/>
                  <a:pt x="95" y="15"/>
                </a:cubicBezTo>
                <a:cubicBezTo>
                  <a:pt x="84" y="26"/>
                  <a:pt x="75" y="40"/>
                  <a:pt x="68" y="56"/>
                </a:cubicBezTo>
                <a:close/>
                <a:moveTo>
                  <a:pt x="72" y="65"/>
                </a:moveTo>
                <a:cubicBezTo>
                  <a:pt x="83" y="68"/>
                  <a:pt x="95" y="71"/>
                  <a:pt x="107" y="71"/>
                </a:cubicBezTo>
                <a:cubicBezTo>
                  <a:pt x="107" y="107"/>
                  <a:pt x="107" y="107"/>
                  <a:pt x="107" y="107"/>
                </a:cubicBezTo>
                <a:cubicBezTo>
                  <a:pt x="64" y="107"/>
                  <a:pt x="64" y="107"/>
                  <a:pt x="64" y="107"/>
                </a:cubicBezTo>
                <a:cubicBezTo>
                  <a:pt x="65" y="92"/>
                  <a:pt x="67" y="78"/>
                  <a:pt x="72" y="65"/>
                </a:cubicBezTo>
                <a:close/>
                <a:moveTo>
                  <a:pt x="107" y="114"/>
                </a:moveTo>
                <a:cubicBezTo>
                  <a:pt x="107" y="157"/>
                  <a:pt x="107" y="157"/>
                  <a:pt x="107" y="157"/>
                </a:cubicBezTo>
                <a:cubicBezTo>
                  <a:pt x="96" y="158"/>
                  <a:pt x="85" y="160"/>
                  <a:pt x="75" y="163"/>
                </a:cubicBezTo>
                <a:cubicBezTo>
                  <a:pt x="68" y="148"/>
                  <a:pt x="65" y="132"/>
                  <a:pt x="64" y="114"/>
                </a:cubicBezTo>
                <a:lnTo>
                  <a:pt x="107" y="114"/>
                </a:lnTo>
                <a:close/>
                <a:moveTo>
                  <a:pt x="95" y="206"/>
                </a:moveTo>
                <a:cubicBezTo>
                  <a:pt x="77" y="203"/>
                  <a:pt x="61" y="195"/>
                  <a:pt x="48" y="184"/>
                </a:cubicBezTo>
                <a:cubicBezTo>
                  <a:pt x="55" y="179"/>
                  <a:pt x="63" y="175"/>
                  <a:pt x="71" y="172"/>
                </a:cubicBezTo>
                <a:cubicBezTo>
                  <a:pt x="77" y="185"/>
                  <a:pt x="85" y="196"/>
                  <a:pt x="95" y="206"/>
                </a:cubicBezTo>
                <a:close/>
                <a:moveTo>
                  <a:pt x="114" y="207"/>
                </a:moveTo>
                <a:cubicBezTo>
                  <a:pt x="114" y="165"/>
                  <a:pt x="114" y="165"/>
                  <a:pt x="114" y="165"/>
                </a:cubicBezTo>
                <a:cubicBezTo>
                  <a:pt x="125" y="165"/>
                  <a:pt x="135" y="167"/>
                  <a:pt x="144" y="170"/>
                </a:cubicBezTo>
                <a:cubicBezTo>
                  <a:pt x="137" y="184"/>
                  <a:pt x="127" y="197"/>
                  <a:pt x="115" y="207"/>
                </a:cubicBezTo>
                <a:cubicBezTo>
                  <a:pt x="115" y="207"/>
                  <a:pt x="114" y="207"/>
                  <a:pt x="114" y="207"/>
                </a:cubicBezTo>
                <a:close/>
                <a:moveTo>
                  <a:pt x="151" y="172"/>
                </a:moveTo>
                <a:cubicBezTo>
                  <a:pt x="159" y="175"/>
                  <a:pt x="166" y="179"/>
                  <a:pt x="174" y="184"/>
                </a:cubicBezTo>
                <a:cubicBezTo>
                  <a:pt x="160" y="195"/>
                  <a:pt x="144" y="203"/>
                  <a:pt x="127" y="206"/>
                </a:cubicBezTo>
                <a:cubicBezTo>
                  <a:pt x="136" y="196"/>
                  <a:pt x="144" y="185"/>
                  <a:pt x="151" y="172"/>
                </a:cubicBezTo>
                <a:close/>
                <a:moveTo>
                  <a:pt x="147" y="163"/>
                </a:moveTo>
                <a:cubicBezTo>
                  <a:pt x="137" y="160"/>
                  <a:pt x="126" y="158"/>
                  <a:pt x="114" y="157"/>
                </a:cubicBezTo>
                <a:cubicBezTo>
                  <a:pt x="114" y="114"/>
                  <a:pt x="114" y="114"/>
                  <a:pt x="114" y="114"/>
                </a:cubicBezTo>
                <a:cubicBezTo>
                  <a:pt x="157" y="114"/>
                  <a:pt x="157" y="114"/>
                  <a:pt x="157" y="114"/>
                </a:cubicBezTo>
                <a:cubicBezTo>
                  <a:pt x="157" y="132"/>
                  <a:pt x="153" y="148"/>
                  <a:pt x="147" y="163"/>
                </a:cubicBezTo>
                <a:close/>
                <a:moveTo>
                  <a:pt x="114" y="107"/>
                </a:moveTo>
                <a:cubicBezTo>
                  <a:pt x="114" y="71"/>
                  <a:pt x="114" y="71"/>
                  <a:pt x="114" y="71"/>
                </a:cubicBezTo>
                <a:cubicBezTo>
                  <a:pt x="127" y="71"/>
                  <a:pt x="138" y="69"/>
                  <a:pt x="149" y="65"/>
                </a:cubicBezTo>
                <a:cubicBezTo>
                  <a:pt x="154" y="78"/>
                  <a:pt x="157" y="92"/>
                  <a:pt x="157" y="107"/>
                </a:cubicBezTo>
                <a:cubicBezTo>
                  <a:pt x="114" y="107"/>
                  <a:pt x="114" y="107"/>
                  <a:pt x="114" y="107"/>
                </a:cubicBezTo>
                <a:close/>
                <a:moveTo>
                  <a:pt x="39" y="46"/>
                </a:moveTo>
                <a:cubicBezTo>
                  <a:pt x="47" y="53"/>
                  <a:pt x="56" y="58"/>
                  <a:pt x="65" y="62"/>
                </a:cubicBezTo>
                <a:cubicBezTo>
                  <a:pt x="60" y="76"/>
                  <a:pt x="57" y="91"/>
                  <a:pt x="57" y="107"/>
                </a:cubicBezTo>
                <a:cubicBezTo>
                  <a:pt x="14" y="107"/>
                  <a:pt x="14" y="107"/>
                  <a:pt x="14" y="107"/>
                </a:cubicBezTo>
                <a:cubicBezTo>
                  <a:pt x="15" y="84"/>
                  <a:pt x="24" y="63"/>
                  <a:pt x="39" y="46"/>
                </a:cubicBezTo>
                <a:close/>
                <a:moveTo>
                  <a:pt x="14" y="114"/>
                </a:moveTo>
                <a:cubicBezTo>
                  <a:pt x="57" y="114"/>
                  <a:pt x="57" y="114"/>
                  <a:pt x="57" y="114"/>
                </a:cubicBezTo>
                <a:cubicBezTo>
                  <a:pt x="58" y="133"/>
                  <a:pt x="61" y="150"/>
                  <a:pt x="68" y="165"/>
                </a:cubicBezTo>
                <a:cubicBezTo>
                  <a:pt x="59" y="169"/>
                  <a:pt x="50" y="174"/>
                  <a:pt x="42" y="179"/>
                </a:cubicBezTo>
                <a:cubicBezTo>
                  <a:pt x="26" y="163"/>
                  <a:pt x="15" y="140"/>
                  <a:pt x="14" y="114"/>
                </a:cubicBezTo>
                <a:close/>
                <a:moveTo>
                  <a:pt x="179" y="179"/>
                </a:moveTo>
                <a:cubicBezTo>
                  <a:pt x="171" y="174"/>
                  <a:pt x="163" y="169"/>
                  <a:pt x="154" y="165"/>
                </a:cubicBezTo>
                <a:cubicBezTo>
                  <a:pt x="160" y="150"/>
                  <a:pt x="164" y="133"/>
                  <a:pt x="164" y="114"/>
                </a:cubicBezTo>
                <a:cubicBezTo>
                  <a:pt x="207" y="114"/>
                  <a:pt x="207" y="114"/>
                  <a:pt x="207" y="114"/>
                </a:cubicBezTo>
                <a:cubicBezTo>
                  <a:pt x="206" y="140"/>
                  <a:pt x="196" y="163"/>
                  <a:pt x="179" y="17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38" name="组合 15"/>
          <p:cNvGrpSpPr>
            <a:grpSpLocks/>
          </p:cNvGrpSpPr>
          <p:nvPr/>
        </p:nvGrpSpPr>
        <p:grpSpPr bwMode="auto">
          <a:xfrm>
            <a:off x="2433638" y="3048000"/>
            <a:ext cx="1466850" cy="911225"/>
            <a:chOff x="0" y="0"/>
            <a:chExt cx="1466917" cy="911892"/>
          </a:xfrm>
        </p:grpSpPr>
        <p:sp>
          <p:nvSpPr>
            <p:cNvPr id="39" name="文本框 16"/>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28</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0" name="矩形 17"/>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1" name="组合 18"/>
          <p:cNvGrpSpPr>
            <a:grpSpLocks/>
          </p:cNvGrpSpPr>
          <p:nvPr/>
        </p:nvGrpSpPr>
        <p:grpSpPr bwMode="auto">
          <a:xfrm>
            <a:off x="4395788" y="3048000"/>
            <a:ext cx="1466850" cy="911225"/>
            <a:chOff x="0" y="0"/>
            <a:chExt cx="1466917" cy="911892"/>
          </a:xfrm>
        </p:grpSpPr>
        <p:sp>
          <p:nvSpPr>
            <p:cNvPr id="42" name="文本框 19"/>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52</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3" name="矩形 24"/>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4" name="组合 25"/>
          <p:cNvGrpSpPr>
            <a:grpSpLocks/>
          </p:cNvGrpSpPr>
          <p:nvPr/>
        </p:nvGrpSpPr>
        <p:grpSpPr bwMode="auto">
          <a:xfrm>
            <a:off x="6303963" y="3046413"/>
            <a:ext cx="1466850" cy="911225"/>
            <a:chOff x="0" y="0"/>
            <a:chExt cx="1466917" cy="911892"/>
          </a:xfrm>
        </p:grpSpPr>
        <p:sp>
          <p:nvSpPr>
            <p:cNvPr id="45" name="文本框 26"/>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13</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6" name="矩形 27"/>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grpSp>
        <p:nvGrpSpPr>
          <p:cNvPr id="47" name="组合 28"/>
          <p:cNvGrpSpPr>
            <a:grpSpLocks/>
          </p:cNvGrpSpPr>
          <p:nvPr/>
        </p:nvGrpSpPr>
        <p:grpSpPr bwMode="auto">
          <a:xfrm>
            <a:off x="8307388" y="3046413"/>
            <a:ext cx="1466850" cy="911225"/>
            <a:chOff x="0" y="0"/>
            <a:chExt cx="1466917" cy="911892"/>
          </a:xfrm>
        </p:grpSpPr>
        <p:sp>
          <p:nvSpPr>
            <p:cNvPr id="48" name="文本框 29"/>
            <p:cNvSpPr txBox="1">
              <a:spLocks noChangeArrowheads="1"/>
            </p:cNvSpPr>
            <p:nvPr/>
          </p:nvSpPr>
          <p:spPr bwMode="auto">
            <a:xfrm>
              <a:off x="232078" y="0"/>
              <a:ext cx="10148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FFFFF"/>
                  </a:solidFill>
                  <a:latin typeface="+mn-lt"/>
                  <a:ea typeface="+mn-ea"/>
                  <a:cs typeface="+mn-ea"/>
                  <a:sym typeface="+mn-lt"/>
                </a:rPr>
                <a:t>63</a:t>
              </a:r>
              <a:r>
                <a:rPr lang="en-US" altLang="zh-CN" sz="2000" b="1">
                  <a:solidFill>
                    <a:srgbClr val="FFFFFF"/>
                  </a:solidFill>
                  <a:latin typeface="+mn-lt"/>
                  <a:ea typeface="+mn-ea"/>
                  <a:cs typeface="+mn-ea"/>
                  <a:sym typeface="+mn-lt"/>
                </a:rPr>
                <a:t>%</a:t>
              </a:r>
              <a:endParaRPr lang="zh-CN" altLang="en-US" sz="2000" b="1">
                <a:solidFill>
                  <a:srgbClr val="FFFFFF"/>
                </a:solidFill>
                <a:latin typeface="+mn-lt"/>
                <a:ea typeface="+mn-ea"/>
                <a:cs typeface="+mn-ea"/>
                <a:sym typeface="+mn-lt"/>
              </a:endParaRPr>
            </a:p>
          </p:txBody>
        </p:sp>
        <p:sp>
          <p:nvSpPr>
            <p:cNvPr id="49" name="矩形 30"/>
            <p:cNvSpPr>
              <a:spLocks noChangeArrowheads="1"/>
            </p:cNvSpPr>
            <p:nvPr/>
          </p:nvSpPr>
          <p:spPr bwMode="auto">
            <a:xfrm>
              <a:off x="0" y="634893"/>
              <a:ext cx="14669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b="1">
                  <a:solidFill>
                    <a:srgbClr val="7F7F7F"/>
                  </a:solidFill>
                  <a:latin typeface="+mn-lt"/>
                  <a:ea typeface="+mn-ea"/>
                  <a:cs typeface="+mn-ea"/>
                  <a:sym typeface="+mn-lt"/>
                </a:rPr>
                <a:t>单击此处添加描述</a:t>
              </a:r>
            </a:p>
          </p:txBody>
        </p:sp>
      </p:grpSp>
      <p:sp>
        <p:nvSpPr>
          <p:cNvPr id="50" name="文本框 31"/>
          <p:cNvSpPr txBox="1">
            <a:spLocks noChangeArrowheads="1"/>
          </p:cNvSpPr>
          <p:nvPr/>
        </p:nvSpPr>
        <p:spPr bwMode="auto">
          <a:xfrm>
            <a:off x="1728788" y="4867275"/>
            <a:ext cx="859313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1" name="等腰三角形 50"/>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2372022908"/>
      </p:ext>
    </p:extLst>
  </p:cSld>
  <p:clrMapOvr>
    <a:masterClrMapping/>
  </p:clrMapOvr>
  <mc:AlternateContent xmlns:mc="http://schemas.openxmlformats.org/markup-compatibility/2006" xmlns:p14="http://schemas.microsoft.com/office/powerpoint/2010/main">
    <mc:Choice Requires="p14">
      <p:transition spd="slow" p14:dur="4000" advTm="1252">
        <p14:vortex dir="r"/>
      </p:transition>
    </mc:Choice>
    <mc:Fallback xmlns="">
      <p:transition spd="slow" advTm="1252">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6"/>
          <p:cNvGrpSpPr>
            <a:grpSpLocks/>
          </p:cNvGrpSpPr>
          <p:nvPr/>
        </p:nvGrpSpPr>
        <p:grpSpPr bwMode="auto">
          <a:xfrm>
            <a:off x="1136650" y="1976438"/>
            <a:ext cx="2286000" cy="3657600"/>
            <a:chOff x="0" y="0"/>
            <a:chExt cx="2286000" cy="3657600"/>
          </a:xfrm>
        </p:grpSpPr>
        <p:sp>
          <p:nvSpPr>
            <p:cNvPr id="28" name="矩形 7"/>
            <p:cNvSpPr>
              <a:spLocks noChangeArrowheads="1"/>
            </p:cNvSpPr>
            <p:nvPr/>
          </p:nvSpPr>
          <p:spPr bwMode="auto">
            <a:xfrm>
              <a:off x="0" y="0"/>
              <a:ext cx="2286000" cy="3657600"/>
            </a:xfrm>
            <a:prstGeom prst="rect">
              <a:avLst/>
            </a:prstGeom>
            <a:solidFill>
              <a:srgbClr val="7ACDE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29" name="组合 8"/>
            <p:cNvGrpSpPr>
              <a:grpSpLocks/>
            </p:cNvGrpSpPr>
            <p:nvPr/>
          </p:nvGrpSpPr>
          <p:grpSpPr bwMode="auto">
            <a:xfrm>
              <a:off x="673931" y="350845"/>
              <a:ext cx="938137" cy="938137"/>
              <a:chOff x="0" y="0"/>
              <a:chExt cx="938137" cy="938137"/>
            </a:xfrm>
          </p:grpSpPr>
          <p:sp>
            <p:nvSpPr>
              <p:cNvPr id="32" name="Freeform 451"/>
              <p:cNvSpPr>
                <a:spLocks noEditPoints="1" noChangeArrowheads="1"/>
              </p:cNvSpPr>
              <p:nvPr/>
            </p:nvSpPr>
            <p:spPr bwMode="auto">
              <a:xfrm>
                <a:off x="244349" y="244349"/>
                <a:ext cx="449438" cy="449438"/>
              </a:xfrm>
              <a:custGeom>
                <a:avLst/>
                <a:gdLst>
                  <a:gd name="T0" fmla="*/ 443174 w 287"/>
                  <a:gd name="T1" fmla="*/ 365168 h 288"/>
                  <a:gd name="T2" fmla="*/ 386799 w 287"/>
                  <a:gd name="T3" fmla="*/ 324594 h 288"/>
                  <a:gd name="T4" fmla="*/ 212974 w 287"/>
                  <a:gd name="T5" fmla="*/ 149813 h 288"/>
                  <a:gd name="T6" fmla="*/ 222370 w 287"/>
                  <a:gd name="T7" fmla="*/ 115481 h 288"/>
                  <a:gd name="T8" fmla="*/ 106487 w 287"/>
                  <a:gd name="T9" fmla="*/ 0 h 288"/>
                  <a:gd name="T10" fmla="*/ 95525 w 287"/>
                  <a:gd name="T11" fmla="*/ 10924 h 288"/>
                  <a:gd name="T12" fmla="*/ 139373 w 287"/>
                  <a:gd name="T13" fmla="*/ 79588 h 288"/>
                  <a:gd name="T14" fmla="*/ 78299 w 287"/>
                  <a:gd name="T15" fmla="*/ 140449 h 288"/>
                  <a:gd name="T16" fmla="*/ 9396 w 287"/>
                  <a:gd name="T17" fmla="*/ 96754 h 288"/>
                  <a:gd name="T18" fmla="*/ 0 w 287"/>
                  <a:gd name="T19" fmla="*/ 107678 h 288"/>
                  <a:gd name="T20" fmla="*/ 115883 w 287"/>
                  <a:gd name="T21" fmla="*/ 223158 h 288"/>
                  <a:gd name="T22" fmla="*/ 148769 w 287"/>
                  <a:gd name="T23" fmla="*/ 213795 h 288"/>
                  <a:gd name="T24" fmla="*/ 324159 w 287"/>
                  <a:gd name="T25" fmla="*/ 388577 h 288"/>
                  <a:gd name="T26" fmla="*/ 364875 w 287"/>
                  <a:gd name="T27" fmla="*/ 443196 h 288"/>
                  <a:gd name="T28" fmla="*/ 386799 w 287"/>
                  <a:gd name="T29" fmla="*/ 449438 h 288"/>
                  <a:gd name="T30" fmla="*/ 449438 w 287"/>
                  <a:gd name="T31" fmla="*/ 388577 h 288"/>
                  <a:gd name="T32" fmla="*/ 443174 w 287"/>
                  <a:gd name="T33" fmla="*/ 365168 h 288"/>
                  <a:gd name="T34" fmla="*/ 382101 w 287"/>
                  <a:gd name="T35" fmla="*/ 407303 h 288"/>
                  <a:gd name="T36" fmla="*/ 355479 w 287"/>
                  <a:gd name="T37" fmla="*/ 380774 h 288"/>
                  <a:gd name="T38" fmla="*/ 382101 w 287"/>
                  <a:gd name="T39" fmla="*/ 355805 h 288"/>
                  <a:gd name="T40" fmla="*/ 407156 w 287"/>
                  <a:gd name="T41" fmla="*/ 380774 h 288"/>
                  <a:gd name="T42" fmla="*/ 382101 w 287"/>
                  <a:gd name="T43" fmla="*/ 407303 h 28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87" h="288">
                    <a:moveTo>
                      <a:pt x="283" y="234"/>
                    </a:moveTo>
                    <a:cubicBezTo>
                      <a:pt x="247" y="208"/>
                      <a:pt x="247" y="208"/>
                      <a:pt x="247" y="208"/>
                    </a:cubicBezTo>
                    <a:cubicBezTo>
                      <a:pt x="136" y="96"/>
                      <a:pt x="136" y="96"/>
                      <a:pt x="136" y="96"/>
                    </a:cubicBezTo>
                    <a:cubicBezTo>
                      <a:pt x="140" y="89"/>
                      <a:pt x="142" y="81"/>
                      <a:pt x="142" y="74"/>
                    </a:cubicBezTo>
                    <a:cubicBezTo>
                      <a:pt x="142" y="37"/>
                      <a:pt x="106" y="0"/>
                      <a:pt x="68" y="0"/>
                    </a:cubicBezTo>
                    <a:cubicBezTo>
                      <a:pt x="68" y="0"/>
                      <a:pt x="64" y="5"/>
                      <a:pt x="61" y="7"/>
                    </a:cubicBezTo>
                    <a:cubicBezTo>
                      <a:pt x="92" y="37"/>
                      <a:pt x="89" y="32"/>
                      <a:pt x="89" y="51"/>
                    </a:cubicBezTo>
                    <a:cubicBezTo>
                      <a:pt x="89" y="66"/>
                      <a:pt x="65" y="90"/>
                      <a:pt x="50" y="90"/>
                    </a:cubicBezTo>
                    <a:cubicBezTo>
                      <a:pt x="31" y="90"/>
                      <a:pt x="37" y="93"/>
                      <a:pt x="6" y="62"/>
                    </a:cubicBezTo>
                    <a:cubicBezTo>
                      <a:pt x="4" y="65"/>
                      <a:pt x="0" y="69"/>
                      <a:pt x="0" y="69"/>
                    </a:cubicBezTo>
                    <a:cubicBezTo>
                      <a:pt x="0" y="107"/>
                      <a:pt x="36" y="143"/>
                      <a:pt x="74" y="143"/>
                    </a:cubicBezTo>
                    <a:cubicBezTo>
                      <a:pt x="80" y="143"/>
                      <a:pt x="88" y="141"/>
                      <a:pt x="95" y="137"/>
                    </a:cubicBezTo>
                    <a:cubicBezTo>
                      <a:pt x="207" y="249"/>
                      <a:pt x="207" y="249"/>
                      <a:pt x="207" y="249"/>
                    </a:cubicBezTo>
                    <a:cubicBezTo>
                      <a:pt x="233" y="284"/>
                      <a:pt x="233" y="284"/>
                      <a:pt x="233" y="284"/>
                    </a:cubicBezTo>
                    <a:cubicBezTo>
                      <a:pt x="247" y="288"/>
                      <a:pt x="247" y="288"/>
                      <a:pt x="247" y="288"/>
                    </a:cubicBezTo>
                    <a:cubicBezTo>
                      <a:pt x="287" y="249"/>
                      <a:pt x="287" y="249"/>
                      <a:pt x="287" y="249"/>
                    </a:cubicBezTo>
                    <a:lnTo>
                      <a:pt x="283" y="234"/>
                    </a:lnTo>
                    <a:close/>
                    <a:moveTo>
                      <a:pt x="244" y="261"/>
                    </a:moveTo>
                    <a:cubicBezTo>
                      <a:pt x="234" y="261"/>
                      <a:pt x="227" y="254"/>
                      <a:pt x="227" y="244"/>
                    </a:cubicBezTo>
                    <a:cubicBezTo>
                      <a:pt x="227" y="235"/>
                      <a:pt x="234" y="228"/>
                      <a:pt x="244" y="228"/>
                    </a:cubicBezTo>
                    <a:cubicBezTo>
                      <a:pt x="253" y="228"/>
                      <a:pt x="260" y="235"/>
                      <a:pt x="260" y="244"/>
                    </a:cubicBezTo>
                    <a:cubicBezTo>
                      <a:pt x="260" y="254"/>
                      <a:pt x="253" y="261"/>
                      <a:pt x="244" y="2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33" name="椭圆 12"/>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30" name="TextBox 11"/>
            <p:cNvSpPr txBox="1">
              <a:spLocks noChangeArrowheads="1"/>
            </p:cNvSpPr>
            <p:nvPr/>
          </p:nvSpPr>
          <p:spPr bwMode="auto">
            <a:xfrm>
              <a:off x="95003"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1" name="TextBox 10"/>
            <p:cNvSpPr txBox="1">
              <a:spLocks noChangeArrowheads="1"/>
            </p:cNvSpPr>
            <p:nvPr/>
          </p:nvSpPr>
          <p:spPr bwMode="auto">
            <a:xfrm>
              <a:off x="402938"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34" name="组合 13"/>
          <p:cNvGrpSpPr>
            <a:grpSpLocks/>
          </p:cNvGrpSpPr>
          <p:nvPr/>
        </p:nvGrpSpPr>
        <p:grpSpPr bwMode="auto">
          <a:xfrm>
            <a:off x="3684588" y="1976438"/>
            <a:ext cx="2286000" cy="3657600"/>
            <a:chOff x="0" y="0"/>
            <a:chExt cx="2286000" cy="3657600"/>
          </a:xfrm>
        </p:grpSpPr>
        <p:sp>
          <p:nvSpPr>
            <p:cNvPr id="35" name="矩形 14"/>
            <p:cNvSpPr>
              <a:spLocks noChangeArrowheads="1"/>
            </p:cNvSpPr>
            <p:nvPr/>
          </p:nvSpPr>
          <p:spPr bwMode="auto">
            <a:xfrm>
              <a:off x="0" y="0"/>
              <a:ext cx="2286000" cy="3657600"/>
            </a:xfrm>
            <a:prstGeom prst="rect">
              <a:avLst/>
            </a:prstGeom>
            <a:solidFill>
              <a:srgbClr val="D9D9D9">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36" name="组合 15"/>
            <p:cNvGrpSpPr>
              <a:grpSpLocks/>
            </p:cNvGrpSpPr>
            <p:nvPr/>
          </p:nvGrpSpPr>
          <p:grpSpPr bwMode="auto">
            <a:xfrm>
              <a:off x="673931" y="315732"/>
              <a:ext cx="938137" cy="938137"/>
              <a:chOff x="0" y="0"/>
              <a:chExt cx="938137" cy="938137"/>
            </a:xfrm>
          </p:grpSpPr>
          <p:pic>
            <p:nvPicPr>
              <p:cNvPr id="39" name="组合 18"/>
              <p:cNvPicPr>
                <a:picLocks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43772" y="243204"/>
                <a:ext cx="451104" cy="45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椭圆 19"/>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37" name="TextBox 11"/>
            <p:cNvSpPr txBox="1">
              <a:spLocks noChangeArrowheads="1"/>
            </p:cNvSpPr>
            <p:nvPr/>
          </p:nvSpPr>
          <p:spPr bwMode="auto">
            <a:xfrm>
              <a:off x="92536"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8" name="TextBox 10"/>
            <p:cNvSpPr txBox="1">
              <a:spLocks noChangeArrowheads="1"/>
            </p:cNvSpPr>
            <p:nvPr/>
          </p:nvSpPr>
          <p:spPr bwMode="auto">
            <a:xfrm>
              <a:off x="400471"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41" name="组合 27"/>
          <p:cNvGrpSpPr>
            <a:grpSpLocks/>
          </p:cNvGrpSpPr>
          <p:nvPr/>
        </p:nvGrpSpPr>
        <p:grpSpPr bwMode="auto">
          <a:xfrm>
            <a:off x="6232525" y="1976438"/>
            <a:ext cx="2286000" cy="3657600"/>
            <a:chOff x="0" y="0"/>
            <a:chExt cx="2286000" cy="3657600"/>
          </a:xfrm>
        </p:grpSpPr>
        <p:sp>
          <p:nvSpPr>
            <p:cNvPr id="42" name="矩形 28"/>
            <p:cNvSpPr>
              <a:spLocks noChangeArrowheads="1"/>
            </p:cNvSpPr>
            <p:nvPr/>
          </p:nvSpPr>
          <p:spPr bwMode="auto">
            <a:xfrm>
              <a:off x="0" y="0"/>
              <a:ext cx="2286000" cy="3657600"/>
            </a:xfrm>
            <a:prstGeom prst="rect">
              <a:avLst/>
            </a:prstGeom>
            <a:solidFill>
              <a:srgbClr val="7ACDE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43" name="组合 29"/>
            <p:cNvGrpSpPr>
              <a:grpSpLocks/>
            </p:cNvGrpSpPr>
            <p:nvPr/>
          </p:nvGrpSpPr>
          <p:grpSpPr bwMode="auto">
            <a:xfrm>
              <a:off x="673931" y="350845"/>
              <a:ext cx="938137" cy="938137"/>
              <a:chOff x="0" y="0"/>
              <a:chExt cx="938137" cy="938137"/>
            </a:xfrm>
          </p:grpSpPr>
          <p:sp>
            <p:nvSpPr>
              <p:cNvPr id="46" name="Freeform 304"/>
              <p:cNvSpPr>
                <a:spLocks noChangeArrowheads="1"/>
              </p:cNvSpPr>
              <p:nvPr/>
            </p:nvSpPr>
            <p:spPr bwMode="auto">
              <a:xfrm>
                <a:off x="271003" y="247860"/>
                <a:ext cx="466994" cy="466996"/>
              </a:xfrm>
              <a:custGeom>
                <a:avLst/>
                <a:gdLst>
                  <a:gd name="T0" fmla="*/ 460705 w 297"/>
                  <a:gd name="T1" fmla="*/ 364791 h 297"/>
                  <a:gd name="T2" fmla="*/ 361645 w 297"/>
                  <a:gd name="T3" fmla="*/ 306614 h 297"/>
                  <a:gd name="T4" fmla="*/ 345921 w 297"/>
                  <a:gd name="T5" fmla="*/ 308186 h 297"/>
                  <a:gd name="T6" fmla="*/ 316046 w 297"/>
                  <a:gd name="T7" fmla="*/ 338061 h 297"/>
                  <a:gd name="T8" fmla="*/ 298750 w 297"/>
                  <a:gd name="T9" fmla="*/ 345923 h 297"/>
                  <a:gd name="T10" fmla="*/ 191829 w 297"/>
                  <a:gd name="T11" fmla="*/ 276738 h 297"/>
                  <a:gd name="T12" fmla="*/ 122645 w 297"/>
                  <a:gd name="T13" fmla="*/ 169817 h 297"/>
                  <a:gd name="T14" fmla="*/ 128934 w 297"/>
                  <a:gd name="T15" fmla="*/ 150948 h 297"/>
                  <a:gd name="T16" fmla="*/ 154092 w 297"/>
                  <a:gd name="T17" fmla="*/ 125790 h 297"/>
                  <a:gd name="T18" fmla="*/ 157237 w 297"/>
                  <a:gd name="T19" fmla="*/ 110066 h 297"/>
                  <a:gd name="T20" fmla="*/ 102204 w 297"/>
                  <a:gd name="T21" fmla="*/ 6290 h 297"/>
                  <a:gd name="T22" fmla="*/ 91197 w 297"/>
                  <a:gd name="T23" fmla="*/ 4717 h 297"/>
                  <a:gd name="T24" fmla="*/ 22013 w 297"/>
                  <a:gd name="T25" fmla="*/ 72329 h 297"/>
                  <a:gd name="T26" fmla="*/ 14151 w 297"/>
                  <a:gd name="T27" fmla="*/ 89625 h 297"/>
                  <a:gd name="T28" fmla="*/ 139941 w 297"/>
                  <a:gd name="T29" fmla="*/ 328627 h 297"/>
                  <a:gd name="T30" fmla="*/ 377369 w 297"/>
                  <a:gd name="T31" fmla="*/ 452845 h 297"/>
                  <a:gd name="T32" fmla="*/ 396237 w 297"/>
                  <a:gd name="T33" fmla="*/ 444983 h 297"/>
                  <a:gd name="T34" fmla="*/ 463849 w 297"/>
                  <a:gd name="T35" fmla="*/ 377371 h 297"/>
                  <a:gd name="T36" fmla="*/ 460705 w 297"/>
                  <a:gd name="T37" fmla="*/ 364791 h 2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7" h="297">
                    <a:moveTo>
                      <a:pt x="293" y="232"/>
                    </a:moveTo>
                    <a:cubicBezTo>
                      <a:pt x="230" y="195"/>
                      <a:pt x="230" y="195"/>
                      <a:pt x="230" y="195"/>
                    </a:cubicBezTo>
                    <a:cubicBezTo>
                      <a:pt x="227" y="193"/>
                      <a:pt x="222" y="194"/>
                      <a:pt x="220" y="196"/>
                    </a:cubicBezTo>
                    <a:cubicBezTo>
                      <a:pt x="201" y="215"/>
                      <a:pt x="201" y="215"/>
                      <a:pt x="201" y="215"/>
                    </a:cubicBezTo>
                    <a:cubicBezTo>
                      <a:pt x="198" y="217"/>
                      <a:pt x="193" y="220"/>
                      <a:pt x="190" y="220"/>
                    </a:cubicBezTo>
                    <a:cubicBezTo>
                      <a:pt x="190" y="220"/>
                      <a:pt x="166" y="220"/>
                      <a:pt x="122" y="176"/>
                    </a:cubicBezTo>
                    <a:cubicBezTo>
                      <a:pt x="77" y="132"/>
                      <a:pt x="78" y="108"/>
                      <a:pt x="78" y="108"/>
                    </a:cubicBezTo>
                    <a:cubicBezTo>
                      <a:pt x="78" y="104"/>
                      <a:pt x="80" y="99"/>
                      <a:pt x="82" y="96"/>
                    </a:cubicBezTo>
                    <a:cubicBezTo>
                      <a:pt x="98" y="80"/>
                      <a:pt x="98" y="80"/>
                      <a:pt x="98" y="80"/>
                    </a:cubicBezTo>
                    <a:cubicBezTo>
                      <a:pt x="101" y="78"/>
                      <a:pt x="102" y="73"/>
                      <a:pt x="100" y="70"/>
                    </a:cubicBezTo>
                    <a:cubicBezTo>
                      <a:pt x="65" y="4"/>
                      <a:pt x="65" y="4"/>
                      <a:pt x="65" y="4"/>
                    </a:cubicBezTo>
                    <a:cubicBezTo>
                      <a:pt x="64" y="1"/>
                      <a:pt x="60" y="0"/>
                      <a:pt x="58" y="3"/>
                    </a:cubicBezTo>
                    <a:cubicBezTo>
                      <a:pt x="14" y="46"/>
                      <a:pt x="14" y="46"/>
                      <a:pt x="14" y="46"/>
                    </a:cubicBezTo>
                    <a:cubicBezTo>
                      <a:pt x="12" y="48"/>
                      <a:pt x="9" y="53"/>
                      <a:pt x="9" y="57"/>
                    </a:cubicBezTo>
                    <a:cubicBezTo>
                      <a:pt x="9" y="57"/>
                      <a:pt x="0" y="120"/>
                      <a:pt x="89" y="209"/>
                    </a:cubicBezTo>
                    <a:cubicBezTo>
                      <a:pt x="177" y="297"/>
                      <a:pt x="240" y="288"/>
                      <a:pt x="240" y="288"/>
                    </a:cubicBezTo>
                    <a:cubicBezTo>
                      <a:pt x="244" y="288"/>
                      <a:pt x="249" y="285"/>
                      <a:pt x="252" y="283"/>
                    </a:cubicBezTo>
                    <a:cubicBezTo>
                      <a:pt x="295" y="240"/>
                      <a:pt x="295" y="240"/>
                      <a:pt x="295" y="240"/>
                    </a:cubicBezTo>
                    <a:cubicBezTo>
                      <a:pt x="297" y="237"/>
                      <a:pt x="297" y="233"/>
                      <a:pt x="293" y="2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7" name="椭圆 33"/>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44" name="TextBox 11"/>
            <p:cNvSpPr txBox="1">
              <a:spLocks noChangeArrowheads="1"/>
            </p:cNvSpPr>
            <p:nvPr/>
          </p:nvSpPr>
          <p:spPr bwMode="auto">
            <a:xfrm>
              <a:off x="138256"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45" name="TextBox 10"/>
            <p:cNvSpPr txBox="1">
              <a:spLocks noChangeArrowheads="1"/>
            </p:cNvSpPr>
            <p:nvPr/>
          </p:nvSpPr>
          <p:spPr bwMode="auto">
            <a:xfrm>
              <a:off x="446191"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grpSp>
        <p:nvGrpSpPr>
          <p:cNvPr id="48" name="组合 34"/>
          <p:cNvGrpSpPr>
            <a:grpSpLocks/>
          </p:cNvGrpSpPr>
          <p:nvPr/>
        </p:nvGrpSpPr>
        <p:grpSpPr bwMode="auto">
          <a:xfrm>
            <a:off x="8780463" y="1976438"/>
            <a:ext cx="2286000" cy="3657600"/>
            <a:chOff x="0" y="0"/>
            <a:chExt cx="2286000" cy="3657600"/>
          </a:xfrm>
        </p:grpSpPr>
        <p:sp>
          <p:nvSpPr>
            <p:cNvPr id="49" name="矩形 35"/>
            <p:cNvSpPr>
              <a:spLocks noChangeArrowheads="1"/>
            </p:cNvSpPr>
            <p:nvPr/>
          </p:nvSpPr>
          <p:spPr bwMode="auto">
            <a:xfrm>
              <a:off x="0" y="0"/>
              <a:ext cx="2286000" cy="3657600"/>
            </a:xfrm>
            <a:prstGeom prst="rect">
              <a:avLst/>
            </a:prstGeom>
            <a:solidFill>
              <a:srgbClr val="D9D9D9">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nvGrpSpPr>
            <p:cNvPr id="50" name="组合 36"/>
            <p:cNvGrpSpPr>
              <a:grpSpLocks/>
            </p:cNvGrpSpPr>
            <p:nvPr/>
          </p:nvGrpSpPr>
          <p:grpSpPr bwMode="auto">
            <a:xfrm>
              <a:off x="673931" y="315732"/>
              <a:ext cx="938137" cy="938137"/>
              <a:chOff x="0" y="0"/>
              <a:chExt cx="938137" cy="938137"/>
            </a:xfrm>
          </p:grpSpPr>
          <p:pic>
            <p:nvPicPr>
              <p:cNvPr id="53" name="组合 39"/>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55964" y="243204"/>
                <a:ext cx="426720" cy="45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椭圆 40"/>
              <p:cNvSpPr>
                <a:spLocks noChangeArrowheads="1"/>
              </p:cNvSpPr>
              <p:nvPr/>
            </p:nvSpPr>
            <p:spPr bwMode="auto">
              <a:xfrm>
                <a:off x="0" y="0"/>
                <a:ext cx="938137" cy="938137"/>
              </a:xfrm>
              <a:prstGeom prst="ellipse">
                <a:avLst/>
              </a:prstGeom>
              <a:noFill/>
              <a:ln w="12700">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latin typeface="+mn-lt"/>
                  <a:ea typeface="+mn-ea"/>
                  <a:cs typeface="+mn-ea"/>
                  <a:sym typeface="+mn-lt"/>
                </a:endParaRPr>
              </a:p>
            </p:txBody>
          </p:sp>
        </p:grpSp>
        <p:sp>
          <p:nvSpPr>
            <p:cNvPr id="51" name="TextBox 11"/>
            <p:cNvSpPr txBox="1">
              <a:spLocks noChangeArrowheads="1"/>
            </p:cNvSpPr>
            <p:nvPr/>
          </p:nvSpPr>
          <p:spPr bwMode="auto">
            <a:xfrm>
              <a:off x="104827" y="1967602"/>
              <a:ext cx="204825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2" name="TextBox 10"/>
            <p:cNvSpPr txBox="1">
              <a:spLocks noChangeArrowheads="1"/>
            </p:cNvSpPr>
            <p:nvPr/>
          </p:nvSpPr>
          <p:spPr bwMode="auto">
            <a:xfrm>
              <a:off x="412762" y="1593985"/>
              <a:ext cx="1432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FFFFFF"/>
                  </a:solidFill>
                  <a:latin typeface="+mn-lt"/>
                  <a:ea typeface="+mn-ea"/>
                  <a:cs typeface="+mn-ea"/>
                  <a:sym typeface="+mn-lt"/>
                </a:rPr>
                <a:t>单击添加标题</a:t>
              </a:r>
              <a:endParaRPr lang="en-US" altLang="zh-CN" sz="1600" b="1">
                <a:solidFill>
                  <a:srgbClr val="FFFFFF"/>
                </a:solidFill>
                <a:latin typeface="+mn-lt"/>
                <a:ea typeface="+mn-ea"/>
                <a:cs typeface="+mn-ea"/>
                <a:sym typeface="+mn-lt"/>
              </a:endParaRPr>
            </a:p>
          </p:txBody>
        </p:sp>
      </p:grpSp>
      <p:sp>
        <p:nvSpPr>
          <p:cNvPr id="55" name="等腰三角形 54"/>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224799273"/>
      </p:ext>
    </p:extLst>
  </p:cSld>
  <p:clrMapOvr>
    <a:masterClrMapping/>
  </p:clrMapOvr>
  <mc:AlternateContent xmlns:mc="http://schemas.openxmlformats.org/markup-compatibility/2006" xmlns:p14="http://schemas.microsoft.com/office/powerpoint/2010/main">
    <mc:Choice Requires="p14">
      <p:transition spd="slow" p14:dur="1400" advTm="1737">
        <p14:doors dir="vert"/>
      </p:transition>
    </mc:Choice>
    <mc:Fallback xmlns="">
      <p:transition spd="slow" advTm="1737">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Ellipse 3"/>
          <p:cNvSpPr>
            <a:spLocks/>
          </p:cNvSpPr>
          <p:nvPr/>
        </p:nvSpPr>
        <p:spPr bwMode="auto">
          <a:xfrm rot="2184403">
            <a:off x="4267200" y="4419600"/>
            <a:ext cx="1868488" cy="1550988"/>
          </a:xfrm>
          <a:custGeom>
            <a:avLst/>
            <a:gdLst>
              <a:gd name="T0" fmla="*/ 340166 w 2709038"/>
              <a:gd name="T1" fmla="*/ 0 h 2250721"/>
              <a:gd name="T2" fmla="*/ 2185723 w 2709038"/>
              <a:gd name="T3" fmla="*/ 111806 h 2250721"/>
              <a:gd name="T4" fmla="*/ 2674383 w 2709038"/>
              <a:gd name="T5" fmla="*/ 595470 h 2250721"/>
              <a:gd name="T6" fmla="*/ 2709038 w 2709038"/>
              <a:gd name="T7" fmla="*/ 896202 h 2250721"/>
              <a:gd name="T8" fmla="*/ 1354519 w 2709038"/>
              <a:gd name="T9" fmla="*/ 2250721 h 2250721"/>
              <a:gd name="T10" fmla="*/ 0 w 2709038"/>
              <a:gd name="T11" fmla="*/ 896202 h 2250721"/>
              <a:gd name="T12" fmla="*/ 340166 w 2709038"/>
              <a:gd name="T13" fmla="*/ 0 h 2250721"/>
            </a:gdLst>
            <a:ahLst/>
            <a:cxnLst>
              <a:cxn ang="0">
                <a:pos x="T0" y="T1"/>
              </a:cxn>
              <a:cxn ang="0">
                <a:pos x="T2" y="T3"/>
              </a:cxn>
              <a:cxn ang="0">
                <a:pos x="T4" y="T5"/>
              </a:cxn>
              <a:cxn ang="0">
                <a:pos x="T6" y="T7"/>
              </a:cxn>
              <a:cxn ang="0">
                <a:pos x="T8" y="T9"/>
              </a:cxn>
              <a:cxn ang="0">
                <a:pos x="T10" y="T11"/>
              </a:cxn>
              <a:cxn ang="0">
                <a:pos x="T12" y="T13"/>
              </a:cxn>
            </a:cxnLst>
            <a:rect l="0" t="0" r="r" b="b"/>
            <a:pathLst>
              <a:path w="2709038" h="2250721">
                <a:moveTo>
                  <a:pt x="340166" y="0"/>
                </a:moveTo>
                <a:cubicBezTo>
                  <a:pt x="855174" y="431249"/>
                  <a:pt x="1605143" y="488839"/>
                  <a:pt x="2185723" y="111806"/>
                </a:cubicBezTo>
                <a:cubicBezTo>
                  <a:pt x="2307324" y="319312"/>
                  <a:pt x="2477458" y="482976"/>
                  <a:pt x="2674383" y="595470"/>
                </a:cubicBezTo>
                <a:cubicBezTo>
                  <a:pt x="2697442" y="692020"/>
                  <a:pt x="2709038" y="792757"/>
                  <a:pt x="2709038" y="896202"/>
                </a:cubicBezTo>
                <a:cubicBezTo>
                  <a:pt x="2709038" y="1644282"/>
                  <a:pt x="2102599" y="2250721"/>
                  <a:pt x="1354519" y="2250721"/>
                </a:cubicBezTo>
                <a:cubicBezTo>
                  <a:pt x="606439" y="2250721"/>
                  <a:pt x="0" y="1644282"/>
                  <a:pt x="0" y="896202"/>
                </a:cubicBezTo>
                <a:cubicBezTo>
                  <a:pt x="0" y="552248"/>
                  <a:pt x="128201" y="238237"/>
                  <a:pt x="340166"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1" name="Ellipse 11"/>
          <p:cNvSpPr/>
          <p:nvPr/>
        </p:nvSpPr>
        <p:spPr>
          <a:xfrm>
            <a:off x="5151438" y="2911475"/>
            <a:ext cx="1971675" cy="1971675"/>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5400" b="1" dirty="0">
              <a:solidFill>
                <a:schemeClr val="bg1"/>
              </a:solidFill>
              <a:cs typeface="+mn-ea"/>
              <a:sym typeface="+mn-lt"/>
            </a:endParaRPr>
          </a:p>
        </p:txBody>
      </p:sp>
      <p:sp>
        <p:nvSpPr>
          <p:cNvPr id="32" name="Ellipse 1"/>
          <p:cNvSpPr>
            <a:spLocks/>
          </p:cNvSpPr>
          <p:nvPr/>
        </p:nvSpPr>
        <p:spPr bwMode="auto">
          <a:xfrm>
            <a:off x="5200650" y="1546225"/>
            <a:ext cx="1868488" cy="1535113"/>
          </a:xfrm>
          <a:custGeom>
            <a:avLst/>
            <a:gdLst>
              <a:gd name="T0" fmla="*/ 1354519 w 2709038"/>
              <a:gd name="T1" fmla="*/ 0 h 2225141"/>
              <a:gd name="T2" fmla="*/ 2709038 w 2709038"/>
              <a:gd name="T3" fmla="*/ 1354519 h 2225141"/>
              <a:gd name="T4" fmla="*/ 2391532 w 2709038"/>
              <a:gd name="T5" fmla="*/ 2225141 h 2225141"/>
              <a:gd name="T6" fmla="*/ 1370947 w 2709038"/>
              <a:gd name="T7" fmla="*/ 1844825 h 2225141"/>
              <a:gd name="T8" fmla="*/ 576781 w 2709038"/>
              <a:gd name="T9" fmla="*/ 2063055 h 2225141"/>
              <a:gd name="T10" fmla="*/ 16605 w 2709038"/>
              <a:gd name="T11" fmla="*/ 1555988 h 2225141"/>
              <a:gd name="T12" fmla="*/ 0 w 2709038"/>
              <a:gd name="T13" fmla="*/ 1354519 h 2225141"/>
              <a:gd name="T14" fmla="*/ 1354519 w 2709038"/>
              <a:gd name="T15" fmla="*/ 0 h 2225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9038" h="2225141">
                <a:moveTo>
                  <a:pt x="1354519" y="0"/>
                </a:moveTo>
                <a:cubicBezTo>
                  <a:pt x="2102599" y="0"/>
                  <a:pt x="2709038" y="606439"/>
                  <a:pt x="2709038" y="1354519"/>
                </a:cubicBezTo>
                <a:cubicBezTo>
                  <a:pt x="2709038" y="1686182"/>
                  <a:pt x="2589836" y="1990004"/>
                  <a:pt x="2391532" y="2225141"/>
                </a:cubicBezTo>
                <a:cubicBezTo>
                  <a:pt x="2118271" y="1987777"/>
                  <a:pt x="1761303" y="1844825"/>
                  <a:pt x="1370947" y="1844825"/>
                </a:cubicBezTo>
                <a:cubicBezTo>
                  <a:pt x="1080693" y="1844825"/>
                  <a:pt x="808899" y="1923861"/>
                  <a:pt x="576781" y="2063055"/>
                </a:cubicBezTo>
                <a:cubicBezTo>
                  <a:pt x="446805" y="1848102"/>
                  <a:pt x="254756" y="1670088"/>
                  <a:pt x="16605" y="1555988"/>
                </a:cubicBezTo>
                <a:cubicBezTo>
                  <a:pt x="5092" y="1490427"/>
                  <a:pt x="0" y="1423068"/>
                  <a:pt x="0" y="1354519"/>
                </a:cubicBezTo>
                <a:cubicBezTo>
                  <a:pt x="0" y="606439"/>
                  <a:pt x="606439" y="0"/>
                  <a:pt x="1354519"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3" name="Ellipse 2"/>
          <p:cNvSpPr>
            <a:spLocks/>
          </p:cNvSpPr>
          <p:nvPr/>
        </p:nvSpPr>
        <p:spPr bwMode="auto">
          <a:xfrm rot="1602816">
            <a:off x="6723063" y="2547938"/>
            <a:ext cx="1689100" cy="1863725"/>
          </a:xfrm>
          <a:custGeom>
            <a:avLst/>
            <a:gdLst>
              <a:gd name="T0" fmla="*/ 449568 w 2449731"/>
              <a:gd name="T1" fmla="*/ 163483 h 2702937"/>
              <a:gd name="T2" fmla="*/ 1095212 w 2449731"/>
              <a:gd name="T3" fmla="*/ 0 h 2702937"/>
              <a:gd name="T4" fmla="*/ 2449731 w 2449731"/>
              <a:gd name="T5" fmla="*/ 1354519 h 2702937"/>
              <a:gd name="T6" fmla="*/ 1216034 w 2449731"/>
              <a:gd name="T7" fmla="*/ 2702937 h 2702937"/>
              <a:gd name="T8" fmla="*/ 1053489 w 2449731"/>
              <a:gd name="T9" fmla="*/ 2115701 h 2702937"/>
              <a:gd name="T10" fmla="*/ 33278 w 2449731"/>
              <a:gd name="T11" fmla="*/ 1301846 h 2702937"/>
              <a:gd name="T12" fmla="*/ 0 w 2449731"/>
              <a:gd name="T13" fmla="*/ 559782 h 2702937"/>
              <a:gd name="T14" fmla="*/ 449568 w 2449731"/>
              <a:gd name="T15" fmla="*/ 163483 h 27029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9731" h="2702937">
                <a:moveTo>
                  <a:pt x="449568" y="163483"/>
                </a:moveTo>
                <a:cubicBezTo>
                  <a:pt x="641494" y="59222"/>
                  <a:pt x="861437" y="0"/>
                  <a:pt x="1095212" y="0"/>
                </a:cubicBezTo>
                <a:cubicBezTo>
                  <a:pt x="1843292" y="0"/>
                  <a:pt x="2449731" y="606439"/>
                  <a:pt x="2449731" y="1354519"/>
                </a:cubicBezTo>
                <a:cubicBezTo>
                  <a:pt x="2449731" y="2061857"/>
                  <a:pt x="1907549" y="2642562"/>
                  <a:pt x="1216034" y="2702937"/>
                </a:cubicBezTo>
                <a:cubicBezTo>
                  <a:pt x="1201866" y="2504104"/>
                  <a:pt x="1148670" y="2304837"/>
                  <a:pt x="1053489" y="2115701"/>
                </a:cubicBezTo>
                <a:cubicBezTo>
                  <a:pt x="840207" y="1691888"/>
                  <a:pt x="460456" y="1407066"/>
                  <a:pt x="33278" y="1301846"/>
                </a:cubicBezTo>
                <a:cubicBezTo>
                  <a:pt x="92387" y="1061969"/>
                  <a:pt x="83747" y="804960"/>
                  <a:pt x="0" y="559782"/>
                </a:cubicBezTo>
                <a:cubicBezTo>
                  <a:pt x="117373" y="395872"/>
                  <a:pt x="271398" y="260271"/>
                  <a:pt x="449568" y="163483"/>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4" name="Ellipse 4"/>
          <p:cNvSpPr>
            <a:spLocks/>
          </p:cNvSpPr>
          <p:nvPr/>
        </p:nvSpPr>
        <p:spPr bwMode="auto">
          <a:xfrm rot="558114">
            <a:off x="6064250" y="4275138"/>
            <a:ext cx="1865313" cy="1725612"/>
          </a:xfrm>
          <a:custGeom>
            <a:avLst/>
            <a:gdLst>
              <a:gd name="T0" fmla="*/ 1367525 w 2704926"/>
              <a:gd name="T1" fmla="*/ 32468 h 2504127"/>
              <a:gd name="T2" fmla="*/ 2064244 w 2704926"/>
              <a:gd name="T3" fmla="*/ 0 h 2504127"/>
              <a:gd name="T4" fmla="*/ 2704926 w 2704926"/>
              <a:gd name="T5" fmla="*/ 1149607 h 2504127"/>
              <a:gd name="T6" fmla="*/ 1350407 w 2704926"/>
              <a:gd name="T7" fmla="*/ 2504127 h 2504127"/>
              <a:gd name="T8" fmla="*/ 0 w 2704926"/>
              <a:gd name="T9" fmla="*/ 1231039 h 2504127"/>
              <a:gd name="T10" fmla="*/ 97064 w 2704926"/>
              <a:gd name="T11" fmla="*/ 1220133 h 2504127"/>
              <a:gd name="T12" fmla="*/ 1367525 w 2704926"/>
              <a:gd name="T13" fmla="*/ 32468 h 2504127"/>
            </a:gdLst>
            <a:ahLst/>
            <a:cxnLst>
              <a:cxn ang="0">
                <a:pos x="T0" y="T1"/>
              </a:cxn>
              <a:cxn ang="0">
                <a:pos x="T2" y="T3"/>
              </a:cxn>
              <a:cxn ang="0">
                <a:pos x="T4" y="T5"/>
              </a:cxn>
              <a:cxn ang="0">
                <a:pos x="T6" y="T7"/>
              </a:cxn>
              <a:cxn ang="0">
                <a:pos x="T8" y="T9"/>
              </a:cxn>
              <a:cxn ang="0">
                <a:pos x="T10" y="T11"/>
              </a:cxn>
              <a:cxn ang="0">
                <a:pos x="T12" y="T13"/>
              </a:cxn>
            </a:cxnLst>
            <a:rect l="0" t="0" r="r" b="b"/>
            <a:pathLst>
              <a:path w="2704926" h="2504127">
                <a:moveTo>
                  <a:pt x="1367525" y="32468"/>
                </a:moveTo>
                <a:cubicBezTo>
                  <a:pt x="1605267" y="85012"/>
                  <a:pt x="1844683" y="70520"/>
                  <a:pt x="2064244" y="0"/>
                </a:cubicBezTo>
                <a:cubicBezTo>
                  <a:pt x="2449205" y="237779"/>
                  <a:pt x="2704927" y="663830"/>
                  <a:pt x="2704926" y="1149607"/>
                </a:cubicBezTo>
                <a:cubicBezTo>
                  <a:pt x="2704926" y="1897687"/>
                  <a:pt x="2098487" y="2504128"/>
                  <a:pt x="1350407" y="2504127"/>
                </a:cubicBezTo>
                <a:cubicBezTo>
                  <a:pt x="629702" y="2504126"/>
                  <a:pt x="40461" y="1941260"/>
                  <a:pt x="0" y="1231039"/>
                </a:cubicBezTo>
                <a:lnTo>
                  <a:pt x="97064" y="1220133"/>
                </a:lnTo>
                <a:cubicBezTo>
                  <a:pt x="740755" y="1114702"/>
                  <a:pt x="1227934" y="630455"/>
                  <a:pt x="1367525" y="3246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5" name="Ellipse 5"/>
          <p:cNvSpPr>
            <a:spLocks/>
          </p:cNvSpPr>
          <p:nvPr/>
        </p:nvSpPr>
        <p:spPr bwMode="auto">
          <a:xfrm rot="1112104">
            <a:off x="3879850" y="2471738"/>
            <a:ext cx="1531938" cy="1868487"/>
          </a:xfrm>
          <a:custGeom>
            <a:avLst/>
            <a:gdLst>
              <a:gd name="T0" fmla="*/ 951727 w 2220214"/>
              <a:gd name="T1" fmla="*/ 60896 h 2709038"/>
              <a:gd name="T2" fmla="*/ 1354519 w 2220214"/>
              <a:gd name="T3" fmla="*/ 0 h 2709038"/>
              <a:gd name="T4" fmla="*/ 2220214 w 2220214"/>
              <a:gd name="T5" fmla="*/ 313028 h 2709038"/>
              <a:gd name="T6" fmla="*/ 1916237 w 2220214"/>
              <a:gd name="T7" fmla="*/ 1836252 h 2709038"/>
              <a:gd name="T8" fmla="*/ 2080225 w 2220214"/>
              <a:gd name="T9" fmla="*/ 2176965 h 2709038"/>
              <a:gd name="T10" fmla="*/ 1583502 w 2220214"/>
              <a:gd name="T11" fmla="*/ 2688234 h 2709038"/>
              <a:gd name="T12" fmla="*/ 1354519 w 2220214"/>
              <a:gd name="T13" fmla="*/ 2709038 h 2709038"/>
              <a:gd name="T14" fmla="*/ 0 w 2220214"/>
              <a:gd name="T15" fmla="*/ 1354519 h 2709038"/>
              <a:gd name="T16" fmla="*/ 951727 w 2220214"/>
              <a:gd name="T17" fmla="*/ 60896 h 2709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0214" h="2709038">
                <a:moveTo>
                  <a:pt x="951727" y="60896"/>
                </a:moveTo>
                <a:cubicBezTo>
                  <a:pt x="1078969" y="21320"/>
                  <a:pt x="1214254" y="0"/>
                  <a:pt x="1354519" y="0"/>
                </a:cubicBezTo>
                <a:cubicBezTo>
                  <a:pt x="1683791" y="0"/>
                  <a:pt x="1985621" y="117490"/>
                  <a:pt x="2220214" y="313028"/>
                </a:cubicBezTo>
                <a:cubicBezTo>
                  <a:pt x="1867634" y="716622"/>
                  <a:pt x="1733553" y="1291377"/>
                  <a:pt x="1916237" y="1836252"/>
                </a:cubicBezTo>
                <a:cubicBezTo>
                  <a:pt x="1957396" y="1959016"/>
                  <a:pt x="2012300" y="2073297"/>
                  <a:pt x="2080225" y="2176965"/>
                </a:cubicBezTo>
                <a:cubicBezTo>
                  <a:pt x="1875040" y="2296436"/>
                  <a:pt x="1701884" y="2471390"/>
                  <a:pt x="1583502" y="2688234"/>
                </a:cubicBezTo>
                <a:cubicBezTo>
                  <a:pt x="1509242" y="2702423"/>
                  <a:pt x="1432653" y="2709038"/>
                  <a:pt x="1354519" y="2709038"/>
                </a:cubicBezTo>
                <a:cubicBezTo>
                  <a:pt x="606439" y="2709038"/>
                  <a:pt x="0" y="2102599"/>
                  <a:pt x="0" y="1354519"/>
                </a:cubicBezTo>
                <a:cubicBezTo>
                  <a:pt x="0" y="746704"/>
                  <a:pt x="400344" y="232394"/>
                  <a:pt x="951727" y="60896"/>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5400" b="1">
              <a:solidFill>
                <a:schemeClr val="bg1"/>
              </a:solidFill>
              <a:cs typeface="+mn-ea"/>
              <a:sym typeface="+mn-lt"/>
            </a:endParaRPr>
          </a:p>
        </p:txBody>
      </p:sp>
      <p:sp>
        <p:nvSpPr>
          <p:cNvPr id="36" name="Rectangle 13"/>
          <p:cNvSpPr/>
          <p:nvPr/>
        </p:nvSpPr>
        <p:spPr>
          <a:xfrm>
            <a:off x="3894138" y="3221038"/>
            <a:ext cx="1271587"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1</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7" name="Rectangle 13"/>
          <p:cNvSpPr/>
          <p:nvPr/>
        </p:nvSpPr>
        <p:spPr>
          <a:xfrm>
            <a:off x="5489575" y="2108200"/>
            <a:ext cx="1271588" cy="369888"/>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2</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8" name="Rectangle 13"/>
          <p:cNvSpPr/>
          <p:nvPr/>
        </p:nvSpPr>
        <p:spPr>
          <a:xfrm>
            <a:off x="7042150" y="3335338"/>
            <a:ext cx="1271588"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3</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39" name="Rectangle 13"/>
          <p:cNvSpPr/>
          <p:nvPr/>
        </p:nvSpPr>
        <p:spPr>
          <a:xfrm>
            <a:off x="6489700" y="5046663"/>
            <a:ext cx="1273175" cy="369887"/>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4</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40" name="Rectangle 13"/>
          <p:cNvSpPr/>
          <p:nvPr/>
        </p:nvSpPr>
        <p:spPr>
          <a:xfrm>
            <a:off x="4616450" y="5006975"/>
            <a:ext cx="1271588" cy="369888"/>
          </a:xfrm>
          <a:prstGeom prst="rect">
            <a:avLst/>
          </a:prstGeom>
        </p:spPr>
        <p:txBody>
          <a:bodyPr anchor="ctr">
            <a:spAutoFit/>
          </a:bodyPr>
          <a:lstStyle/>
          <a:p>
            <a:pPr algn="ctr" eaLnBrk="1" fontAlgn="auto" hangingPunct="1">
              <a:spcBef>
                <a:spcPts val="0"/>
              </a:spcBef>
              <a:spcAft>
                <a:spcPts val="0"/>
              </a:spcAft>
              <a:defRPr/>
            </a:pPr>
            <a:r>
              <a:rPr lang="zh-CN" altLang="en-US" b="1" cap="small" dirty="0">
                <a:solidFill>
                  <a:prstClr val="white"/>
                </a:solidFill>
                <a:effectLst>
                  <a:outerShdw blurRad="38100" dist="38100" dir="2700000" algn="tl">
                    <a:srgbClr val="000000">
                      <a:alpha val="43137"/>
                    </a:srgbClr>
                  </a:outerShdw>
                </a:effectLst>
                <a:cs typeface="+mn-ea"/>
                <a:sym typeface="+mn-lt"/>
              </a:rPr>
              <a:t>标题</a:t>
            </a:r>
            <a:r>
              <a:rPr lang="en-US" altLang="zh-CN" b="1" cap="small" dirty="0">
                <a:solidFill>
                  <a:prstClr val="white"/>
                </a:solidFill>
                <a:effectLst>
                  <a:outerShdw blurRad="38100" dist="38100" dir="2700000" algn="tl">
                    <a:srgbClr val="000000">
                      <a:alpha val="43137"/>
                    </a:srgbClr>
                  </a:outerShdw>
                </a:effectLst>
                <a:cs typeface="+mn-ea"/>
                <a:sym typeface="+mn-lt"/>
              </a:rPr>
              <a:t>5</a:t>
            </a:r>
            <a:endParaRPr lang="en-US" b="1" cap="small" dirty="0">
              <a:solidFill>
                <a:prstClr val="white"/>
              </a:solidFill>
              <a:effectLst>
                <a:outerShdw blurRad="38100" dist="38100" dir="2700000" algn="tl">
                  <a:srgbClr val="000000">
                    <a:alpha val="43137"/>
                  </a:srgbClr>
                </a:outerShdw>
              </a:effectLst>
              <a:cs typeface="+mn-ea"/>
              <a:sym typeface="+mn-lt"/>
            </a:endParaRPr>
          </a:p>
        </p:txBody>
      </p:sp>
      <p:sp>
        <p:nvSpPr>
          <p:cNvPr id="41" name="矩形 91"/>
          <p:cNvSpPr>
            <a:spLocks noChangeArrowheads="1"/>
          </p:cNvSpPr>
          <p:nvPr/>
        </p:nvSpPr>
        <p:spPr bwMode="auto">
          <a:xfrm>
            <a:off x="8056563" y="5022850"/>
            <a:ext cx="212566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2" name="矩形 92"/>
          <p:cNvSpPr>
            <a:spLocks noChangeArrowheads="1"/>
          </p:cNvSpPr>
          <p:nvPr/>
        </p:nvSpPr>
        <p:spPr bwMode="auto">
          <a:xfrm>
            <a:off x="8610600" y="3278188"/>
            <a:ext cx="21256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3" name="矩形 93"/>
          <p:cNvSpPr>
            <a:spLocks noChangeArrowheads="1"/>
          </p:cNvSpPr>
          <p:nvPr/>
        </p:nvSpPr>
        <p:spPr bwMode="auto">
          <a:xfrm>
            <a:off x="7250113" y="1468438"/>
            <a:ext cx="212725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4" name="矩形 94"/>
          <p:cNvSpPr>
            <a:spLocks noChangeArrowheads="1"/>
          </p:cNvSpPr>
          <p:nvPr/>
        </p:nvSpPr>
        <p:spPr bwMode="auto">
          <a:xfrm>
            <a:off x="1641475" y="3149600"/>
            <a:ext cx="21272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00">
                <a:solidFill>
                  <a:schemeClr val="bg1"/>
                </a:solidFill>
                <a:latin typeface="+mn-lt"/>
                <a:ea typeface="+mn-ea"/>
                <a:cs typeface="+mn-ea"/>
                <a:sym typeface="+mn-lt"/>
              </a:rPr>
              <a:t>模板内页图表的文字、色块、图片均可自由编辑、改色、替换。 </a:t>
            </a:r>
          </a:p>
        </p:txBody>
      </p:sp>
      <p:sp>
        <p:nvSpPr>
          <p:cNvPr id="45" name="矩形 95"/>
          <p:cNvSpPr>
            <a:spLocks noChangeArrowheads="1"/>
          </p:cNvSpPr>
          <p:nvPr/>
        </p:nvSpPr>
        <p:spPr bwMode="auto">
          <a:xfrm>
            <a:off x="2120900" y="4768850"/>
            <a:ext cx="21256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sz="1400">
                <a:solidFill>
                  <a:schemeClr val="bg1"/>
                </a:solidFill>
                <a:latin typeface="+mn-lt"/>
                <a:ea typeface="+mn-ea"/>
                <a:cs typeface="+mn-ea"/>
                <a:sym typeface="+mn-lt"/>
              </a:rPr>
              <a:t>模板内页图表的文字、色块、图片均可自由编辑、改色、替换。 </a:t>
            </a:r>
          </a:p>
        </p:txBody>
      </p:sp>
      <p:grpSp>
        <p:nvGrpSpPr>
          <p:cNvPr id="46" name="组合 45"/>
          <p:cNvGrpSpPr/>
          <p:nvPr/>
        </p:nvGrpSpPr>
        <p:grpSpPr>
          <a:xfrm>
            <a:off x="5631274" y="3574263"/>
            <a:ext cx="1001507" cy="717948"/>
            <a:chOff x="3621088" y="3549650"/>
            <a:chExt cx="790575" cy="566738"/>
          </a:xfrm>
          <a:solidFill>
            <a:schemeClr val="bg1"/>
          </a:solidFill>
        </p:grpSpPr>
        <p:sp>
          <p:nvSpPr>
            <p:cNvPr id="47" name="Freeform 21"/>
            <p:cNvSpPr>
              <a:spLocks noEditPoints="1"/>
            </p:cNvSpPr>
            <p:nvPr/>
          </p:nvSpPr>
          <p:spPr bwMode="auto">
            <a:xfrm>
              <a:off x="3749675" y="3549650"/>
              <a:ext cx="533400" cy="247650"/>
            </a:xfrm>
            <a:custGeom>
              <a:avLst/>
              <a:gdLst>
                <a:gd name="T0" fmla="*/ 560 w 601"/>
                <a:gd name="T1" fmla="*/ 269 h 279"/>
                <a:gd name="T2" fmla="*/ 575 w 601"/>
                <a:gd name="T3" fmla="*/ 269 h 279"/>
                <a:gd name="T4" fmla="*/ 591 w 601"/>
                <a:gd name="T5" fmla="*/ 272 h 279"/>
                <a:gd name="T6" fmla="*/ 601 w 601"/>
                <a:gd name="T7" fmla="*/ 277 h 279"/>
                <a:gd name="T8" fmla="*/ 601 w 601"/>
                <a:gd name="T9" fmla="*/ 21 h 279"/>
                <a:gd name="T10" fmla="*/ 580 w 601"/>
                <a:gd name="T11" fmla="*/ 0 h 279"/>
                <a:gd name="T12" fmla="*/ 21 w 601"/>
                <a:gd name="T13" fmla="*/ 0 h 279"/>
                <a:gd name="T14" fmla="*/ 0 w 601"/>
                <a:gd name="T15" fmla="*/ 21 h 279"/>
                <a:gd name="T16" fmla="*/ 0 w 601"/>
                <a:gd name="T17" fmla="*/ 277 h 279"/>
                <a:gd name="T18" fmla="*/ 10 w 601"/>
                <a:gd name="T19" fmla="*/ 272 h 279"/>
                <a:gd name="T20" fmla="*/ 26 w 601"/>
                <a:gd name="T21" fmla="*/ 269 h 279"/>
                <a:gd name="T22" fmla="*/ 41 w 601"/>
                <a:gd name="T23" fmla="*/ 269 h 279"/>
                <a:gd name="T24" fmla="*/ 70 w 601"/>
                <a:gd name="T25" fmla="*/ 279 h 279"/>
                <a:gd name="T26" fmla="*/ 70 w 601"/>
                <a:gd name="T27" fmla="*/ 70 h 279"/>
                <a:gd name="T28" fmla="*/ 531 w 601"/>
                <a:gd name="T29" fmla="*/ 70 h 279"/>
                <a:gd name="T30" fmla="*/ 531 w 601"/>
                <a:gd name="T31" fmla="*/ 279 h 279"/>
                <a:gd name="T32" fmla="*/ 560 w 601"/>
                <a:gd name="T33" fmla="*/ 269 h 279"/>
                <a:gd name="T34" fmla="*/ 35 w 601"/>
                <a:gd name="T35" fmla="*/ 229 h 279"/>
                <a:gd name="T36" fmla="*/ 20 w 601"/>
                <a:gd name="T37" fmla="*/ 214 h 279"/>
                <a:gd name="T38" fmla="*/ 35 w 601"/>
                <a:gd name="T39" fmla="*/ 199 h 279"/>
                <a:gd name="T40" fmla="*/ 50 w 601"/>
                <a:gd name="T41" fmla="*/ 214 h 279"/>
                <a:gd name="T42" fmla="*/ 35 w 601"/>
                <a:gd name="T43" fmla="*/ 22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01" h="279">
                  <a:moveTo>
                    <a:pt x="560" y="269"/>
                  </a:moveTo>
                  <a:cubicBezTo>
                    <a:pt x="575" y="269"/>
                    <a:pt x="575" y="269"/>
                    <a:pt x="575" y="269"/>
                  </a:cubicBezTo>
                  <a:cubicBezTo>
                    <a:pt x="581" y="269"/>
                    <a:pt x="586" y="270"/>
                    <a:pt x="591" y="272"/>
                  </a:cubicBezTo>
                  <a:cubicBezTo>
                    <a:pt x="595" y="273"/>
                    <a:pt x="598" y="275"/>
                    <a:pt x="601" y="277"/>
                  </a:cubicBezTo>
                  <a:cubicBezTo>
                    <a:pt x="601" y="21"/>
                    <a:pt x="601" y="21"/>
                    <a:pt x="601" y="21"/>
                  </a:cubicBezTo>
                  <a:cubicBezTo>
                    <a:pt x="601" y="10"/>
                    <a:pt x="592" y="0"/>
                    <a:pt x="580" y="0"/>
                  </a:cubicBezTo>
                  <a:cubicBezTo>
                    <a:pt x="21" y="0"/>
                    <a:pt x="21" y="0"/>
                    <a:pt x="21" y="0"/>
                  </a:cubicBezTo>
                  <a:cubicBezTo>
                    <a:pt x="9" y="0"/>
                    <a:pt x="0" y="10"/>
                    <a:pt x="0" y="21"/>
                  </a:cubicBezTo>
                  <a:cubicBezTo>
                    <a:pt x="0" y="277"/>
                    <a:pt x="0" y="277"/>
                    <a:pt x="0" y="277"/>
                  </a:cubicBezTo>
                  <a:cubicBezTo>
                    <a:pt x="3" y="275"/>
                    <a:pt x="6" y="273"/>
                    <a:pt x="10" y="272"/>
                  </a:cubicBezTo>
                  <a:cubicBezTo>
                    <a:pt x="15" y="270"/>
                    <a:pt x="20" y="269"/>
                    <a:pt x="26" y="269"/>
                  </a:cubicBezTo>
                  <a:cubicBezTo>
                    <a:pt x="41" y="269"/>
                    <a:pt x="41" y="269"/>
                    <a:pt x="41" y="269"/>
                  </a:cubicBezTo>
                  <a:cubicBezTo>
                    <a:pt x="52" y="269"/>
                    <a:pt x="62" y="273"/>
                    <a:pt x="70" y="279"/>
                  </a:cubicBezTo>
                  <a:cubicBezTo>
                    <a:pt x="70" y="70"/>
                    <a:pt x="70" y="70"/>
                    <a:pt x="70" y="70"/>
                  </a:cubicBezTo>
                  <a:cubicBezTo>
                    <a:pt x="531" y="70"/>
                    <a:pt x="531" y="70"/>
                    <a:pt x="531" y="70"/>
                  </a:cubicBezTo>
                  <a:cubicBezTo>
                    <a:pt x="531" y="279"/>
                    <a:pt x="531" y="279"/>
                    <a:pt x="531" y="279"/>
                  </a:cubicBezTo>
                  <a:cubicBezTo>
                    <a:pt x="539" y="273"/>
                    <a:pt x="549" y="269"/>
                    <a:pt x="560" y="269"/>
                  </a:cubicBezTo>
                  <a:close/>
                  <a:moveTo>
                    <a:pt x="35" y="229"/>
                  </a:moveTo>
                  <a:cubicBezTo>
                    <a:pt x="27" y="229"/>
                    <a:pt x="20" y="222"/>
                    <a:pt x="20" y="214"/>
                  </a:cubicBezTo>
                  <a:cubicBezTo>
                    <a:pt x="20" y="206"/>
                    <a:pt x="27" y="199"/>
                    <a:pt x="35" y="199"/>
                  </a:cubicBezTo>
                  <a:cubicBezTo>
                    <a:pt x="43" y="199"/>
                    <a:pt x="50" y="206"/>
                    <a:pt x="50" y="214"/>
                  </a:cubicBezTo>
                  <a:cubicBezTo>
                    <a:pt x="50" y="222"/>
                    <a:pt x="43" y="229"/>
                    <a:pt x="35"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48" name="Freeform 22"/>
            <p:cNvSpPr>
              <a:spLocks/>
            </p:cNvSpPr>
            <p:nvPr/>
          </p:nvSpPr>
          <p:spPr bwMode="auto">
            <a:xfrm>
              <a:off x="3824288" y="3867150"/>
              <a:ext cx="384175" cy="61912"/>
            </a:xfrm>
            <a:custGeom>
              <a:avLst/>
              <a:gdLst>
                <a:gd name="T0" fmla="*/ 0 w 242"/>
                <a:gd name="T1" fmla="*/ 19 h 39"/>
                <a:gd name="T2" fmla="*/ 4 w 242"/>
                <a:gd name="T3" fmla="*/ 29 h 39"/>
                <a:gd name="T4" fmla="*/ 7 w 242"/>
                <a:gd name="T5" fmla="*/ 39 h 39"/>
                <a:gd name="T6" fmla="*/ 234 w 242"/>
                <a:gd name="T7" fmla="*/ 39 h 39"/>
                <a:gd name="T8" fmla="*/ 238 w 242"/>
                <a:gd name="T9" fmla="*/ 29 h 39"/>
                <a:gd name="T10" fmla="*/ 242 w 242"/>
                <a:gd name="T11" fmla="*/ 19 h 39"/>
                <a:gd name="T12" fmla="*/ 242 w 242"/>
                <a:gd name="T13" fmla="*/ 0 h 39"/>
                <a:gd name="T14" fmla="*/ 0 w 242"/>
                <a:gd name="T15" fmla="*/ 0 h 39"/>
                <a:gd name="T16" fmla="*/ 0 w 242"/>
                <a:gd name="T17" fmla="*/ 1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39">
                  <a:moveTo>
                    <a:pt x="0" y="19"/>
                  </a:moveTo>
                  <a:lnTo>
                    <a:pt x="4" y="29"/>
                  </a:lnTo>
                  <a:lnTo>
                    <a:pt x="7" y="39"/>
                  </a:lnTo>
                  <a:lnTo>
                    <a:pt x="234" y="39"/>
                  </a:lnTo>
                  <a:lnTo>
                    <a:pt x="238" y="29"/>
                  </a:lnTo>
                  <a:lnTo>
                    <a:pt x="242" y="19"/>
                  </a:lnTo>
                  <a:lnTo>
                    <a:pt x="242" y="0"/>
                  </a:lnTo>
                  <a:lnTo>
                    <a:pt x="0" y="0"/>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49" name="Rectangle 23"/>
            <p:cNvSpPr>
              <a:spLocks noChangeArrowheads="1"/>
            </p:cNvSpPr>
            <p:nvPr/>
          </p:nvSpPr>
          <p:spPr bwMode="auto">
            <a:xfrm>
              <a:off x="3856038" y="3660775"/>
              <a:ext cx="206375" cy="36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0" name="Rectangle 24"/>
            <p:cNvSpPr>
              <a:spLocks noChangeArrowheads="1"/>
            </p:cNvSpPr>
            <p:nvPr/>
          </p:nvSpPr>
          <p:spPr bwMode="auto">
            <a:xfrm>
              <a:off x="3856038" y="3725863"/>
              <a:ext cx="139700"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1" name="Rectangle 25"/>
            <p:cNvSpPr>
              <a:spLocks noChangeArrowheads="1"/>
            </p:cNvSpPr>
            <p:nvPr/>
          </p:nvSpPr>
          <p:spPr bwMode="auto">
            <a:xfrm>
              <a:off x="3856038" y="3789363"/>
              <a:ext cx="252413" cy="349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2" name="Freeform 26"/>
            <p:cNvSpPr>
              <a:spLocks/>
            </p:cNvSpPr>
            <p:nvPr/>
          </p:nvSpPr>
          <p:spPr bwMode="auto">
            <a:xfrm>
              <a:off x="3621088" y="3741738"/>
              <a:ext cx="206375" cy="374650"/>
            </a:xfrm>
            <a:custGeom>
              <a:avLst/>
              <a:gdLst>
                <a:gd name="T0" fmla="*/ 228 w 232"/>
                <a:gd name="T1" fmla="*/ 254 h 420"/>
                <a:gd name="T2" fmla="*/ 228 w 232"/>
                <a:gd name="T3" fmla="*/ 220 h 420"/>
                <a:gd name="T4" fmla="*/ 224 w 232"/>
                <a:gd name="T5" fmla="*/ 210 h 420"/>
                <a:gd name="T6" fmla="*/ 219 w 232"/>
                <a:gd name="T7" fmla="*/ 199 h 420"/>
                <a:gd name="T8" fmla="*/ 212 w 232"/>
                <a:gd name="T9" fmla="*/ 180 h 420"/>
                <a:gd name="T10" fmla="*/ 211 w 232"/>
                <a:gd name="T11" fmla="*/ 174 h 420"/>
                <a:gd name="T12" fmla="*/ 211 w 232"/>
                <a:gd name="T13" fmla="*/ 94 h 420"/>
                <a:gd name="T14" fmla="*/ 185 w 232"/>
                <a:gd name="T15" fmla="*/ 69 h 420"/>
                <a:gd name="T16" fmla="*/ 170 w 232"/>
                <a:gd name="T17" fmla="*/ 69 h 420"/>
                <a:gd name="T18" fmla="*/ 160 w 232"/>
                <a:gd name="T19" fmla="*/ 70 h 420"/>
                <a:gd name="T20" fmla="*/ 144 w 232"/>
                <a:gd name="T21" fmla="*/ 94 h 420"/>
                <a:gd name="T22" fmla="*/ 144 w 232"/>
                <a:gd name="T23" fmla="*/ 191 h 420"/>
                <a:gd name="T24" fmla="*/ 144 w 232"/>
                <a:gd name="T25" fmla="*/ 208 h 420"/>
                <a:gd name="T26" fmla="*/ 140 w 232"/>
                <a:gd name="T27" fmla="*/ 211 h 420"/>
                <a:gd name="T28" fmla="*/ 130 w 232"/>
                <a:gd name="T29" fmla="*/ 211 h 420"/>
                <a:gd name="T30" fmla="*/ 126 w 232"/>
                <a:gd name="T31" fmla="*/ 208 h 420"/>
                <a:gd name="T32" fmla="*/ 126 w 232"/>
                <a:gd name="T33" fmla="*/ 69 h 420"/>
                <a:gd name="T34" fmla="*/ 126 w 232"/>
                <a:gd name="T35" fmla="*/ 45 h 420"/>
                <a:gd name="T36" fmla="*/ 126 w 232"/>
                <a:gd name="T37" fmla="*/ 4 h 420"/>
                <a:gd name="T38" fmla="*/ 122 w 232"/>
                <a:gd name="T39" fmla="*/ 0 h 420"/>
                <a:gd name="T40" fmla="*/ 120 w 232"/>
                <a:gd name="T41" fmla="*/ 0 h 420"/>
                <a:gd name="T42" fmla="*/ 78 w 232"/>
                <a:gd name="T43" fmla="*/ 20 h 420"/>
                <a:gd name="T44" fmla="*/ 69 w 232"/>
                <a:gd name="T45" fmla="*/ 29 h 420"/>
                <a:gd name="T46" fmla="*/ 2 w 232"/>
                <a:gd name="T47" fmla="*/ 153 h 420"/>
                <a:gd name="T48" fmla="*/ 1 w 232"/>
                <a:gd name="T49" fmla="*/ 166 h 420"/>
                <a:gd name="T50" fmla="*/ 47 w 232"/>
                <a:gd name="T51" fmla="*/ 328 h 420"/>
                <a:gd name="T52" fmla="*/ 48 w 232"/>
                <a:gd name="T53" fmla="*/ 335 h 420"/>
                <a:gd name="T54" fmla="*/ 48 w 232"/>
                <a:gd name="T55" fmla="*/ 413 h 420"/>
                <a:gd name="T56" fmla="*/ 55 w 232"/>
                <a:gd name="T57" fmla="*/ 420 h 420"/>
                <a:gd name="T58" fmla="*/ 186 w 232"/>
                <a:gd name="T59" fmla="*/ 420 h 420"/>
                <a:gd name="T60" fmla="*/ 193 w 232"/>
                <a:gd name="T61" fmla="*/ 413 h 420"/>
                <a:gd name="T62" fmla="*/ 193 w 232"/>
                <a:gd name="T63" fmla="*/ 362 h 420"/>
                <a:gd name="T64" fmla="*/ 193 w 232"/>
                <a:gd name="T65" fmla="*/ 325 h 420"/>
                <a:gd name="T66" fmla="*/ 194 w 232"/>
                <a:gd name="T67" fmla="*/ 318 h 420"/>
                <a:gd name="T68" fmla="*/ 219 w 232"/>
                <a:gd name="T69" fmla="*/ 270 h 420"/>
                <a:gd name="T70" fmla="*/ 228 w 232"/>
                <a:gd name="T71" fmla="*/ 254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2" h="420">
                  <a:moveTo>
                    <a:pt x="228" y="254"/>
                  </a:moveTo>
                  <a:cubicBezTo>
                    <a:pt x="232" y="243"/>
                    <a:pt x="232" y="231"/>
                    <a:pt x="228" y="220"/>
                  </a:cubicBezTo>
                  <a:cubicBezTo>
                    <a:pt x="224" y="210"/>
                    <a:pt x="224" y="210"/>
                    <a:pt x="224" y="210"/>
                  </a:cubicBezTo>
                  <a:cubicBezTo>
                    <a:pt x="219" y="199"/>
                    <a:pt x="219" y="199"/>
                    <a:pt x="219" y="199"/>
                  </a:cubicBezTo>
                  <a:cubicBezTo>
                    <a:pt x="212" y="180"/>
                    <a:pt x="212" y="180"/>
                    <a:pt x="212" y="180"/>
                  </a:cubicBezTo>
                  <a:cubicBezTo>
                    <a:pt x="211" y="178"/>
                    <a:pt x="211" y="176"/>
                    <a:pt x="211" y="174"/>
                  </a:cubicBezTo>
                  <a:cubicBezTo>
                    <a:pt x="211" y="94"/>
                    <a:pt x="211" y="94"/>
                    <a:pt x="211" y="94"/>
                  </a:cubicBezTo>
                  <a:cubicBezTo>
                    <a:pt x="211" y="80"/>
                    <a:pt x="199" y="69"/>
                    <a:pt x="185" y="69"/>
                  </a:cubicBezTo>
                  <a:cubicBezTo>
                    <a:pt x="170" y="69"/>
                    <a:pt x="170" y="69"/>
                    <a:pt x="170" y="69"/>
                  </a:cubicBezTo>
                  <a:cubicBezTo>
                    <a:pt x="166" y="69"/>
                    <a:pt x="163" y="69"/>
                    <a:pt x="160" y="70"/>
                  </a:cubicBezTo>
                  <a:cubicBezTo>
                    <a:pt x="151" y="74"/>
                    <a:pt x="144" y="83"/>
                    <a:pt x="144" y="94"/>
                  </a:cubicBezTo>
                  <a:cubicBezTo>
                    <a:pt x="144" y="191"/>
                    <a:pt x="144" y="191"/>
                    <a:pt x="144" y="191"/>
                  </a:cubicBezTo>
                  <a:cubicBezTo>
                    <a:pt x="144" y="208"/>
                    <a:pt x="144" y="208"/>
                    <a:pt x="144" y="208"/>
                  </a:cubicBezTo>
                  <a:cubicBezTo>
                    <a:pt x="144" y="210"/>
                    <a:pt x="142" y="211"/>
                    <a:pt x="140" y="211"/>
                  </a:cubicBezTo>
                  <a:cubicBezTo>
                    <a:pt x="130" y="211"/>
                    <a:pt x="130" y="211"/>
                    <a:pt x="130" y="211"/>
                  </a:cubicBezTo>
                  <a:cubicBezTo>
                    <a:pt x="128" y="211"/>
                    <a:pt x="126" y="210"/>
                    <a:pt x="126" y="208"/>
                  </a:cubicBezTo>
                  <a:cubicBezTo>
                    <a:pt x="126" y="69"/>
                    <a:pt x="126" y="69"/>
                    <a:pt x="126" y="69"/>
                  </a:cubicBezTo>
                  <a:cubicBezTo>
                    <a:pt x="126" y="45"/>
                    <a:pt x="126" y="45"/>
                    <a:pt x="126" y="45"/>
                  </a:cubicBezTo>
                  <a:cubicBezTo>
                    <a:pt x="126" y="4"/>
                    <a:pt x="126" y="4"/>
                    <a:pt x="126" y="4"/>
                  </a:cubicBezTo>
                  <a:cubicBezTo>
                    <a:pt x="126" y="2"/>
                    <a:pt x="124" y="0"/>
                    <a:pt x="122" y="0"/>
                  </a:cubicBezTo>
                  <a:cubicBezTo>
                    <a:pt x="122" y="0"/>
                    <a:pt x="121" y="0"/>
                    <a:pt x="120" y="0"/>
                  </a:cubicBezTo>
                  <a:cubicBezTo>
                    <a:pt x="78" y="20"/>
                    <a:pt x="78" y="20"/>
                    <a:pt x="78" y="20"/>
                  </a:cubicBezTo>
                  <a:cubicBezTo>
                    <a:pt x="74" y="22"/>
                    <a:pt x="71" y="25"/>
                    <a:pt x="69" y="29"/>
                  </a:cubicBezTo>
                  <a:cubicBezTo>
                    <a:pt x="2" y="153"/>
                    <a:pt x="2" y="153"/>
                    <a:pt x="2" y="153"/>
                  </a:cubicBezTo>
                  <a:cubicBezTo>
                    <a:pt x="0" y="157"/>
                    <a:pt x="0" y="162"/>
                    <a:pt x="1" y="166"/>
                  </a:cubicBezTo>
                  <a:cubicBezTo>
                    <a:pt x="47" y="328"/>
                    <a:pt x="47" y="328"/>
                    <a:pt x="47" y="328"/>
                  </a:cubicBezTo>
                  <a:cubicBezTo>
                    <a:pt x="48" y="330"/>
                    <a:pt x="48" y="333"/>
                    <a:pt x="48" y="335"/>
                  </a:cubicBezTo>
                  <a:cubicBezTo>
                    <a:pt x="48" y="413"/>
                    <a:pt x="48" y="413"/>
                    <a:pt x="48" y="413"/>
                  </a:cubicBezTo>
                  <a:cubicBezTo>
                    <a:pt x="48" y="417"/>
                    <a:pt x="51" y="420"/>
                    <a:pt x="55" y="420"/>
                  </a:cubicBezTo>
                  <a:cubicBezTo>
                    <a:pt x="186" y="420"/>
                    <a:pt x="186" y="420"/>
                    <a:pt x="186" y="420"/>
                  </a:cubicBezTo>
                  <a:cubicBezTo>
                    <a:pt x="190" y="420"/>
                    <a:pt x="193" y="417"/>
                    <a:pt x="193" y="413"/>
                  </a:cubicBezTo>
                  <a:cubicBezTo>
                    <a:pt x="193" y="362"/>
                    <a:pt x="193" y="362"/>
                    <a:pt x="193" y="362"/>
                  </a:cubicBezTo>
                  <a:cubicBezTo>
                    <a:pt x="193" y="325"/>
                    <a:pt x="193" y="325"/>
                    <a:pt x="193" y="325"/>
                  </a:cubicBezTo>
                  <a:cubicBezTo>
                    <a:pt x="193" y="322"/>
                    <a:pt x="193" y="320"/>
                    <a:pt x="194" y="318"/>
                  </a:cubicBezTo>
                  <a:cubicBezTo>
                    <a:pt x="219" y="270"/>
                    <a:pt x="219" y="270"/>
                    <a:pt x="219" y="270"/>
                  </a:cubicBezTo>
                  <a:lnTo>
                    <a:pt x="228"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sp>
          <p:nvSpPr>
            <p:cNvPr id="53" name="Freeform 27"/>
            <p:cNvSpPr>
              <a:spLocks/>
            </p:cNvSpPr>
            <p:nvPr/>
          </p:nvSpPr>
          <p:spPr bwMode="auto">
            <a:xfrm>
              <a:off x="4205288" y="3741738"/>
              <a:ext cx="206375" cy="374650"/>
            </a:xfrm>
            <a:custGeom>
              <a:avLst/>
              <a:gdLst>
                <a:gd name="T0" fmla="*/ 230 w 232"/>
                <a:gd name="T1" fmla="*/ 153 h 420"/>
                <a:gd name="T2" fmla="*/ 163 w 232"/>
                <a:gd name="T3" fmla="*/ 29 h 420"/>
                <a:gd name="T4" fmla="*/ 154 w 232"/>
                <a:gd name="T5" fmla="*/ 20 h 420"/>
                <a:gd name="T6" fmla="*/ 112 w 232"/>
                <a:gd name="T7" fmla="*/ 0 h 420"/>
                <a:gd name="T8" fmla="*/ 110 w 232"/>
                <a:gd name="T9" fmla="*/ 0 h 420"/>
                <a:gd name="T10" fmla="*/ 105 w 232"/>
                <a:gd name="T11" fmla="*/ 4 h 420"/>
                <a:gd name="T12" fmla="*/ 105 w 232"/>
                <a:gd name="T13" fmla="*/ 45 h 420"/>
                <a:gd name="T14" fmla="*/ 105 w 232"/>
                <a:gd name="T15" fmla="*/ 69 h 420"/>
                <a:gd name="T16" fmla="*/ 105 w 232"/>
                <a:gd name="T17" fmla="*/ 208 h 420"/>
                <a:gd name="T18" fmla="*/ 102 w 232"/>
                <a:gd name="T19" fmla="*/ 211 h 420"/>
                <a:gd name="T20" fmla="*/ 91 w 232"/>
                <a:gd name="T21" fmla="*/ 211 h 420"/>
                <a:gd name="T22" fmla="*/ 88 w 232"/>
                <a:gd name="T23" fmla="*/ 208 h 420"/>
                <a:gd name="T24" fmla="*/ 88 w 232"/>
                <a:gd name="T25" fmla="*/ 191 h 420"/>
                <a:gd name="T26" fmla="*/ 88 w 232"/>
                <a:gd name="T27" fmla="*/ 94 h 420"/>
                <a:gd name="T28" fmla="*/ 72 w 232"/>
                <a:gd name="T29" fmla="*/ 70 h 420"/>
                <a:gd name="T30" fmla="*/ 62 w 232"/>
                <a:gd name="T31" fmla="*/ 69 h 420"/>
                <a:gd name="T32" fmla="*/ 47 w 232"/>
                <a:gd name="T33" fmla="*/ 69 h 420"/>
                <a:gd name="T34" fmla="*/ 21 w 232"/>
                <a:gd name="T35" fmla="*/ 94 h 420"/>
                <a:gd name="T36" fmla="*/ 21 w 232"/>
                <a:gd name="T37" fmla="*/ 174 h 420"/>
                <a:gd name="T38" fmla="*/ 20 w 232"/>
                <a:gd name="T39" fmla="*/ 180 h 420"/>
                <a:gd name="T40" fmla="*/ 12 w 232"/>
                <a:gd name="T41" fmla="*/ 199 h 420"/>
                <a:gd name="T42" fmla="*/ 8 w 232"/>
                <a:gd name="T43" fmla="*/ 210 h 420"/>
                <a:gd name="T44" fmla="*/ 4 w 232"/>
                <a:gd name="T45" fmla="*/ 220 h 420"/>
                <a:gd name="T46" fmla="*/ 4 w 232"/>
                <a:gd name="T47" fmla="*/ 254 h 420"/>
                <a:gd name="T48" fmla="*/ 12 w 232"/>
                <a:gd name="T49" fmla="*/ 270 h 420"/>
                <a:gd name="T50" fmla="*/ 38 w 232"/>
                <a:gd name="T51" fmla="*/ 318 h 420"/>
                <a:gd name="T52" fmla="*/ 39 w 232"/>
                <a:gd name="T53" fmla="*/ 325 h 420"/>
                <a:gd name="T54" fmla="*/ 39 w 232"/>
                <a:gd name="T55" fmla="*/ 362 h 420"/>
                <a:gd name="T56" fmla="*/ 39 w 232"/>
                <a:gd name="T57" fmla="*/ 413 h 420"/>
                <a:gd name="T58" fmla="*/ 46 w 232"/>
                <a:gd name="T59" fmla="*/ 420 h 420"/>
                <a:gd name="T60" fmla="*/ 177 w 232"/>
                <a:gd name="T61" fmla="*/ 420 h 420"/>
                <a:gd name="T62" fmla="*/ 183 w 232"/>
                <a:gd name="T63" fmla="*/ 413 h 420"/>
                <a:gd name="T64" fmla="*/ 183 w 232"/>
                <a:gd name="T65" fmla="*/ 335 h 420"/>
                <a:gd name="T66" fmla="*/ 184 w 232"/>
                <a:gd name="T67" fmla="*/ 328 h 420"/>
                <a:gd name="T68" fmla="*/ 231 w 232"/>
                <a:gd name="T69" fmla="*/ 166 h 420"/>
                <a:gd name="T70" fmla="*/ 230 w 232"/>
                <a:gd name="T71" fmla="*/ 153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2" h="420">
                  <a:moveTo>
                    <a:pt x="230" y="153"/>
                  </a:moveTo>
                  <a:cubicBezTo>
                    <a:pt x="163" y="29"/>
                    <a:pt x="163" y="29"/>
                    <a:pt x="163" y="29"/>
                  </a:cubicBezTo>
                  <a:cubicBezTo>
                    <a:pt x="161" y="25"/>
                    <a:pt x="158" y="22"/>
                    <a:pt x="154" y="20"/>
                  </a:cubicBezTo>
                  <a:cubicBezTo>
                    <a:pt x="112" y="0"/>
                    <a:pt x="112" y="0"/>
                    <a:pt x="112" y="0"/>
                  </a:cubicBezTo>
                  <a:cubicBezTo>
                    <a:pt x="111" y="0"/>
                    <a:pt x="110" y="0"/>
                    <a:pt x="110" y="0"/>
                  </a:cubicBezTo>
                  <a:cubicBezTo>
                    <a:pt x="108" y="0"/>
                    <a:pt x="105" y="2"/>
                    <a:pt x="105" y="4"/>
                  </a:cubicBezTo>
                  <a:cubicBezTo>
                    <a:pt x="105" y="45"/>
                    <a:pt x="105" y="45"/>
                    <a:pt x="105" y="45"/>
                  </a:cubicBezTo>
                  <a:cubicBezTo>
                    <a:pt x="105" y="69"/>
                    <a:pt x="105" y="69"/>
                    <a:pt x="105" y="69"/>
                  </a:cubicBezTo>
                  <a:cubicBezTo>
                    <a:pt x="105" y="208"/>
                    <a:pt x="105" y="208"/>
                    <a:pt x="105" y="208"/>
                  </a:cubicBezTo>
                  <a:cubicBezTo>
                    <a:pt x="105" y="210"/>
                    <a:pt x="104" y="211"/>
                    <a:pt x="102" y="211"/>
                  </a:cubicBezTo>
                  <a:cubicBezTo>
                    <a:pt x="91" y="211"/>
                    <a:pt x="91" y="211"/>
                    <a:pt x="91" y="211"/>
                  </a:cubicBezTo>
                  <a:cubicBezTo>
                    <a:pt x="90" y="211"/>
                    <a:pt x="88" y="210"/>
                    <a:pt x="88" y="208"/>
                  </a:cubicBezTo>
                  <a:cubicBezTo>
                    <a:pt x="88" y="191"/>
                    <a:pt x="88" y="191"/>
                    <a:pt x="88" y="191"/>
                  </a:cubicBezTo>
                  <a:cubicBezTo>
                    <a:pt x="88" y="94"/>
                    <a:pt x="88" y="94"/>
                    <a:pt x="88" y="94"/>
                  </a:cubicBezTo>
                  <a:cubicBezTo>
                    <a:pt x="88" y="83"/>
                    <a:pt x="81" y="74"/>
                    <a:pt x="72" y="70"/>
                  </a:cubicBezTo>
                  <a:cubicBezTo>
                    <a:pt x="69" y="69"/>
                    <a:pt x="66" y="69"/>
                    <a:pt x="62" y="69"/>
                  </a:cubicBezTo>
                  <a:cubicBezTo>
                    <a:pt x="47" y="69"/>
                    <a:pt x="47" y="69"/>
                    <a:pt x="47" y="69"/>
                  </a:cubicBezTo>
                  <a:cubicBezTo>
                    <a:pt x="33" y="69"/>
                    <a:pt x="21" y="80"/>
                    <a:pt x="21" y="94"/>
                  </a:cubicBezTo>
                  <a:cubicBezTo>
                    <a:pt x="21" y="174"/>
                    <a:pt x="21" y="174"/>
                    <a:pt x="21" y="174"/>
                  </a:cubicBezTo>
                  <a:cubicBezTo>
                    <a:pt x="21" y="176"/>
                    <a:pt x="21" y="178"/>
                    <a:pt x="20" y="180"/>
                  </a:cubicBezTo>
                  <a:cubicBezTo>
                    <a:pt x="12" y="199"/>
                    <a:pt x="12" y="199"/>
                    <a:pt x="12" y="199"/>
                  </a:cubicBezTo>
                  <a:cubicBezTo>
                    <a:pt x="8" y="210"/>
                    <a:pt x="8" y="210"/>
                    <a:pt x="8" y="210"/>
                  </a:cubicBezTo>
                  <a:cubicBezTo>
                    <a:pt x="4" y="220"/>
                    <a:pt x="4" y="220"/>
                    <a:pt x="4" y="220"/>
                  </a:cubicBezTo>
                  <a:cubicBezTo>
                    <a:pt x="0" y="231"/>
                    <a:pt x="0" y="243"/>
                    <a:pt x="4" y="254"/>
                  </a:cubicBezTo>
                  <a:cubicBezTo>
                    <a:pt x="12" y="270"/>
                    <a:pt x="12" y="270"/>
                    <a:pt x="12" y="270"/>
                  </a:cubicBezTo>
                  <a:cubicBezTo>
                    <a:pt x="38" y="318"/>
                    <a:pt x="38" y="318"/>
                    <a:pt x="38" y="318"/>
                  </a:cubicBezTo>
                  <a:cubicBezTo>
                    <a:pt x="39" y="320"/>
                    <a:pt x="39" y="322"/>
                    <a:pt x="39" y="325"/>
                  </a:cubicBezTo>
                  <a:cubicBezTo>
                    <a:pt x="39" y="362"/>
                    <a:pt x="39" y="362"/>
                    <a:pt x="39" y="362"/>
                  </a:cubicBezTo>
                  <a:cubicBezTo>
                    <a:pt x="39" y="413"/>
                    <a:pt x="39" y="413"/>
                    <a:pt x="39" y="413"/>
                  </a:cubicBezTo>
                  <a:cubicBezTo>
                    <a:pt x="39" y="417"/>
                    <a:pt x="42" y="420"/>
                    <a:pt x="46" y="420"/>
                  </a:cubicBezTo>
                  <a:cubicBezTo>
                    <a:pt x="177" y="420"/>
                    <a:pt x="177" y="420"/>
                    <a:pt x="177" y="420"/>
                  </a:cubicBezTo>
                  <a:cubicBezTo>
                    <a:pt x="180" y="420"/>
                    <a:pt x="183" y="417"/>
                    <a:pt x="183" y="413"/>
                  </a:cubicBezTo>
                  <a:cubicBezTo>
                    <a:pt x="183" y="335"/>
                    <a:pt x="183" y="335"/>
                    <a:pt x="183" y="335"/>
                  </a:cubicBezTo>
                  <a:cubicBezTo>
                    <a:pt x="183" y="333"/>
                    <a:pt x="184" y="330"/>
                    <a:pt x="184" y="328"/>
                  </a:cubicBezTo>
                  <a:cubicBezTo>
                    <a:pt x="231" y="166"/>
                    <a:pt x="231" y="166"/>
                    <a:pt x="231" y="166"/>
                  </a:cubicBezTo>
                  <a:cubicBezTo>
                    <a:pt x="232" y="162"/>
                    <a:pt x="232" y="157"/>
                    <a:pt x="230" y="1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cs typeface="+mn-ea"/>
                <a:sym typeface="+mn-lt"/>
              </a:endParaRPr>
            </a:p>
          </p:txBody>
        </p:sp>
      </p:grpSp>
      <p:sp>
        <p:nvSpPr>
          <p:cNvPr id="54" name="等腰三角形 5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162158636"/>
      </p:ext>
    </p:extLst>
  </p:cSld>
  <p:clrMapOvr>
    <a:masterClrMapping/>
  </p:clrMapOvr>
  <mc:AlternateContent xmlns:mc="http://schemas.openxmlformats.org/markup-compatibility/2006" xmlns:p14="http://schemas.microsoft.com/office/powerpoint/2010/main">
    <mc:Choice Requires="p14">
      <p:transition spd="slow" p14:dur="1600" advTm="2020">
        <p14:prism isInverted="1"/>
      </p:transition>
    </mc:Choice>
    <mc:Fallback xmlns="">
      <p:transition spd="slow" advTm="202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03</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697207"/>
      </p:ext>
    </p:extLst>
  </p:cSld>
  <p:clrMapOvr>
    <a:masterClrMapping/>
  </p:clrMapOvr>
  <mc:AlternateContent xmlns:mc="http://schemas.openxmlformats.org/markup-compatibility/2006" xmlns:p14="http://schemas.microsoft.com/office/powerpoint/2010/main">
    <mc:Choice Requires="p14">
      <p:transition spd="slow" p14:dur="1250" advTm="1465">
        <p14:flip dir="r"/>
      </p:transition>
    </mc:Choice>
    <mc:Fallback xmlns="">
      <p:transition spd="slow" advTm="1465">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6"/>
          <p:cNvCxnSpPr>
            <a:cxnSpLocks noChangeShapeType="1"/>
          </p:cNvCxnSpPr>
          <p:nvPr/>
        </p:nvCxnSpPr>
        <p:spPr bwMode="auto">
          <a:xfrm>
            <a:off x="4410075" y="2130425"/>
            <a:ext cx="0" cy="3525838"/>
          </a:xfrm>
          <a:prstGeom prst="line">
            <a:avLst/>
          </a:prstGeom>
          <a:noFill/>
          <a:ln w="12700">
            <a:solidFill>
              <a:srgbClr val="7E7E7D"/>
            </a:solidFill>
            <a:round/>
            <a:headEnd/>
            <a:tailEnd/>
          </a:ln>
          <a:extLst>
            <a:ext uri="{909E8E84-426E-40DD-AFC4-6F175D3DCCD1}">
              <a14:hiddenFill xmlns:a14="http://schemas.microsoft.com/office/drawing/2010/main">
                <a:noFill/>
              </a14:hiddenFill>
            </a:ext>
          </a:extLst>
        </p:spPr>
      </p:cxnSp>
      <p:cxnSp>
        <p:nvCxnSpPr>
          <p:cNvPr id="33" name="Straight Connector 42"/>
          <p:cNvCxnSpPr>
            <a:cxnSpLocks noChangeShapeType="1"/>
          </p:cNvCxnSpPr>
          <p:nvPr/>
        </p:nvCxnSpPr>
        <p:spPr bwMode="auto">
          <a:xfrm>
            <a:off x="7607300" y="2130425"/>
            <a:ext cx="0" cy="3525838"/>
          </a:xfrm>
          <a:prstGeom prst="line">
            <a:avLst/>
          </a:prstGeom>
          <a:noFill/>
          <a:ln w="12700">
            <a:solidFill>
              <a:srgbClr val="7E7E7D"/>
            </a:solidFill>
            <a:round/>
            <a:headEnd/>
            <a:tailEnd/>
          </a:ln>
          <a:extLst>
            <a:ext uri="{909E8E84-426E-40DD-AFC4-6F175D3DCCD1}">
              <a14:hiddenFill xmlns:a14="http://schemas.microsoft.com/office/drawing/2010/main">
                <a:noFill/>
              </a14:hiddenFill>
            </a:ext>
          </a:extLst>
        </p:spPr>
      </p:cxnSp>
      <p:grpSp>
        <p:nvGrpSpPr>
          <p:cNvPr id="34" name="Group 8"/>
          <p:cNvGrpSpPr>
            <a:grpSpLocks/>
          </p:cNvGrpSpPr>
          <p:nvPr/>
        </p:nvGrpSpPr>
        <p:grpSpPr bwMode="auto">
          <a:xfrm>
            <a:off x="2197100" y="2273300"/>
            <a:ext cx="1355725" cy="1357313"/>
            <a:chOff x="0" y="0"/>
            <a:chExt cx="2001212" cy="2001212"/>
          </a:xfrm>
        </p:grpSpPr>
        <p:sp>
          <p:nvSpPr>
            <p:cNvPr id="35" name="Oval 6"/>
            <p:cNvSpPr>
              <a:spLocks noChangeArrowheads="1"/>
            </p:cNvSpPr>
            <p:nvPr/>
          </p:nvSpPr>
          <p:spPr bwMode="auto">
            <a:xfrm>
              <a:off x="0" y="0"/>
              <a:ext cx="2001212" cy="2001212"/>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36" name="Group 7"/>
            <p:cNvGrpSpPr>
              <a:grpSpLocks/>
            </p:cNvGrpSpPr>
            <p:nvPr/>
          </p:nvGrpSpPr>
          <p:grpSpPr bwMode="auto">
            <a:xfrm>
              <a:off x="596505" y="596505"/>
              <a:ext cx="808203" cy="808203"/>
              <a:chOff x="0" y="0"/>
              <a:chExt cx="987777" cy="987777"/>
            </a:xfrm>
          </p:grpSpPr>
          <p:sp>
            <p:nvSpPr>
              <p:cNvPr id="37" name="Folded Corner 3"/>
              <p:cNvSpPr>
                <a:spLocks noChangeArrowheads="1"/>
              </p:cNvSpPr>
              <p:nvPr/>
            </p:nvSpPr>
            <p:spPr bwMode="auto">
              <a:xfrm>
                <a:off x="-781" y="-781"/>
                <a:ext cx="989337" cy="989337"/>
              </a:xfrm>
              <a:prstGeom prst="foldedCorner">
                <a:avLst>
                  <a:gd name="adj" fmla="val 32255"/>
                </a:avLst>
              </a:prstGeom>
              <a:solidFill>
                <a:srgbClr val="8DB4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8" name="Rectangle 4"/>
              <p:cNvSpPr>
                <a:spLocks noChangeArrowheads="1"/>
              </p:cNvSpPr>
              <p:nvPr/>
            </p:nvSpPr>
            <p:spPr bwMode="auto">
              <a:xfrm>
                <a:off x="177849" y="229378"/>
                <a:ext cx="632077" cy="6526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9" name="Rectangle 27"/>
              <p:cNvSpPr>
                <a:spLocks noChangeArrowheads="1"/>
              </p:cNvSpPr>
              <p:nvPr/>
            </p:nvSpPr>
            <p:spPr bwMode="auto">
              <a:xfrm>
                <a:off x="177849" y="383961"/>
                <a:ext cx="632077" cy="61834"/>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0" name="Rectangle 28"/>
              <p:cNvSpPr>
                <a:spLocks noChangeArrowheads="1"/>
              </p:cNvSpPr>
              <p:nvPr/>
            </p:nvSpPr>
            <p:spPr bwMode="auto">
              <a:xfrm>
                <a:off x="177849" y="535110"/>
                <a:ext cx="632077" cy="65270"/>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41" name="Group 22"/>
          <p:cNvGrpSpPr>
            <a:grpSpLocks/>
          </p:cNvGrpSpPr>
          <p:nvPr/>
        </p:nvGrpSpPr>
        <p:grpSpPr bwMode="auto">
          <a:xfrm>
            <a:off x="5364163" y="2273300"/>
            <a:ext cx="1357312" cy="1357313"/>
            <a:chOff x="0" y="0"/>
            <a:chExt cx="2001212" cy="2001212"/>
          </a:xfrm>
        </p:grpSpPr>
        <p:sp>
          <p:nvSpPr>
            <p:cNvPr id="42" name="Oval 23"/>
            <p:cNvSpPr>
              <a:spLocks noChangeArrowheads="1"/>
            </p:cNvSpPr>
            <p:nvPr/>
          </p:nvSpPr>
          <p:spPr bwMode="auto">
            <a:xfrm>
              <a:off x="0" y="0"/>
              <a:ext cx="2001212" cy="2001212"/>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43" name="Group 24"/>
            <p:cNvGrpSpPr>
              <a:grpSpLocks/>
            </p:cNvGrpSpPr>
            <p:nvPr/>
          </p:nvGrpSpPr>
          <p:grpSpPr bwMode="auto">
            <a:xfrm>
              <a:off x="596505" y="596505"/>
              <a:ext cx="808203" cy="808203"/>
              <a:chOff x="0" y="0"/>
              <a:chExt cx="987777" cy="987777"/>
            </a:xfrm>
          </p:grpSpPr>
          <p:sp>
            <p:nvSpPr>
              <p:cNvPr id="44" name="Folded Corner 25"/>
              <p:cNvSpPr>
                <a:spLocks noChangeArrowheads="1"/>
              </p:cNvSpPr>
              <p:nvPr/>
            </p:nvSpPr>
            <p:spPr bwMode="auto">
              <a:xfrm>
                <a:off x="-781" y="1627"/>
                <a:ext cx="989337" cy="984521"/>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5" name="Rectangle 26"/>
              <p:cNvSpPr>
                <a:spLocks noChangeArrowheads="1"/>
              </p:cNvSpPr>
              <p:nvPr/>
            </p:nvSpPr>
            <p:spPr bwMode="auto">
              <a:xfrm>
                <a:off x="177849" y="231464"/>
                <a:ext cx="632077" cy="65176"/>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6" name="Rectangle 29"/>
              <p:cNvSpPr>
                <a:spLocks noChangeArrowheads="1"/>
              </p:cNvSpPr>
              <p:nvPr/>
            </p:nvSpPr>
            <p:spPr bwMode="auto">
              <a:xfrm>
                <a:off x="177849" y="382401"/>
                <a:ext cx="632077" cy="65176"/>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47" name="Rectangle 31"/>
              <p:cNvSpPr>
                <a:spLocks noChangeArrowheads="1"/>
              </p:cNvSpPr>
              <p:nvPr/>
            </p:nvSpPr>
            <p:spPr bwMode="auto">
              <a:xfrm>
                <a:off x="177849" y="536767"/>
                <a:ext cx="632077" cy="61747"/>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48" name="Group 32"/>
          <p:cNvGrpSpPr>
            <a:grpSpLocks/>
          </p:cNvGrpSpPr>
          <p:nvPr/>
        </p:nvGrpSpPr>
        <p:grpSpPr bwMode="auto">
          <a:xfrm>
            <a:off x="8562975" y="2273300"/>
            <a:ext cx="1355725" cy="1357313"/>
            <a:chOff x="0" y="0"/>
            <a:chExt cx="1367740" cy="1367740"/>
          </a:xfrm>
        </p:grpSpPr>
        <p:sp>
          <p:nvSpPr>
            <p:cNvPr id="49" name="Oval 39"/>
            <p:cNvSpPr>
              <a:spLocks noChangeArrowheads="1"/>
            </p:cNvSpPr>
            <p:nvPr/>
          </p:nvSpPr>
          <p:spPr bwMode="auto">
            <a:xfrm>
              <a:off x="0" y="0"/>
              <a:ext cx="1367740" cy="1367740"/>
            </a:xfrm>
            <a:prstGeom prst="ellipse">
              <a:avLst/>
            </a:prstGeom>
            <a:solidFill>
              <a:srgbClr val="D1D9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50" name="Group 19"/>
            <p:cNvGrpSpPr>
              <a:grpSpLocks/>
            </p:cNvGrpSpPr>
            <p:nvPr/>
          </p:nvGrpSpPr>
          <p:grpSpPr bwMode="auto">
            <a:xfrm>
              <a:off x="407685" y="407685"/>
              <a:ext cx="552371" cy="552371"/>
              <a:chOff x="0" y="0"/>
              <a:chExt cx="552371" cy="552371"/>
            </a:xfrm>
          </p:grpSpPr>
          <p:sp>
            <p:nvSpPr>
              <p:cNvPr id="51" name="Folded Corner 41"/>
              <p:cNvSpPr>
                <a:spLocks noChangeArrowheads="1"/>
              </p:cNvSpPr>
              <p:nvPr/>
            </p:nvSpPr>
            <p:spPr bwMode="auto">
              <a:xfrm>
                <a:off x="-437" y="910"/>
                <a:ext cx="553243" cy="550550"/>
              </a:xfrm>
              <a:prstGeom prst="foldedCorner">
                <a:avLst>
                  <a:gd name="adj" fmla="val 32255"/>
                </a:avLst>
              </a:prstGeom>
              <a:solidFill>
                <a:srgbClr val="8DB4D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52" name="Pie 44"/>
              <p:cNvSpPr>
                <a:spLocks noChangeArrowheads="1"/>
              </p:cNvSpPr>
              <p:nvPr/>
            </p:nvSpPr>
            <p:spPr bwMode="auto">
              <a:xfrm>
                <a:off x="109059" y="117926"/>
                <a:ext cx="295832" cy="293498"/>
              </a:xfrm>
              <a:custGeom>
                <a:avLst/>
                <a:gdLst>
                  <a:gd name="T0" fmla="*/ 295832 w 295832"/>
                  <a:gd name="T1" fmla="*/ 146749 h 293498"/>
                  <a:gd name="T2" fmla="*/ 147916 w 295832"/>
                  <a:gd name="T3" fmla="*/ 293498 h 293498"/>
                  <a:gd name="T4" fmla="*/ 0 w 295832"/>
                  <a:gd name="T5" fmla="*/ 146749 h 293498"/>
                  <a:gd name="T6" fmla="*/ 147916 w 295832"/>
                  <a:gd name="T7" fmla="*/ 0 h 293498"/>
                  <a:gd name="T8" fmla="*/ 147916 w 295832"/>
                  <a:gd name="T9" fmla="*/ 146749 h 293498"/>
                  <a:gd name="T10" fmla="*/ 295832 w 295832"/>
                  <a:gd name="T11" fmla="*/ 146749 h 29349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832" h="293498">
                    <a:moveTo>
                      <a:pt x="295832" y="146749"/>
                    </a:moveTo>
                    <a:cubicBezTo>
                      <a:pt x="295832" y="227796"/>
                      <a:pt x="229608" y="293498"/>
                      <a:pt x="147916" y="293498"/>
                    </a:cubicBezTo>
                    <a:cubicBezTo>
                      <a:pt x="66224" y="293498"/>
                      <a:pt x="0" y="227796"/>
                      <a:pt x="0" y="146749"/>
                    </a:cubicBezTo>
                    <a:cubicBezTo>
                      <a:pt x="0" y="65702"/>
                      <a:pt x="66224" y="0"/>
                      <a:pt x="147916" y="0"/>
                    </a:cubicBezTo>
                    <a:lnTo>
                      <a:pt x="147916" y="146749"/>
                    </a:lnTo>
                    <a:lnTo>
                      <a:pt x="295832" y="14674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grpSp>
      <p:sp>
        <p:nvSpPr>
          <p:cNvPr id="53" name="TextBox 11"/>
          <p:cNvSpPr txBox="1">
            <a:spLocks noChangeArrowheads="1"/>
          </p:cNvSpPr>
          <p:nvPr/>
        </p:nvSpPr>
        <p:spPr bwMode="auto">
          <a:xfrm>
            <a:off x="1889125"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4" name="TextBox 10"/>
          <p:cNvSpPr txBox="1">
            <a:spLocks noChangeArrowheads="1"/>
          </p:cNvSpPr>
          <p:nvPr/>
        </p:nvSpPr>
        <p:spPr bwMode="auto">
          <a:xfrm>
            <a:off x="2197100" y="3897313"/>
            <a:ext cx="14319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5" name="TextBox 11"/>
          <p:cNvSpPr txBox="1">
            <a:spLocks noChangeArrowheads="1"/>
          </p:cNvSpPr>
          <p:nvPr/>
        </p:nvSpPr>
        <p:spPr bwMode="auto">
          <a:xfrm>
            <a:off x="4987925"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6" name="TextBox 10"/>
          <p:cNvSpPr txBox="1">
            <a:spLocks noChangeArrowheads="1"/>
          </p:cNvSpPr>
          <p:nvPr/>
        </p:nvSpPr>
        <p:spPr bwMode="auto">
          <a:xfrm>
            <a:off x="5295900" y="3897313"/>
            <a:ext cx="1425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7" name="TextBox 11"/>
          <p:cNvSpPr txBox="1">
            <a:spLocks noChangeArrowheads="1"/>
          </p:cNvSpPr>
          <p:nvPr/>
        </p:nvSpPr>
        <p:spPr bwMode="auto">
          <a:xfrm>
            <a:off x="8216900" y="4270375"/>
            <a:ext cx="20478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58" name="TextBox 10"/>
          <p:cNvSpPr txBox="1">
            <a:spLocks noChangeArrowheads="1"/>
          </p:cNvSpPr>
          <p:nvPr/>
        </p:nvSpPr>
        <p:spPr bwMode="auto">
          <a:xfrm>
            <a:off x="8524875" y="3894138"/>
            <a:ext cx="14319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mn-lt"/>
                <a:ea typeface="+mn-ea"/>
                <a:cs typeface="+mn-ea"/>
                <a:sym typeface="+mn-lt"/>
              </a:rPr>
              <a:t>单击添加标题</a:t>
            </a:r>
            <a:endParaRPr lang="en-US" altLang="zh-CN" sz="1600" b="1">
              <a:solidFill>
                <a:schemeClr val="bg1"/>
              </a:solidFill>
              <a:latin typeface="+mn-lt"/>
              <a:ea typeface="+mn-ea"/>
              <a:cs typeface="+mn-ea"/>
              <a:sym typeface="+mn-lt"/>
            </a:endParaRPr>
          </a:p>
        </p:txBody>
      </p:sp>
      <p:sp>
        <p:nvSpPr>
          <p:cNvPr id="59" name="等腰三角形 58"/>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453293943"/>
      </p:ext>
    </p:extLst>
  </p:cSld>
  <p:clrMapOvr>
    <a:masterClrMapping/>
  </p:clrMapOvr>
  <mc:AlternateContent xmlns:mc="http://schemas.openxmlformats.org/markup-compatibility/2006" xmlns:p14="http://schemas.microsoft.com/office/powerpoint/2010/main">
    <mc:Choice Requires="p14">
      <p:transition spd="slow" p14:dur="1250" advTm="1174">
        <p14:flip dir="r"/>
      </p:transition>
    </mc:Choice>
    <mc:Fallback xmlns="">
      <p:transition spd="slow" advTm="1174">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47"/>
          <p:cNvSpPr>
            <a:spLocks noEditPoints="1"/>
          </p:cNvSpPr>
          <p:nvPr/>
        </p:nvSpPr>
        <p:spPr bwMode="auto">
          <a:xfrm>
            <a:off x="2451100" y="2270125"/>
            <a:ext cx="7797800" cy="2643188"/>
          </a:xfrm>
          <a:custGeom>
            <a:avLst/>
            <a:gdLst>
              <a:gd name="T0" fmla="*/ 2147483647 w 3426"/>
              <a:gd name="T1" fmla="*/ 1712289578 h 1232"/>
              <a:gd name="T2" fmla="*/ 2147483647 w 3426"/>
              <a:gd name="T3" fmla="*/ 911380318 h 1232"/>
              <a:gd name="T4" fmla="*/ 2147483647 w 3426"/>
              <a:gd name="T5" fmla="*/ 727262605 h 1232"/>
              <a:gd name="T6" fmla="*/ 2147483647 w 3426"/>
              <a:gd name="T7" fmla="*/ 929792518 h 1232"/>
              <a:gd name="T8" fmla="*/ 2147483647 w 3426"/>
              <a:gd name="T9" fmla="*/ 2147483647 h 1232"/>
              <a:gd name="T10" fmla="*/ 2147483647 w 3426"/>
              <a:gd name="T11" fmla="*/ 2147483647 h 1232"/>
              <a:gd name="T12" fmla="*/ 2147483647 w 3426"/>
              <a:gd name="T13" fmla="*/ 2147483647 h 1232"/>
              <a:gd name="T14" fmla="*/ 2147483647 w 3426"/>
              <a:gd name="T15" fmla="*/ 1279613597 h 1232"/>
              <a:gd name="T16" fmla="*/ 2147483647 w 3426"/>
              <a:gd name="T17" fmla="*/ 349823225 h 1232"/>
              <a:gd name="T18" fmla="*/ 2147483647 w 3426"/>
              <a:gd name="T19" fmla="*/ 1795142335 h 1232"/>
              <a:gd name="T20" fmla="*/ 2147483647 w 3426"/>
              <a:gd name="T21" fmla="*/ 2147483647 h 1232"/>
              <a:gd name="T22" fmla="*/ 2147483647 w 3426"/>
              <a:gd name="T23" fmla="*/ 1749113979 h 1232"/>
              <a:gd name="T24" fmla="*/ 2147483647 w 3426"/>
              <a:gd name="T25" fmla="*/ 524734837 h 1232"/>
              <a:gd name="T26" fmla="*/ 2147483647 w 3426"/>
              <a:gd name="T27" fmla="*/ 432675981 h 1232"/>
              <a:gd name="T28" fmla="*/ 2147483647 w 3426"/>
              <a:gd name="T29" fmla="*/ 2147483647 h 1232"/>
              <a:gd name="T30" fmla="*/ 2147483647 w 3426"/>
              <a:gd name="T31" fmla="*/ 2147483647 h 1232"/>
              <a:gd name="T32" fmla="*/ 2147483647 w 3426"/>
              <a:gd name="T33" fmla="*/ 1224379142 h 1232"/>
              <a:gd name="T34" fmla="*/ 2147483647 w 3426"/>
              <a:gd name="T35" fmla="*/ 349823225 h 1232"/>
              <a:gd name="T36" fmla="*/ 2147483647 w 3426"/>
              <a:gd name="T37" fmla="*/ 1924025592 h 1232"/>
              <a:gd name="T38" fmla="*/ 2147483647 w 3426"/>
              <a:gd name="T39" fmla="*/ 2147483647 h 1232"/>
              <a:gd name="T40" fmla="*/ 2147483647 w 3426"/>
              <a:gd name="T41" fmla="*/ 2147483647 h 1232"/>
              <a:gd name="T42" fmla="*/ 1875332207 w 3426"/>
              <a:gd name="T43" fmla="*/ 1279613597 h 1232"/>
              <a:gd name="T44" fmla="*/ 1005012602 w 3426"/>
              <a:gd name="T45" fmla="*/ 616791548 h 1232"/>
              <a:gd name="T46" fmla="*/ 0 w 3426"/>
              <a:gd name="T47" fmla="*/ 441882081 h 1232"/>
              <a:gd name="T48" fmla="*/ 994651952 w 3426"/>
              <a:gd name="T49" fmla="*/ 1509761811 h 1232"/>
              <a:gd name="T50" fmla="*/ 1367644443 w 3426"/>
              <a:gd name="T51" fmla="*/ 2147483647 h 1232"/>
              <a:gd name="T52" fmla="*/ 1118982024 w 3426"/>
              <a:gd name="T53" fmla="*/ 2147483647 h 1232"/>
              <a:gd name="T54" fmla="*/ 476603539 w 3426"/>
              <a:gd name="T55" fmla="*/ 2147483647 h 1232"/>
              <a:gd name="T56" fmla="*/ 518048413 w 3426"/>
              <a:gd name="T57" fmla="*/ 2147483647 h 1232"/>
              <a:gd name="T58" fmla="*/ 1077539425 w 3426"/>
              <a:gd name="T59" fmla="*/ 2147483647 h 1232"/>
              <a:gd name="T60" fmla="*/ 2041107153 w 3426"/>
              <a:gd name="T61" fmla="*/ 2147483647 h 1232"/>
              <a:gd name="T62" fmla="*/ 2147483647 w 3426"/>
              <a:gd name="T63" fmla="*/ 2147483647 h 1232"/>
              <a:gd name="T64" fmla="*/ 2147483647 w 3426"/>
              <a:gd name="T65" fmla="*/ 2147483647 h 1232"/>
              <a:gd name="T66" fmla="*/ 2147483647 w 3426"/>
              <a:gd name="T67" fmla="*/ 2147483647 h 1232"/>
              <a:gd name="T68" fmla="*/ 2147483647 w 3426"/>
              <a:gd name="T69" fmla="*/ 2147483647 h 1232"/>
              <a:gd name="T70" fmla="*/ 2147483647 w 3426"/>
              <a:gd name="T71" fmla="*/ 2147483647 h 1232"/>
              <a:gd name="T72" fmla="*/ 2147483647 w 3426"/>
              <a:gd name="T73" fmla="*/ 2147483647 h 1232"/>
              <a:gd name="T74" fmla="*/ 2147483647 w 3426"/>
              <a:gd name="T75" fmla="*/ 2147483647 h 1232"/>
              <a:gd name="T76" fmla="*/ 2147483647 w 3426"/>
              <a:gd name="T77" fmla="*/ 2147483647 h 1232"/>
              <a:gd name="T78" fmla="*/ 2147483647 w 3426"/>
              <a:gd name="T79" fmla="*/ 2147483647 h 1232"/>
              <a:gd name="T80" fmla="*/ 2147483647 w 3426"/>
              <a:gd name="T81" fmla="*/ 2147483647 h 1232"/>
              <a:gd name="T82" fmla="*/ 2147483647 w 3426"/>
              <a:gd name="T83" fmla="*/ 2147483647 h 1232"/>
              <a:gd name="T84" fmla="*/ 2147483647 w 3426"/>
              <a:gd name="T85" fmla="*/ 2147483647 h 1232"/>
              <a:gd name="T86" fmla="*/ 2147483647 w 3426"/>
              <a:gd name="T87" fmla="*/ 2147483647 h 1232"/>
              <a:gd name="T88" fmla="*/ 2147483647 w 3426"/>
              <a:gd name="T89" fmla="*/ 2147483647 h 1232"/>
              <a:gd name="T90" fmla="*/ 2147483647 w 3426"/>
              <a:gd name="T91" fmla="*/ 2147483647 h 1232"/>
              <a:gd name="T92" fmla="*/ 2147483647 w 3426"/>
              <a:gd name="T93" fmla="*/ 2147483647 h 1232"/>
              <a:gd name="T94" fmla="*/ 2147483647 w 3426"/>
              <a:gd name="T95" fmla="*/ 2147483647 h 1232"/>
              <a:gd name="T96" fmla="*/ 2147483647 w 3426"/>
              <a:gd name="T97" fmla="*/ 2147483647 h 1232"/>
              <a:gd name="T98" fmla="*/ 2147483647 w 3426"/>
              <a:gd name="T99" fmla="*/ 2016082302 h 1232"/>
              <a:gd name="T100" fmla="*/ 2147483647 w 3426"/>
              <a:gd name="T101" fmla="*/ 1739907879 h 1232"/>
              <a:gd name="T102" fmla="*/ 2147483647 w 3426"/>
              <a:gd name="T103" fmla="*/ 1445319110 h 1232"/>
              <a:gd name="T104" fmla="*/ 2147483647 w 3426"/>
              <a:gd name="T105" fmla="*/ 1574202367 h 1232"/>
              <a:gd name="T106" fmla="*/ 2147483647 w 3426"/>
              <a:gd name="T107" fmla="*/ 1905613391 h 1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426"/>
              <a:gd name="T163" fmla="*/ 0 h 1232"/>
              <a:gd name="T164" fmla="*/ 3426 w 3426"/>
              <a:gd name="T165" fmla="*/ 1232 h 1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426" h="1232">
                <a:moveTo>
                  <a:pt x="3426" y="540"/>
                </a:moveTo>
                <a:lnTo>
                  <a:pt x="3426" y="540"/>
                </a:lnTo>
                <a:lnTo>
                  <a:pt x="3400" y="506"/>
                </a:lnTo>
                <a:lnTo>
                  <a:pt x="3372" y="470"/>
                </a:lnTo>
                <a:lnTo>
                  <a:pt x="3342" y="436"/>
                </a:lnTo>
                <a:lnTo>
                  <a:pt x="3308" y="404"/>
                </a:lnTo>
                <a:lnTo>
                  <a:pt x="3270" y="372"/>
                </a:lnTo>
                <a:lnTo>
                  <a:pt x="3230" y="340"/>
                </a:lnTo>
                <a:lnTo>
                  <a:pt x="3188" y="312"/>
                </a:lnTo>
                <a:lnTo>
                  <a:pt x="3142" y="284"/>
                </a:lnTo>
                <a:lnTo>
                  <a:pt x="3094" y="258"/>
                </a:lnTo>
                <a:lnTo>
                  <a:pt x="3046" y="236"/>
                </a:lnTo>
                <a:lnTo>
                  <a:pt x="2994" y="216"/>
                </a:lnTo>
                <a:lnTo>
                  <a:pt x="2940" y="198"/>
                </a:lnTo>
                <a:lnTo>
                  <a:pt x="2884" y="182"/>
                </a:lnTo>
                <a:lnTo>
                  <a:pt x="2828" y="170"/>
                </a:lnTo>
                <a:lnTo>
                  <a:pt x="2770" y="162"/>
                </a:lnTo>
                <a:lnTo>
                  <a:pt x="2710" y="158"/>
                </a:lnTo>
                <a:lnTo>
                  <a:pt x="2646" y="156"/>
                </a:lnTo>
                <a:lnTo>
                  <a:pt x="2612" y="158"/>
                </a:lnTo>
                <a:lnTo>
                  <a:pt x="2580" y="162"/>
                </a:lnTo>
                <a:lnTo>
                  <a:pt x="2550" y="168"/>
                </a:lnTo>
                <a:lnTo>
                  <a:pt x="2536" y="172"/>
                </a:lnTo>
                <a:lnTo>
                  <a:pt x="2522" y="178"/>
                </a:lnTo>
                <a:lnTo>
                  <a:pt x="2510" y="186"/>
                </a:lnTo>
                <a:lnTo>
                  <a:pt x="2498" y="194"/>
                </a:lnTo>
                <a:lnTo>
                  <a:pt x="2488" y="202"/>
                </a:lnTo>
                <a:lnTo>
                  <a:pt x="2480" y="214"/>
                </a:lnTo>
                <a:lnTo>
                  <a:pt x="2516" y="298"/>
                </a:lnTo>
                <a:lnTo>
                  <a:pt x="2534" y="342"/>
                </a:lnTo>
                <a:lnTo>
                  <a:pt x="2548" y="386"/>
                </a:lnTo>
                <a:lnTo>
                  <a:pt x="2562" y="432"/>
                </a:lnTo>
                <a:lnTo>
                  <a:pt x="2576" y="480"/>
                </a:lnTo>
                <a:lnTo>
                  <a:pt x="2586" y="528"/>
                </a:lnTo>
                <a:lnTo>
                  <a:pt x="2592" y="580"/>
                </a:lnTo>
                <a:lnTo>
                  <a:pt x="2546" y="588"/>
                </a:lnTo>
                <a:lnTo>
                  <a:pt x="2496" y="598"/>
                </a:lnTo>
                <a:lnTo>
                  <a:pt x="2412" y="606"/>
                </a:lnTo>
                <a:lnTo>
                  <a:pt x="2358" y="608"/>
                </a:lnTo>
                <a:lnTo>
                  <a:pt x="2268" y="608"/>
                </a:lnTo>
                <a:lnTo>
                  <a:pt x="2270" y="578"/>
                </a:lnTo>
                <a:lnTo>
                  <a:pt x="2268" y="546"/>
                </a:lnTo>
                <a:lnTo>
                  <a:pt x="2266" y="512"/>
                </a:lnTo>
                <a:lnTo>
                  <a:pt x="2264" y="480"/>
                </a:lnTo>
                <a:lnTo>
                  <a:pt x="2258" y="446"/>
                </a:lnTo>
                <a:lnTo>
                  <a:pt x="2252" y="414"/>
                </a:lnTo>
                <a:lnTo>
                  <a:pt x="2244" y="380"/>
                </a:lnTo>
                <a:lnTo>
                  <a:pt x="2236" y="346"/>
                </a:lnTo>
                <a:lnTo>
                  <a:pt x="2224" y="312"/>
                </a:lnTo>
                <a:lnTo>
                  <a:pt x="2212" y="278"/>
                </a:lnTo>
                <a:lnTo>
                  <a:pt x="2196" y="244"/>
                </a:lnTo>
                <a:lnTo>
                  <a:pt x="2180" y="210"/>
                </a:lnTo>
                <a:lnTo>
                  <a:pt x="2160" y="176"/>
                </a:lnTo>
                <a:lnTo>
                  <a:pt x="2140" y="144"/>
                </a:lnTo>
                <a:lnTo>
                  <a:pt x="2116" y="110"/>
                </a:lnTo>
                <a:lnTo>
                  <a:pt x="2092" y="76"/>
                </a:lnTo>
                <a:lnTo>
                  <a:pt x="2106" y="114"/>
                </a:lnTo>
                <a:lnTo>
                  <a:pt x="2122" y="160"/>
                </a:lnTo>
                <a:lnTo>
                  <a:pt x="2140" y="222"/>
                </a:lnTo>
                <a:lnTo>
                  <a:pt x="2150" y="258"/>
                </a:lnTo>
                <a:lnTo>
                  <a:pt x="2158" y="298"/>
                </a:lnTo>
                <a:lnTo>
                  <a:pt x="2166" y="342"/>
                </a:lnTo>
                <a:lnTo>
                  <a:pt x="2174" y="390"/>
                </a:lnTo>
                <a:lnTo>
                  <a:pt x="2180" y="440"/>
                </a:lnTo>
                <a:lnTo>
                  <a:pt x="2186" y="494"/>
                </a:lnTo>
                <a:lnTo>
                  <a:pt x="2188" y="550"/>
                </a:lnTo>
                <a:lnTo>
                  <a:pt x="2190" y="608"/>
                </a:lnTo>
                <a:lnTo>
                  <a:pt x="1954" y="606"/>
                </a:lnTo>
                <a:lnTo>
                  <a:pt x="1680" y="600"/>
                </a:lnTo>
                <a:lnTo>
                  <a:pt x="1680" y="564"/>
                </a:lnTo>
                <a:lnTo>
                  <a:pt x="1680" y="528"/>
                </a:lnTo>
                <a:lnTo>
                  <a:pt x="1676" y="490"/>
                </a:lnTo>
                <a:lnTo>
                  <a:pt x="1672" y="454"/>
                </a:lnTo>
                <a:lnTo>
                  <a:pt x="1668" y="416"/>
                </a:lnTo>
                <a:lnTo>
                  <a:pt x="1660" y="380"/>
                </a:lnTo>
                <a:lnTo>
                  <a:pt x="1650" y="342"/>
                </a:lnTo>
                <a:lnTo>
                  <a:pt x="1640" y="304"/>
                </a:lnTo>
                <a:lnTo>
                  <a:pt x="1628" y="266"/>
                </a:lnTo>
                <a:lnTo>
                  <a:pt x="1612" y="228"/>
                </a:lnTo>
                <a:lnTo>
                  <a:pt x="1596" y="190"/>
                </a:lnTo>
                <a:lnTo>
                  <a:pt x="1576" y="152"/>
                </a:lnTo>
                <a:lnTo>
                  <a:pt x="1556" y="114"/>
                </a:lnTo>
                <a:lnTo>
                  <a:pt x="1532" y="76"/>
                </a:lnTo>
                <a:lnTo>
                  <a:pt x="1506" y="38"/>
                </a:lnTo>
                <a:lnTo>
                  <a:pt x="1478" y="0"/>
                </a:lnTo>
                <a:lnTo>
                  <a:pt x="1482" y="10"/>
                </a:lnTo>
                <a:lnTo>
                  <a:pt x="1494" y="42"/>
                </a:lnTo>
                <a:lnTo>
                  <a:pt x="1512" y="94"/>
                </a:lnTo>
                <a:lnTo>
                  <a:pt x="1532" y="162"/>
                </a:lnTo>
                <a:lnTo>
                  <a:pt x="1544" y="204"/>
                </a:lnTo>
                <a:lnTo>
                  <a:pt x="1554" y="250"/>
                </a:lnTo>
                <a:lnTo>
                  <a:pt x="1562" y="298"/>
                </a:lnTo>
                <a:lnTo>
                  <a:pt x="1572" y="352"/>
                </a:lnTo>
                <a:lnTo>
                  <a:pt x="1578" y="408"/>
                </a:lnTo>
                <a:lnTo>
                  <a:pt x="1584" y="468"/>
                </a:lnTo>
                <a:lnTo>
                  <a:pt x="1588" y="530"/>
                </a:lnTo>
                <a:lnTo>
                  <a:pt x="1588" y="596"/>
                </a:lnTo>
                <a:lnTo>
                  <a:pt x="964" y="580"/>
                </a:lnTo>
                <a:lnTo>
                  <a:pt x="962" y="518"/>
                </a:lnTo>
                <a:lnTo>
                  <a:pt x="958" y="488"/>
                </a:lnTo>
                <a:lnTo>
                  <a:pt x="954" y="456"/>
                </a:lnTo>
                <a:lnTo>
                  <a:pt x="950" y="426"/>
                </a:lnTo>
                <a:lnTo>
                  <a:pt x="942" y="394"/>
                </a:lnTo>
                <a:lnTo>
                  <a:pt x="934" y="362"/>
                </a:lnTo>
                <a:lnTo>
                  <a:pt x="924" y="330"/>
                </a:lnTo>
                <a:lnTo>
                  <a:pt x="914" y="298"/>
                </a:lnTo>
                <a:lnTo>
                  <a:pt x="900" y="266"/>
                </a:lnTo>
                <a:lnTo>
                  <a:pt x="886" y="234"/>
                </a:lnTo>
                <a:lnTo>
                  <a:pt x="870" y="202"/>
                </a:lnTo>
                <a:lnTo>
                  <a:pt x="852" y="172"/>
                </a:lnTo>
                <a:lnTo>
                  <a:pt x="832" y="140"/>
                </a:lnTo>
                <a:lnTo>
                  <a:pt x="810" y="108"/>
                </a:lnTo>
                <a:lnTo>
                  <a:pt x="786" y="76"/>
                </a:lnTo>
                <a:lnTo>
                  <a:pt x="800" y="112"/>
                </a:lnTo>
                <a:lnTo>
                  <a:pt x="816" y="154"/>
                </a:lnTo>
                <a:lnTo>
                  <a:pt x="832" y="212"/>
                </a:lnTo>
                <a:lnTo>
                  <a:pt x="850" y="284"/>
                </a:lnTo>
                <a:lnTo>
                  <a:pt x="858" y="326"/>
                </a:lnTo>
                <a:lnTo>
                  <a:pt x="866" y="370"/>
                </a:lnTo>
                <a:lnTo>
                  <a:pt x="872" y="418"/>
                </a:lnTo>
                <a:lnTo>
                  <a:pt x="878" y="468"/>
                </a:lnTo>
                <a:lnTo>
                  <a:pt x="882" y="522"/>
                </a:lnTo>
                <a:lnTo>
                  <a:pt x="884" y="576"/>
                </a:lnTo>
                <a:lnTo>
                  <a:pt x="762" y="572"/>
                </a:lnTo>
                <a:lnTo>
                  <a:pt x="728" y="568"/>
                </a:lnTo>
                <a:lnTo>
                  <a:pt x="696" y="562"/>
                </a:lnTo>
                <a:lnTo>
                  <a:pt x="666" y="554"/>
                </a:lnTo>
                <a:lnTo>
                  <a:pt x="640" y="542"/>
                </a:lnTo>
                <a:lnTo>
                  <a:pt x="612" y="530"/>
                </a:lnTo>
                <a:lnTo>
                  <a:pt x="588" y="516"/>
                </a:lnTo>
                <a:lnTo>
                  <a:pt x="566" y="500"/>
                </a:lnTo>
                <a:lnTo>
                  <a:pt x="544" y="484"/>
                </a:lnTo>
                <a:lnTo>
                  <a:pt x="524" y="466"/>
                </a:lnTo>
                <a:lnTo>
                  <a:pt x="504" y="446"/>
                </a:lnTo>
                <a:lnTo>
                  <a:pt x="466" y="406"/>
                </a:lnTo>
                <a:lnTo>
                  <a:pt x="432" y="364"/>
                </a:lnTo>
                <a:lnTo>
                  <a:pt x="398" y="320"/>
                </a:lnTo>
                <a:lnTo>
                  <a:pt x="362" y="278"/>
                </a:lnTo>
                <a:lnTo>
                  <a:pt x="326" y="236"/>
                </a:lnTo>
                <a:lnTo>
                  <a:pt x="306" y="216"/>
                </a:lnTo>
                <a:lnTo>
                  <a:pt x="286" y="198"/>
                </a:lnTo>
                <a:lnTo>
                  <a:pt x="266" y="180"/>
                </a:lnTo>
                <a:lnTo>
                  <a:pt x="242" y="164"/>
                </a:lnTo>
                <a:lnTo>
                  <a:pt x="220" y="148"/>
                </a:lnTo>
                <a:lnTo>
                  <a:pt x="194" y="134"/>
                </a:lnTo>
                <a:lnTo>
                  <a:pt x="166" y="122"/>
                </a:lnTo>
                <a:lnTo>
                  <a:pt x="138" y="114"/>
                </a:lnTo>
                <a:lnTo>
                  <a:pt x="106" y="106"/>
                </a:lnTo>
                <a:lnTo>
                  <a:pt x="74" y="100"/>
                </a:lnTo>
                <a:lnTo>
                  <a:pt x="38" y="96"/>
                </a:lnTo>
                <a:lnTo>
                  <a:pt x="0" y="96"/>
                </a:lnTo>
                <a:lnTo>
                  <a:pt x="52" y="146"/>
                </a:lnTo>
                <a:lnTo>
                  <a:pt x="78" y="172"/>
                </a:lnTo>
                <a:lnTo>
                  <a:pt x="102" y="200"/>
                </a:lnTo>
                <a:lnTo>
                  <a:pt x="126" y="230"/>
                </a:lnTo>
                <a:lnTo>
                  <a:pt x="150" y="262"/>
                </a:lnTo>
                <a:lnTo>
                  <a:pt x="172" y="294"/>
                </a:lnTo>
                <a:lnTo>
                  <a:pt x="192" y="328"/>
                </a:lnTo>
                <a:lnTo>
                  <a:pt x="210" y="362"/>
                </a:lnTo>
                <a:lnTo>
                  <a:pt x="226" y="400"/>
                </a:lnTo>
                <a:lnTo>
                  <a:pt x="240" y="438"/>
                </a:lnTo>
                <a:lnTo>
                  <a:pt x="250" y="478"/>
                </a:lnTo>
                <a:lnTo>
                  <a:pt x="258" y="520"/>
                </a:lnTo>
                <a:lnTo>
                  <a:pt x="264" y="562"/>
                </a:lnTo>
                <a:lnTo>
                  <a:pt x="264" y="608"/>
                </a:lnTo>
                <a:lnTo>
                  <a:pt x="262" y="654"/>
                </a:lnTo>
                <a:lnTo>
                  <a:pt x="258" y="694"/>
                </a:lnTo>
                <a:lnTo>
                  <a:pt x="252" y="732"/>
                </a:lnTo>
                <a:lnTo>
                  <a:pt x="244" y="770"/>
                </a:lnTo>
                <a:lnTo>
                  <a:pt x="236" y="806"/>
                </a:lnTo>
                <a:lnTo>
                  <a:pt x="216" y="880"/>
                </a:lnTo>
                <a:lnTo>
                  <a:pt x="192" y="952"/>
                </a:lnTo>
                <a:lnTo>
                  <a:pt x="166" y="1020"/>
                </a:lnTo>
                <a:lnTo>
                  <a:pt x="138" y="1086"/>
                </a:lnTo>
                <a:lnTo>
                  <a:pt x="86" y="1212"/>
                </a:lnTo>
                <a:lnTo>
                  <a:pt x="90" y="1208"/>
                </a:lnTo>
                <a:lnTo>
                  <a:pt x="92" y="1208"/>
                </a:lnTo>
                <a:lnTo>
                  <a:pt x="90" y="1212"/>
                </a:lnTo>
                <a:lnTo>
                  <a:pt x="82" y="1222"/>
                </a:lnTo>
                <a:lnTo>
                  <a:pt x="84" y="1222"/>
                </a:lnTo>
                <a:lnTo>
                  <a:pt x="94" y="1218"/>
                </a:lnTo>
                <a:lnTo>
                  <a:pt x="100" y="1218"/>
                </a:lnTo>
                <a:lnTo>
                  <a:pt x="102" y="1216"/>
                </a:lnTo>
                <a:lnTo>
                  <a:pt x="104" y="1214"/>
                </a:lnTo>
                <a:lnTo>
                  <a:pt x="108" y="1202"/>
                </a:lnTo>
                <a:lnTo>
                  <a:pt x="142" y="1184"/>
                </a:lnTo>
                <a:lnTo>
                  <a:pt x="176" y="1164"/>
                </a:lnTo>
                <a:lnTo>
                  <a:pt x="208" y="1144"/>
                </a:lnTo>
                <a:lnTo>
                  <a:pt x="238" y="1120"/>
                </a:lnTo>
                <a:lnTo>
                  <a:pt x="268" y="1098"/>
                </a:lnTo>
                <a:lnTo>
                  <a:pt x="296" y="1072"/>
                </a:lnTo>
                <a:lnTo>
                  <a:pt x="352" y="1018"/>
                </a:lnTo>
                <a:lnTo>
                  <a:pt x="374" y="994"/>
                </a:lnTo>
                <a:lnTo>
                  <a:pt x="394" y="970"/>
                </a:lnTo>
                <a:lnTo>
                  <a:pt x="434" y="918"/>
                </a:lnTo>
                <a:lnTo>
                  <a:pt x="470" y="866"/>
                </a:lnTo>
                <a:lnTo>
                  <a:pt x="506" y="814"/>
                </a:lnTo>
                <a:lnTo>
                  <a:pt x="526" y="790"/>
                </a:lnTo>
                <a:lnTo>
                  <a:pt x="546" y="766"/>
                </a:lnTo>
                <a:lnTo>
                  <a:pt x="568" y="746"/>
                </a:lnTo>
                <a:lnTo>
                  <a:pt x="590" y="726"/>
                </a:lnTo>
                <a:lnTo>
                  <a:pt x="614" y="710"/>
                </a:lnTo>
                <a:lnTo>
                  <a:pt x="642" y="694"/>
                </a:lnTo>
                <a:lnTo>
                  <a:pt x="670" y="684"/>
                </a:lnTo>
                <a:lnTo>
                  <a:pt x="702" y="676"/>
                </a:lnTo>
                <a:lnTo>
                  <a:pt x="882" y="678"/>
                </a:lnTo>
                <a:lnTo>
                  <a:pt x="878" y="732"/>
                </a:lnTo>
                <a:lnTo>
                  <a:pt x="872" y="788"/>
                </a:lnTo>
                <a:lnTo>
                  <a:pt x="866" y="846"/>
                </a:lnTo>
                <a:lnTo>
                  <a:pt x="854" y="906"/>
                </a:lnTo>
                <a:lnTo>
                  <a:pt x="842" y="966"/>
                </a:lnTo>
                <a:lnTo>
                  <a:pt x="826" y="1028"/>
                </a:lnTo>
                <a:lnTo>
                  <a:pt x="808" y="1092"/>
                </a:lnTo>
                <a:lnTo>
                  <a:pt x="786" y="1156"/>
                </a:lnTo>
                <a:lnTo>
                  <a:pt x="808" y="1120"/>
                </a:lnTo>
                <a:lnTo>
                  <a:pt x="832" y="1076"/>
                </a:lnTo>
                <a:lnTo>
                  <a:pt x="860" y="1020"/>
                </a:lnTo>
                <a:lnTo>
                  <a:pt x="876" y="986"/>
                </a:lnTo>
                <a:lnTo>
                  <a:pt x="890" y="950"/>
                </a:lnTo>
                <a:lnTo>
                  <a:pt x="904" y="910"/>
                </a:lnTo>
                <a:lnTo>
                  <a:pt x="918" y="868"/>
                </a:lnTo>
                <a:lnTo>
                  <a:pt x="932" y="824"/>
                </a:lnTo>
                <a:lnTo>
                  <a:pt x="942" y="778"/>
                </a:lnTo>
                <a:lnTo>
                  <a:pt x="952" y="730"/>
                </a:lnTo>
                <a:lnTo>
                  <a:pt x="958" y="680"/>
                </a:lnTo>
                <a:lnTo>
                  <a:pt x="1258" y="686"/>
                </a:lnTo>
                <a:lnTo>
                  <a:pt x="1582" y="696"/>
                </a:lnTo>
                <a:lnTo>
                  <a:pt x="1586" y="696"/>
                </a:lnTo>
                <a:lnTo>
                  <a:pt x="1582" y="758"/>
                </a:lnTo>
                <a:lnTo>
                  <a:pt x="1576" y="820"/>
                </a:lnTo>
                <a:lnTo>
                  <a:pt x="1566" y="884"/>
                </a:lnTo>
                <a:lnTo>
                  <a:pt x="1556" y="952"/>
                </a:lnTo>
                <a:lnTo>
                  <a:pt x="1540" y="1020"/>
                </a:lnTo>
                <a:lnTo>
                  <a:pt x="1522" y="1088"/>
                </a:lnTo>
                <a:lnTo>
                  <a:pt x="1502" y="1160"/>
                </a:lnTo>
                <a:lnTo>
                  <a:pt x="1478" y="1232"/>
                </a:lnTo>
                <a:lnTo>
                  <a:pt x="1484" y="1222"/>
                </a:lnTo>
                <a:lnTo>
                  <a:pt x="1502" y="1192"/>
                </a:lnTo>
                <a:lnTo>
                  <a:pt x="1530" y="1144"/>
                </a:lnTo>
                <a:lnTo>
                  <a:pt x="1562" y="1080"/>
                </a:lnTo>
                <a:lnTo>
                  <a:pt x="1578" y="1042"/>
                </a:lnTo>
                <a:lnTo>
                  <a:pt x="1594" y="1002"/>
                </a:lnTo>
                <a:lnTo>
                  <a:pt x="1612" y="958"/>
                </a:lnTo>
                <a:lnTo>
                  <a:pt x="1626" y="910"/>
                </a:lnTo>
                <a:lnTo>
                  <a:pt x="1642" y="860"/>
                </a:lnTo>
                <a:lnTo>
                  <a:pt x="1654" y="808"/>
                </a:lnTo>
                <a:lnTo>
                  <a:pt x="1664" y="754"/>
                </a:lnTo>
                <a:lnTo>
                  <a:pt x="1672" y="698"/>
                </a:lnTo>
                <a:lnTo>
                  <a:pt x="1794" y="700"/>
                </a:lnTo>
                <a:lnTo>
                  <a:pt x="1922" y="702"/>
                </a:lnTo>
                <a:lnTo>
                  <a:pt x="2186" y="700"/>
                </a:lnTo>
                <a:lnTo>
                  <a:pt x="2182" y="752"/>
                </a:lnTo>
                <a:lnTo>
                  <a:pt x="2176" y="806"/>
                </a:lnTo>
                <a:lnTo>
                  <a:pt x="2168" y="862"/>
                </a:lnTo>
                <a:lnTo>
                  <a:pt x="2158" y="918"/>
                </a:lnTo>
                <a:lnTo>
                  <a:pt x="2146" y="976"/>
                </a:lnTo>
                <a:lnTo>
                  <a:pt x="2130" y="1034"/>
                </a:lnTo>
                <a:lnTo>
                  <a:pt x="2112" y="1094"/>
                </a:lnTo>
                <a:lnTo>
                  <a:pt x="2092" y="1156"/>
                </a:lnTo>
                <a:lnTo>
                  <a:pt x="2112" y="1122"/>
                </a:lnTo>
                <a:lnTo>
                  <a:pt x="2136" y="1080"/>
                </a:lnTo>
                <a:lnTo>
                  <a:pt x="2164" y="1026"/>
                </a:lnTo>
                <a:lnTo>
                  <a:pt x="2192" y="958"/>
                </a:lnTo>
                <a:lnTo>
                  <a:pt x="2206" y="922"/>
                </a:lnTo>
                <a:lnTo>
                  <a:pt x="2220" y="882"/>
                </a:lnTo>
                <a:lnTo>
                  <a:pt x="2232" y="838"/>
                </a:lnTo>
                <a:lnTo>
                  <a:pt x="2244" y="794"/>
                </a:lnTo>
                <a:lnTo>
                  <a:pt x="2254" y="748"/>
                </a:lnTo>
                <a:lnTo>
                  <a:pt x="2262" y="700"/>
                </a:lnTo>
                <a:lnTo>
                  <a:pt x="2600" y="694"/>
                </a:lnTo>
                <a:lnTo>
                  <a:pt x="2604" y="736"/>
                </a:lnTo>
                <a:lnTo>
                  <a:pt x="2606" y="782"/>
                </a:lnTo>
                <a:lnTo>
                  <a:pt x="2604" y="830"/>
                </a:lnTo>
                <a:lnTo>
                  <a:pt x="2602" y="878"/>
                </a:lnTo>
                <a:lnTo>
                  <a:pt x="2596" y="926"/>
                </a:lnTo>
                <a:lnTo>
                  <a:pt x="2590" y="976"/>
                </a:lnTo>
                <a:lnTo>
                  <a:pt x="2582" y="1022"/>
                </a:lnTo>
                <a:lnTo>
                  <a:pt x="2572" y="1068"/>
                </a:lnTo>
                <a:lnTo>
                  <a:pt x="2634" y="1070"/>
                </a:lnTo>
                <a:lnTo>
                  <a:pt x="2694" y="1066"/>
                </a:lnTo>
                <a:lnTo>
                  <a:pt x="2752" y="1060"/>
                </a:lnTo>
                <a:lnTo>
                  <a:pt x="2808" y="1050"/>
                </a:lnTo>
                <a:lnTo>
                  <a:pt x="2862" y="1038"/>
                </a:lnTo>
                <a:lnTo>
                  <a:pt x="2914" y="1022"/>
                </a:lnTo>
                <a:lnTo>
                  <a:pt x="2962" y="1004"/>
                </a:lnTo>
                <a:lnTo>
                  <a:pt x="3010" y="982"/>
                </a:lnTo>
                <a:lnTo>
                  <a:pt x="3054" y="958"/>
                </a:lnTo>
                <a:lnTo>
                  <a:pt x="3096" y="932"/>
                </a:lnTo>
                <a:lnTo>
                  <a:pt x="3136" y="904"/>
                </a:lnTo>
                <a:lnTo>
                  <a:pt x="3174" y="874"/>
                </a:lnTo>
                <a:lnTo>
                  <a:pt x="3208" y="842"/>
                </a:lnTo>
                <a:lnTo>
                  <a:pt x="3242" y="808"/>
                </a:lnTo>
                <a:lnTo>
                  <a:pt x="3272" y="772"/>
                </a:lnTo>
                <a:lnTo>
                  <a:pt x="3300" y="736"/>
                </a:lnTo>
                <a:lnTo>
                  <a:pt x="3218" y="716"/>
                </a:lnTo>
                <a:lnTo>
                  <a:pt x="3178" y="704"/>
                </a:lnTo>
                <a:lnTo>
                  <a:pt x="3140" y="692"/>
                </a:lnTo>
                <a:lnTo>
                  <a:pt x="3102" y="678"/>
                </a:lnTo>
                <a:lnTo>
                  <a:pt x="3068" y="662"/>
                </a:lnTo>
                <a:lnTo>
                  <a:pt x="3036" y="644"/>
                </a:lnTo>
                <a:lnTo>
                  <a:pt x="3006" y="624"/>
                </a:lnTo>
                <a:lnTo>
                  <a:pt x="3114" y="608"/>
                </a:lnTo>
                <a:lnTo>
                  <a:pt x="3222" y="590"/>
                </a:lnTo>
                <a:lnTo>
                  <a:pt x="3276" y="580"/>
                </a:lnTo>
                <a:lnTo>
                  <a:pt x="3326" y="570"/>
                </a:lnTo>
                <a:lnTo>
                  <a:pt x="3378" y="556"/>
                </a:lnTo>
                <a:lnTo>
                  <a:pt x="3426" y="540"/>
                </a:lnTo>
                <a:close/>
                <a:moveTo>
                  <a:pt x="2788" y="444"/>
                </a:moveTo>
                <a:lnTo>
                  <a:pt x="2788" y="444"/>
                </a:lnTo>
                <a:lnTo>
                  <a:pt x="2774" y="442"/>
                </a:lnTo>
                <a:lnTo>
                  <a:pt x="2762" y="438"/>
                </a:lnTo>
                <a:lnTo>
                  <a:pt x="2752" y="432"/>
                </a:lnTo>
                <a:lnTo>
                  <a:pt x="2742" y="424"/>
                </a:lnTo>
                <a:lnTo>
                  <a:pt x="2734" y="414"/>
                </a:lnTo>
                <a:lnTo>
                  <a:pt x="2728" y="404"/>
                </a:lnTo>
                <a:lnTo>
                  <a:pt x="2724" y="392"/>
                </a:lnTo>
                <a:lnTo>
                  <a:pt x="2722" y="378"/>
                </a:lnTo>
                <a:lnTo>
                  <a:pt x="2724" y="364"/>
                </a:lnTo>
                <a:lnTo>
                  <a:pt x="2728" y="352"/>
                </a:lnTo>
                <a:lnTo>
                  <a:pt x="2734" y="342"/>
                </a:lnTo>
                <a:lnTo>
                  <a:pt x="2742" y="332"/>
                </a:lnTo>
                <a:lnTo>
                  <a:pt x="2752" y="324"/>
                </a:lnTo>
                <a:lnTo>
                  <a:pt x="2762" y="318"/>
                </a:lnTo>
                <a:lnTo>
                  <a:pt x="2774" y="314"/>
                </a:lnTo>
                <a:lnTo>
                  <a:pt x="2788" y="312"/>
                </a:lnTo>
                <a:lnTo>
                  <a:pt x="2802" y="314"/>
                </a:lnTo>
                <a:lnTo>
                  <a:pt x="2814" y="318"/>
                </a:lnTo>
                <a:lnTo>
                  <a:pt x="2824" y="324"/>
                </a:lnTo>
                <a:lnTo>
                  <a:pt x="2834" y="332"/>
                </a:lnTo>
                <a:lnTo>
                  <a:pt x="2842" y="342"/>
                </a:lnTo>
                <a:lnTo>
                  <a:pt x="2848" y="352"/>
                </a:lnTo>
                <a:lnTo>
                  <a:pt x="2852" y="364"/>
                </a:lnTo>
                <a:lnTo>
                  <a:pt x="2854" y="378"/>
                </a:lnTo>
                <a:lnTo>
                  <a:pt x="2852" y="392"/>
                </a:lnTo>
                <a:lnTo>
                  <a:pt x="2848" y="404"/>
                </a:lnTo>
                <a:lnTo>
                  <a:pt x="2842" y="414"/>
                </a:lnTo>
                <a:lnTo>
                  <a:pt x="2834" y="424"/>
                </a:lnTo>
                <a:lnTo>
                  <a:pt x="2824" y="432"/>
                </a:lnTo>
                <a:lnTo>
                  <a:pt x="2814" y="438"/>
                </a:lnTo>
                <a:lnTo>
                  <a:pt x="2802" y="442"/>
                </a:lnTo>
                <a:lnTo>
                  <a:pt x="2788" y="44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400" b="1">
              <a:solidFill>
                <a:schemeClr val="bg1"/>
              </a:solidFill>
              <a:cs typeface="+mn-ea"/>
              <a:sym typeface="+mn-lt"/>
            </a:endParaRPr>
          </a:p>
        </p:txBody>
      </p:sp>
      <p:sp>
        <p:nvSpPr>
          <p:cNvPr id="70" name="矩形 69"/>
          <p:cNvSpPr/>
          <p:nvPr/>
        </p:nvSpPr>
        <p:spPr>
          <a:xfrm>
            <a:off x="3579813" y="16510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1" name="矩形 70"/>
          <p:cNvSpPr/>
          <p:nvPr/>
        </p:nvSpPr>
        <p:spPr>
          <a:xfrm>
            <a:off x="3579813" y="47752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2" name="矩形 71"/>
          <p:cNvSpPr/>
          <p:nvPr/>
        </p:nvSpPr>
        <p:spPr>
          <a:xfrm>
            <a:off x="5130800"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3" name="矩形 72"/>
          <p:cNvSpPr/>
          <p:nvPr/>
        </p:nvSpPr>
        <p:spPr>
          <a:xfrm>
            <a:off x="5130800"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4" name="矩形 73"/>
          <p:cNvSpPr/>
          <p:nvPr/>
        </p:nvSpPr>
        <p:spPr>
          <a:xfrm>
            <a:off x="6677025"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5" name="矩形 74"/>
          <p:cNvSpPr/>
          <p:nvPr/>
        </p:nvSpPr>
        <p:spPr>
          <a:xfrm>
            <a:off x="6677025"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6" name="TextBox 53"/>
          <p:cNvSpPr txBox="1">
            <a:spLocks noChangeArrowheads="1"/>
          </p:cNvSpPr>
          <p:nvPr/>
        </p:nvSpPr>
        <p:spPr bwMode="auto">
          <a:xfrm>
            <a:off x="3689350" y="17795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7" name="TextBox 53"/>
          <p:cNvSpPr txBox="1">
            <a:spLocks noChangeArrowheads="1"/>
          </p:cNvSpPr>
          <p:nvPr/>
        </p:nvSpPr>
        <p:spPr bwMode="auto">
          <a:xfrm>
            <a:off x="5240338" y="17795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8" name="TextBox 53"/>
          <p:cNvSpPr txBox="1">
            <a:spLocks noChangeArrowheads="1"/>
          </p:cNvSpPr>
          <p:nvPr/>
        </p:nvSpPr>
        <p:spPr bwMode="auto">
          <a:xfrm>
            <a:off x="6786563" y="17795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79" name="TextBox 53"/>
          <p:cNvSpPr txBox="1">
            <a:spLocks noChangeArrowheads="1"/>
          </p:cNvSpPr>
          <p:nvPr/>
        </p:nvSpPr>
        <p:spPr bwMode="auto">
          <a:xfrm>
            <a:off x="6786563" y="49037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0" name="TextBox 53"/>
          <p:cNvSpPr txBox="1">
            <a:spLocks noChangeArrowheads="1"/>
          </p:cNvSpPr>
          <p:nvPr/>
        </p:nvSpPr>
        <p:spPr bwMode="auto">
          <a:xfrm>
            <a:off x="5240338" y="49037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1" name="TextBox 53"/>
          <p:cNvSpPr txBox="1">
            <a:spLocks noChangeArrowheads="1"/>
          </p:cNvSpPr>
          <p:nvPr/>
        </p:nvSpPr>
        <p:spPr bwMode="auto">
          <a:xfrm>
            <a:off x="3689350" y="49037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82" name="文本框 22"/>
          <p:cNvSpPr txBox="1">
            <a:spLocks noChangeArrowheads="1"/>
          </p:cNvSpPr>
          <p:nvPr/>
        </p:nvSpPr>
        <p:spPr bwMode="auto">
          <a:xfrm>
            <a:off x="1941513" y="5938838"/>
            <a:ext cx="86058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83" name="等腰三角形 8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88006517"/>
      </p:ext>
    </p:extLst>
  </p:cSld>
  <p:clrMapOvr>
    <a:masterClrMapping/>
  </p:clrMapOvr>
  <mc:AlternateContent xmlns:mc="http://schemas.openxmlformats.org/markup-compatibility/2006" xmlns:p14="http://schemas.microsoft.com/office/powerpoint/2010/main">
    <mc:Choice Requires="p14">
      <p:transition spd="slow" p14:dur="1250" advTm="1123">
        <p14:flip dir="r"/>
      </p:transition>
    </mc:Choice>
    <mc:Fallback xmlns="">
      <p:transition spd="slow" advTm="112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6"/>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58838" y="2105025"/>
            <a:ext cx="5499100" cy="3563938"/>
          </a:xfrm>
          <a:prstGeom prst="rect">
            <a:avLst/>
          </a:prstGeom>
          <a:noFill/>
          <a:ln>
            <a:noFill/>
          </a:ln>
          <a:effectLst>
            <a:outerShdw sx="102000" sy="102000" algn="ctr" rotWithShape="0">
              <a:srgbClr val="000000">
                <a:alpha val="3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4"/>
          <p:cNvGrpSpPr>
            <a:grpSpLocks/>
          </p:cNvGrpSpPr>
          <p:nvPr/>
        </p:nvGrpSpPr>
        <p:grpSpPr bwMode="auto">
          <a:xfrm>
            <a:off x="5711825" y="1428750"/>
            <a:ext cx="1641475" cy="1641475"/>
            <a:chOff x="0" y="0"/>
            <a:chExt cx="2001212" cy="2001212"/>
          </a:xfrm>
        </p:grpSpPr>
        <p:sp>
          <p:nvSpPr>
            <p:cNvPr id="26" name="Oval 47"/>
            <p:cNvSpPr>
              <a:spLocks noChangeArrowheads="1"/>
            </p:cNvSpPr>
            <p:nvPr/>
          </p:nvSpPr>
          <p:spPr bwMode="auto">
            <a:xfrm>
              <a:off x="-41" y="23"/>
              <a:ext cx="2002377" cy="2001165"/>
            </a:xfrm>
            <a:prstGeom prst="ellipse">
              <a:avLst/>
            </a:prstGeom>
            <a:solidFill>
              <a:srgbClr val="D9D9D9">
                <a:alpha val="7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27" name="Group 48"/>
            <p:cNvGrpSpPr>
              <a:grpSpLocks/>
            </p:cNvGrpSpPr>
            <p:nvPr/>
          </p:nvGrpSpPr>
          <p:grpSpPr bwMode="auto">
            <a:xfrm>
              <a:off x="596505" y="596505"/>
              <a:ext cx="808203" cy="808203"/>
              <a:chOff x="0" y="0"/>
              <a:chExt cx="987777" cy="987777"/>
            </a:xfrm>
          </p:grpSpPr>
          <p:sp>
            <p:nvSpPr>
              <p:cNvPr id="28" name="Folded Corner 49"/>
              <p:cNvSpPr>
                <a:spLocks noChangeArrowheads="1"/>
              </p:cNvSpPr>
              <p:nvPr/>
            </p:nvSpPr>
            <p:spPr bwMode="auto">
              <a:xfrm>
                <a:off x="549" y="186"/>
                <a:ext cx="987999" cy="987400"/>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29" name="Rectangle 50"/>
              <p:cNvSpPr>
                <a:spLocks noChangeArrowheads="1"/>
              </p:cNvSpPr>
              <p:nvPr/>
            </p:nvSpPr>
            <p:spPr bwMode="auto">
              <a:xfrm>
                <a:off x="179412" y="230013"/>
                <a:ext cx="630275" cy="6525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0" name="Rectangle 51"/>
              <p:cNvSpPr>
                <a:spLocks noChangeArrowheads="1"/>
              </p:cNvSpPr>
              <p:nvPr/>
            </p:nvSpPr>
            <p:spPr bwMode="auto">
              <a:xfrm>
                <a:off x="179412" y="383230"/>
                <a:ext cx="630275" cy="65258"/>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31" name="Rectangle 52"/>
              <p:cNvSpPr>
                <a:spLocks noChangeArrowheads="1"/>
              </p:cNvSpPr>
              <p:nvPr/>
            </p:nvSpPr>
            <p:spPr bwMode="auto">
              <a:xfrm>
                <a:off x="179412" y="536447"/>
                <a:ext cx="630275" cy="62422"/>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sp>
        <p:nvSpPr>
          <p:cNvPr id="32" name="文本框 14"/>
          <p:cNvSpPr txBox="1">
            <a:spLocks noChangeArrowheads="1"/>
          </p:cNvSpPr>
          <p:nvPr/>
        </p:nvSpPr>
        <p:spPr bwMode="auto">
          <a:xfrm>
            <a:off x="7567613" y="2668588"/>
            <a:ext cx="3641725"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33" name="等腰三角形 3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43824557"/>
      </p:ext>
    </p:extLst>
  </p:cSld>
  <p:clrMapOvr>
    <a:masterClrMapping/>
  </p:clrMapOvr>
  <mc:AlternateContent xmlns:mc="http://schemas.openxmlformats.org/markup-compatibility/2006" xmlns:p14="http://schemas.microsoft.com/office/powerpoint/2010/main">
    <mc:Choice Requires="p14">
      <p:transition spd="slow" p14:dur="1250" advTm="1661">
        <p14:flip dir="r"/>
      </p:transition>
    </mc:Choice>
    <mc:Fallback xmlns="">
      <p:transition spd="slow" advTm="1661">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Freeform 47"/>
          <p:cNvSpPr>
            <a:spLocks noEditPoints="1"/>
          </p:cNvSpPr>
          <p:nvPr/>
        </p:nvSpPr>
        <p:spPr bwMode="auto">
          <a:xfrm>
            <a:off x="2451100" y="2270125"/>
            <a:ext cx="7797800" cy="2643188"/>
          </a:xfrm>
          <a:custGeom>
            <a:avLst/>
            <a:gdLst>
              <a:gd name="T0" fmla="*/ 2147483647 w 3426"/>
              <a:gd name="T1" fmla="*/ 1712289578 h 1232"/>
              <a:gd name="T2" fmla="*/ 2147483647 w 3426"/>
              <a:gd name="T3" fmla="*/ 911380318 h 1232"/>
              <a:gd name="T4" fmla="*/ 2147483647 w 3426"/>
              <a:gd name="T5" fmla="*/ 727262605 h 1232"/>
              <a:gd name="T6" fmla="*/ 2147483647 w 3426"/>
              <a:gd name="T7" fmla="*/ 929792518 h 1232"/>
              <a:gd name="T8" fmla="*/ 2147483647 w 3426"/>
              <a:gd name="T9" fmla="*/ 2147483647 h 1232"/>
              <a:gd name="T10" fmla="*/ 2147483647 w 3426"/>
              <a:gd name="T11" fmla="*/ 2147483647 h 1232"/>
              <a:gd name="T12" fmla="*/ 2147483647 w 3426"/>
              <a:gd name="T13" fmla="*/ 2147483647 h 1232"/>
              <a:gd name="T14" fmla="*/ 2147483647 w 3426"/>
              <a:gd name="T15" fmla="*/ 1279613597 h 1232"/>
              <a:gd name="T16" fmla="*/ 2147483647 w 3426"/>
              <a:gd name="T17" fmla="*/ 349823225 h 1232"/>
              <a:gd name="T18" fmla="*/ 2147483647 w 3426"/>
              <a:gd name="T19" fmla="*/ 1795142335 h 1232"/>
              <a:gd name="T20" fmla="*/ 2147483647 w 3426"/>
              <a:gd name="T21" fmla="*/ 2147483647 h 1232"/>
              <a:gd name="T22" fmla="*/ 2147483647 w 3426"/>
              <a:gd name="T23" fmla="*/ 1749113979 h 1232"/>
              <a:gd name="T24" fmla="*/ 2147483647 w 3426"/>
              <a:gd name="T25" fmla="*/ 524734837 h 1232"/>
              <a:gd name="T26" fmla="*/ 2147483647 w 3426"/>
              <a:gd name="T27" fmla="*/ 432675981 h 1232"/>
              <a:gd name="T28" fmla="*/ 2147483647 w 3426"/>
              <a:gd name="T29" fmla="*/ 2147483647 h 1232"/>
              <a:gd name="T30" fmla="*/ 2147483647 w 3426"/>
              <a:gd name="T31" fmla="*/ 2147483647 h 1232"/>
              <a:gd name="T32" fmla="*/ 2147483647 w 3426"/>
              <a:gd name="T33" fmla="*/ 1224379142 h 1232"/>
              <a:gd name="T34" fmla="*/ 2147483647 w 3426"/>
              <a:gd name="T35" fmla="*/ 349823225 h 1232"/>
              <a:gd name="T36" fmla="*/ 2147483647 w 3426"/>
              <a:gd name="T37" fmla="*/ 1924025592 h 1232"/>
              <a:gd name="T38" fmla="*/ 2147483647 w 3426"/>
              <a:gd name="T39" fmla="*/ 2147483647 h 1232"/>
              <a:gd name="T40" fmla="*/ 2147483647 w 3426"/>
              <a:gd name="T41" fmla="*/ 2147483647 h 1232"/>
              <a:gd name="T42" fmla="*/ 1875332207 w 3426"/>
              <a:gd name="T43" fmla="*/ 1279613597 h 1232"/>
              <a:gd name="T44" fmla="*/ 1005012602 w 3426"/>
              <a:gd name="T45" fmla="*/ 616791548 h 1232"/>
              <a:gd name="T46" fmla="*/ 0 w 3426"/>
              <a:gd name="T47" fmla="*/ 441882081 h 1232"/>
              <a:gd name="T48" fmla="*/ 994651952 w 3426"/>
              <a:gd name="T49" fmla="*/ 1509761811 h 1232"/>
              <a:gd name="T50" fmla="*/ 1367644443 w 3426"/>
              <a:gd name="T51" fmla="*/ 2147483647 h 1232"/>
              <a:gd name="T52" fmla="*/ 1118982024 w 3426"/>
              <a:gd name="T53" fmla="*/ 2147483647 h 1232"/>
              <a:gd name="T54" fmla="*/ 476603539 w 3426"/>
              <a:gd name="T55" fmla="*/ 2147483647 h 1232"/>
              <a:gd name="T56" fmla="*/ 518048413 w 3426"/>
              <a:gd name="T57" fmla="*/ 2147483647 h 1232"/>
              <a:gd name="T58" fmla="*/ 1077539425 w 3426"/>
              <a:gd name="T59" fmla="*/ 2147483647 h 1232"/>
              <a:gd name="T60" fmla="*/ 2041107153 w 3426"/>
              <a:gd name="T61" fmla="*/ 2147483647 h 1232"/>
              <a:gd name="T62" fmla="*/ 2147483647 w 3426"/>
              <a:gd name="T63" fmla="*/ 2147483647 h 1232"/>
              <a:gd name="T64" fmla="*/ 2147483647 w 3426"/>
              <a:gd name="T65" fmla="*/ 2147483647 h 1232"/>
              <a:gd name="T66" fmla="*/ 2147483647 w 3426"/>
              <a:gd name="T67" fmla="*/ 2147483647 h 1232"/>
              <a:gd name="T68" fmla="*/ 2147483647 w 3426"/>
              <a:gd name="T69" fmla="*/ 2147483647 h 1232"/>
              <a:gd name="T70" fmla="*/ 2147483647 w 3426"/>
              <a:gd name="T71" fmla="*/ 2147483647 h 1232"/>
              <a:gd name="T72" fmla="*/ 2147483647 w 3426"/>
              <a:gd name="T73" fmla="*/ 2147483647 h 1232"/>
              <a:gd name="T74" fmla="*/ 2147483647 w 3426"/>
              <a:gd name="T75" fmla="*/ 2147483647 h 1232"/>
              <a:gd name="T76" fmla="*/ 2147483647 w 3426"/>
              <a:gd name="T77" fmla="*/ 2147483647 h 1232"/>
              <a:gd name="T78" fmla="*/ 2147483647 w 3426"/>
              <a:gd name="T79" fmla="*/ 2147483647 h 1232"/>
              <a:gd name="T80" fmla="*/ 2147483647 w 3426"/>
              <a:gd name="T81" fmla="*/ 2147483647 h 1232"/>
              <a:gd name="T82" fmla="*/ 2147483647 w 3426"/>
              <a:gd name="T83" fmla="*/ 2147483647 h 1232"/>
              <a:gd name="T84" fmla="*/ 2147483647 w 3426"/>
              <a:gd name="T85" fmla="*/ 2147483647 h 1232"/>
              <a:gd name="T86" fmla="*/ 2147483647 w 3426"/>
              <a:gd name="T87" fmla="*/ 2147483647 h 1232"/>
              <a:gd name="T88" fmla="*/ 2147483647 w 3426"/>
              <a:gd name="T89" fmla="*/ 2147483647 h 1232"/>
              <a:gd name="T90" fmla="*/ 2147483647 w 3426"/>
              <a:gd name="T91" fmla="*/ 2147483647 h 1232"/>
              <a:gd name="T92" fmla="*/ 2147483647 w 3426"/>
              <a:gd name="T93" fmla="*/ 2147483647 h 1232"/>
              <a:gd name="T94" fmla="*/ 2147483647 w 3426"/>
              <a:gd name="T95" fmla="*/ 2147483647 h 1232"/>
              <a:gd name="T96" fmla="*/ 2147483647 w 3426"/>
              <a:gd name="T97" fmla="*/ 2147483647 h 1232"/>
              <a:gd name="T98" fmla="*/ 2147483647 w 3426"/>
              <a:gd name="T99" fmla="*/ 2016082302 h 1232"/>
              <a:gd name="T100" fmla="*/ 2147483647 w 3426"/>
              <a:gd name="T101" fmla="*/ 1739907879 h 1232"/>
              <a:gd name="T102" fmla="*/ 2147483647 w 3426"/>
              <a:gd name="T103" fmla="*/ 1445319110 h 1232"/>
              <a:gd name="T104" fmla="*/ 2147483647 w 3426"/>
              <a:gd name="T105" fmla="*/ 1574202367 h 1232"/>
              <a:gd name="T106" fmla="*/ 2147483647 w 3426"/>
              <a:gd name="T107" fmla="*/ 1905613391 h 1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426"/>
              <a:gd name="T163" fmla="*/ 0 h 1232"/>
              <a:gd name="T164" fmla="*/ 3426 w 3426"/>
              <a:gd name="T165" fmla="*/ 1232 h 1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426" h="1232">
                <a:moveTo>
                  <a:pt x="3426" y="540"/>
                </a:moveTo>
                <a:lnTo>
                  <a:pt x="3426" y="540"/>
                </a:lnTo>
                <a:lnTo>
                  <a:pt x="3400" y="506"/>
                </a:lnTo>
                <a:lnTo>
                  <a:pt x="3372" y="470"/>
                </a:lnTo>
                <a:lnTo>
                  <a:pt x="3342" y="436"/>
                </a:lnTo>
                <a:lnTo>
                  <a:pt x="3308" y="404"/>
                </a:lnTo>
                <a:lnTo>
                  <a:pt x="3270" y="372"/>
                </a:lnTo>
                <a:lnTo>
                  <a:pt x="3230" y="340"/>
                </a:lnTo>
                <a:lnTo>
                  <a:pt x="3188" y="312"/>
                </a:lnTo>
                <a:lnTo>
                  <a:pt x="3142" y="284"/>
                </a:lnTo>
                <a:lnTo>
                  <a:pt x="3094" y="258"/>
                </a:lnTo>
                <a:lnTo>
                  <a:pt x="3046" y="236"/>
                </a:lnTo>
                <a:lnTo>
                  <a:pt x="2994" y="216"/>
                </a:lnTo>
                <a:lnTo>
                  <a:pt x="2940" y="198"/>
                </a:lnTo>
                <a:lnTo>
                  <a:pt x="2884" y="182"/>
                </a:lnTo>
                <a:lnTo>
                  <a:pt x="2828" y="170"/>
                </a:lnTo>
                <a:lnTo>
                  <a:pt x="2770" y="162"/>
                </a:lnTo>
                <a:lnTo>
                  <a:pt x="2710" y="158"/>
                </a:lnTo>
                <a:lnTo>
                  <a:pt x="2646" y="156"/>
                </a:lnTo>
                <a:lnTo>
                  <a:pt x="2612" y="158"/>
                </a:lnTo>
                <a:lnTo>
                  <a:pt x="2580" y="162"/>
                </a:lnTo>
                <a:lnTo>
                  <a:pt x="2550" y="168"/>
                </a:lnTo>
                <a:lnTo>
                  <a:pt x="2536" y="172"/>
                </a:lnTo>
                <a:lnTo>
                  <a:pt x="2522" y="178"/>
                </a:lnTo>
                <a:lnTo>
                  <a:pt x="2510" y="186"/>
                </a:lnTo>
                <a:lnTo>
                  <a:pt x="2498" y="194"/>
                </a:lnTo>
                <a:lnTo>
                  <a:pt x="2488" y="202"/>
                </a:lnTo>
                <a:lnTo>
                  <a:pt x="2480" y="214"/>
                </a:lnTo>
                <a:lnTo>
                  <a:pt x="2516" y="298"/>
                </a:lnTo>
                <a:lnTo>
                  <a:pt x="2534" y="342"/>
                </a:lnTo>
                <a:lnTo>
                  <a:pt x="2548" y="386"/>
                </a:lnTo>
                <a:lnTo>
                  <a:pt x="2562" y="432"/>
                </a:lnTo>
                <a:lnTo>
                  <a:pt x="2576" y="480"/>
                </a:lnTo>
                <a:lnTo>
                  <a:pt x="2586" y="528"/>
                </a:lnTo>
                <a:lnTo>
                  <a:pt x="2592" y="580"/>
                </a:lnTo>
                <a:lnTo>
                  <a:pt x="2546" y="588"/>
                </a:lnTo>
                <a:lnTo>
                  <a:pt x="2496" y="598"/>
                </a:lnTo>
                <a:lnTo>
                  <a:pt x="2412" y="606"/>
                </a:lnTo>
                <a:lnTo>
                  <a:pt x="2358" y="608"/>
                </a:lnTo>
                <a:lnTo>
                  <a:pt x="2268" y="608"/>
                </a:lnTo>
                <a:lnTo>
                  <a:pt x="2270" y="578"/>
                </a:lnTo>
                <a:lnTo>
                  <a:pt x="2268" y="546"/>
                </a:lnTo>
                <a:lnTo>
                  <a:pt x="2266" y="512"/>
                </a:lnTo>
                <a:lnTo>
                  <a:pt x="2264" y="480"/>
                </a:lnTo>
                <a:lnTo>
                  <a:pt x="2258" y="446"/>
                </a:lnTo>
                <a:lnTo>
                  <a:pt x="2252" y="414"/>
                </a:lnTo>
                <a:lnTo>
                  <a:pt x="2244" y="380"/>
                </a:lnTo>
                <a:lnTo>
                  <a:pt x="2236" y="346"/>
                </a:lnTo>
                <a:lnTo>
                  <a:pt x="2224" y="312"/>
                </a:lnTo>
                <a:lnTo>
                  <a:pt x="2212" y="278"/>
                </a:lnTo>
                <a:lnTo>
                  <a:pt x="2196" y="244"/>
                </a:lnTo>
                <a:lnTo>
                  <a:pt x="2180" y="210"/>
                </a:lnTo>
                <a:lnTo>
                  <a:pt x="2160" y="176"/>
                </a:lnTo>
                <a:lnTo>
                  <a:pt x="2140" y="144"/>
                </a:lnTo>
                <a:lnTo>
                  <a:pt x="2116" y="110"/>
                </a:lnTo>
                <a:lnTo>
                  <a:pt x="2092" y="76"/>
                </a:lnTo>
                <a:lnTo>
                  <a:pt x="2106" y="114"/>
                </a:lnTo>
                <a:lnTo>
                  <a:pt x="2122" y="160"/>
                </a:lnTo>
                <a:lnTo>
                  <a:pt x="2140" y="222"/>
                </a:lnTo>
                <a:lnTo>
                  <a:pt x="2150" y="258"/>
                </a:lnTo>
                <a:lnTo>
                  <a:pt x="2158" y="298"/>
                </a:lnTo>
                <a:lnTo>
                  <a:pt x="2166" y="342"/>
                </a:lnTo>
                <a:lnTo>
                  <a:pt x="2174" y="390"/>
                </a:lnTo>
                <a:lnTo>
                  <a:pt x="2180" y="440"/>
                </a:lnTo>
                <a:lnTo>
                  <a:pt x="2186" y="494"/>
                </a:lnTo>
                <a:lnTo>
                  <a:pt x="2188" y="550"/>
                </a:lnTo>
                <a:lnTo>
                  <a:pt x="2190" y="608"/>
                </a:lnTo>
                <a:lnTo>
                  <a:pt x="1954" y="606"/>
                </a:lnTo>
                <a:lnTo>
                  <a:pt x="1680" y="600"/>
                </a:lnTo>
                <a:lnTo>
                  <a:pt x="1680" y="564"/>
                </a:lnTo>
                <a:lnTo>
                  <a:pt x="1680" y="528"/>
                </a:lnTo>
                <a:lnTo>
                  <a:pt x="1676" y="490"/>
                </a:lnTo>
                <a:lnTo>
                  <a:pt x="1672" y="454"/>
                </a:lnTo>
                <a:lnTo>
                  <a:pt x="1668" y="416"/>
                </a:lnTo>
                <a:lnTo>
                  <a:pt x="1660" y="380"/>
                </a:lnTo>
                <a:lnTo>
                  <a:pt x="1650" y="342"/>
                </a:lnTo>
                <a:lnTo>
                  <a:pt x="1640" y="304"/>
                </a:lnTo>
                <a:lnTo>
                  <a:pt x="1628" y="266"/>
                </a:lnTo>
                <a:lnTo>
                  <a:pt x="1612" y="228"/>
                </a:lnTo>
                <a:lnTo>
                  <a:pt x="1596" y="190"/>
                </a:lnTo>
                <a:lnTo>
                  <a:pt x="1576" y="152"/>
                </a:lnTo>
                <a:lnTo>
                  <a:pt x="1556" y="114"/>
                </a:lnTo>
                <a:lnTo>
                  <a:pt x="1532" y="76"/>
                </a:lnTo>
                <a:lnTo>
                  <a:pt x="1506" y="38"/>
                </a:lnTo>
                <a:lnTo>
                  <a:pt x="1478" y="0"/>
                </a:lnTo>
                <a:lnTo>
                  <a:pt x="1482" y="10"/>
                </a:lnTo>
                <a:lnTo>
                  <a:pt x="1494" y="42"/>
                </a:lnTo>
                <a:lnTo>
                  <a:pt x="1512" y="94"/>
                </a:lnTo>
                <a:lnTo>
                  <a:pt x="1532" y="162"/>
                </a:lnTo>
                <a:lnTo>
                  <a:pt x="1544" y="204"/>
                </a:lnTo>
                <a:lnTo>
                  <a:pt x="1554" y="250"/>
                </a:lnTo>
                <a:lnTo>
                  <a:pt x="1562" y="298"/>
                </a:lnTo>
                <a:lnTo>
                  <a:pt x="1572" y="352"/>
                </a:lnTo>
                <a:lnTo>
                  <a:pt x="1578" y="408"/>
                </a:lnTo>
                <a:lnTo>
                  <a:pt x="1584" y="468"/>
                </a:lnTo>
                <a:lnTo>
                  <a:pt x="1588" y="530"/>
                </a:lnTo>
                <a:lnTo>
                  <a:pt x="1588" y="596"/>
                </a:lnTo>
                <a:lnTo>
                  <a:pt x="964" y="580"/>
                </a:lnTo>
                <a:lnTo>
                  <a:pt x="962" y="518"/>
                </a:lnTo>
                <a:lnTo>
                  <a:pt x="958" y="488"/>
                </a:lnTo>
                <a:lnTo>
                  <a:pt x="954" y="456"/>
                </a:lnTo>
                <a:lnTo>
                  <a:pt x="950" y="426"/>
                </a:lnTo>
                <a:lnTo>
                  <a:pt x="942" y="394"/>
                </a:lnTo>
                <a:lnTo>
                  <a:pt x="934" y="362"/>
                </a:lnTo>
                <a:lnTo>
                  <a:pt x="924" y="330"/>
                </a:lnTo>
                <a:lnTo>
                  <a:pt x="914" y="298"/>
                </a:lnTo>
                <a:lnTo>
                  <a:pt x="900" y="266"/>
                </a:lnTo>
                <a:lnTo>
                  <a:pt x="886" y="234"/>
                </a:lnTo>
                <a:lnTo>
                  <a:pt x="870" y="202"/>
                </a:lnTo>
                <a:lnTo>
                  <a:pt x="852" y="172"/>
                </a:lnTo>
                <a:lnTo>
                  <a:pt x="832" y="140"/>
                </a:lnTo>
                <a:lnTo>
                  <a:pt x="810" y="108"/>
                </a:lnTo>
                <a:lnTo>
                  <a:pt x="786" y="76"/>
                </a:lnTo>
                <a:lnTo>
                  <a:pt x="800" y="112"/>
                </a:lnTo>
                <a:lnTo>
                  <a:pt x="816" y="154"/>
                </a:lnTo>
                <a:lnTo>
                  <a:pt x="832" y="212"/>
                </a:lnTo>
                <a:lnTo>
                  <a:pt x="850" y="284"/>
                </a:lnTo>
                <a:lnTo>
                  <a:pt x="858" y="326"/>
                </a:lnTo>
                <a:lnTo>
                  <a:pt x="866" y="370"/>
                </a:lnTo>
                <a:lnTo>
                  <a:pt x="872" y="418"/>
                </a:lnTo>
                <a:lnTo>
                  <a:pt x="878" y="468"/>
                </a:lnTo>
                <a:lnTo>
                  <a:pt x="882" y="522"/>
                </a:lnTo>
                <a:lnTo>
                  <a:pt x="884" y="576"/>
                </a:lnTo>
                <a:lnTo>
                  <a:pt x="762" y="572"/>
                </a:lnTo>
                <a:lnTo>
                  <a:pt x="728" y="568"/>
                </a:lnTo>
                <a:lnTo>
                  <a:pt x="696" y="562"/>
                </a:lnTo>
                <a:lnTo>
                  <a:pt x="666" y="554"/>
                </a:lnTo>
                <a:lnTo>
                  <a:pt x="640" y="542"/>
                </a:lnTo>
                <a:lnTo>
                  <a:pt x="612" y="530"/>
                </a:lnTo>
                <a:lnTo>
                  <a:pt x="588" y="516"/>
                </a:lnTo>
                <a:lnTo>
                  <a:pt x="566" y="500"/>
                </a:lnTo>
                <a:lnTo>
                  <a:pt x="544" y="484"/>
                </a:lnTo>
                <a:lnTo>
                  <a:pt x="524" y="466"/>
                </a:lnTo>
                <a:lnTo>
                  <a:pt x="504" y="446"/>
                </a:lnTo>
                <a:lnTo>
                  <a:pt x="466" y="406"/>
                </a:lnTo>
                <a:lnTo>
                  <a:pt x="432" y="364"/>
                </a:lnTo>
                <a:lnTo>
                  <a:pt x="398" y="320"/>
                </a:lnTo>
                <a:lnTo>
                  <a:pt x="362" y="278"/>
                </a:lnTo>
                <a:lnTo>
                  <a:pt x="326" y="236"/>
                </a:lnTo>
                <a:lnTo>
                  <a:pt x="306" y="216"/>
                </a:lnTo>
                <a:lnTo>
                  <a:pt x="286" y="198"/>
                </a:lnTo>
                <a:lnTo>
                  <a:pt x="266" y="180"/>
                </a:lnTo>
                <a:lnTo>
                  <a:pt x="242" y="164"/>
                </a:lnTo>
                <a:lnTo>
                  <a:pt x="220" y="148"/>
                </a:lnTo>
                <a:lnTo>
                  <a:pt x="194" y="134"/>
                </a:lnTo>
                <a:lnTo>
                  <a:pt x="166" y="122"/>
                </a:lnTo>
                <a:lnTo>
                  <a:pt x="138" y="114"/>
                </a:lnTo>
                <a:lnTo>
                  <a:pt x="106" y="106"/>
                </a:lnTo>
                <a:lnTo>
                  <a:pt x="74" y="100"/>
                </a:lnTo>
                <a:lnTo>
                  <a:pt x="38" y="96"/>
                </a:lnTo>
                <a:lnTo>
                  <a:pt x="0" y="96"/>
                </a:lnTo>
                <a:lnTo>
                  <a:pt x="52" y="146"/>
                </a:lnTo>
                <a:lnTo>
                  <a:pt x="78" y="172"/>
                </a:lnTo>
                <a:lnTo>
                  <a:pt x="102" y="200"/>
                </a:lnTo>
                <a:lnTo>
                  <a:pt x="126" y="230"/>
                </a:lnTo>
                <a:lnTo>
                  <a:pt x="150" y="262"/>
                </a:lnTo>
                <a:lnTo>
                  <a:pt x="172" y="294"/>
                </a:lnTo>
                <a:lnTo>
                  <a:pt x="192" y="328"/>
                </a:lnTo>
                <a:lnTo>
                  <a:pt x="210" y="362"/>
                </a:lnTo>
                <a:lnTo>
                  <a:pt x="226" y="400"/>
                </a:lnTo>
                <a:lnTo>
                  <a:pt x="240" y="438"/>
                </a:lnTo>
                <a:lnTo>
                  <a:pt x="250" y="478"/>
                </a:lnTo>
                <a:lnTo>
                  <a:pt x="258" y="520"/>
                </a:lnTo>
                <a:lnTo>
                  <a:pt x="264" y="562"/>
                </a:lnTo>
                <a:lnTo>
                  <a:pt x="264" y="608"/>
                </a:lnTo>
                <a:lnTo>
                  <a:pt x="262" y="654"/>
                </a:lnTo>
                <a:lnTo>
                  <a:pt x="258" y="694"/>
                </a:lnTo>
                <a:lnTo>
                  <a:pt x="252" y="732"/>
                </a:lnTo>
                <a:lnTo>
                  <a:pt x="244" y="770"/>
                </a:lnTo>
                <a:lnTo>
                  <a:pt x="236" y="806"/>
                </a:lnTo>
                <a:lnTo>
                  <a:pt x="216" y="880"/>
                </a:lnTo>
                <a:lnTo>
                  <a:pt x="192" y="952"/>
                </a:lnTo>
                <a:lnTo>
                  <a:pt x="166" y="1020"/>
                </a:lnTo>
                <a:lnTo>
                  <a:pt x="138" y="1086"/>
                </a:lnTo>
                <a:lnTo>
                  <a:pt x="86" y="1212"/>
                </a:lnTo>
                <a:lnTo>
                  <a:pt x="90" y="1208"/>
                </a:lnTo>
                <a:lnTo>
                  <a:pt x="92" y="1208"/>
                </a:lnTo>
                <a:lnTo>
                  <a:pt x="90" y="1212"/>
                </a:lnTo>
                <a:lnTo>
                  <a:pt x="82" y="1222"/>
                </a:lnTo>
                <a:lnTo>
                  <a:pt x="84" y="1222"/>
                </a:lnTo>
                <a:lnTo>
                  <a:pt x="94" y="1218"/>
                </a:lnTo>
                <a:lnTo>
                  <a:pt x="100" y="1218"/>
                </a:lnTo>
                <a:lnTo>
                  <a:pt x="102" y="1216"/>
                </a:lnTo>
                <a:lnTo>
                  <a:pt x="104" y="1214"/>
                </a:lnTo>
                <a:lnTo>
                  <a:pt x="108" y="1202"/>
                </a:lnTo>
                <a:lnTo>
                  <a:pt x="142" y="1184"/>
                </a:lnTo>
                <a:lnTo>
                  <a:pt x="176" y="1164"/>
                </a:lnTo>
                <a:lnTo>
                  <a:pt x="208" y="1144"/>
                </a:lnTo>
                <a:lnTo>
                  <a:pt x="238" y="1120"/>
                </a:lnTo>
                <a:lnTo>
                  <a:pt x="268" y="1098"/>
                </a:lnTo>
                <a:lnTo>
                  <a:pt x="296" y="1072"/>
                </a:lnTo>
                <a:lnTo>
                  <a:pt x="352" y="1018"/>
                </a:lnTo>
                <a:lnTo>
                  <a:pt x="374" y="994"/>
                </a:lnTo>
                <a:lnTo>
                  <a:pt x="394" y="970"/>
                </a:lnTo>
                <a:lnTo>
                  <a:pt x="434" y="918"/>
                </a:lnTo>
                <a:lnTo>
                  <a:pt x="470" y="866"/>
                </a:lnTo>
                <a:lnTo>
                  <a:pt x="506" y="814"/>
                </a:lnTo>
                <a:lnTo>
                  <a:pt x="526" y="790"/>
                </a:lnTo>
                <a:lnTo>
                  <a:pt x="546" y="766"/>
                </a:lnTo>
                <a:lnTo>
                  <a:pt x="568" y="746"/>
                </a:lnTo>
                <a:lnTo>
                  <a:pt x="590" y="726"/>
                </a:lnTo>
                <a:lnTo>
                  <a:pt x="614" y="710"/>
                </a:lnTo>
                <a:lnTo>
                  <a:pt x="642" y="694"/>
                </a:lnTo>
                <a:lnTo>
                  <a:pt x="670" y="684"/>
                </a:lnTo>
                <a:lnTo>
                  <a:pt x="702" y="676"/>
                </a:lnTo>
                <a:lnTo>
                  <a:pt x="882" y="678"/>
                </a:lnTo>
                <a:lnTo>
                  <a:pt x="878" y="732"/>
                </a:lnTo>
                <a:lnTo>
                  <a:pt x="872" y="788"/>
                </a:lnTo>
                <a:lnTo>
                  <a:pt x="866" y="846"/>
                </a:lnTo>
                <a:lnTo>
                  <a:pt x="854" y="906"/>
                </a:lnTo>
                <a:lnTo>
                  <a:pt x="842" y="966"/>
                </a:lnTo>
                <a:lnTo>
                  <a:pt x="826" y="1028"/>
                </a:lnTo>
                <a:lnTo>
                  <a:pt x="808" y="1092"/>
                </a:lnTo>
                <a:lnTo>
                  <a:pt x="786" y="1156"/>
                </a:lnTo>
                <a:lnTo>
                  <a:pt x="808" y="1120"/>
                </a:lnTo>
                <a:lnTo>
                  <a:pt x="832" y="1076"/>
                </a:lnTo>
                <a:lnTo>
                  <a:pt x="860" y="1020"/>
                </a:lnTo>
                <a:lnTo>
                  <a:pt x="876" y="986"/>
                </a:lnTo>
                <a:lnTo>
                  <a:pt x="890" y="950"/>
                </a:lnTo>
                <a:lnTo>
                  <a:pt x="904" y="910"/>
                </a:lnTo>
                <a:lnTo>
                  <a:pt x="918" y="868"/>
                </a:lnTo>
                <a:lnTo>
                  <a:pt x="932" y="824"/>
                </a:lnTo>
                <a:lnTo>
                  <a:pt x="942" y="778"/>
                </a:lnTo>
                <a:lnTo>
                  <a:pt x="952" y="730"/>
                </a:lnTo>
                <a:lnTo>
                  <a:pt x="958" y="680"/>
                </a:lnTo>
                <a:lnTo>
                  <a:pt x="1258" y="686"/>
                </a:lnTo>
                <a:lnTo>
                  <a:pt x="1582" y="696"/>
                </a:lnTo>
                <a:lnTo>
                  <a:pt x="1586" y="696"/>
                </a:lnTo>
                <a:lnTo>
                  <a:pt x="1582" y="758"/>
                </a:lnTo>
                <a:lnTo>
                  <a:pt x="1576" y="820"/>
                </a:lnTo>
                <a:lnTo>
                  <a:pt x="1566" y="884"/>
                </a:lnTo>
                <a:lnTo>
                  <a:pt x="1556" y="952"/>
                </a:lnTo>
                <a:lnTo>
                  <a:pt x="1540" y="1020"/>
                </a:lnTo>
                <a:lnTo>
                  <a:pt x="1522" y="1088"/>
                </a:lnTo>
                <a:lnTo>
                  <a:pt x="1502" y="1160"/>
                </a:lnTo>
                <a:lnTo>
                  <a:pt x="1478" y="1232"/>
                </a:lnTo>
                <a:lnTo>
                  <a:pt x="1484" y="1222"/>
                </a:lnTo>
                <a:lnTo>
                  <a:pt x="1502" y="1192"/>
                </a:lnTo>
                <a:lnTo>
                  <a:pt x="1530" y="1144"/>
                </a:lnTo>
                <a:lnTo>
                  <a:pt x="1562" y="1080"/>
                </a:lnTo>
                <a:lnTo>
                  <a:pt x="1578" y="1042"/>
                </a:lnTo>
                <a:lnTo>
                  <a:pt x="1594" y="1002"/>
                </a:lnTo>
                <a:lnTo>
                  <a:pt x="1612" y="958"/>
                </a:lnTo>
                <a:lnTo>
                  <a:pt x="1626" y="910"/>
                </a:lnTo>
                <a:lnTo>
                  <a:pt x="1642" y="860"/>
                </a:lnTo>
                <a:lnTo>
                  <a:pt x="1654" y="808"/>
                </a:lnTo>
                <a:lnTo>
                  <a:pt x="1664" y="754"/>
                </a:lnTo>
                <a:lnTo>
                  <a:pt x="1672" y="698"/>
                </a:lnTo>
                <a:lnTo>
                  <a:pt x="1794" y="700"/>
                </a:lnTo>
                <a:lnTo>
                  <a:pt x="1922" y="702"/>
                </a:lnTo>
                <a:lnTo>
                  <a:pt x="2186" y="700"/>
                </a:lnTo>
                <a:lnTo>
                  <a:pt x="2182" y="752"/>
                </a:lnTo>
                <a:lnTo>
                  <a:pt x="2176" y="806"/>
                </a:lnTo>
                <a:lnTo>
                  <a:pt x="2168" y="862"/>
                </a:lnTo>
                <a:lnTo>
                  <a:pt x="2158" y="918"/>
                </a:lnTo>
                <a:lnTo>
                  <a:pt x="2146" y="976"/>
                </a:lnTo>
                <a:lnTo>
                  <a:pt x="2130" y="1034"/>
                </a:lnTo>
                <a:lnTo>
                  <a:pt x="2112" y="1094"/>
                </a:lnTo>
                <a:lnTo>
                  <a:pt x="2092" y="1156"/>
                </a:lnTo>
                <a:lnTo>
                  <a:pt x="2112" y="1122"/>
                </a:lnTo>
                <a:lnTo>
                  <a:pt x="2136" y="1080"/>
                </a:lnTo>
                <a:lnTo>
                  <a:pt x="2164" y="1026"/>
                </a:lnTo>
                <a:lnTo>
                  <a:pt x="2192" y="958"/>
                </a:lnTo>
                <a:lnTo>
                  <a:pt x="2206" y="922"/>
                </a:lnTo>
                <a:lnTo>
                  <a:pt x="2220" y="882"/>
                </a:lnTo>
                <a:lnTo>
                  <a:pt x="2232" y="838"/>
                </a:lnTo>
                <a:lnTo>
                  <a:pt x="2244" y="794"/>
                </a:lnTo>
                <a:lnTo>
                  <a:pt x="2254" y="748"/>
                </a:lnTo>
                <a:lnTo>
                  <a:pt x="2262" y="700"/>
                </a:lnTo>
                <a:lnTo>
                  <a:pt x="2600" y="694"/>
                </a:lnTo>
                <a:lnTo>
                  <a:pt x="2604" y="736"/>
                </a:lnTo>
                <a:lnTo>
                  <a:pt x="2606" y="782"/>
                </a:lnTo>
                <a:lnTo>
                  <a:pt x="2604" y="830"/>
                </a:lnTo>
                <a:lnTo>
                  <a:pt x="2602" y="878"/>
                </a:lnTo>
                <a:lnTo>
                  <a:pt x="2596" y="926"/>
                </a:lnTo>
                <a:lnTo>
                  <a:pt x="2590" y="976"/>
                </a:lnTo>
                <a:lnTo>
                  <a:pt x="2582" y="1022"/>
                </a:lnTo>
                <a:lnTo>
                  <a:pt x="2572" y="1068"/>
                </a:lnTo>
                <a:lnTo>
                  <a:pt x="2634" y="1070"/>
                </a:lnTo>
                <a:lnTo>
                  <a:pt x="2694" y="1066"/>
                </a:lnTo>
                <a:lnTo>
                  <a:pt x="2752" y="1060"/>
                </a:lnTo>
                <a:lnTo>
                  <a:pt x="2808" y="1050"/>
                </a:lnTo>
                <a:lnTo>
                  <a:pt x="2862" y="1038"/>
                </a:lnTo>
                <a:lnTo>
                  <a:pt x="2914" y="1022"/>
                </a:lnTo>
                <a:lnTo>
                  <a:pt x="2962" y="1004"/>
                </a:lnTo>
                <a:lnTo>
                  <a:pt x="3010" y="982"/>
                </a:lnTo>
                <a:lnTo>
                  <a:pt x="3054" y="958"/>
                </a:lnTo>
                <a:lnTo>
                  <a:pt x="3096" y="932"/>
                </a:lnTo>
                <a:lnTo>
                  <a:pt x="3136" y="904"/>
                </a:lnTo>
                <a:lnTo>
                  <a:pt x="3174" y="874"/>
                </a:lnTo>
                <a:lnTo>
                  <a:pt x="3208" y="842"/>
                </a:lnTo>
                <a:lnTo>
                  <a:pt x="3242" y="808"/>
                </a:lnTo>
                <a:lnTo>
                  <a:pt x="3272" y="772"/>
                </a:lnTo>
                <a:lnTo>
                  <a:pt x="3300" y="736"/>
                </a:lnTo>
                <a:lnTo>
                  <a:pt x="3218" y="716"/>
                </a:lnTo>
                <a:lnTo>
                  <a:pt x="3178" y="704"/>
                </a:lnTo>
                <a:lnTo>
                  <a:pt x="3140" y="692"/>
                </a:lnTo>
                <a:lnTo>
                  <a:pt x="3102" y="678"/>
                </a:lnTo>
                <a:lnTo>
                  <a:pt x="3068" y="662"/>
                </a:lnTo>
                <a:lnTo>
                  <a:pt x="3036" y="644"/>
                </a:lnTo>
                <a:lnTo>
                  <a:pt x="3006" y="624"/>
                </a:lnTo>
                <a:lnTo>
                  <a:pt x="3114" y="608"/>
                </a:lnTo>
                <a:lnTo>
                  <a:pt x="3222" y="590"/>
                </a:lnTo>
                <a:lnTo>
                  <a:pt x="3276" y="580"/>
                </a:lnTo>
                <a:lnTo>
                  <a:pt x="3326" y="570"/>
                </a:lnTo>
                <a:lnTo>
                  <a:pt x="3378" y="556"/>
                </a:lnTo>
                <a:lnTo>
                  <a:pt x="3426" y="540"/>
                </a:lnTo>
                <a:close/>
                <a:moveTo>
                  <a:pt x="2788" y="444"/>
                </a:moveTo>
                <a:lnTo>
                  <a:pt x="2788" y="444"/>
                </a:lnTo>
                <a:lnTo>
                  <a:pt x="2774" y="442"/>
                </a:lnTo>
                <a:lnTo>
                  <a:pt x="2762" y="438"/>
                </a:lnTo>
                <a:lnTo>
                  <a:pt x="2752" y="432"/>
                </a:lnTo>
                <a:lnTo>
                  <a:pt x="2742" y="424"/>
                </a:lnTo>
                <a:lnTo>
                  <a:pt x="2734" y="414"/>
                </a:lnTo>
                <a:lnTo>
                  <a:pt x="2728" y="404"/>
                </a:lnTo>
                <a:lnTo>
                  <a:pt x="2724" y="392"/>
                </a:lnTo>
                <a:lnTo>
                  <a:pt x="2722" y="378"/>
                </a:lnTo>
                <a:lnTo>
                  <a:pt x="2724" y="364"/>
                </a:lnTo>
                <a:lnTo>
                  <a:pt x="2728" y="352"/>
                </a:lnTo>
                <a:lnTo>
                  <a:pt x="2734" y="342"/>
                </a:lnTo>
                <a:lnTo>
                  <a:pt x="2742" y="332"/>
                </a:lnTo>
                <a:lnTo>
                  <a:pt x="2752" y="324"/>
                </a:lnTo>
                <a:lnTo>
                  <a:pt x="2762" y="318"/>
                </a:lnTo>
                <a:lnTo>
                  <a:pt x="2774" y="314"/>
                </a:lnTo>
                <a:lnTo>
                  <a:pt x="2788" y="312"/>
                </a:lnTo>
                <a:lnTo>
                  <a:pt x="2802" y="314"/>
                </a:lnTo>
                <a:lnTo>
                  <a:pt x="2814" y="318"/>
                </a:lnTo>
                <a:lnTo>
                  <a:pt x="2824" y="324"/>
                </a:lnTo>
                <a:lnTo>
                  <a:pt x="2834" y="332"/>
                </a:lnTo>
                <a:lnTo>
                  <a:pt x="2842" y="342"/>
                </a:lnTo>
                <a:lnTo>
                  <a:pt x="2848" y="352"/>
                </a:lnTo>
                <a:lnTo>
                  <a:pt x="2852" y="364"/>
                </a:lnTo>
                <a:lnTo>
                  <a:pt x="2854" y="378"/>
                </a:lnTo>
                <a:lnTo>
                  <a:pt x="2852" y="392"/>
                </a:lnTo>
                <a:lnTo>
                  <a:pt x="2848" y="404"/>
                </a:lnTo>
                <a:lnTo>
                  <a:pt x="2842" y="414"/>
                </a:lnTo>
                <a:lnTo>
                  <a:pt x="2834" y="424"/>
                </a:lnTo>
                <a:lnTo>
                  <a:pt x="2824" y="432"/>
                </a:lnTo>
                <a:lnTo>
                  <a:pt x="2814" y="438"/>
                </a:lnTo>
                <a:lnTo>
                  <a:pt x="2802" y="442"/>
                </a:lnTo>
                <a:lnTo>
                  <a:pt x="2788" y="444"/>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400" b="1">
              <a:solidFill>
                <a:schemeClr val="bg1"/>
              </a:solidFill>
              <a:cs typeface="+mn-ea"/>
              <a:sym typeface="+mn-lt"/>
            </a:endParaRPr>
          </a:p>
        </p:txBody>
      </p:sp>
      <p:sp>
        <p:nvSpPr>
          <p:cNvPr id="39" name="矩形 38"/>
          <p:cNvSpPr/>
          <p:nvPr/>
        </p:nvSpPr>
        <p:spPr>
          <a:xfrm>
            <a:off x="3579813" y="16510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0" name="矩形 39"/>
          <p:cNvSpPr/>
          <p:nvPr/>
        </p:nvSpPr>
        <p:spPr>
          <a:xfrm>
            <a:off x="3579813" y="4775200"/>
            <a:ext cx="1223962"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1" name="矩形 40"/>
          <p:cNvSpPr/>
          <p:nvPr/>
        </p:nvSpPr>
        <p:spPr>
          <a:xfrm>
            <a:off x="5130800"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2" name="矩形 41"/>
          <p:cNvSpPr/>
          <p:nvPr/>
        </p:nvSpPr>
        <p:spPr>
          <a:xfrm>
            <a:off x="5130800"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3" name="矩形 42"/>
          <p:cNvSpPr/>
          <p:nvPr/>
        </p:nvSpPr>
        <p:spPr>
          <a:xfrm>
            <a:off x="6677025" y="16510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4" name="矩形 43"/>
          <p:cNvSpPr/>
          <p:nvPr/>
        </p:nvSpPr>
        <p:spPr>
          <a:xfrm>
            <a:off x="6677025" y="4775200"/>
            <a:ext cx="1223963" cy="717550"/>
          </a:xfrm>
          <a:prstGeom prst="rect">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45" name="TextBox 53"/>
          <p:cNvSpPr txBox="1">
            <a:spLocks noChangeArrowheads="1"/>
          </p:cNvSpPr>
          <p:nvPr/>
        </p:nvSpPr>
        <p:spPr bwMode="auto">
          <a:xfrm>
            <a:off x="3689350" y="17795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6" name="TextBox 53"/>
          <p:cNvSpPr txBox="1">
            <a:spLocks noChangeArrowheads="1"/>
          </p:cNvSpPr>
          <p:nvPr/>
        </p:nvSpPr>
        <p:spPr bwMode="auto">
          <a:xfrm>
            <a:off x="5240338" y="17795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7" name="TextBox 53"/>
          <p:cNvSpPr txBox="1">
            <a:spLocks noChangeArrowheads="1"/>
          </p:cNvSpPr>
          <p:nvPr/>
        </p:nvSpPr>
        <p:spPr bwMode="auto">
          <a:xfrm>
            <a:off x="6786563" y="17795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8" name="TextBox 53"/>
          <p:cNvSpPr txBox="1">
            <a:spLocks noChangeArrowheads="1"/>
          </p:cNvSpPr>
          <p:nvPr/>
        </p:nvSpPr>
        <p:spPr bwMode="auto">
          <a:xfrm>
            <a:off x="6786563" y="4903788"/>
            <a:ext cx="1003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49" name="TextBox 53"/>
          <p:cNvSpPr txBox="1">
            <a:spLocks noChangeArrowheads="1"/>
          </p:cNvSpPr>
          <p:nvPr/>
        </p:nvSpPr>
        <p:spPr bwMode="auto">
          <a:xfrm>
            <a:off x="5240338" y="4903788"/>
            <a:ext cx="10048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50" name="TextBox 53"/>
          <p:cNvSpPr txBox="1">
            <a:spLocks noChangeArrowheads="1"/>
          </p:cNvSpPr>
          <p:nvPr/>
        </p:nvSpPr>
        <p:spPr bwMode="auto">
          <a:xfrm>
            <a:off x="3689350" y="4903788"/>
            <a:ext cx="1004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200" b="1">
                <a:solidFill>
                  <a:schemeClr val="bg1"/>
                </a:solidFill>
                <a:latin typeface="+mn-lt"/>
                <a:ea typeface="+mn-ea"/>
                <a:cs typeface="+mn-ea"/>
                <a:sym typeface="+mn-lt"/>
              </a:rPr>
              <a:t>单击此处添加标题</a:t>
            </a:r>
            <a:endParaRPr lang="zh-CN" altLang="en-US">
              <a:solidFill>
                <a:schemeClr val="bg1"/>
              </a:solidFill>
              <a:latin typeface="+mn-lt"/>
              <a:ea typeface="+mn-ea"/>
              <a:cs typeface="+mn-ea"/>
              <a:sym typeface="+mn-lt"/>
            </a:endParaRPr>
          </a:p>
        </p:txBody>
      </p:sp>
      <p:sp>
        <p:nvSpPr>
          <p:cNvPr id="51" name="文本框 22"/>
          <p:cNvSpPr txBox="1">
            <a:spLocks noChangeArrowheads="1"/>
          </p:cNvSpPr>
          <p:nvPr/>
        </p:nvSpPr>
        <p:spPr bwMode="auto">
          <a:xfrm>
            <a:off x="1941513" y="5938838"/>
            <a:ext cx="86058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200">
                <a:solidFill>
                  <a:schemeClr val="bg1"/>
                </a:solidFill>
                <a:latin typeface="+mn-lt"/>
                <a:ea typeface="+mn-ea"/>
                <a:cs typeface="+mn-ea"/>
                <a:sym typeface="+mn-lt"/>
              </a:rPr>
              <a:t>我们本着实用美观的原则，为您精心设计最专业的</a:t>
            </a:r>
            <a:r>
              <a:rPr lang="en-US" altLang="zh-CN" sz="1200">
                <a:solidFill>
                  <a:schemeClr val="bg1"/>
                </a:solidFill>
                <a:latin typeface="+mn-lt"/>
                <a:ea typeface="+mn-ea"/>
                <a:cs typeface="+mn-ea"/>
                <a:sym typeface="+mn-lt"/>
              </a:rPr>
              <a:t>PPT</a:t>
            </a:r>
            <a:r>
              <a:rPr lang="zh-CN" altLang="en-US" sz="1200">
                <a:solidFill>
                  <a:schemeClr val="bg1"/>
                </a:solidFill>
                <a:latin typeface="+mn-lt"/>
                <a:ea typeface="+mn-ea"/>
                <a:cs typeface="+mn-ea"/>
                <a:sym typeface="+mn-lt"/>
              </a:rPr>
              <a:t>作品。模板内页图表的文字、色块、图片均可自由编辑、改色、替换。</a:t>
            </a:r>
          </a:p>
        </p:txBody>
      </p:sp>
      <p:sp>
        <p:nvSpPr>
          <p:cNvPr id="52" name="等腰三角形 5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738653802"/>
      </p:ext>
    </p:extLst>
  </p:cSld>
  <p:clrMapOvr>
    <a:masterClrMapping/>
  </p:clrMapOvr>
  <mc:AlternateContent xmlns:mc="http://schemas.openxmlformats.org/markup-compatibility/2006" xmlns:p14="http://schemas.microsoft.com/office/powerpoint/2010/main">
    <mc:Choice Requires="p14">
      <p:transition spd="slow" p14:dur="1250" advTm="1392">
        <p14:flip dir="r"/>
      </p:transition>
    </mc:Choice>
    <mc:Fallback xmlns="">
      <p:transition spd="slow" advTm="1392">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52217" y="1556792"/>
            <a:ext cx="11142712" cy="4633440"/>
            <a:chOff x="479376" y="1293590"/>
            <a:chExt cx="11142712" cy="4633440"/>
          </a:xfrm>
        </p:grpSpPr>
        <p:grpSp>
          <p:nvGrpSpPr>
            <p:cNvPr id="7" name="组合 6"/>
            <p:cNvGrpSpPr/>
            <p:nvPr/>
          </p:nvGrpSpPr>
          <p:grpSpPr>
            <a:xfrm>
              <a:off x="479376" y="2636912"/>
              <a:ext cx="7430373" cy="3172941"/>
              <a:chOff x="1087438" y="2200275"/>
              <a:chExt cx="4394200" cy="1876425"/>
            </a:xfrm>
          </p:grpSpPr>
          <p:sp>
            <p:nvSpPr>
              <p:cNvPr id="17" name="Freeform 9"/>
              <p:cNvSpPr>
                <a:spLocks/>
              </p:cNvSpPr>
              <p:nvPr/>
            </p:nvSpPr>
            <p:spPr bwMode="auto">
              <a:xfrm>
                <a:off x="4491038" y="3222625"/>
                <a:ext cx="990600" cy="854075"/>
              </a:xfrm>
              <a:custGeom>
                <a:avLst/>
                <a:gdLst>
                  <a:gd name="T0" fmla="*/ 0 w 624"/>
                  <a:gd name="T1" fmla="*/ 2147483646 h 538"/>
                  <a:gd name="T2" fmla="*/ 2147483646 w 624"/>
                  <a:gd name="T3" fmla="*/ 0 h 538"/>
                  <a:gd name="T4" fmla="*/ 2147483646 w 624"/>
                  <a:gd name="T5" fmla="*/ 2147483646 h 538"/>
                  <a:gd name="T6" fmla="*/ 0 w 624"/>
                  <a:gd name="T7" fmla="*/ 2147483646 h 538"/>
                  <a:gd name="T8" fmla="*/ 0 60000 65536"/>
                  <a:gd name="T9" fmla="*/ 0 60000 65536"/>
                  <a:gd name="T10" fmla="*/ 0 60000 65536"/>
                  <a:gd name="T11" fmla="*/ 0 60000 65536"/>
                  <a:gd name="T12" fmla="*/ 0 w 624"/>
                  <a:gd name="T13" fmla="*/ 0 h 538"/>
                  <a:gd name="T14" fmla="*/ 624 w 624"/>
                  <a:gd name="T15" fmla="*/ 538 h 538"/>
                </a:gdLst>
                <a:ahLst/>
                <a:cxnLst>
                  <a:cxn ang="T8">
                    <a:pos x="T0" y="T1"/>
                  </a:cxn>
                  <a:cxn ang="T9">
                    <a:pos x="T2" y="T3"/>
                  </a:cxn>
                  <a:cxn ang="T10">
                    <a:pos x="T4" y="T5"/>
                  </a:cxn>
                  <a:cxn ang="T11">
                    <a:pos x="T6" y="T7"/>
                  </a:cxn>
                </a:cxnLst>
                <a:rect l="T12" t="T13" r="T14" b="T15"/>
                <a:pathLst>
                  <a:path w="624" h="538">
                    <a:moveTo>
                      <a:pt x="0" y="538"/>
                    </a:moveTo>
                    <a:lnTo>
                      <a:pt x="482" y="0"/>
                    </a:lnTo>
                    <a:lnTo>
                      <a:pt x="624" y="538"/>
                    </a:lnTo>
                    <a:lnTo>
                      <a:pt x="0" y="538"/>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18" name="Freeform 10"/>
              <p:cNvSpPr>
                <a:spLocks/>
              </p:cNvSpPr>
              <p:nvPr/>
            </p:nvSpPr>
            <p:spPr bwMode="auto">
              <a:xfrm>
                <a:off x="3292475" y="2200275"/>
                <a:ext cx="928688" cy="1876425"/>
              </a:xfrm>
              <a:custGeom>
                <a:avLst/>
                <a:gdLst>
                  <a:gd name="T0" fmla="*/ 0 w 585"/>
                  <a:gd name="T1" fmla="*/ 2147483646 h 1182"/>
                  <a:gd name="T2" fmla="*/ 2147483646 w 585"/>
                  <a:gd name="T3" fmla="*/ 0 h 1182"/>
                  <a:gd name="T4" fmla="*/ 2147483646 w 585"/>
                  <a:gd name="T5" fmla="*/ 2147483646 h 1182"/>
                  <a:gd name="T6" fmla="*/ 0 w 585"/>
                  <a:gd name="T7" fmla="*/ 2147483646 h 1182"/>
                  <a:gd name="T8" fmla="*/ 0 60000 65536"/>
                  <a:gd name="T9" fmla="*/ 0 60000 65536"/>
                  <a:gd name="T10" fmla="*/ 0 60000 65536"/>
                  <a:gd name="T11" fmla="*/ 0 60000 65536"/>
                  <a:gd name="T12" fmla="*/ 0 w 585"/>
                  <a:gd name="T13" fmla="*/ 0 h 1182"/>
                  <a:gd name="T14" fmla="*/ 585 w 585"/>
                  <a:gd name="T15" fmla="*/ 1182 h 1182"/>
                </a:gdLst>
                <a:ahLst/>
                <a:cxnLst>
                  <a:cxn ang="T8">
                    <a:pos x="T0" y="T1"/>
                  </a:cxn>
                  <a:cxn ang="T9">
                    <a:pos x="T2" y="T3"/>
                  </a:cxn>
                  <a:cxn ang="T10">
                    <a:pos x="T4" y="T5"/>
                  </a:cxn>
                  <a:cxn ang="T11">
                    <a:pos x="T6" y="T7"/>
                  </a:cxn>
                </a:cxnLst>
                <a:rect l="T12" t="T13" r="T14" b="T15"/>
                <a:pathLst>
                  <a:path w="585" h="1182">
                    <a:moveTo>
                      <a:pt x="0" y="1182"/>
                    </a:moveTo>
                    <a:lnTo>
                      <a:pt x="291" y="0"/>
                    </a:lnTo>
                    <a:lnTo>
                      <a:pt x="585" y="1182"/>
                    </a:lnTo>
                    <a:lnTo>
                      <a:pt x="0" y="1182"/>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19" name="Freeform 11"/>
              <p:cNvSpPr>
                <a:spLocks/>
              </p:cNvSpPr>
              <p:nvPr/>
            </p:nvSpPr>
            <p:spPr bwMode="auto">
              <a:xfrm>
                <a:off x="3849688" y="2919413"/>
                <a:ext cx="1195387" cy="1157287"/>
              </a:xfrm>
              <a:custGeom>
                <a:avLst/>
                <a:gdLst>
                  <a:gd name="T0" fmla="*/ 0 w 753"/>
                  <a:gd name="T1" fmla="*/ 2147483646 h 729"/>
                  <a:gd name="T2" fmla="*/ 2147483646 w 753"/>
                  <a:gd name="T3" fmla="*/ 0 h 729"/>
                  <a:gd name="T4" fmla="*/ 2147483646 w 753"/>
                  <a:gd name="T5" fmla="*/ 2147483646 h 729"/>
                  <a:gd name="T6" fmla="*/ 0 w 753"/>
                  <a:gd name="T7" fmla="*/ 2147483646 h 729"/>
                  <a:gd name="T8" fmla="*/ 0 60000 65536"/>
                  <a:gd name="T9" fmla="*/ 0 60000 65536"/>
                  <a:gd name="T10" fmla="*/ 0 60000 65536"/>
                  <a:gd name="T11" fmla="*/ 0 60000 65536"/>
                  <a:gd name="T12" fmla="*/ 0 w 753"/>
                  <a:gd name="T13" fmla="*/ 0 h 729"/>
                  <a:gd name="T14" fmla="*/ 753 w 753"/>
                  <a:gd name="T15" fmla="*/ 729 h 729"/>
                </a:gdLst>
                <a:ahLst/>
                <a:cxnLst>
                  <a:cxn ang="T8">
                    <a:pos x="T0" y="T1"/>
                  </a:cxn>
                  <a:cxn ang="T9">
                    <a:pos x="T2" y="T3"/>
                  </a:cxn>
                  <a:cxn ang="T10">
                    <a:pos x="T4" y="T5"/>
                  </a:cxn>
                  <a:cxn ang="T11">
                    <a:pos x="T6" y="T7"/>
                  </a:cxn>
                </a:cxnLst>
                <a:rect l="T12" t="T13" r="T14" b="T15"/>
                <a:pathLst>
                  <a:path w="753" h="729">
                    <a:moveTo>
                      <a:pt x="0" y="729"/>
                    </a:moveTo>
                    <a:lnTo>
                      <a:pt x="404" y="0"/>
                    </a:lnTo>
                    <a:lnTo>
                      <a:pt x="753" y="729"/>
                    </a:lnTo>
                    <a:lnTo>
                      <a:pt x="0" y="729"/>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0" name="Freeform 12"/>
              <p:cNvSpPr>
                <a:spLocks/>
              </p:cNvSpPr>
              <p:nvPr/>
            </p:nvSpPr>
            <p:spPr bwMode="auto">
              <a:xfrm>
                <a:off x="2511425" y="2857500"/>
                <a:ext cx="1206500" cy="1219200"/>
              </a:xfrm>
              <a:custGeom>
                <a:avLst/>
                <a:gdLst>
                  <a:gd name="T0" fmla="*/ 0 w 760"/>
                  <a:gd name="T1" fmla="*/ 2147483646 h 768"/>
                  <a:gd name="T2" fmla="*/ 2147483646 w 760"/>
                  <a:gd name="T3" fmla="*/ 0 h 768"/>
                  <a:gd name="T4" fmla="*/ 2147483646 w 760"/>
                  <a:gd name="T5" fmla="*/ 2147483646 h 768"/>
                  <a:gd name="T6" fmla="*/ 0 w 760"/>
                  <a:gd name="T7" fmla="*/ 2147483646 h 768"/>
                  <a:gd name="T8" fmla="*/ 0 60000 65536"/>
                  <a:gd name="T9" fmla="*/ 0 60000 65536"/>
                  <a:gd name="T10" fmla="*/ 0 60000 65536"/>
                  <a:gd name="T11" fmla="*/ 0 60000 65536"/>
                  <a:gd name="T12" fmla="*/ 0 w 760"/>
                  <a:gd name="T13" fmla="*/ 0 h 768"/>
                  <a:gd name="T14" fmla="*/ 760 w 760"/>
                  <a:gd name="T15" fmla="*/ 768 h 768"/>
                </a:gdLst>
                <a:ahLst/>
                <a:cxnLst>
                  <a:cxn ang="T8">
                    <a:pos x="T0" y="T1"/>
                  </a:cxn>
                  <a:cxn ang="T9">
                    <a:pos x="T2" y="T3"/>
                  </a:cxn>
                  <a:cxn ang="T10">
                    <a:pos x="T4" y="T5"/>
                  </a:cxn>
                  <a:cxn ang="T11">
                    <a:pos x="T6" y="T7"/>
                  </a:cxn>
                </a:cxnLst>
                <a:rect l="T12" t="T13" r="T14" b="T15"/>
                <a:pathLst>
                  <a:path w="760" h="768">
                    <a:moveTo>
                      <a:pt x="0" y="768"/>
                    </a:moveTo>
                    <a:lnTo>
                      <a:pt x="459" y="0"/>
                    </a:lnTo>
                    <a:lnTo>
                      <a:pt x="760" y="768"/>
                    </a:lnTo>
                    <a:lnTo>
                      <a:pt x="0" y="768"/>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1" name="Freeform 13"/>
              <p:cNvSpPr>
                <a:spLocks/>
              </p:cNvSpPr>
              <p:nvPr/>
            </p:nvSpPr>
            <p:spPr bwMode="auto">
              <a:xfrm>
                <a:off x="1087438" y="2557463"/>
                <a:ext cx="1187450" cy="1519237"/>
              </a:xfrm>
              <a:custGeom>
                <a:avLst/>
                <a:gdLst>
                  <a:gd name="T0" fmla="*/ 0 w 748"/>
                  <a:gd name="T1" fmla="*/ 2147483646 h 957"/>
                  <a:gd name="T2" fmla="*/ 2147483646 w 748"/>
                  <a:gd name="T3" fmla="*/ 0 h 957"/>
                  <a:gd name="T4" fmla="*/ 2147483646 w 748"/>
                  <a:gd name="T5" fmla="*/ 2147483646 h 957"/>
                  <a:gd name="T6" fmla="*/ 0 w 748"/>
                  <a:gd name="T7" fmla="*/ 2147483646 h 957"/>
                  <a:gd name="T8" fmla="*/ 0 60000 65536"/>
                  <a:gd name="T9" fmla="*/ 0 60000 65536"/>
                  <a:gd name="T10" fmla="*/ 0 60000 65536"/>
                  <a:gd name="T11" fmla="*/ 0 60000 65536"/>
                  <a:gd name="T12" fmla="*/ 0 w 748"/>
                  <a:gd name="T13" fmla="*/ 0 h 957"/>
                  <a:gd name="T14" fmla="*/ 748 w 748"/>
                  <a:gd name="T15" fmla="*/ 957 h 957"/>
                </a:gdLst>
                <a:ahLst/>
                <a:cxnLst>
                  <a:cxn ang="T8">
                    <a:pos x="T0" y="T1"/>
                  </a:cxn>
                  <a:cxn ang="T9">
                    <a:pos x="T2" y="T3"/>
                  </a:cxn>
                  <a:cxn ang="T10">
                    <a:pos x="T4" y="T5"/>
                  </a:cxn>
                  <a:cxn ang="T11">
                    <a:pos x="T6" y="T7"/>
                  </a:cxn>
                </a:cxnLst>
                <a:rect l="T12" t="T13" r="T14" b="T15"/>
                <a:pathLst>
                  <a:path w="748" h="957">
                    <a:moveTo>
                      <a:pt x="0" y="957"/>
                    </a:moveTo>
                    <a:lnTo>
                      <a:pt x="374" y="0"/>
                    </a:lnTo>
                    <a:lnTo>
                      <a:pt x="748" y="957"/>
                    </a:lnTo>
                    <a:lnTo>
                      <a:pt x="0" y="957"/>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sp>
            <p:nvSpPr>
              <p:cNvPr id="22" name="Freeform 14"/>
              <p:cNvSpPr>
                <a:spLocks/>
              </p:cNvSpPr>
              <p:nvPr/>
            </p:nvSpPr>
            <p:spPr bwMode="auto">
              <a:xfrm>
                <a:off x="1484313" y="3192463"/>
                <a:ext cx="1606550" cy="884237"/>
              </a:xfrm>
              <a:custGeom>
                <a:avLst/>
                <a:gdLst>
                  <a:gd name="T0" fmla="*/ 0 w 1012"/>
                  <a:gd name="T1" fmla="*/ 2147483646 h 557"/>
                  <a:gd name="T2" fmla="*/ 2147483646 w 1012"/>
                  <a:gd name="T3" fmla="*/ 0 h 557"/>
                  <a:gd name="T4" fmla="*/ 2147483646 w 1012"/>
                  <a:gd name="T5" fmla="*/ 2147483646 h 557"/>
                  <a:gd name="T6" fmla="*/ 2147483646 w 1012"/>
                  <a:gd name="T7" fmla="*/ 2147483646 h 557"/>
                  <a:gd name="T8" fmla="*/ 0 w 1012"/>
                  <a:gd name="T9" fmla="*/ 2147483646 h 557"/>
                  <a:gd name="T10" fmla="*/ 0 60000 65536"/>
                  <a:gd name="T11" fmla="*/ 0 60000 65536"/>
                  <a:gd name="T12" fmla="*/ 0 60000 65536"/>
                  <a:gd name="T13" fmla="*/ 0 60000 65536"/>
                  <a:gd name="T14" fmla="*/ 0 60000 65536"/>
                  <a:gd name="T15" fmla="*/ 0 w 1012"/>
                  <a:gd name="T16" fmla="*/ 0 h 557"/>
                  <a:gd name="T17" fmla="*/ 1012 w 1012"/>
                  <a:gd name="T18" fmla="*/ 557 h 557"/>
                </a:gdLst>
                <a:ahLst/>
                <a:cxnLst>
                  <a:cxn ang="T10">
                    <a:pos x="T0" y="T1"/>
                  </a:cxn>
                  <a:cxn ang="T11">
                    <a:pos x="T2" y="T3"/>
                  </a:cxn>
                  <a:cxn ang="T12">
                    <a:pos x="T4" y="T5"/>
                  </a:cxn>
                  <a:cxn ang="T13">
                    <a:pos x="T6" y="T7"/>
                  </a:cxn>
                  <a:cxn ang="T14">
                    <a:pos x="T8" y="T9"/>
                  </a:cxn>
                </a:cxnLst>
                <a:rect l="T15" t="T16" r="T17" b="T18"/>
                <a:pathLst>
                  <a:path w="1012" h="557">
                    <a:moveTo>
                      <a:pt x="0" y="557"/>
                    </a:moveTo>
                    <a:lnTo>
                      <a:pt x="643" y="0"/>
                    </a:lnTo>
                    <a:lnTo>
                      <a:pt x="1012" y="557"/>
                    </a:lnTo>
                    <a:lnTo>
                      <a:pt x="243" y="557"/>
                    </a:lnTo>
                    <a:lnTo>
                      <a:pt x="0" y="557"/>
                    </a:lnTo>
                    <a:close/>
                  </a:path>
                </a:pathLst>
              </a:custGeom>
              <a:solidFill>
                <a:schemeClr val="accent1">
                  <a:alpha val="6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prstClr val="black"/>
                  </a:solidFill>
                  <a:cs typeface="+mn-ea"/>
                  <a:sym typeface="+mn-lt"/>
                </a:endParaRPr>
              </a:p>
            </p:txBody>
          </p:sp>
        </p:grpSp>
        <p:sp>
          <p:nvSpPr>
            <p:cNvPr id="8" name="泪滴形 7"/>
            <p:cNvSpPr/>
            <p:nvPr/>
          </p:nvSpPr>
          <p:spPr>
            <a:xfrm rot="8098730">
              <a:off x="954888" y="1835317"/>
              <a:ext cx="992654" cy="992654"/>
            </a:xfrm>
            <a:prstGeom prst="teardrop">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 name="文本框 8"/>
            <p:cNvSpPr txBox="1"/>
            <p:nvPr/>
          </p:nvSpPr>
          <p:spPr>
            <a:xfrm>
              <a:off x="1055440" y="2133504"/>
              <a:ext cx="1238638" cy="461665"/>
            </a:xfrm>
            <a:prstGeom prst="rect">
              <a:avLst/>
            </a:prstGeom>
            <a:noFill/>
          </p:spPr>
          <p:txBody>
            <a:bodyPr wrap="square" rtlCol="0">
              <a:spAutoFit/>
            </a:bodyPr>
            <a:lstStyle/>
            <a:p>
              <a:r>
                <a:rPr lang="zh-CN" altLang="en-US" sz="2400" b="1" dirty="0">
                  <a:cs typeface="+mn-ea"/>
                  <a:sym typeface="+mn-lt"/>
                </a:rPr>
                <a:t>优势</a:t>
              </a:r>
            </a:p>
          </p:txBody>
        </p:sp>
        <p:sp>
          <p:nvSpPr>
            <p:cNvPr id="10" name="泪滴形 9"/>
            <p:cNvSpPr/>
            <p:nvPr/>
          </p:nvSpPr>
          <p:spPr>
            <a:xfrm rot="8098730">
              <a:off x="4470648" y="1293590"/>
              <a:ext cx="992654" cy="992654"/>
            </a:xfrm>
            <a:prstGeom prst="teardrop">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文本框 10"/>
            <p:cNvSpPr txBox="1"/>
            <p:nvPr/>
          </p:nvSpPr>
          <p:spPr>
            <a:xfrm>
              <a:off x="4571200" y="1591777"/>
              <a:ext cx="1238638" cy="461665"/>
            </a:xfrm>
            <a:prstGeom prst="rect">
              <a:avLst/>
            </a:prstGeom>
            <a:noFill/>
          </p:spPr>
          <p:txBody>
            <a:bodyPr wrap="square" rtlCol="0">
              <a:spAutoFit/>
            </a:bodyPr>
            <a:lstStyle/>
            <a:p>
              <a:r>
                <a:rPr lang="zh-CN" altLang="en-US" sz="2400" b="1" dirty="0">
                  <a:cs typeface="+mn-ea"/>
                  <a:sym typeface="+mn-lt"/>
                </a:rPr>
                <a:t>优势</a:t>
              </a:r>
            </a:p>
          </p:txBody>
        </p:sp>
        <p:sp>
          <p:nvSpPr>
            <p:cNvPr id="12" name="泪滴形 11"/>
            <p:cNvSpPr/>
            <p:nvPr/>
          </p:nvSpPr>
          <p:spPr>
            <a:xfrm rot="8098730">
              <a:off x="2360323" y="3012742"/>
              <a:ext cx="992654" cy="992654"/>
            </a:xfrm>
            <a:prstGeom prst="teardrop">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3" name="文本框 12"/>
            <p:cNvSpPr txBox="1"/>
            <p:nvPr/>
          </p:nvSpPr>
          <p:spPr>
            <a:xfrm>
              <a:off x="2460875" y="3310929"/>
              <a:ext cx="1238638" cy="461665"/>
            </a:xfrm>
            <a:prstGeom prst="rect">
              <a:avLst/>
            </a:prstGeom>
            <a:noFill/>
          </p:spPr>
          <p:txBody>
            <a:bodyPr wrap="square" rtlCol="0">
              <a:spAutoFit/>
            </a:bodyPr>
            <a:lstStyle/>
            <a:p>
              <a:r>
                <a:rPr lang="zh-CN" altLang="en-US" sz="2400" b="1" dirty="0">
                  <a:solidFill>
                    <a:prstClr val="white"/>
                  </a:solidFill>
                  <a:cs typeface="+mn-ea"/>
                  <a:sym typeface="+mn-lt"/>
                </a:rPr>
                <a:t>劣势</a:t>
              </a:r>
            </a:p>
          </p:txBody>
        </p:sp>
        <p:sp>
          <p:nvSpPr>
            <p:cNvPr id="14" name="泪滴形 13"/>
            <p:cNvSpPr/>
            <p:nvPr/>
          </p:nvSpPr>
          <p:spPr>
            <a:xfrm rot="8098730">
              <a:off x="5735133" y="2586001"/>
              <a:ext cx="992654" cy="992654"/>
            </a:xfrm>
            <a:prstGeom prst="teardrop">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文本框 14"/>
            <p:cNvSpPr txBox="1"/>
            <p:nvPr/>
          </p:nvSpPr>
          <p:spPr>
            <a:xfrm>
              <a:off x="5835685" y="2884188"/>
              <a:ext cx="1238638" cy="461665"/>
            </a:xfrm>
            <a:prstGeom prst="rect">
              <a:avLst/>
            </a:prstGeom>
            <a:noFill/>
          </p:spPr>
          <p:txBody>
            <a:bodyPr wrap="square" rtlCol="0">
              <a:spAutoFit/>
            </a:bodyPr>
            <a:lstStyle/>
            <a:p>
              <a:r>
                <a:rPr lang="zh-CN" altLang="en-US" sz="2400" b="1" dirty="0">
                  <a:solidFill>
                    <a:prstClr val="white"/>
                  </a:solidFill>
                  <a:cs typeface="+mn-ea"/>
                  <a:sym typeface="+mn-lt"/>
                </a:rPr>
                <a:t>劣势</a:t>
              </a:r>
            </a:p>
          </p:txBody>
        </p:sp>
        <p:sp>
          <p:nvSpPr>
            <p:cNvPr id="16" name="文本框 15"/>
            <p:cNvSpPr txBox="1"/>
            <p:nvPr/>
          </p:nvSpPr>
          <p:spPr>
            <a:xfrm>
              <a:off x="8493106" y="3772594"/>
              <a:ext cx="3128982" cy="2154436"/>
            </a:xfrm>
            <a:prstGeom prst="rect">
              <a:avLst/>
            </a:prstGeom>
            <a:noFill/>
          </p:spPr>
          <p:txBody>
            <a:bodyPr wrap="square" rtlCol="0">
              <a:spAutoFit/>
            </a:bodyPr>
            <a:lstStyle/>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r>
                <a:rPr lang="zh-CN" altLang="en-US" sz="1200" b="1" dirty="0">
                  <a:solidFill>
                    <a:srgbClr val="FFFFFF"/>
                  </a:solidFill>
                  <a:cs typeface="+mn-ea"/>
                  <a:sym typeface="+mn-lt"/>
                </a:rPr>
                <a:t>点此添加您的内容点此添加您的内容</a:t>
              </a:r>
              <a:endParaRPr lang="zh-CN" altLang="en-US" sz="1200" dirty="0">
                <a:solidFill>
                  <a:srgbClr val="FFFFFF"/>
                </a:solidFill>
                <a:cs typeface="+mn-ea"/>
                <a:sym typeface="+mn-lt"/>
              </a:endParaRPr>
            </a:p>
            <a:p>
              <a:endParaRPr lang="zh-CN" altLang="en-US" sz="1200" dirty="0">
                <a:solidFill>
                  <a:schemeClr val="bg1"/>
                </a:solidFill>
                <a:cs typeface="+mn-ea"/>
                <a:sym typeface="+mn-lt"/>
              </a:endParaRPr>
            </a:p>
          </p:txBody>
        </p:sp>
      </p:grpSp>
      <p:sp>
        <p:nvSpPr>
          <p:cNvPr id="23" name="等腰三角形 22"/>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909471017"/>
      </p:ext>
    </p:extLst>
  </p:cSld>
  <p:clrMapOvr>
    <a:masterClrMapping/>
  </p:clrMapOvr>
  <mc:AlternateContent xmlns:mc="http://schemas.openxmlformats.org/markup-compatibility/2006" xmlns:p14="http://schemas.microsoft.com/office/powerpoint/2010/main">
    <mc:Choice Requires="p14">
      <p:transition spd="slow" p14:dur="1250" advTm="1407">
        <p14:flip dir="r"/>
      </p:transition>
    </mc:Choice>
    <mc:Fallback xmlns="">
      <p:transition spd="slow" advTm="1407">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20354" y="1340768"/>
            <a:ext cx="11084122" cy="4891608"/>
            <a:chOff x="820354" y="1340768"/>
            <a:chExt cx="11084122" cy="4891608"/>
          </a:xfrm>
        </p:grpSpPr>
        <p:pic>
          <p:nvPicPr>
            <p:cNvPr id="7" name="图片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0354" y="1340768"/>
              <a:ext cx="7488832" cy="2993958"/>
            </a:xfrm>
            <a:prstGeom prst="rect">
              <a:avLst/>
            </a:prstGeom>
          </p:spPr>
        </p:pic>
        <p:sp>
          <p:nvSpPr>
            <p:cNvPr id="10" name="矩形 9"/>
            <p:cNvSpPr/>
            <p:nvPr/>
          </p:nvSpPr>
          <p:spPr>
            <a:xfrm>
              <a:off x="8472264" y="1340768"/>
              <a:ext cx="3384376" cy="2993958"/>
            </a:xfrm>
            <a:prstGeom prst="rect">
              <a:avLst/>
            </a:prstGeom>
            <a:solidFill>
              <a:srgbClr val="92D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1" name="矩形 10"/>
            <p:cNvSpPr/>
            <p:nvPr/>
          </p:nvSpPr>
          <p:spPr>
            <a:xfrm>
              <a:off x="842442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2" name="矩形 11"/>
            <p:cNvSpPr/>
            <p:nvPr/>
          </p:nvSpPr>
          <p:spPr>
            <a:xfrm>
              <a:off x="8600047" y="2113453"/>
              <a:ext cx="3128809"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3" name="矩形 12"/>
            <p:cNvSpPr/>
            <p:nvPr/>
          </p:nvSpPr>
          <p:spPr>
            <a:xfrm>
              <a:off x="501066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sp>
          <p:nvSpPr>
            <p:cNvPr id="14" name="矩形 13"/>
            <p:cNvSpPr/>
            <p:nvPr/>
          </p:nvSpPr>
          <p:spPr>
            <a:xfrm>
              <a:off x="1271788" y="4739660"/>
              <a:ext cx="3480048" cy="1492716"/>
            </a:xfrm>
            <a:prstGeom prst="rect">
              <a:avLst/>
            </a:prstGeom>
          </p:spPr>
          <p:txBody>
            <a:bodyPr wrap="square">
              <a:spAutoFit/>
            </a:bodyPr>
            <a:lstStyle/>
            <a:p>
              <a:r>
                <a:rPr lang="zh-CN" altLang="en-US" sz="1100" b="1" dirty="0">
                  <a:solidFill>
                    <a:srgbClr val="FFFFFF"/>
                  </a:solidFill>
                  <a:cs typeface="+mn-ea"/>
                  <a:sym typeface="+mn-lt"/>
                </a:rPr>
                <a:t>点此添加您的内容点此添加您的内容</a:t>
              </a:r>
              <a:endParaRPr lang="en-US" altLang="zh-CN" sz="1100" b="1"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r>
                <a:rPr lang="zh-CN" altLang="en-US" sz="1100" b="1" dirty="0">
                  <a:solidFill>
                    <a:srgbClr val="FFFFFF"/>
                  </a:solidFill>
                  <a:cs typeface="+mn-ea"/>
                  <a:sym typeface="+mn-lt"/>
                </a:rPr>
                <a:t>点此添加您的内容点此添加您的内容</a:t>
              </a:r>
              <a:endParaRPr lang="zh-CN" altLang="en-US" sz="1100" dirty="0">
                <a:solidFill>
                  <a:srgbClr val="FFFFFF"/>
                </a:solidFill>
                <a:cs typeface="+mn-ea"/>
                <a:sym typeface="+mn-lt"/>
              </a:endParaRPr>
            </a:p>
            <a:p>
              <a:endParaRPr lang="zh-CN" altLang="en-US" sz="1100" dirty="0">
                <a:solidFill>
                  <a:srgbClr val="FFFFFF"/>
                </a:solidFill>
                <a:cs typeface="+mn-ea"/>
                <a:sym typeface="+mn-lt"/>
              </a:endParaRPr>
            </a:p>
          </p:txBody>
        </p:sp>
      </p:grpSp>
      <p:sp>
        <p:nvSpPr>
          <p:cNvPr id="17" name="等腰三角形 16"/>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921648732"/>
      </p:ext>
    </p:extLst>
  </p:cSld>
  <p:clrMapOvr>
    <a:masterClrMapping/>
  </p:clrMapOvr>
  <mc:AlternateContent xmlns:mc="http://schemas.openxmlformats.org/markup-compatibility/2006" xmlns:p14="http://schemas.microsoft.com/office/powerpoint/2010/main">
    <mc:Choice Requires="p14">
      <p:transition spd="slow" p14:dur="1250" advTm="1236">
        <p14:flip dir="r"/>
      </p:transition>
    </mc:Choice>
    <mc:Fallback xmlns="">
      <p:transition spd="slow" advTm="1236">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6" name="Group 8"/>
          <p:cNvGrpSpPr>
            <a:grpSpLocks/>
          </p:cNvGrpSpPr>
          <p:nvPr/>
        </p:nvGrpSpPr>
        <p:grpSpPr bwMode="auto">
          <a:xfrm>
            <a:off x="1633538" y="1868488"/>
            <a:ext cx="1379537" cy="1379537"/>
            <a:chOff x="0" y="0"/>
            <a:chExt cx="2001212" cy="2001212"/>
          </a:xfrm>
        </p:grpSpPr>
        <p:sp>
          <p:nvSpPr>
            <p:cNvPr id="127" name="Oval 6"/>
            <p:cNvSpPr>
              <a:spLocks noChangeArrowheads="1"/>
            </p:cNvSpPr>
            <p:nvPr/>
          </p:nvSpPr>
          <p:spPr bwMode="auto">
            <a:xfrm>
              <a:off x="-1" y="0"/>
              <a:ext cx="2000161" cy="2000230"/>
            </a:xfrm>
            <a:prstGeom prst="ellipse">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nvGrpSpPr>
            <p:cNvPr id="128" name="Group 7"/>
            <p:cNvGrpSpPr>
              <a:grpSpLocks/>
            </p:cNvGrpSpPr>
            <p:nvPr/>
          </p:nvGrpSpPr>
          <p:grpSpPr bwMode="auto">
            <a:xfrm>
              <a:off x="596505" y="596505"/>
              <a:ext cx="808203" cy="808203"/>
              <a:chOff x="0" y="0"/>
              <a:chExt cx="987777" cy="987777"/>
            </a:xfrm>
          </p:grpSpPr>
          <p:sp>
            <p:nvSpPr>
              <p:cNvPr id="129" name="Folded Corner 3"/>
              <p:cNvSpPr>
                <a:spLocks noChangeArrowheads="1"/>
              </p:cNvSpPr>
              <p:nvPr/>
            </p:nvSpPr>
            <p:spPr bwMode="auto">
              <a:xfrm>
                <a:off x="637" y="665"/>
                <a:ext cx="979536" cy="979566"/>
              </a:xfrm>
              <a:prstGeom prst="foldedCorner">
                <a:avLst>
                  <a:gd name="adj" fmla="val 32255"/>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0" name="Rectangle 4"/>
              <p:cNvSpPr>
                <a:spLocks noChangeArrowheads="1"/>
              </p:cNvSpPr>
              <p:nvPr/>
            </p:nvSpPr>
            <p:spPr bwMode="auto">
              <a:xfrm>
                <a:off x="179509" y="230650"/>
                <a:ext cx="621791" cy="65305"/>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1" name="Rectangle 27"/>
              <p:cNvSpPr>
                <a:spLocks noChangeArrowheads="1"/>
              </p:cNvSpPr>
              <p:nvPr/>
            </p:nvSpPr>
            <p:spPr bwMode="auto">
              <a:xfrm>
                <a:off x="179509" y="383973"/>
                <a:ext cx="621791" cy="62465"/>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2" name="Rectangle 28"/>
              <p:cNvSpPr>
                <a:spLocks noChangeArrowheads="1"/>
              </p:cNvSpPr>
              <p:nvPr/>
            </p:nvSpPr>
            <p:spPr bwMode="auto">
              <a:xfrm>
                <a:off x="179509" y="534458"/>
                <a:ext cx="621791" cy="65304"/>
              </a:xfrm>
              <a:prstGeom prst="rect">
                <a:avLst/>
              </a:prstGeom>
              <a:solidFill>
                <a:srgbClr val="333F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grpSp>
      </p:grpSp>
      <p:grpSp>
        <p:nvGrpSpPr>
          <p:cNvPr id="133" name="Group 44"/>
          <p:cNvGrpSpPr>
            <a:grpSpLocks/>
          </p:cNvGrpSpPr>
          <p:nvPr/>
        </p:nvGrpSpPr>
        <p:grpSpPr bwMode="auto">
          <a:xfrm>
            <a:off x="1641475" y="4291013"/>
            <a:ext cx="1376363" cy="1374775"/>
            <a:chOff x="0" y="0"/>
            <a:chExt cx="1367740" cy="1367740"/>
          </a:xfrm>
        </p:grpSpPr>
        <p:sp>
          <p:nvSpPr>
            <p:cNvPr id="134" name="Oval 30"/>
            <p:cNvSpPr>
              <a:spLocks noChangeArrowheads="1"/>
            </p:cNvSpPr>
            <p:nvPr/>
          </p:nvSpPr>
          <p:spPr bwMode="auto">
            <a:xfrm>
              <a:off x="-1" y="-645"/>
              <a:ext cx="1367022" cy="1368656"/>
            </a:xfrm>
            <a:prstGeom prst="ellipse">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5" name="Folded Corner 32"/>
            <p:cNvSpPr>
              <a:spLocks noChangeArrowheads="1"/>
            </p:cNvSpPr>
            <p:nvPr/>
          </p:nvSpPr>
          <p:spPr bwMode="auto">
            <a:xfrm>
              <a:off x="408041" y="407412"/>
              <a:ext cx="550938" cy="552543"/>
            </a:xfrm>
            <a:prstGeom prst="foldedCorner">
              <a:avLst>
                <a:gd name="adj" fmla="val 32255"/>
              </a:avLst>
            </a:prstGeom>
            <a:solidFill>
              <a:srgbClr val="7ACDE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en-US" altLang="zh-CN">
                <a:solidFill>
                  <a:srgbClr val="FFFFFF"/>
                </a:solidFill>
                <a:latin typeface="+mn-lt"/>
                <a:ea typeface="+mn-ea"/>
                <a:cs typeface="+mn-ea"/>
                <a:sym typeface="+mn-lt"/>
              </a:endParaRPr>
            </a:p>
          </p:txBody>
        </p:sp>
        <p:sp>
          <p:nvSpPr>
            <p:cNvPr id="136" name="Pie 42"/>
            <p:cNvSpPr>
              <a:spLocks noChangeArrowheads="1"/>
            </p:cNvSpPr>
            <p:nvPr/>
          </p:nvSpPr>
          <p:spPr bwMode="auto">
            <a:xfrm>
              <a:off x="536647" y="516967"/>
              <a:ext cx="293727" cy="293738"/>
            </a:xfrm>
            <a:custGeom>
              <a:avLst/>
              <a:gdLst>
                <a:gd name="T0" fmla="*/ 293727 w 293727"/>
                <a:gd name="T1" fmla="*/ 146869 h 293738"/>
                <a:gd name="T2" fmla="*/ 146863 w 293727"/>
                <a:gd name="T3" fmla="*/ 293738 h 293738"/>
                <a:gd name="T4" fmla="*/ -1 w 293727"/>
                <a:gd name="T5" fmla="*/ 146869 h 293738"/>
                <a:gd name="T6" fmla="*/ 146863 w 293727"/>
                <a:gd name="T7" fmla="*/ 0 h 293738"/>
                <a:gd name="T8" fmla="*/ 146864 w 293727"/>
                <a:gd name="T9" fmla="*/ 146869 h 293738"/>
                <a:gd name="T10" fmla="*/ 293727 w 293727"/>
                <a:gd name="T11" fmla="*/ 146869 h 293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3727" h="293738">
                  <a:moveTo>
                    <a:pt x="293727" y="146869"/>
                  </a:moveTo>
                  <a:cubicBezTo>
                    <a:pt x="293727" y="227983"/>
                    <a:pt x="227974" y="293738"/>
                    <a:pt x="146863" y="293738"/>
                  </a:cubicBezTo>
                  <a:cubicBezTo>
                    <a:pt x="65752" y="293738"/>
                    <a:pt x="-1" y="227983"/>
                    <a:pt x="-1" y="146869"/>
                  </a:cubicBezTo>
                  <a:cubicBezTo>
                    <a:pt x="-1" y="65755"/>
                    <a:pt x="65752" y="0"/>
                    <a:pt x="146863" y="0"/>
                  </a:cubicBezTo>
                  <a:cubicBezTo>
                    <a:pt x="146863" y="48956"/>
                    <a:pt x="146864" y="97913"/>
                    <a:pt x="146864" y="146869"/>
                  </a:cubicBezTo>
                  <a:lnTo>
                    <a:pt x="293727" y="14686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cxnSp>
        <p:nvCxnSpPr>
          <p:cNvPr id="137" name="Straight Connector 38"/>
          <p:cNvCxnSpPr>
            <a:cxnSpLocks noChangeShapeType="1"/>
          </p:cNvCxnSpPr>
          <p:nvPr/>
        </p:nvCxnSpPr>
        <p:spPr bwMode="auto">
          <a:xfrm>
            <a:off x="1871663" y="3797300"/>
            <a:ext cx="8599487" cy="0"/>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grpSp>
        <p:nvGrpSpPr>
          <p:cNvPr id="138" name="组合 18"/>
          <p:cNvGrpSpPr>
            <a:grpSpLocks/>
          </p:cNvGrpSpPr>
          <p:nvPr/>
        </p:nvGrpSpPr>
        <p:grpSpPr bwMode="auto">
          <a:xfrm>
            <a:off x="3135313" y="1770063"/>
            <a:ext cx="7234237" cy="1148048"/>
            <a:chOff x="0" y="0"/>
            <a:chExt cx="7234425" cy="1148601"/>
          </a:xfrm>
        </p:grpSpPr>
        <p:sp>
          <p:nvSpPr>
            <p:cNvPr id="139" name="文本框 19"/>
            <p:cNvSpPr txBox="1">
              <a:spLocks noChangeArrowheads="1"/>
            </p:cNvSpPr>
            <p:nvPr/>
          </p:nvSpPr>
          <p:spPr bwMode="auto">
            <a:xfrm>
              <a:off x="202689" y="409581"/>
              <a:ext cx="7031736" cy="7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40" name="TextBox 10"/>
            <p:cNvSpPr txBox="1">
              <a:spLocks noChangeArrowheads="1"/>
            </p:cNvSpPr>
            <p:nvPr/>
          </p:nvSpPr>
          <p:spPr bwMode="auto">
            <a:xfrm>
              <a:off x="0" y="0"/>
              <a:ext cx="2636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chemeClr val="bg1"/>
                  </a:solidFill>
                  <a:latin typeface="+mn-lt"/>
                  <a:ea typeface="+mn-ea"/>
                  <a:cs typeface="+mn-ea"/>
                  <a:sym typeface="+mn-lt"/>
                </a:rPr>
                <a:t>单击此处添加标题</a:t>
              </a:r>
              <a:endParaRPr lang="en-US" altLang="zh-CN" sz="2000" b="1">
                <a:solidFill>
                  <a:schemeClr val="bg1"/>
                </a:solidFill>
                <a:latin typeface="+mn-lt"/>
                <a:ea typeface="+mn-ea"/>
                <a:cs typeface="+mn-ea"/>
                <a:sym typeface="+mn-lt"/>
              </a:endParaRPr>
            </a:p>
          </p:txBody>
        </p:sp>
      </p:grpSp>
      <p:grpSp>
        <p:nvGrpSpPr>
          <p:cNvPr id="141" name="组合 25"/>
          <p:cNvGrpSpPr>
            <a:grpSpLocks/>
          </p:cNvGrpSpPr>
          <p:nvPr/>
        </p:nvGrpSpPr>
        <p:grpSpPr bwMode="auto">
          <a:xfrm>
            <a:off x="3144838" y="4291013"/>
            <a:ext cx="7234237" cy="1148048"/>
            <a:chOff x="0" y="0"/>
            <a:chExt cx="7234425" cy="1148601"/>
          </a:xfrm>
        </p:grpSpPr>
        <p:sp>
          <p:nvSpPr>
            <p:cNvPr id="142" name="文本框 26"/>
            <p:cNvSpPr txBox="1">
              <a:spLocks noChangeArrowheads="1"/>
            </p:cNvSpPr>
            <p:nvPr/>
          </p:nvSpPr>
          <p:spPr bwMode="auto">
            <a:xfrm>
              <a:off x="202689" y="409581"/>
              <a:ext cx="7031736" cy="7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b="1" dirty="0">
                  <a:solidFill>
                    <a:srgbClr val="FFFFFF"/>
                  </a:solidFill>
                  <a:latin typeface="+mn-lt"/>
                  <a:ea typeface="+mn-ea"/>
                  <a:cs typeface="+mn-ea"/>
                  <a:sym typeface="+mn-lt"/>
                </a:rPr>
                <a:t>点此添加您的内容点此添加您的内容点此添加您的内容点此添加您的内容</a:t>
              </a:r>
              <a:endParaRPr lang="zh-CN" altLang="en-US" sz="1400" dirty="0">
                <a:solidFill>
                  <a:srgbClr val="FFFFFF"/>
                </a:solidFill>
                <a:latin typeface="+mn-lt"/>
                <a:ea typeface="+mn-ea"/>
                <a:cs typeface="+mn-ea"/>
                <a:sym typeface="+mn-lt"/>
              </a:endParaRPr>
            </a:p>
            <a:p>
              <a:r>
                <a:rPr lang="zh-CN" altLang="en-US" sz="1400" b="1" dirty="0">
                  <a:solidFill>
                    <a:srgbClr val="FFFFFF"/>
                  </a:solidFill>
                  <a:latin typeface="+mn-lt"/>
                  <a:ea typeface="+mn-ea"/>
                  <a:cs typeface="+mn-ea"/>
                  <a:sym typeface="+mn-lt"/>
                </a:rPr>
                <a:t>点此添加您的内容点此添加您的内容</a:t>
              </a:r>
              <a:endParaRPr lang="zh-CN" altLang="en-US" sz="1400" dirty="0">
                <a:solidFill>
                  <a:srgbClr val="FFFFFF"/>
                </a:solidFill>
                <a:latin typeface="+mn-lt"/>
                <a:ea typeface="+mn-ea"/>
                <a:cs typeface="+mn-ea"/>
                <a:sym typeface="+mn-lt"/>
              </a:endParaRPr>
            </a:p>
            <a:p>
              <a:endParaRPr lang="zh-CN" altLang="en-US" sz="1400" dirty="0">
                <a:solidFill>
                  <a:srgbClr val="FFFFFF"/>
                </a:solidFill>
                <a:latin typeface="+mn-lt"/>
                <a:ea typeface="+mn-ea"/>
                <a:cs typeface="+mn-ea"/>
                <a:sym typeface="+mn-lt"/>
              </a:endParaRPr>
            </a:p>
          </p:txBody>
        </p:sp>
        <p:sp>
          <p:nvSpPr>
            <p:cNvPr id="143" name="TextBox 10"/>
            <p:cNvSpPr txBox="1">
              <a:spLocks noChangeArrowheads="1"/>
            </p:cNvSpPr>
            <p:nvPr/>
          </p:nvSpPr>
          <p:spPr bwMode="auto">
            <a:xfrm>
              <a:off x="0" y="0"/>
              <a:ext cx="26361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chemeClr val="bg1"/>
                  </a:solidFill>
                  <a:latin typeface="+mn-lt"/>
                  <a:ea typeface="+mn-ea"/>
                  <a:cs typeface="+mn-ea"/>
                  <a:sym typeface="+mn-lt"/>
                </a:rPr>
                <a:t>单击此处添加标题</a:t>
              </a:r>
              <a:endParaRPr lang="en-US" altLang="zh-CN" sz="2000" b="1">
                <a:solidFill>
                  <a:schemeClr val="bg1"/>
                </a:solidFill>
                <a:latin typeface="+mn-lt"/>
                <a:ea typeface="+mn-ea"/>
                <a:cs typeface="+mn-ea"/>
                <a:sym typeface="+mn-lt"/>
              </a:endParaRPr>
            </a:p>
          </p:txBody>
        </p:sp>
      </p:grpSp>
      <p:sp>
        <p:nvSpPr>
          <p:cNvPr id="144" name="等腰三角形 143"/>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109803922"/>
      </p:ext>
    </p:extLst>
  </p:cSld>
  <p:clrMapOvr>
    <a:masterClrMapping/>
  </p:clrMapOvr>
  <mc:AlternateContent xmlns:mc="http://schemas.openxmlformats.org/markup-compatibility/2006" xmlns:p14="http://schemas.microsoft.com/office/powerpoint/2010/main">
    <mc:Choice Requires="p14">
      <p:transition spd="slow" p14:dur="1250" advTm="1317">
        <p14:flip dir="r"/>
      </p:transition>
    </mc:Choice>
    <mc:Fallback xmlns="">
      <p:transition spd="slow" advTm="131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等腰三角形 17"/>
          <p:cNvSpPr/>
          <p:nvPr/>
        </p:nvSpPr>
        <p:spPr>
          <a:xfrm flipV="1">
            <a:off x="3338330" y="2615876"/>
            <a:ext cx="5515339" cy="3229339"/>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4" name="组合 44"/>
          <p:cNvGrpSpPr>
            <a:grpSpLocks/>
          </p:cNvGrpSpPr>
          <p:nvPr/>
        </p:nvGrpSpPr>
        <p:grpSpPr bwMode="auto">
          <a:xfrm>
            <a:off x="2497138" y="1423988"/>
            <a:ext cx="1260475" cy="787400"/>
            <a:chOff x="2980319" y="1622787"/>
            <a:chExt cx="1260484" cy="786963"/>
          </a:xfrm>
          <a:solidFill>
            <a:schemeClr val="bg1">
              <a:alpha val="40000"/>
            </a:schemeClr>
          </a:solidFill>
        </p:grpSpPr>
        <p:sp>
          <p:nvSpPr>
            <p:cNvPr id="5" name="等腰三角形 4"/>
            <p:cNvSpPr/>
            <p:nvPr/>
          </p:nvSpPr>
          <p:spPr>
            <a:xfrm rot="2700000">
              <a:off x="3440781" y="1657629"/>
              <a:ext cx="2966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 name="等腰三角形 5"/>
            <p:cNvSpPr/>
            <p:nvPr/>
          </p:nvSpPr>
          <p:spPr>
            <a:xfrm rot="13500000">
              <a:off x="3430438" y="2223276"/>
              <a:ext cx="211021"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7" name="等腰三角形 6"/>
            <p:cNvSpPr/>
            <p:nvPr/>
          </p:nvSpPr>
          <p:spPr>
            <a:xfrm rot="3783418">
              <a:off x="3778983" y="1840040"/>
              <a:ext cx="521998"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8" name="等腰三角形 7"/>
            <p:cNvSpPr/>
            <p:nvPr/>
          </p:nvSpPr>
          <p:spPr>
            <a:xfrm rot="13500000">
              <a:off x="2920140" y="1843214"/>
              <a:ext cx="521998"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grpSp>
        <p:nvGrpSpPr>
          <p:cNvPr id="9" name="组合 49"/>
          <p:cNvGrpSpPr>
            <a:grpSpLocks/>
          </p:cNvGrpSpPr>
          <p:nvPr/>
        </p:nvGrpSpPr>
        <p:grpSpPr bwMode="auto">
          <a:xfrm>
            <a:off x="8815830" y="4596497"/>
            <a:ext cx="1260475" cy="785812"/>
            <a:chOff x="2980319" y="1622787"/>
            <a:chExt cx="1260484" cy="786963"/>
          </a:xfrm>
          <a:solidFill>
            <a:schemeClr val="bg1">
              <a:alpha val="40000"/>
            </a:schemeClr>
          </a:solidFill>
        </p:grpSpPr>
        <p:sp>
          <p:nvSpPr>
            <p:cNvPr id="10" name="等腰三角形 9"/>
            <p:cNvSpPr/>
            <p:nvPr/>
          </p:nvSpPr>
          <p:spPr>
            <a:xfrm rot="2700000">
              <a:off x="3440481" y="1657929"/>
              <a:ext cx="297297" cy="22701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1" name="等腰三角形 10"/>
            <p:cNvSpPr/>
            <p:nvPr/>
          </p:nvSpPr>
          <p:spPr>
            <a:xfrm rot="13500000">
              <a:off x="3430224" y="2223064"/>
              <a:ext cx="211446" cy="16192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2" name="等腰三角形 11"/>
            <p:cNvSpPr/>
            <p:nvPr/>
          </p:nvSpPr>
          <p:spPr>
            <a:xfrm rot="3783418">
              <a:off x="3778456" y="1840885"/>
              <a:ext cx="523053" cy="40164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13" name="等腰三角形 12"/>
            <p:cNvSpPr/>
            <p:nvPr/>
          </p:nvSpPr>
          <p:spPr>
            <a:xfrm rot="13500000">
              <a:off x="2920408" y="1843270"/>
              <a:ext cx="521463" cy="4016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grpSp>
      <p:sp>
        <p:nvSpPr>
          <p:cNvPr id="15" name="文本框 31"/>
          <p:cNvSpPr txBox="1">
            <a:spLocks noChangeArrowheads="1"/>
          </p:cNvSpPr>
          <p:nvPr/>
        </p:nvSpPr>
        <p:spPr bwMode="auto">
          <a:xfrm>
            <a:off x="4991100" y="2568575"/>
            <a:ext cx="22098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6000" b="1" dirty="0">
                <a:solidFill>
                  <a:srgbClr val="FFFFFF"/>
                </a:solidFill>
                <a:latin typeface="+mn-lt"/>
                <a:ea typeface="+mn-ea"/>
                <a:cs typeface="+mn-ea"/>
                <a:sym typeface="+mn-lt"/>
              </a:rPr>
              <a:t>04</a:t>
            </a:r>
            <a:endParaRPr lang="zh-CN" altLang="en-US" sz="6000" b="1" dirty="0">
              <a:solidFill>
                <a:srgbClr val="FFFFFF"/>
              </a:solidFill>
              <a:latin typeface="+mn-lt"/>
              <a:ea typeface="+mn-ea"/>
              <a:cs typeface="+mn-ea"/>
              <a:sym typeface="+mn-lt"/>
            </a:endParaRPr>
          </a:p>
        </p:txBody>
      </p:sp>
      <p:sp>
        <p:nvSpPr>
          <p:cNvPr id="16" name="文本框 31"/>
          <p:cNvSpPr txBox="1">
            <a:spLocks noChangeArrowheads="1"/>
          </p:cNvSpPr>
          <p:nvPr/>
        </p:nvSpPr>
        <p:spPr bwMode="auto">
          <a:xfrm>
            <a:off x="4241800" y="3582988"/>
            <a:ext cx="3708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a:solidFill>
                  <a:srgbClr val="FFFFFF"/>
                </a:solidFill>
                <a:latin typeface="+mn-lt"/>
                <a:ea typeface="+mn-ea"/>
                <a:cs typeface="+mn-ea"/>
                <a:sym typeface="+mn-lt"/>
              </a:rPr>
              <a:t>点此添加您的标题</a:t>
            </a:r>
          </a:p>
        </p:txBody>
      </p:sp>
      <p:cxnSp>
        <p:nvCxnSpPr>
          <p:cNvPr id="17" name="直接连接符 16"/>
          <p:cNvCxnSpPr/>
          <p:nvPr/>
        </p:nvCxnSpPr>
        <p:spPr>
          <a:xfrm>
            <a:off x="4608513" y="3506788"/>
            <a:ext cx="2935287" cy="0"/>
          </a:xfrm>
          <a:prstGeom prst="line">
            <a:avLst/>
          </a:prstGeom>
          <a:ln w="12700" cap="rnd">
            <a:solidFill>
              <a:schemeClr val="bg1"/>
            </a:solidFill>
            <a:prstDash val="sysDash"/>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966239"/>
      </p:ext>
    </p:extLst>
  </p:cSld>
  <p:clrMapOvr>
    <a:masterClrMapping/>
  </p:clrMapOvr>
  <mc:AlternateContent xmlns:mc="http://schemas.openxmlformats.org/markup-compatibility/2006" xmlns:p14="http://schemas.microsoft.com/office/powerpoint/2010/main">
    <mc:Choice Requires="p14">
      <p:transition spd="slow" p14:dur="1250" advTm="1178">
        <p14:flip dir="r"/>
      </p:transition>
    </mc:Choice>
    <mc:Fallback xmlns="">
      <p:transition spd="slow" advTm="1178">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2"/>
          <p:cNvSpPr>
            <a:spLocks/>
          </p:cNvSpPr>
          <p:nvPr/>
        </p:nvSpPr>
        <p:spPr bwMode="gray">
          <a:xfrm rot="3046289" flipH="1">
            <a:off x="6388100" y="1828800"/>
            <a:ext cx="1530350" cy="24447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cs typeface="+mn-ea"/>
              <a:sym typeface="+mn-lt"/>
            </a:endParaRPr>
          </a:p>
        </p:txBody>
      </p:sp>
      <p:sp>
        <p:nvSpPr>
          <p:cNvPr id="28" name="Freeform 3"/>
          <p:cNvSpPr>
            <a:spLocks/>
          </p:cNvSpPr>
          <p:nvPr/>
        </p:nvSpPr>
        <p:spPr bwMode="ltGray">
          <a:xfrm rot="3171804" flipH="1">
            <a:off x="4419600" y="3598863"/>
            <a:ext cx="1511300" cy="241300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29" name="Freeform 4"/>
          <p:cNvSpPr>
            <a:spLocks/>
          </p:cNvSpPr>
          <p:nvPr/>
        </p:nvSpPr>
        <p:spPr bwMode="gray">
          <a:xfrm rot="18473053">
            <a:off x="6384132" y="3602831"/>
            <a:ext cx="1530350" cy="2443163"/>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30" name="Freeform 5"/>
          <p:cNvSpPr>
            <a:spLocks/>
          </p:cNvSpPr>
          <p:nvPr/>
        </p:nvSpPr>
        <p:spPr bwMode="ltGray">
          <a:xfrm rot="18553711">
            <a:off x="4427538" y="1827213"/>
            <a:ext cx="1530350" cy="24447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cs typeface="+mn-ea"/>
              <a:sym typeface="+mn-lt"/>
            </a:endParaRPr>
          </a:p>
        </p:txBody>
      </p:sp>
      <p:sp>
        <p:nvSpPr>
          <p:cNvPr id="31" name="Oval 7"/>
          <p:cNvSpPr>
            <a:spLocks noChangeArrowheads="1"/>
          </p:cNvSpPr>
          <p:nvPr/>
        </p:nvSpPr>
        <p:spPr bwMode="gray">
          <a:xfrm>
            <a:off x="5532438" y="3373438"/>
            <a:ext cx="1274762" cy="1274762"/>
          </a:xfrm>
          <a:prstGeom prst="ellipse">
            <a:avLst/>
          </a:pr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chemeClr val="bg1"/>
              </a:solidFill>
              <a:cs typeface="+mn-ea"/>
              <a:sym typeface="+mn-lt"/>
            </a:endParaRPr>
          </a:p>
        </p:txBody>
      </p:sp>
      <p:sp>
        <p:nvSpPr>
          <p:cNvPr id="32" name="矩形 31"/>
          <p:cNvSpPr/>
          <p:nvPr/>
        </p:nvSpPr>
        <p:spPr>
          <a:xfrm>
            <a:off x="4946397" y="2778125"/>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1</a:t>
            </a:r>
            <a:endParaRPr lang="zh-CN" altLang="en-US" sz="2000" b="1" kern="0" dirty="0">
              <a:solidFill>
                <a:schemeClr val="bg1"/>
              </a:solidFill>
              <a:cs typeface="+mn-ea"/>
              <a:sym typeface="+mn-lt"/>
            </a:endParaRPr>
          </a:p>
        </p:txBody>
      </p:sp>
      <p:sp>
        <p:nvSpPr>
          <p:cNvPr id="33" name="矩形 32"/>
          <p:cNvSpPr/>
          <p:nvPr/>
        </p:nvSpPr>
        <p:spPr>
          <a:xfrm>
            <a:off x="6999827" y="2778125"/>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2</a:t>
            </a:r>
            <a:endParaRPr lang="zh-CN" altLang="en-US" sz="2000" b="1" kern="0" dirty="0">
              <a:solidFill>
                <a:schemeClr val="bg1"/>
              </a:solidFill>
              <a:cs typeface="+mn-ea"/>
              <a:sym typeface="+mn-lt"/>
            </a:endParaRPr>
          </a:p>
        </p:txBody>
      </p:sp>
      <p:sp>
        <p:nvSpPr>
          <p:cNvPr id="34" name="矩形 33"/>
          <p:cNvSpPr/>
          <p:nvPr/>
        </p:nvSpPr>
        <p:spPr>
          <a:xfrm>
            <a:off x="4873372" y="4737100"/>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4</a:t>
            </a:r>
            <a:endParaRPr lang="zh-CN" altLang="en-US" sz="2000" b="1" kern="0" dirty="0">
              <a:solidFill>
                <a:schemeClr val="bg1"/>
              </a:solidFill>
              <a:cs typeface="+mn-ea"/>
              <a:sym typeface="+mn-lt"/>
            </a:endParaRPr>
          </a:p>
        </p:txBody>
      </p:sp>
      <p:sp>
        <p:nvSpPr>
          <p:cNvPr id="35" name="矩形 34"/>
          <p:cNvSpPr/>
          <p:nvPr/>
        </p:nvSpPr>
        <p:spPr>
          <a:xfrm>
            <a:off x="7142702" y="4700588"/>
            <a:ext cx="840295" cy="429861"/>
          </a:xfrm>
          <a:prstGeom prst="rect">
            <a:avLst/>
          </a:prstGeom>
        </p:spPr>
        <p:txBody>
          <a:bodyPr wrap="none">
            <a:spAutoFit/>
          </a:bodyPr>
          <a:lstStyle/>
          <a:p>
            <a:pPr algn="ctr" eaLnBrk="1" fontAlgn="auto" hangingPunct="1">
              <a:lnSpc>
                <a:spcPct val="120000"/>
              </a:lnSpc>
              <a:spcBef>
                <a:spcPts val="0"/>
              </a:spcBef>
              <a:spcAft>
                <a:spcPts val="0"/>
              </a:spcAft>
              <a:defRPr/>
            </a:pPr>
            <a:r>
              <a:rPr lang="zh-CN" altLang="en-US" sz="2000" b="1" kern="0" dirty="0">
                <a:solidFill>
                  <a:schemeClr val="bg1"/>
                </a:solidFill>
                <a:cs typeface="+mn-ea"/>
                <a:sym typeface="+mn-lt"/>
              </a:rPr>
              <a:t>标题</a:t>
            </a:r>
            <a:r>
              <a:rPr lang="en-US" altLang="zh-CN" sz="2000" b="1" kern="0" dirty="0">
                <a:solidFill>
                  <a:schemeClr val="bg1"/>
                </a:solidFill>
                <a:cs typeface="+mn-ea"/>
                <a:sym typeface="+mn-lt"/>
              </a:rPr>
              <a:t>3</a:t>
            </a:r>
            <a:endParaRPr lang="zh-CN" altLang="en-US" sz="2000" b="1" kern="0" dirty="0">
              <a:solidFill>
                <a:schemeClr val="bg1"/>
              </a:solidFill>
              <a:cs typeface="+mn-ea"/>
              <a:sym typeface="+mn-lt"/>
            </a:endParaRPr>
          </a:p>
        </p:txBody>
      </p:sp>
      <p:grpSp>
        <p:nvGrpSpPr>
          <p:cNvPr id="36" name="组合 35"/>
          <p:cNvGrpSpPr/>
          <p:nvPr/>
        </p:nvGrpSpPr>
        <p:grpSpPr>
          <a:xfrm>
            <a:off x="4673693" y="2765456"/>
            <a:ext cx="357760" cy="466073"/>
            <a:chOff x="9151938" y="785283"/>
            <a:chExt cx="346075" cy="450850"/>
          </a:xfrm>
          <a:solidFill>
            <a:schemeClr val="bg1"/>
          </a:solidFill>
        </p:grpSpPr>
        <p:sp>
          <p:nvSpPr>
            <p:cNvPr id="37" name="Oval 175"/>
            <p:cNvSpPr>
              <a:spLocks noChangeArrowheads="1"/>
            </p:cNvSpPr>
            <p:nvPr/>
          </p:nvSpPr>
          <p:spPr bwMode="auto">
            <a:xfrm>
              <a:off x="9201151" y="785283"/>
              <a:ext cx="244475" cy="239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38" name="Freeform 176"/>
            <p:cNvSpPr>
              <a:spLocks/>
            </p:cNvSpPr>
            <p:nvPr/>
          </p:nvSpPr>
          <p:spPr bwMode="auto">
            <a:xfrm>
              <a:off x="9332913" y="994833"/>
              <a:ext cx="165100" cy="241300"/>
            </a:xfrm>
            <a:custGeom>
              <a:avLst/>
              <a:gdLst>
                <a:gd name="T0" fmla="*/ 43 w 44"/>
                <a:gd name="T1" fmla="*/ 47 h 64"/>
                <a:gd name="T2" fmla="*/ 26 w 44"/>
                <a:gd name="T3" fmla="*/ 0 h 64"/>
                <a:gd name="T4" fmla="*/ 15 w 44"/>
                <a:gd name="T5" fmla="*/ 9 h 64"/>
                <a:gd name="T6" fmla="*/ 0 w 44"/>
                <a:gd name="T7" fmla="*/ 51 h 64"/>
                <a:gd name="T8" fmla="*/ 4 w 44"/>
                <a:gd name="T9" fmla="*/ 61 h 64"/>
                <a:gd name="T10" fmla="*/ 9 w 44"/>
                <a:gd name="T11" fmla="*/ 62 h 64"/>
                <a:gd name="T12" fmla="*/ 16 w 44"/>
                <a:gd name="T13" fmla="*/ 47 h 64"/>
                <a:gd name="T14" fmla="*/ 24 w 44"/>
                <a:gd name="T15" fmla="*/ 45 h 64"/>
                <a:gd name="T16" fmla="*/ 39 w 44"/>
                <a:gd name="T17" fmla="*/ 50 h 64"/>
                <a:gd name="T18" fmla="*/ 43 w 4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64">
                  <a:moveTo>
                    <a:pt x="43" y="47"/>
                  </a:moveTo>
                  <a:cubicBezTo>
                    <a:pt x="26" y="0"/>
                    <a:pt x="26" y="0"/>
                    <a:pt x="26" y="0"/>
                  </a:cubicBezTo>
                  <a:cubicBezTo>
                    <a:pt x="23" y="4"/>
                    <a:pt x="19" y="7"/>
                    <a:pt x="15" y="9"/>
                  </a:cubicBezTo>
                  <a:cubicBezTo>
                    <a:pt x="0" y="51"/>
                    <a:pt x="0" y="51"/>
                    <a:pt x="0" y="51"/>
                  </a:cubicBezTo>
                  <a:cubicBezTo>
                    <a:pt x="4" y="61"/>
                    <a:pt x="4" y="61"/>
                    <a:pt x="4" y="61"/>
                  </a:cubicBezTo>
                  <a:cubicBezTo>
                    <a:pt x="5" y="64"/>
                    <a:pt x="7" y="64"/>
                    <a:pt x="9" y="62"/>
                  </a:cubicBezTo>
                  <a:cubicBezTo>
                    <a:pt x="16" y="47"/>
                    <a:pt x="16" y="47"/>
                    <a:pt x="16" y="47"/>
                  </a:cubicBezTo>
                  <a:cubicBezTo>
                    <a:pt x="18" y="45"/>
                    <a:pt x="21" y="43"/>
                    <a:pt x="24" y="45"/>
                  </a:cubicBezTo>
                  <a:cubicBezTo>
                    <a:pt x="39" y="50"/>
                    <a:pt x="39" y="50"/>
                    <a:pt x="39" y="50"/>
                  </a:cubicBezTo>
                  <a:cubicBezTo>
                    <a:pt x="42" y="52"/>
                    <a:pt x="44" y="50"/>
                    <a:pt x="43"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39" name="Freeform 177"/>
            <p:cNvSpPr>
              <a:spLocks/>
            </p:cNvSpPr>
            <p:nvPr/>
          </p:nvSpPr>
          <p:spPr bwMode="auto">
            <a:xfrm>
              <a:off x="9151938" y="994833"/>
              <a:ext cx="214313" cy="241300"/>
            </a:xfrm>
            <a:custGeom>
              <a:avLst/>
              <a:gdLst>
                <a:gd name="T0" fmla="*/ 46 w 57"/>
                <a:gd name="T1" fmla="*/ 13 h 64"/>
                <a:gd name="T2" fmla="*/ 18 w 57"/>
                <a:gd name="T3" fmla="*/ 0 h 64"/>
                <a:gd name="T4" fmla="*/ 1 w 57"/>
                <a:gd name="T5" fmla="*/ 47 h 64"/>
                <a:gd name="T6" fmla="*/ 4 w 57"/>
                <a:gd name="T7" fmla="*/ 50 h 64"/>
                <a:gd name="T8" fmla="*/ 19 w 57"/>
                <a:gd name="T9" fmla="*/ 45 h 64"/>
                <a:gd name="T10" fmla="*/ 27 w 57"/>
                <a:gd name="T11" fmla="*/ 47 h 64"/>
                <a:gd name="T12" fmla="*/ 35 w 57"/>
                <a:gd name="T13" fmla="*/ 62 h 64"/>
                <a:gd name="T14" fmla="*/ 39 w 57"/>
                <a:gd name="T15" fmla="*/ 61 h 64"/>
                <a:gd name="T16" fmla="*/ 57 w 57"/>
                <a:gd name="T17" fmla="*/ 11 h 64"/>
                <a:gd name="T18" fmla="*/ 46 w 57"/>
                <a:gd name="T19" fmla="*/ 1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64">
                  <a:moveTo>
                    <a:pt x="46" y="13"/>
                  </a:moveTo>
                  <a:cubicBezTo>
                    <a:pt x="34" y="13"/>
                    <a:pt x="24" y="8"/>
                    <a:pt x="18" y="0"/>
                  </a:cubicBezTo>
                  <a:cubicBezTo>
                    <a:pt x="1" y="47"/>
                    <a:pt x="1" y="47"/>
                    <a:pt x="1" y="47"/>
                  </a:cubicBezTo>
                  <a:cubicBezTo>
                    <a:pt x="0" y="50"/>
                    <a:pt x="1" y="52"/>
                    <a:pt x="4" y="50"/>
                  </a:cubicBezTo>
                  <a:cubicBezTo>
                    <a:pt x="19" y="45"/>
                    <a:pt x="19" y="45"/>
                    <a:pt x="19" y="45"/>
                  </a:cubicBezTo>
                  <a:cubicBezTo>
                    <a:pt x="22" y="43"/>
                    <a:pt x="25" y="45"/>
                    <a:pt x="27" y="47"/>
                  </a:cubicBezTo>
                  <a:cubicBezTo>
                    <a:pt x="35" y="62"/>
                    <a:pt x="35" y="62"/>
                    <a:pt x="35" y="62"/>
                  </a:cubicBezTo>
                  <a:cubicBezTo>
                    <a:pt x="36" y="64"/>
                    <a:pt x="38" y="64"/>
                    <a:pt x="39" y="61"/>
                  </a:cubicBezTo>
                  <a:cubicBezTo>
                    <a:pt x="57" y="11"/>
                    <a:pt x="57" y="11"/>
                    <a:pt x="57" y="11"/>
                  </a:cubicBezTo>
                  <a:cubicBezTo>
                    <a:pt x="54" y="13"/>
                    <a:pt x="50" y="13"/>
                    <a:pt x="4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0" name="组合 39"/>
          <p:cNvGrpSpPr/>
          <p:nvPr/>
        </p:nvGrpSpPr>
        <p:grpSpPr>
          <a:xfrm>
            <a:off x="4595926" y="4698985"/>
            <a:ext cx="295960" cy="526387"/>
            <a:chOff x="8582026" y="810683"/>
            <a:chExt cx="222250" cy="395288"/>
          </a:xfrm>
          <a:solidFill>
            <a:schemeClr val="bg1"/>
          </a:solidFill>
        </p:grpSpPr>
        <p:sp>
          <p:nvSpPr>
            <p:cNvPr id="41" name="Freeform 212"/>
            <p:cNvSpPr>
              <a:spLocks/>
            </p:cNvSpPr>
            <p:nvPr/>
          </p:nvSpPr>
          <p:spPr bwMode="auto">
            <a:xfrm>
              <a:off x="8582026" y="934508"/>
              <a:ext cx="222250" cy="271463"/>
            </a:xfrm>
            <a:custGeom>
              <a:avLst/>
              <a:gdLst>
                <a:gd name="T0" fmla="*/ 50 w 59"/>
                <a:gd name="T1" fmla="*/ 63 h 72"/>
                <a:gd name="T2" fmla="*/ 44 w 59"/>
                <a:gd name="T3" fmla="*/ 63 h 72"/>
                <a:gd name="T4" fmla="*/ 34 w 59"/>
                <a:gd name="T5" fmla="*/ 53 h 72"/>
                <a:gd name="T6" fmla="*/ 34 w 59"/>
                <a:gd name="T7" fmla="*/ 40 h 72"/>
                <a:gd name="T8" fmla="*/ 35 w 59"/>
                <a:gd name="T9" fmla="*/ 35 h 72"/>
                <a:gd name="T10" fmla="*/ 38 w 59"/>
                <a:gd name="T11" fmla="*/ 33 h 72"/>
                <a:gd name="T12" fmla="*/ 59 w 59"/>
                <a:gd name="T13" fmla="*/ 5 h 72"/>
                <a:gd name="T14" fmla="*/ 55 w 59"/>
                <a:gd name="T15" fmla="*/ 0 h 72"/>
                <a:gd name="T16" fmla="*/ 50 w 59"/>
                <a:gd name="T17" fmla="*/ 5 h 72"/>
                <a:gd name="T18" fmla="*/ 29 w 59"/>
                <a:gd name="T19" fmla="*/ 26 h 72"/>
                <a:gd name="T20" fmla="*/ 9 w 59"/>
                <a:gd name="T21" fmla="*/ 5 h 72"/>
                <a:gd name="T22" fmla="*/ 4 w 59"/>
                <a:gd name="T23" fmla="*/ 0 h 72"/>
                <a:gd name="T24" fmla="*/ 0 w 59"/>
                <a:gd name="T25" fmla="*/ 5 h 72"/>
                <a:gd name="T26" fmla="*/ 21 w 59"/>
                <a:gd name="T27" fmla="*/ 33 h 72"/>
                <a:gd name="T28" fmla="*/ 24 w 59"/>
                <a:gd name="T29" fmla="*/ 35 h 72"/>
                <a:gd name="T30" fmla="*/ 25 w 59"/>
                <a:gd name="T31" fmla="*/ 40 h 72"/>
                <a:gd name="T32" fmla="*/ 25 w 59"/>
                <a:gd name="T33" fmla="*/ 53 h 72"/>
                <a:gd name="T34" fmla="*/ 15 w 59"/>
                <a:gd name="T35" fmla="*/ 63 h 72"/>
                <a:gd name="T36" fmla="*/ 9 w 59"/>
                <a:gd name="T37" fmla="*/ 63 h 72"/>
                <a:gd name="T38" fmla="*/ 4 w 59"/>
                <a:gd name="T39" fmla="*/ 68 h 72"/>
                <a:gd name="T40" fmla="*/ 9 w 59"/>
                <a:gd name="T41" fmla="*/ 72 h 72"/>
                <a:gd name="T42" fmla="*/ 50 w 59"/>
                <a:gd name="T43" fmla="*/ 72 h 72"/>
                <a:gd name="T44" fmla="*/ 55 w 59"/>
                <a:gd name="T45" fmla="*/ 68 h 72"/>
                <a:gd name="T46" fmla="*/ 50 w 59"/>
                <a:gd name="T47"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9" h="72">
                  <a:moveTo>
                    <a:pt x="50" y="63"/>
                  </a:moveTo>
                  <a:cubicBezTo>
                    <a:pt x="44" y="63"/>
                    <a:pt x="44" y="63"/>
                    <a:pt x="44" y="63"/>
                  </a:cubicBezTo>
                  <a:cubicBezTo>
                    <a:pt x="39" y="63"/>
                    <a:pt x="34" y="59"/>
                    <a:pt x="34" y="53"/>
                  </a:cubicBezTo>
                  <a:cubicBezTo>
                    <a:pt x="34" y="40"/>
                    <a:pt x="34" y="40"/>
                    <a:pt x="34" y="40"/>
                  </a:cubicBezTo>
                  <a:cubicBezTo>
                    <a:pt x="34" y="38"/>
                    <a:pt x="34" y="36"/>
                    <a:pt x="35" y="35"/>
                  </a:cubicBezTo>
                  <a:cubicBezTo>
                    <a:pt x="36" y="34"/>
                    <a:pt x="37" y="33"/>
                    <a:pt x="38" y="33"/>
                  </a:cubicBezTo>
                  <a:cubicBezTo>
                    <a:pt x="51" y="29"/>
                    <a:pt x="59" y="18"/>
                    <a:pt x="59" y="5"/>
                  </a:cubicBezTo>
                  <a:cubicBezTo>
                    <a:pt x="59" y="2"/>
                    <a:pt x="57" y="0"/>
                    <a:pt x="55" y="0"/>
                  </a:cubicBezTo>
                  <a:cubicBezTo>
                    <a:pt x="52" y="0"/>
                    <a:pt x="50" y="2"/>
                    <a:pt x="50" y="5"/>
                  </a:cubicBezTo>
                  <a:cubicBezTo>
                    <a:pt x="50" y="16"/>
                    <a:pt x="41" y="26"/>
                    <a:pt x="29" y="26"/>
                  </a:cubicBezTo>
                  <a:cubicBezTo>
                    <a:pt x="18" y="26"/>
                    <a:pt x="9" y="16"/>
                    <a:pt x="9" y="5"/>
                  </a:cubicBezTo>
                  <a:cubicBezTo>
                    <a:pt x="9" y="2"/>
                    <a:pt x="7" y="0"/>
                    <a:pt x="4" y="0"/>
                  </a:cubicBezTo>
                  <a:cubicBezTo>
                    <a:pt x="2" y="0"/>
                    <a:pt x="0" y="2"/>
                    <a:pt x="0" y="5"/>
                  </a:cubicBezTo>
                  <a:cubicBezTo>
                    <a:pt x="0" y="18"/>
                    <a:pt x="8" y="29"/>
                    <a:pt x="21" y="33"/>
                  </a:cubicBezTo>
                  <a:cubicBezTo>
                    <a:pt x="22" y="33"/>
                    <a:pt x="23" y="34"/>
                    <a:pt x="24" y="35"/>
                  </a:cubicBezTo>
                  <a:cubicBezTo>
                    <a:pt x="24" y="35"/>
                    <a:pt x="25" y="36"/>
                    <a:pt x="25" y="40"/>
                  </a:cubicBezTo>
                  <a:cubicBezTo>
                    <a:pt x="25" y="53"/>
                    <a:pt x="25" y="53"/>
                    <a:pt x="25" y="53"/>
                  </a:cubicBezTo>
                  <a:cubicBezTo>
                    <a:pt x="25" y="59"/>
                    <a:pt x="20" y="63"/>
                    <a:pt x="15" y="63"/>
                  </a:cubicBezTo>
                  <a:cubicBezTo>
                    <a:pt x="9" y="63"/>
                    <a:pt x="9" y="63"/>
                    <a:pt x="9" y="63"/>
                  </a:cubicBezTo>
                  <a:cubicBezTo>
                    <a:pt x="6" y="63"/>
                    <a:pt x="4" y="65"/>
                    <a:pt x="4" y="68"/>
                  </a:cubicBezTo>
                  <a:cubicBezTo>
                    <a:pt x="4" y="70"/>
                    <a:pt x="6" y="72"/>
                    <a:pt x="9" y="72"/>
                  </a:cubicBezTo>
                  <a:cubicBezTo>
                    <a:pt x="50" y="72"/>
                    <a:pt x="50" y="72"/>
                    <a:pt x="50" y="72"/>
                  </a:cubicBezTo>
                  <a:cubicBezTo>
                    <a:pt x="53" y="72"/>
                    <a:pt x="55" y="70"/>
                    <a:pt x="55" y="68"/>
                  </a:cubicBezTo>
                  <a:cubicBezTo>
                    <a:pt x="55" y="65"/>
                    <a:pt x="53" y="63"/>
                    <a:pt x="5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2" name="Freeform 213"/>
            <p:cNvSpPr>
              <a:spLocks/>
            </p:cNvSpPr>
            <p:nvPr/>
          </p:nvSpPr>
          <p:spPr bwMode="auto">
            <a:xfrm>
              <a:off x="8634413" y="810683"/>
              <a:ext cx="115887" cy="195263"/>
            </a:xfrm>
            <a:custGeom>
              <a:avLst/>
              <a:gdLst>
                <a:gd name="T0" fmla="*/ 10 w 31"/>
                <a:gd name="T1" fmla="*/ 37 h 52"/>
                <a:gd name="T2" fmla="*/ 7 w 31"/>
                <a:gd name="T3" fmla="*/ 40 h 52"/>
                <a:gd name="T4" fmla="*/ 0 w 31"/>
                <a:gd name="T5" fmla="*/ 40 h 52"/>
                <a:gd name="T6" fmla="*/ 15 w 31"/>
                <a:gd name="T7" fmla="*/ 52 h 52"/>
                <a:gd name="T8" fmla="*/ 31 w 31"/>
                <a:gd name="T9" fmla="*/ 40 h 52"/>
                <a:gd name="T10" fmla="*/ 24 w 31"/>
                <a:gd name="T11" fmla="*/ 40 h 52"/>
                <a:gd name="T12" fmla="*/ 21 w 31"/>
                <a:gd name="T13" fmla="*/ 37 h 52"/>
                <a:gd name="T14" fmla="*/ 24 w 31"/>
                <a:gd name="T15" fmla="*/ 34 h 52"/>
                <a:gd name="T16" fmla="*/ 31 w 31"/>
                <a:gd name="T17" fmla="*/ 34 h 52"/>
                <a:gd name="T18" fmla="*/ 31 w 31"/>
                <a:gd name="T19" fmla="*/ 30 h 52"/>
                <a:gd name="T20" fmla="*/ 24 w 31"/>
                <a:gd name="T21" fmla="*/ 30 h 52"/>
                <a:gd name="T22" fmla="*/ 21 w 31"/>
                <a:gd name="T23" fmla="*/ 27 h 52"/>
                <a:gd name="T24" fmla="*/ 24 w 31"/>
                <a:gd name="T25" fmla="*/ 23 h 52"/>
                <a:gd name="T26" fmla="*/ 31 w 31"/>
                <a:gd name="T27" fmla="*/ 23 h 52"/>
                <a:gd name="T28" fmla="*/ 31 w 31"/>
                <a:gd name="T29" fmla="*/ 20 h 52"/>
                <a:gd name="T30" fmla="*/ 24 w 31"/>
                <a:gd name="T31" fmla="*/ 20 h 52"/>
                <a:gd name="T32" fmla="*/ 21 w 31"/>
                <a:gd name="T33" fmla="*/ 16 h 52"/>
                <a:gd name="T34" fmla="*/ 24 w 31"/>
                <a:gd name="T35" fmla="*/ 13 h 52"/>
                <a:gd name="T36" fmla="*/ 31 w 31"/>
                <a:gd name="T37" fmla="*/ 13 h 52"/>
                <a:gd name="T38" fmla="*/ 15 w 31"/>
                <a:gd name="T39" fmla="*/ 0 h 52"/>
                <a:gd name="T40" fmla="*/ 0 w 31"/>
                <a:gd name="T41" fmla="*/ 13 h 52"/>
                <a:gd name="T42" fmla="*/ 7 w 31"/>
                <a:gd name="T43" fmla="*/ 13 h 52"/>
                <a:gd name="T44" fmla="*/ 10 w 31"/>
                <a:gd name="T45" fmla="*/ 16 h 52"/>
                <a:gd name="T46" fmla="*/ 7 w 31"/>
                <a:gd name="T47" fmla="*/ 20 h 52"/>
                <a:gd name="T48" fmla="*/ 0 w 31"/>
                <a:gd name="T49" fmla="*/ 20 h 52"/>
                <a:gd name="T50" fmla="*/ 0 w 31"/>
                <a:gd name="T51" fmla="*/ 23 h 52"/>
                <a:gd name="T52" fmla="*/ 7 w 31"/>
                <a:gd name="T53" fmla="*/ 23 h 52"/>
                <a:gd name="T54" fmla="*/ 10 w 31"/>
                <a:gd name="T55" fmla="*/ 27 h 52"/>
                <a:gd name="T56" fmla="*/ 7 w 31"/>
                <a:gd name="T57" fmla="*/ 30 h 52"/>
                <a:gd name="T58" fmla="*/ 0 w 31"/>
                <a:gd name="T59" fmla="*/ 30 h 52"/>
                <a:gd name="T60" fmla="*/ 0 w 31"/>
                <a:gd name="T61" fmla="*/ 34 h 52"/>
                <a:gd name="T62" fmla="*/ 7 w 31"/>
                <a:gd name="T63" fmla="*/ 34 h 52"/>
                <a:gd name="T64" fmla="*/ 10 w 31"/>
                <a:gd name="T65" fmla="*/ 3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 h="52">
                  <a:moveTo>
                    <a:pt x="10" y="37"/>
                  </a:moveTo>
                  <a:cubicBezTo>
                    <a:pt x="10" y="39"/>
                    <a:pt x="9" y="40"/>
                    <a:pt x="7" y="40"/>
                  </a:cubicBezTo>
                  <a:cubicBezTo>
                    <a:pt x="0" y="40"/>
                    <a:pt x="0" y="40"/>
                    <a:pt x="0" y="40"/>
                  </a:cubicBezTo>
                  <a:cubicBezTo>
                    <a:pt x="2" y="47"/>
                    <a:pt x="8" y="52"/>
                    <a:pt x="15" y="52"/>
                  </a:cubicBezTo>
                  <a:cubicBezTo>
                    <a:pt x="23" y="52"/>
                    <a:pt x="29" y="47"/>
                    <a:pt x="31" y="40"/>
                  </a:cubicBezTo>
                  <a:cubicBezTo>
                    <a:pt x="24" y="40"/>
                    <a:pt x="24" y="40"/>
                    <a:pt x="24" y="40"/>
                  </a:cubicBezTo>
                  <a:cubicBezTo>
                    <a:pt x="22" y="40"/>
                    <a:pt x="21" y="39"/>
                    <a:pt x="21" y="37"/>
                  </a:cubicBezTo>
                  <a:cubicBezTo>
                    <a:pt x="21" y="35"/>
                    <a:pt x="22" y="34"/>
                    <a:pt x="24" y="34"/>
                  </a:cubicBezTo>
                  <a:cubicBezTo>
                    <a:pt x="31" y="34"/>
                    <a:pt x="31" y="34"/>
                    <a:pt x="31" y="34"/>
                  </a:cubicBezTo>
                  <a:cubicBezTo>
                    <a:pt x="31" y="30"/>
                    <a:pt x="31" y="30"/>
                    <a:pt x="31" y="30"/>
                  </a:cubicBezTo>
                  <a:cubicBezTo>
                    <a:pt x="24" y="30"/>
                    <a:pt x="24" y="30"/>
                    <a:pt x="24" y="30"/>
                  </a:cubicBezTo>
                  <a:cubicBezTo>
                    <a:pt x="22" y="30"/>
                    <a:pt x="21" y="29"/>
                    <a:pt x="21" y="27"/>
                  </a:cubicBezTo>
                  <a:cubicBezTo>
                    <a:pt x="21" y="25"/>
                    <a:pt x="22" y="23"/>
                    <a:pt x="24" y="23"/>
                  </a:cubicBezTo>
                  <a:cubicBezTo>
                    <a:pt x="31" y="23"/>
                    <a:pt x="31" y="23"/>
                    <a:pt x="31" y="23"/>
                  </a:cubicBezTo>
                  <a:cubicBezTo>
                    <a:pt x="31" y="20"/>
                    <a:pt x="31" y="20"/>
                    <a:pt x="31" y="20"/>
                  </a:cubicBezTo>
                  <a:cubicBezTo>
                    <a:pt x="24" y="20"/>
                    <a:pt x="24" y="20"/>
                    <a:pt x="24" y="20"/>
                  </a:cubicBezTo>
                  <a:cubicBezTo>
                    <a:pt x="22" y="20"/>
                    <a:pt x="21" y="18"/>
                    <a:pt x="21" y="16"/>
                  </a:cubicBezTo>
                  <a:cubicBezTo>
                    <a:pt x="21" y="14"/>
                    <a:pt x="22" y="13"/>
                    <a:pt x="24" y="13"/>
                  </a:cubicBezTo>
                  <a:cubicBezTo>
                    <a:pt x="31" y="13"/>
                    <a:pt x="31" y="13"/>
                    <a:pt x="31" y="13"/>
                  </a:cubicBezTo>
                  <a:cubicBezTo>
                    <a:pt x="29" y="6"/>
                    <a:pt x="23" y="0"/>
                    <a:pt x="15" y="0"/>
                  </a:cubicBezTo>
                  <a:cubicBezTo>
                    <a:pt x="8" y="0"/>
                    <a:pt x="2" y="6"/>
                    <a:pt x="0" y="13"/>
                  </a:cubicBezTo>
                  <a:cubicBezTo>
                    <a:pt x="7" y="13"/>
                    <a:pt x="7" y="13"/>
                    <a:pt x="7" y="13"/>
                  </a:cubicBezTo>
                  <a:cubicBezTo>
                    <a:pt x="9" y="13"/>
                    <a:pt x="10" y="14"/>
                    <a:pt x="10" y="16"/>
                  </a:cubicBezTo>
                  <a:cubicBezTo>
                    <a:pt x="10" y="18"/>
                    <a:pt x="9" y="20"/>
                    <a:pt x="7" y="20"/>
                  </a:cubicBezTo>
                  <a:cubicBezTo>
                    <a:pt x="0" y="20"/>
                    <a:pt x="0" y="20"/>
                    <a:pt x="0" y="20"/>
                  </a:cubicBezTo>
                  <a:cubicBezTo>
                    <a:pt x="0" y="23"/>
                    <a:pt x="0" y="23"/>
                    <a:pt x="0" y="23"/>
                  </a:cubicBezTo>
                  <a:cubicBezTo>
                    <a:pt x="7" y="23"/>
                    <a:pt x="7" y="23"/>
                    <a:pt x="7" y="23"/>
                  </a:cubicBezTo>
                  <a:cubicBezTo>
                    <a:pt x="9" y="23"/>
                    <a:pt x="10" y="25"/>
                    <a:pt x="10" y="27"/>
                  </a:cubicBezTo>
                  <a:cubicBezTo>
                    <a:pt x="10" y="29"/>
                    <a:pt x="9" y="30"/>
                    <a:pt x="7" y="30"/>
                  </a:cubicBezTo>
                  <a:cubicBezTo>
                    <a:pt x="0" y="30"/>
                    <a:pt x="0" y="30"/>
                    <a:pt x="0" y="30"/>
                  </a:cubicBezTo>
                  <a:cubicBezTo>
                    <a:pt x="0" y="34"/>
                    <a:pt x="0" y="34"/>
                    <a:pt x="0" y="34"/>
                  </a:cubicBezTo>
                  <a:cubicBezTo>
                    <a:pt x="7" y="34"/>
                    <a:pt x="7" y="34"/>
                    <a:pt x="7" y="34"/>
                  </a:cubicBezTo>
                  <a:cubicBezTo>
                    <a:pt x="9" y="34"/>
                    <a:pt x="10" y="35"/>
                    <a:pt x="10"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3" name="组合 42"/>
          <p:cNvGrpSpPr/>
          <p:nvPr/>
        </p:nvGrpSpPr>
        <p:grpSpPr>
          <a:xfrm>
            <a:off x="6592056" y="4814238"/>
            <a:ext cx="619029" cy="268835"/>
            <a:chOff x="7781926" y="890058"/>
            <a:chExt cx="555625" cy="241300"/>
          </a:xfrm>
          <a:solidFill>
            <a:schemeClr val="bg1"/>
          </a:solidFill>
        </p:grpSpPr>
        <p:sp>
          <p:nvSpPr>
            <p:cNvPr id="44" name="Freeform 228"/>
            <p:cNvSpPr>
              <a:spLocks noEditPoints="1"/>
            </p:cNvSpPr>
            <p:nvPr/>
          </p:nvSpPr>
          <p:spPr bwMode="auto">
            <a:xfrm>
              <a:off x="7781926" y="890058"/>
              <a:ext cx="555625" cy="241300"/>
            </a:xfrm>
            <a:custGeom>
              <a:avLst/>
              <a:gdLst>
                <a:gd name="T0" fmla="*/ 147 w 148"/>
                <a:gd name="T1" fmla="*/ 19 h 64"/>
                <a:gd name="T2" fmla="*/ 142 w 148"/>
                <a:gd name="T3" fmla="*/ 15 h 64"/>
                <a:gd name="T4" fmla="*/ 137 w 148"/>
                <a:gd name="T5" fmla="*/ 16 h 64"/>
                <a:gd name="T6" fmla="*/ 129 w 148"/>
                <a:gd name="T7" fmla="*/ 21 h 64"/>
                <a:gd name="T8" fmla="*/ 127 w 148"/>
                <a:gd name="T9" fmla="*/ 23 h 64"/>
                <a:gd name="T10" fmla="*/ 115 w 148"/>
                <a:gd name="T11" fmla="*/ 31 h 64"/>
                <a:gd name="T12" fmla="*/ 113 w 148"/>
                <a:gd name="T13" fmla="*/ 32 h 64"/>
                <a:gd name="T14" fmla="*/ 106 w 148"/>
                <a:gd name="T15" fmla="*/ 35 h 64"/>
                <a:gd name="T16" fmla="*/ 79 w 148"/>
                <a:gd name="T17" fmla="*/ 18 h 64"/>
                <a:gd name="T18" fmla="*/ 55 w 148"/>
                <a:gd name="T19" fmla="*/ 27 h 64"/>
                <a:gd name="T20" fmla="*/ 40 w 148"/>
                <a:gd name="T21" fmla="*/ 26 h 64"/>
                <a:gd name="T22" fmla="*/ 27 w 148"/>
                <a:gd name="T23" fmla="*/ 12 h 64"/>
                <a:gd name="T24" fmla="*/ 33 w 148"/>
                <a:gd name="T25" fmla="*/ 8 h 64"/>
                <a:gd name="T26" fmla="*/ 42 w 148"/>
                <a:gd name="T27" fmla="*/ 5 h 64"/>
                <a:gd name="T28" fmla="*/ 50 w 148"/>
                <a:gd name="T29" fmla="*/ 5 h 64"/>
                <a:gd name="T30" fmla="*/ 59 w 148"/>
                <a:gd name="T31" fmla="*/ 10 h 64"/>
                <a:gd name="T32" fmla="*/ 66 w 148"/>
                <a:gd name="T33" fmla="*/ 11 h 64"/>
                <a:gd name="T34" fmla="*/ 61 w 148"/>
                <a:gd name="T35" fmla="*/ 4 h 64"/>
                <a:gd name="T36" fmla="*/ 61 w 148"/>
                <a:gd name="T37" fmla="*/ 4 h 64"/>
                <a:gd name="T38" fmla="*/ 51 w 148"/>
                <a:gd name="T39" fmla="*/ 0 h 64"/>
                <a:gd name="T40" fmla="*/ 42 w 148"/>
                <a:gd name="T41" fmla="*/ 1 h 64"/>
                <a:gd name="T42" fmla="*/ 31 w 148"/>
                <a:gd name="T43" fmla="*/ 4 h 64"/>
                <a:gd name="T44" fmla="*/ 21 w 148"/>
                <a:gd name="T45" fmla="*/ 10 h 64"/>
                <a:gd name="T46" fmla="*/ 0 w 148"/>
                <a:gd name="T47" fmla="*/ 24 h 64"/>
                <a:gd name="T48" fmla="*/ 23 w 148"/>
                <a:gd name="T49" fmla="*/ 55 h 64"/>
                <a:gd name="T50" fmla="*/ 45 w 148"/>
                <a:gd name="T51" fmla="*/ 41 h 64"/>
                <a:gd name="T52" fmla="*/ 44 w 148"/>
                <a:gd name="T53" fmla="*/ 37 h 64"/>
                <a:gd name="T54" fmla="*/ 50 w 148"/>
                <a:gd name="T55" fmla="*/ 40 h 64"/>
                <a:gd name="T56" fmla="*/ 79 w 148"/>
                <a:gd name="T57" fmla="*/ 63 h 64"/>
                <a:gd name="T58" fmla="*/ 107 w 148"/>
                <a:gd name="T59" fmla="*/ 45 h 64"/>
                <a:gd name="T60" fmla="*/ 113 w 148"/>
                <a:gd name="T61" fmla="*/ 40 h 64"/>
                <a:gd name="T62" fmla="*/ 115 w 148"/>
                <a:gd name="T63" fmla="*/ 38 h 64"/>
                <a:gd name="T64" fmla="*/ 127 w 148"/>
                <a:gd name="T65" fmla="*/ 30 h 64"/>
                <a:gd name="T66" fmla="*/ 129 w 148"/>
                <a:gd name="T67" fmla="*/ 28 h 64"/>
                <a:gd name="T68" fmla="*/ 138 w 148"/>
                <a:gd name="T69" fmla="*/ 22 h 64"/>
                <a:gd name="T70" fmla="*/ 143 w 148"/>
                <a:gd name="T71" fmla="*/ 21 h 64"/>
                <a:gd name="T72" fmla="*/ 145 w 148"/>
                <a:gd name="T73" fmla="*/ 24 h 64"/>
                <a:gd name="T74" fmla="*/ 147 w 148"/>
                <a:gd name="T75" fmla="*/ 25 h 64"/>
                <a:gd name="T76" fmla="*/ 147 w 148"/>
                <a:gd name="T77" fmla="*/ 19 h 64"/>
                <a:gd name="T78" fmla="*/ 13 w 148"/>
                <a:gd name="T79" fmla="*/ 11 h 64"/>
                <a:gd name="T80" fmla="*/ 4 w 148"/>
                <a:gd name="T81" fmla="*/ 20 h 64"/>
                <a:gd name="T82" fmla="*/ 2 w 148"/>
                <a:gd name="T83" fmla="*/ 21 h 64"/>
                <a:gd name="T84" fmla="*/ 13 w 148"/>
                <a:gd name="T85" fmla="*/ 11 h 64"/>
                <a:gd name="T86" fmla="*/ 21 w 148"/>
                <a:gd name="T87" fmla="*/ 52 h 64"/>
                <a:gd name="T88" fmla="*/ 2 w 148"/>
                <a:gd name="T89" fmla="*/ 30 h 64"/>
                <a:gd name="T90" fmla="*/ 5 w 148"/>
                <a:gd name="T91" fmla="*/ 25 h 64"/>
                <a:gd name="T92" fmla="*/ 20 w 148"/>
                <a:gd name="T93" fmla="*/ 12 h 64"/>
                <a:gd name="T94" fmla="*/ 21 w 148"/>
                <a:gd name="T95" fmla="*/ 12 h 64"/>
                <a:gd name="T96" fmla="*/ 41 w 148"/>
                <a:gd name="T97" fmla="*/ 40 h 64"/>
                <a:gd name="T98" fmla="*/ 21 w 148"/>
                <a:gd name="T99" fmla="*/ 52 h 64"/>
                <a:gd name="T100" fmla="*/ 77 w 148"/>
                <a:gd name="T101" fmla="*/ 61 h 64"/>
                <a:gd name="T102" fmla="*/ 52 w 148"/>
                <a:gd name="T103" fmla="*/ 39 h 64"/>
                <a:gd name="T104" fmla="*/ 77 w 148"/>
                <a:gd name="T105" fmla="*/ 21 h 64"/>
                <a:gd name="T106" fmla="*/ 101 w 148"/>
                <a:gd name="T107" fmla="*/ 42 h 64"/>
                <a:gd name="T108" fmla="*/ 77 w 148"/>
                <a:gd name="T109" fmla="*/ 6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8" h="64">
                  <a:moveTo>
                    <a:pt x="147" y="19"/>
                  </a:moveTo>
                  <a:cubicBezTo>
                    <a:pt x="146" y="17"/>
                    <a:pt x="143" y="16"/>
                    <a:pt x="142" y="15"/>
                  </a:cubicBezTo>
                  <a:cubicBezTo>
                    <a:pt x="140" y="15"/>
                    <a:pt x="138" y="15"/>
                    <a:pt x="137" y="16"/>
                  </a:cubicBezTo>
                  <a:cubicBezTo>
                    <a:pt x="136" y="17"/>
                    <a:pt x="132" y="19"/>
                    <a:pt x="129" y="21"/>
                  </a:cubicBezTo>
                  <a:cubicBezTo>
                    <a:pt x="127" y="23"/>
                    <a:pt x="127" y="23"/>
                    <a:pt x="127" y="23"/>
                  </a:cubicBezTo>
                  <a:cubicBezTo>
                    <a:pt x="124" y="25"/>
                    <a:pt x="118" y="29"/>
                    <a:pt x="115" y="31"/>
                  </a:cubicBezTo>
                  <a:cubicBezTo>
                    <a:pt x="113" y="32"/>
                    <a:pt x="113" y="32"/>
                    <a:pt x="113" y="32"/>
                  </a:cubicBezTo>
                  <a:cubicBezTo>
                    <a:pt x="110" y="34"/>
                    <a:pt x="107" y="34"/>
                    <a:pt x="106" y="35"/>
                  </a:cubicBezTo>
                  <a:cubicBezTo>
                    <a:pt x="102" y="26"/>
                    <a:pt x="91" y="19"/>
                    <a:pt x="79" y="18"/>
                  </a:cubicBezTo>
                  <a:cubicBezTo>
                    <a:pt x="69" y="17"/>
                    <a:pt x="60" y="21"/>
                    <a:pt x="55" y="27"/>
                  </a:cubicBezTo>
                  <a:cubicBezTo>
                    <a:pt x="49" y="30"/>
                    <a:pt x="44" y="28"/>
                    <a:pt x="40" y="26"/>
                  </a:cubicBezTo>
                  <a:cubicBezTo>
                    <a:pt x="37" y="20"/>
                    <a:pt x="32" y="16"/>
                    <a:pt x="27" y="12"/>
                  </a:cubicBezTo>
                  <a:cubicBezTo>
                    <a:pt x="29" y="11"/>
                    <a:pt x="32" y="9"/>
                    <a:pt x="33" y="8"/>
                  </a:cubicBezTo>
                  <a:cubicBezTo>
                    <a:pt x="36" y="7"/>
                    <a:pt x="40" y="5"/>
                    <a:pt x="42" y="5"/>
                  </a:cubicBezTo>
                  <a:cubicBezTo>
                    <a:pt x="44" y="4"/>
                    <a:pt x="48" y="4"/>
                    <a:pt x="50" y="5"/>
                  </a:cubicBezTo>
                  <a:cubicBezTo>
                    <a:pt x="52" y="5"/>
                    <a:pt x="56" y="7"/>
                    <a:pt x="59" y="10"/>
                  </a:cubicBezTo>
                  <a:cubicBezTo>
                    <a:pt x="62" y="12"/>
                    <a:pt x="66" y="13"/>
                    <a:pt x="66" y="11"/>
                  </a:cubicBezTo>
                  <a:cubicBezTo>
                    <a:pt x="67" y="9"/>
                    <a:pt x="65" y="6"/>
                    <a:pt x="61" y="4"/>
                  </a:cubicBezTo>
                  <a:cubicBezTo>
                    <a:pt x="61" y="4"/>
                    <a:pt x="61" y="4"/>
                    <a:pt x="61" y="4"/>
                  </a:cubicBezTo>
                  <a:cubicBezTo>
                    <a:pt x="57" y="3"/>
                    <a:pt x="53" y="1"/>
                    <a:pt x="51" y="0"/>
                  </a:cubicBezTo>
                  <a:cubicBezTo>
                    <a:pt x="49" y="0"/>
                    <a:pt x="45" y="0"/>
                    <a:pt x="42" y="1"/>
                  </a:cubicBezTo>
                  <a:cubicBezTo>
                    <a:pt x="39" y="1"/>
                    <a:pt x="34" y="3"/>
                    <a:pt x="31" y="4"/>
                  </a:cubicBezTo>
                  <a:cubicBezTo>
                    <a:pt x="29" y="6"/>
                    <a:pt x="24" y="8"/>
                    <a:pt x="21" y="10"/>
                  </a:cubicBezTo>
                  <a:cubicBezTo>
                    <a:pt x="10" y="6"/>
                    <a:pt x="0" y="12"/>
                    <a:pt x="0" y="24"/>
                  </a:cubicBezTo>
                  <a:cubicBezTo>
                    <a:pt x="0" y="36"/>
                    <a:pt x="10" y="50"/>
                    <a:pt x="23" y="55"/>
                  </a:cubicBezTo>
                  <a:cubicBezTo>
                    <a:pt x="35" y="60"/>
                    <a:pt x="45" y="54"/>
                    <a:pt x="45" y="41"/>
                  </a:cubicBezTo>
                  <a:cubicBezTo>
                    <a:pt x="45" y="40"/>
                    <a:pt x="45" y="38"/>
                    <a:pt x="44" y="37"/>
                  </a:cubicBezTo>
                  <a:cubicBezTo>
                    <a:pt x="46" y="35"/>
                    <a:pt x="48" y="36"/>
                    <a:pt x="50" y="40"/>
                  </a:cubicBezTo>
                  <a:cubicBezTo>
                    <a:pt x="51" y="52"/>
                    <a:pt x="64" y="62"/>
                    <a:pt x="79" y="63"/>
                  </a:cubicBezTo>
                  <a:cubicBezTo>
                    <a:pt x="93" y="64"/>
                    <a:pt x="105" y="56"/>
                    <a:pt x="107" y="45"/>
                  </a:cubicBezTo>
                  <a:cubicBezTo>
                    <a:pt x="108" y="44"/>
                    <a:pt x="110" y="42"/>
                    <a:pt x="113" y="40"/>
                  </a:cubicBezTo>
                  <a:cubicBezTo>
                    <a:pt x="115" y="38"/>
                    <a:pt x="115" y="38"/>
                    <a:pt x="115" y="38"/>
                  </a:cubicBezTo>
                  <a:cubicBezTo>
                    <a:pt x="119" y="36"/>
                    <a:pt x="124" y="32"/>
                    <a:pt x="127" y="30"/>
                  </a:cubicBezTo>
                  <a:cubicBezTo>
                    <a:pt x="129" y="28"/>
                    <a:pt x="129" y="28"/>
                    <a:pt x="129" y="28"/>
                  </a:cubicBezTo>
                  <a:cubicBezTo>
                    <a:pt x="133" y="26"/>
                    <a:pt x="137" y="23"/>
                    <a:pt x="138" y="22"/>
                  </a:cubicBezTo>
                  <a:cubicBezTo>
                    <a:pt x="140" y="21"/>
                    <a:pt x="142" y="21"/>
                    <a:pt x="143" y="21"/>
                  </a:cubicBezTo>
                  <a:cubicBezTo>
                    <a:pt x="144" y="21"/>
                    <a:pt x="145" y="23"/>
                    <a:pt x="145" y="24"/>
                  </a:cubicBezTo>
                  <a:cubicBezTo>
                    <a:pt x="145" y="26"/>
                    <a:pt x="146" y="26"/>
                    <a:pt x="147" y="25"/>
                  </a:cubicBezTo>
                  <a:cubicBezTo>
                    <a:pt x="148" y="24"/>
                    <a:pt x="148" y="21"/>
                    <a:pt x="147" y="19"/>
                  </a:cubicBezTo>
                  <a:close/>
                  <a:moveTo>
                    <a:pt x="13" y="11"/>
                  </a:moveTo>
                  <a:cubicBezTo>
                    <a:pt x="8" y="14"/>
                    <a:pt x="6" y="18"/>
                    <a:pt x="4" y="20"/>
                  </a:cubicBezTo>
                  <a:cubicBezTo>
                    <a:pt x="3" y="21"/>
                    <a:pt x="2" y="21"/>
                    <a:pt x="2" y="21"/>
                  </a:cubicBezTo>
                  <a:cubicBezTo>
                    <a:pt x="3" y="15"/>
                    <a:pt x="7" y="11"/>
                    <a:pt x="13" y="11"/>
                  </a:cubicBezTo>
                  <a:close/>
                  <a:moveTo>
                    <a:pt x="21" y="52"/>
                  </a:moveTo>
                  <a:cubicBezTo>
                    <a:pt x="12" y="49"/>
                    <a:pt x="4" y="39"/>
                    <a:pt x="2" y="30"/>
                  </a:cubicBezTo>
                  <a:cubicBezTo>
                    <a:pt x="3" y="29"/>
                    <a:pt x="4" y="27"/>
                    <a:pt x="5" y="25"/>
                  </a:cubicBezTo>
                  <a:cubicBezTo>
                    <a:pt x="7" y="21"/>
                    <a:pt x="14" y="14"/>
                    <a:pt x="20" y="12"/>
                  </a:cubicBezTo>
                  <a:cubicBezTo>
                    <a:pt x="20" y="12"/>
                    <a:pt x="21" y="12"/>
                    <a:pt x="21" y="12"/>
                  </a:cubicBezTo>
                  <a:cubicBezTo>
                    <a:pt x="32" y="17"/>
                    <a:pt x="41" y="29"/>
                    <a:pt x="41" y="40"/>
                  </a:cubicBezTo>
                  <a:cubicBezTo>
                    <a:pt x="41" y="51"/>
                    <a:pt x="32" y="57"/>
                    <a:pt x="21" y="52"/>
                  </a:cubicBezTo>
                  <a:close/>
                  <a:moveTo>
                    <a:pt x="77" y="61"/>
                  </a:moveTo>
                  <a:cubicBezTo>
                    <a:pt x="63" y="60"/>
                    <a:pt x="52" y="50"/>
                    <a:pt x="52" y="39"/>
                  </a:cubicBezTo>
                  <a:cubicBezTo>
                    <a:pt x="52" y="28"/>
                    <a:pt x="63" y="20"/>
                    <a:pt x="77" y="21"/>
                  </a:cubicBezTo>
                  <a:cubicBezTo>
                    <a:pt x="90" y="21"/>
                    <a:pt x="101" y="31"/>
                    <a:pt x="101" y="42"/>
                  </a:cubicBezTo>
                  <a:cubicBezTo>
                    <a:pt x="101" y="54"/>
                    <a:pt x="90" y="62"/>
                    <a:pt x="7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5" name="Freeform 229"/>
            <p:cNvSpPr>
              <a:spLocks/>
            </p:cNvSpPr>
            <p:nvPr/>
          </p:nvSpPr>
          <p:spPr bwMode="auto">
            <a:xfrm>
              <a:off x="7856538" y="980546"/>
              <a:ext cx="71437" cy="104775"/>
            </a:xfrm>
            <a:custGeom>
              <a:avLst/>
              <a:gdLst>
                <a:gd name="T0" fmla="*/ 7 w 19"/>
                <a:gd name="T1" fmla="*/ 0 h 28"/>
                <a:gd name="T2" fmla="*/ 17 w 19"/>
                <a:gd name="T3" fmla="*/ 14 h 28"/>
                <a:gd name="T4" fmla="*/ 6 w 19"/>
                <a:gd name="T5" fmla="*/ 24 h 28"/>
                <a:gd name="T6" fmla="*/ 1 w 19"/>
                <a:gd name="T7" fmla="*/ 23 h 28"/>
                <a:gd name="T8" fmla="*/ 0 w 19"/>
                <a:gd name="T9" fmla="*/ 24 h 28"/>
                <a:gd name="T10" fmla="*/ 5 w 19"/>
                <a:gd name="T11" fmla="*/ 26 h 28"/>
                <a:gd name="T12" fmla="*/ 18 w 19"/>
                <a:gd name="T13" fmla="*/ 15 h 28"/>
                <a:gd name="T14" fmla="*/ 8 w 19"/>
                <a:gd name="T15" fmla="*/ 0 h 28"/>
                <a:gd name="T16" fmla="*/ 7 w 1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8">
                  <a:moveTo>
                    <a:pt x="7" y="0"/>
                  </a:moveTo>
                  <a:cubicBezTo>
                    <a:pt x="12" y="3"/>
                    <a:pt x="17" y="9"/>
                    <a:pt x="17" y="14"/>
                  </a:cubicBezTo>
                  <a:cubicBezTo>
                    <a:pt x="19" y="22"/>
                    <a:pt x="13" y="26"/>
                    <a:pt x="6" y="24"/>
                  </a:cubicBezTo>
                  <a:cubicBezTo>
                    <a:pt x="4" y="24"/>
                    <a:pt x="2" y="23"/>
                    <a:pt x="1" y="23"/>
                  </a:cubicBezTo>
                  <a:cubicBezTo>
                    <a:pt x="1" y="23"/>
                    <a:pt x="1" y="24"/>
                    <a:pt x="0" y="24"/>
                  </a:cubicBezTo>
                  <a:cubicBezTo>
                    <a:pt x="2" y="25"/>
                    <a:pt x="3" y="26"/>
                    <a:pt x="5" y="26"/>
                  </a:cubicBezTo>
                  <a:cubicBezTo>
                    <a:pt x="13" y="28"/>
                    <a:pt x="19" y="23"/>
                    <a:pt x="18" y="15"/>
                  </a:cubicBezTo>
                  <a:cubicBezTo>
                    <a:pt x="17" y="9"/>
                    <a:pt x="13" y="4"/>
                    <a:pt x="8" y="0"/>
                  </a:cubicBezTo>
                  <a:cubicBezTo>
                    <a:pt x="8" y="0"/>
                    <a:pt x="7"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6" name="Freeform 230"/>
            <p:cNvSpPr>
              <a:spLocks/>
            </p:cNvSpPr>
            <p:nvPr/>
          </p:nvSpPr>
          <p:spPr bwMode="auto">
            <a:xfrm>
              <a:off x="7993063" y="969433"/>
              <a:ext cx="119062" cy="127000"/>
            </a:xfrm>
            <a:custGeom>
              <a:avLst/>
              <a:gdLst>
                <a:gd name="T0" fmla="*/ 0 w 32"/>
                <a:gd name="T1" fmla="*/ 18 h 34"/>
                <a:gd name="T2" fmla="*/ 10 w 32"/>
                <a:gd name="T3" fmla="*/ 34 h 34"/>
                <a:gd name="T4" fmla="*/ 11 w 32"/>
                <a:gd name="T5" fmla="*/ 33 h 34"/>
                <a:gd name="T6" fmla="*/ 1 w 32"/>
                <a:gd name="T7" fmla="*/ 18 h 34"/>
                <a:gd name="T8" fmla="*/ 20 w 32"/>
                <a:gd name="T9" fmla="*/ 3 h 34"/>
                <a:gd name="T10" fmla="*/ 31 w 32"/>
                <a:gd name="T11" fmla="*/ 7 h 34"/>
                <a:gd name="T12" fmla="*/ 32 w 32"/>
                <a:gd name="T13" fmla="*/ 4 h 34"/>
                <a:gd name="T14" fmla="*/ 22 w 32"/>
                <a:gd name="T15" fmla="*/ 1 h 34"/>
                <a:gd name="T16" fmla="*/ 0 w 32"/>
                <a:gd name="T17" fmla="*/ 1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4">
                  <a:moveTo>
                    <a:pt x="0" y="18"/>
                  </a:moveTo>
                  <a:cubicBezTo>
                    <a:pt x="0" y="24"/>
                    <a:pt x="4" y="30"/>
                    <a:pt x="10" y="34"/>
                  </a:cubicBezTo>
                  <a:cubicBezTo>
                    <a:pt x="11" y="33"/>
                    <a:pt x="11" y="33"/>
                    <a:pt x="11" y="33"/>
                  </a:cubicBezTo>
                  <a:cubicBezTo>
                    <a:pt x="5" y="29"/>
                    <a:pt x="1" y="24"/>
                    <a:pt x="1" y="18"/>
                  </a:cubicBezTo>
                  <a:cubicBezTo>
                    <a:pt x="1" y="9"/>
                    <a:pt x="10" y="3"/>
                    <a:pt x="20" y="3"/>
                  </a:cubicBezTo>
                  <a:cubicBezTo>
                    <a:pt x="24" y="4"/>
                    <a:pt x="28" y="5"/>
                    <a:pt x="31" y="7"/>
                  </a:cubicBezTo>
                  <a:cubicBezTo>
                    <a:pt x="31" y="6"/>
                    <a:pt x="32" y="5"/>
                    <a:pt x="32" y="4"/>
                  </a:cubicBezTo>
                  <a:cubicBezTo>
                    <a:pt x="29" y="2"/>
                    <a:pt x="26" y="1"/>
                    <a:pt x="22" y="1"/>
                  </a:cubicBezTo>
                  <a:cubicBezTo>
                    <a:pt x="10" y="0"/>
                    <a:pt x="0" y="8"/>
                    <a:pt x="0"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grpSp>
        <p:nvGrpSpPr>
          <p:cNvPr id="47" name="组合 46"/>
          <p:cNvGrpSpPr/>
          <p:nvPr/>
        </p:nvGrpSpPr>
        <p:grpSpPr>
          <a:xfrm>
            <a:off x="6613513" y="2757696"/>
            <a:ext cx="474336" cy="469925"/>
            <a:chOff x="9918701" y="4538133"/>
            <a:chExt cx="341312" cy="338138"/>
          </a:xfrm>
          <a:solidFill>
            <a:schemeClr val="bg1"/>
          </a:solidFill>
        </p:grpSpPr>
        <p:sp>
          <p:nvSpPr>
            <p:cNvPr id="48" name="Freeform 389"/>
            <p:cNvSpPr>
              <a:spLocks noEditPoints="1"/>
            </p:cNvSpPr>
            <p:nvPr/>
          </p:nvSpPr>
          <p:spPr bwMode="auto">
            <a:xfrm>
              <a:off x="10094913" y="4733396"/>
              <a:ext cx="93662" cy="134938"/>
            </a:xfrm>
            <a:custGeom>
              <a:avLst/>
              <a:gdLst>
                <a:gd name="T0" fmla="*/ 0 w 25"/>
                <a:gd name="T1" fmla="*/ 6 h 36"/>
                <a:gd name="T2" fmla="*/ 0 w 25"/>
                <a:gd name="T3" fmla="*/ 8 h 36"/>
                <a:gd name="T4" fmla="*/ 0 w 25"/>
                <a:gd name="T5" fmla="*/ 13 h 36"/>
                <a:gd name="T6" fmla="*/ 2 w 25"/>
                <a:gd name="T7" fmla="*/ 33 h 36"/>
                <a:gd name="T8" fmla="*/ 5 w 25"/>
                <a:gd name="T9" fmla="*/ 34 h 36"/>
                <a:gd name="T10" fmla="*/ 19 w 25"/>
                <a:gd name="T11" fmla="*/ 20 h 36"/>
                <a:gd name="T12" fmla="*/ 22 w 25"/>
                <a:gd name="T13" fmla="*/ 16 h 36"/>
                <a:gd name="T14" fmla="*/ 23 w 25"/>
                <a:gd name="T15" fmla="*/ 14 h 36"/>
                <a:gd name="T16" fmla="*/ 24 w 25"/>
                <a:gd name="T17" fmla="*/ 12 h 36"/>
                <a:gd name="T18" fmla="*/ 22 w 25"/>
                <a:gd name="T19" fmla="*/ 7 h 36"/>
                <a:gd name="T20" fmla="*/ 18 w 25"/>
                <a:gd name="T21" fmla="*/ 6 h 36"/>
                <a:gd name="T22" fmla="*/ 10 w 25"/>
                <a:gd name="T23" fmla="*/ 3 h 36"/>
                <a:gd name="T24" fmla="*/ 6 w 25"/>
                <a:gd name="T25" fmla="*/ 1 h 36"/>
                <a:gd name="T26" fmla="*/ 1 w 25"/>
                <a:gd name="T27" fmla="*/ 4 h 36"/>
                <a:gd name="T28" fmla="*/ 0 w 25"/>
                <a:gd name="T29" fmla="*/ 6 h 36"/>
                <a:gd name="T30" fmla="*/ 7 w 25"/>
                <a:gd name="T31" fmla="*/ 10 h 36"/>
                <a:gd name="T32" fmla="*/ 11 w 25"/>
                <a:gd name="T33" fmla="*/ 11 h 36"/>
                <a:gd name="T34" fmla="*/ 15 w 25"/>
                <a:gd name="T35" fmla="*/ 13 h 36"/>
                <a:gd name="T36" fmla="*/ 15 w 25"/>
                <a:gd name="T37" fmla="*/ 19 h 36"/>
                <a:gd name="T38" fmla="*/ 12 w 25"/>
                <a:gd name="T39" fmla="*/ 22 h 36"/>
                <a:gd name="T40" fmla="*/ 8 w 25"/>
                <a:gd name="T41" fmla="*/ 24 h 36"/>
                <a:gd name="T42" fmla="*/ 7 w 25"/>
                <a:gd name="T43" fmla="*/ 23 h 36"/>
                <a:gd name="T44" fmla="*/ 5 w 25"/>
                <a:gd name="T45" fmla="*/ 23 h 36"/>
                <a:gd name="T46" fmla="*/ 4 w 25"/>
                <a:gd name="T47" fmla="*/ 19 h 36"/>
                <a:gd name="T48" fmla="*/ 3 w 25"/>
                <a:gd name="T49" fmla="*/ 15 h 36"/>
                <a:gd name="T50" fmla="*/ 7 w 25"/>
                <a:gd name="T51" fmla="*/ 1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 h="36">
                  <a:moveTo>
                    <a:pt x="0" y="6"/>
                  </a:moveTo>
                  <a:cubicBezTo>
                    <a:pt x="0" y="6"/>
                    <a:pt x="0" y="7"/>
                    <a:pt x="0" y="8"/>
                  </a:cubicBezTo>
                  <a:cubicBezTo>
                    <a:pt x="0" y="9"/>
                    <a:pt x="0" y="11"/>
                    <a:pt x="0" y="13"/>
                  </a:cubicBezTo>
                  <a:cubicBezTo>
                    <a:pt x="2" y="33"/>
                    <a:pt x="2" y="33"/>
                    <a:pt x="2" y="33"/>
                  </a:cubicBezTo>
                  <a:cubicBezTo>
                    <a:pt x="2" y="35"/>
                    <a:pt x="3" y="36"/>
                    <a:pt x="5" y="34"/>
                  </a:cubicBezTo>
                  <a:cubicBezTo>
                    <a:pt x="19" y="20"/>
                    <a:pt x="19" y="20"/>
                    <a:pt x="19" y="20"/>
                  </a:cubicBezTo>
                  <a:cubicBezTo>
                    <a:pt x="20" y="18"/>
                    <a:pt x="22" y="17"/>
                    <a:pt x="22" y="16"/>
                  </a:cubicBezTo>
                  <a:cubicBezTo>
                    <a:pt x="23" y="16"/>
                    <a:pt x="23" y="15"/>
                    <a:pt x="23" y="14"/>
                  </a:cubicBezTo>
                  <a:cubicBezTo>
                    <a:pt x="24" y="14"/>
                    <a:pt x="24" y="12"/>
                    <a:pt x="24" y="12"/>
                  </a:cubicBezTo>
                  <a:cubicBezTo>
                    <a:pt x="25" y="10"/>
                    <a:pt x="24" y="8"/>
                    <a:pt x="22" y="7"/>
                  </a:cubicBezTo>
                  <a:cubicBezTo>
                    <a:pt x="18" y="6"/>
                    <a:pt x="18" y="6"/>
                    <a:pt x="18" y="6"/>
                  </a:cubicBezTo>
                  <a:cubicBezTo>
                    <a:pt x="10" y="3"/>
                    <a:pt x="10" y="3"/>
                    <a:pt x="10" y="3"/>
                  </a:cubicBezTo>
                  <a:cubicBezTo>
                    <a:pt x="6" y="1"/>
                    <a:pt x="6" y="1"/>
                    <a:pt x="6" y="1"/>
                  </a:cubicBezTo>
                  <a:cubicBezTo>
                    <a:pt x="4" y="0"/>
                    <a:pt x="1" y="2"/>
                    <a:pt x="1" y="4"/>
                  </a:cubicBezTo>
                  <a:cubicBezTo>
                    <a:pt x="1" y="4"/>
                    <a:pt x="0" y="5"/>
                    <a:pt x="0" y="6"/>
                  </a:cubicBezTo>
                  <a:close/>
                  <a:moveTo>
                    <a:pt x="7" y="10"/>
                  </a:moveTo>
                  <a:cubicBezTo>
                    <a:pt x="7" y="10"/>
                    <a:pt x="9" y="10"/>
                    <a:pt x="11" y="11"/>
                  </a:cubicBezTo>
                  <a:cubicBezTo>
                    <a:pt x="14" y="12"/>
                    <a:pt x="15" y="13"/>
                    <a:pt x="15" y="13"/>
                  </a:cubicBezTo>
                  <a:cubicBezTo>
                    <a:pt x="17" y="15"/>
                    <a:pt x="17" y="18"/>
                    <a:pt x="15" y="19"/>
                  </a:cubicBezTo>
                  <a:cubicBezTo>
                    <a:pt x="12" y="22"/>
                    <a:pt x="12" y="22"/>
                    <a:pt x="12" y="22"/>
                  </a:cubicBezTo>
                  <a:cubicBezTo>
                    <a:pt x="11" y="23"/>
                    <a:pt x="10" y="24"/>
                    <a:pt x="8" y="24"/>
                  </a:cubicBezTo>
                  <a:cubicBezTo>
                    <a:pt x="8" y="24"/>
                    <a:pt x="8" y="24"/>
                    <a:pt x="7" y="23"/>
                  </a:cubicBezTo>
                  <a:cubicBezTo>
                    <a:pt x="6" y="23"/>
                    <a:pt x="5" y="23"/>
                    <a:pt x="5" y="23"/>
                  </a:cubicBezTo>
                  <a:cubicBezTo>
                    <a:pt x="4" y="22"/>
                    <a:pt x="4" y="21"/>
                    <a:pt x="4" y="19"/>
                  </a:cubicBezTo>
                  <a:cubicBezTo>
                    <a:pt x="3" y="15"/>
                    <a:pt x="3" y="15"/>
                    <a:pt x="3" y="15"/>
                  </a:cubicBezTo>
                  <a:cubicBezTo>
                    <a:pt x="3" y="13"/>
                    <a:pt x="5" y="11"/>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49" name="Freeform 390"/>
            <p:cNvSpPr>
              <a:spLocks/>
            </p:cNvSpPr>
            <p:nvPr/>
          </p:nvSpPr>
          <p:spPr bwMode="auto">
            <a:xfrm>
              <a:off x="10166351" y="4538133"/>
              <a:ext cx="93662" cy="60325"/>
            </a:xfrm>
            <a:custGeom>
              <a:avLst/>
              <a:gdLst>
                <a:gd name="T0" fmla="*/ 19 w 25"/>
                <a:gd name="T1" fmla="*/ 15 h 16"/>
                <a:gd name="T2" fmla="*/ 14 w 25"/>
                <a:gd name="T3" fmla="*/ 14 h 16"/>
                <a:gd name="T4" fmla="*/ 6 w 25"/>
                <a:gd name="T5" fmla="*/ 11 h 16"/>
                <a:gd name="T6" fmla="*/ 3 w 25"/>
                <a:gd name="T7" fmla="*/ 10 h 16"/>
                <a:gd name="T8" fmla="*/ 0 w 25"/>
                <a:gd name="T9" fmla="*/ 4 h 16"/>
                <a:gd name="T10" fmla="*/ 1 w 25"/>
                <a:gd name="T11" fmla="*/ 4 h 16"/>
                <a:gd name="T12" fmla="*/ 6 w 25"/>
                <a:gd name="T13" fmla="*/ 1 h 16"/>
                <a:gd name="T14" fmla="*/ 10 w 25"/>
                <a:gd name="T15" fmla="*/ 3 h 16"/>
                <a:gd name="T16" fmla="*/ 18 w 25"/>
                <a:gd name="T17" fmla="*/ 6 h 16"/>
                <a:gd name="T18" fmla="*/ 22 w 25"/>
                <a:gd name="T19" fmla="*/ 7 h 16"/>
                <a:gd name="T20" fmla="*/ 24 w 25"/>
                <a:gd name="T21" fmla="*/ 12 h 16"/>
                <a:gd name="T22" fmla="*/ 24 w 25"/>
                <a:gd name="T23" fmla="*/ 13 h 16"/>
                <a:gd name="T24" fmla="*/ 19 w 25"/>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16">
                  <a:moveTo>
                    <a:pt x="19" y="15"/>
                  </a:moveTo>
                  <a:cubicBezTo>
                    <a:pt x="14" y="14"/>
                    <a:pt x="14" y="14"/>
                    <a:pt x="14" y="14"/>
                  </a:cubicBezTo>
                  <a:cubicBezTo>
                    <a:pt x="6" y="11"/>
                    <a:pt x="6" y="11"/>
                    <a:pt x="6" y="11"/>
                  </a:cubicBezTo>
                  <a:cubicBezTo>
                    <a:pt x="3" y="10"/>
                    <a:pt x="3" y="10"/>
                    <a:pt x="3" y="10"/>
                  </a:cubicBezTo>
                  <a:cubicBezTo>
                    <a:pt x="1" y="9"/>
                    <a:pt x="0" y="7"/>
                    <a:pt x="0" y="4"/>
                  </a:cubicBezTo>
                  <a:cubicBezTo>
                    <a:pt x="1" y="4"/>
                    <a:pt x="1" y="4"/>
                    <a:pt x="1" y="4"/>
                  </a:cubicBezTo>
                  <a:cubicBezTo>
                    <a:pt x="1" y="2"/>
                    <a:pt x="4" y="0"/>
                    <a:pt x="6" y="1"/>
                  </a:cubicBezTo>
                  <a:cubicBezTo>
                    <a:pt x="10" y="3"/>
                    <a:pt x="10" y="3"/>
                    <a:pt x="10" y="3"/>
                  </a:cubicBezTo>
                  <a:cubicBezTo>
                    <a:pt x="18" y="6"/>
                    <a:pt x="18" y="6"/>
                    <a:pt x="18" y="6"/>
                  </a:cubicBezTo>
                  <a:cubicBezTo>
                    <a:pt x="22" y="7"/>
                    <a:pt x="22" y="7"/>
                    <a:pt x="22" y="7"/>
                  </a:cubicBezTo>
                  <a:cubicBezTo>
                    <a:pt x="24" y="8"/>
                    <a:pt x="25" y="10"/>
                    <a:pt x="24" y="12"/>
                  </a:cubicBezTo>
                  <a:cubicBezTo>
                    <a:pt x="24" y="13"/>
                    <a:pt x="24" y="13"/>
                    <a:pt x="24" y="13"/>
                  </a:cubicBezTo>
                  <a:cubicBezTo>
                    <a:pt x="23" y="15"/>
                    <a:pt x="21" y="16"/>
                    <a:pt x="1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0" name="Freeform 391"/>
            <p:cNvSpPr>
              <a:spLocks/>
            </p:cNvSpPr>
            <p:nvPr/>
          </p:nvSpPr>
          <p:spPr bwMode="auto">
            <a:xfrm>
              <a:off x="10177463" y="4601633"/>
              <a:ext cx="71437" cy="158750"/>
            </a:xfrm>
            <a:custGeom>
              <a:avLst/>
              <a:gdLst>
                <a:gd name="T0" fmla="*/ 2 w 19"/>
                <a:gd name="T1" fmla="*/ 41 h 42"/>
                <a:gd name="T2" fmla="*/ 0 w 19"/>
                <a:gd name="T3" fmla="*/ 38 h 42"/>
                <a:gd name="T4" fmla="*/ 13 w 19"/>
                <a:gd name="T5" fmla="*/ 2 h 42"/>
                <a:gd name="T6" fmla="*/ 17 w 19"/>
                <a:gd name="T7" fmla="*/ 0 h 42"/>
                <a:gd name="T8" fmla="*/ 18 w 19"/>
                <a:gd name="T9" fmla="*/ 4 h 42"/>
                <a:gd name="T10" fmla="*/ 5 w 19"/>
                <a:gd name="T11" fmla="*/ 39 h 42"/>
                <a:gd name="T12" fmla="*/ 2 w 19"/>
                <a:gd name="T13" fmla="*/ 41 h 42"/>
              </a:gdLst>
              <a:ahLst/>
              <a:cxnLst>
                <a:cxn ang="0">
                  <a:pos x="T0" y="T1"/>
                </a:cxn>
                <a:cxn ang="0">
                  <a:pos x="T2" y="T3"/>
                </a:cxn>
                <a:cxn ang="0">
                  <a:pos x="T4" y="T5"/>
                </a:cxn>
                <a:cxn ang="0">
                  <a:pos x="T6" y="T7"/>
                </a:cxn>
                <a:cxn ang="0">
                  <a:pos x="T8" y="T9"/>
                </a:cxn>
                <a:cxn ang="0">
                  <a:pos x="T10" y="T11"/>
                </a:cxn>
                <a:cxn ang="0">
                  <a:pos x="T12" y="T13"/>
                </a:cxn>
              </a:cxnLst>
              <a:rect l="0" t="0" r="r" b="b"/>
              <a:pathLst>
                <a:path w="19" h="42">
                  <a:moveTo>
                    <a:pt x="2" y="41"/>
                  </a:moveTo>
                  <a:cubicBezTo>
                    <a:pt x="0" y="41"/>
                    <a:pt x="0" y="39"/>
                    <a:pt x="0" y="38"/>
                  </a:cubicBezTo>
                  <a:cubicBezTo>
                    <a:pt x="13" y="2"/>
                    <a:pt x="13" y="2"/>
                    <a:pt x="13" y="2"/>
                  </a:cubicBezTo>
                  <a:cubicBezTo>
                    <a:pt x="14" y="1"/>
                    <a:pt x="15" y="0"/>
                    <a:pt x="17" y="0"/>
                  </a:cubicBezTo>
                  <a:cubicBezTo>
                    <a:pt x="18" y="1"/>
                    <a:pt x="19" y="2"/>
                    <a:pt x="18" y="4"/>
                  </a:cubicBezTo>
                  <a:cubicBezTo>
                    <a:pt x="5" y="39"/>
                    <a:pt x="5" y="39"/>
                    <a:pt x="5" y="39"/>
                  </a:cubicBezTo>
                  <a:cubicBezTo>
                    <a:pt x="5" y="41"/>
                    <a:pt x="3" y="42"/>
                    <a:pt x="2"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1" name="Freeform 392"/>
            <p:cNvSpPr>
              <a:spLocks/>
            </p:cNvSpPr>
            <p:nvPr/>
          </p:nvSpPr>
          <p:spPr bwMode="auto">
            <a:xfrm>
              <a:off x="10106026" y="4576233"/>
              <a:ext cx="71437" cy="157163"/>
            </a:xfrm>
            <a:custGeom>
              <a:avLst/>
              <a:gdLst>
                <a:gd name="T0" fmla="*/ 18 w 19"/>
                <a:gd name="T1" fmla="*/ 4 h 42"/>
                <a:gd name="T2" fmla="*/ 5 w 19"/>
                <a:gd name="T3" fmla="*/ 40 h 42"/>
                <a:gd name="T4" fmla="*/ 2 w 19"/>
                <a:gd name="T5" fmla="*/ 41 h 42"/>
                <a:gd name="T6" fmla="*/ 1 w 19"/>
                <a:gd name="T7" fmla="*/ 38 h 42"/>
                <a:gd name="T8" fmla="*/ 14 w 19"/>
                <a:gd name="T9" fmla="*/ 2 h 42"/>
                <a:gd name="T10" fmla="*/ 17 w 19"/>
                <a:gd name="T11" fmla="*/ 0 h 42"/>
                <a:gd name="T12" fmla="*/ 18 w 19"/>
                <a:gd name="T13" fmla="*/ 4 h 42"/>
              </a:gdLst>
              <a:ahLst/>
              <a:cxnLst>
                <a:cxn ang="0">
                  <a:pos x="T0" y="T1"/>
                </a:cxn>
                <a:cxn ang="0">
                  <a:pos x="T2" y="T3"/>
                </a:cxn>
                <a:cxn ang="0">
                  <a:pos x="T4" y="T5"/>
                </a:cxn>
                <a:cxn ang="0">
                  <a:pos x="T6" y="T7"/>
                </a:cxn>
                <a:cxn ang="0">
                  <a:pos x="T8" y="T9"/>
                </a:cxn>
                <a:cxn ang="0">
                  <a:pos x="T10" y="T11"/>
                </a:cxn>
                <a:cxn ang="0">
                  <a:pos x="T12" y="T13"/>
                </a:cxn>
              </a:cxnLst>
              <a:rect l="0" t="0" r="r" b="b"/>
              <a:pathLst>
                <a:path w="19" h="42">
                  <a:moveTo>
                    <a:pt x="18" y="4"/>
                  </a:moveTo>
                  <a:cubicBezTo>
                    <a:pt x="5" y="40"/>
                    <a:pt x="5" y="40"/>
                    <a:pt x="5" y="40"/>
                  </a:cubicBezTo>
                  <a:cubicBezTo>
                    <a:pt x="5" y="41"/>
                    <a:pt x="3" y="42"/>
                    <a:pt x="2" y="41"/>
                  </a:cubicBezTo>
                  <a:cubicBezTo>
                    <a:pt x="1" y="41"/>
                    <a:pt x="0" y="39"/>
                    <a:pt x="1" y="38"/>
                  </a:cubicBezTo>
                  <a:cubicBezTo>
                    <a:pt x="14" y="2"/>
                    <a:pt x="14" y="2"/>
                    <a:pt x="14" y="2"/>
                  </a:cubicBezTo>
                  <a:cubicBezTo>
                    <a:pt x="14" y="1"/>
                    <a:pt x="16" y="0"/>
                    <a:pt x="17" y="0"/>
                  </a:cubicBezTo>
                  <a:cubicBezTo>
                    <a:pt x="18" y="1"/>
                    <a:pt x="19" y="3"/>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2" name="Freeform 393"/>
            <p:cNvSpPr>
              <a:spLocks/>
            </p:cNvSpPr>
            <p:nvPr/>
          </p:nvSpPr>
          <p:spPr bwMode="auto">
            <a:xfrm>
              <a:off x="10133013" y="4587346"/>
              <a:ext cx="85725" cy="161925"/>
            </a:xfrm>
            <a:custGeom>
              <a:avLst/>
              <a:gdLst>
                <a:gd name="T0" fmla="*/ 17 w 23"/>
                <a:gd name="T1" fmla="*/ 0 h 43"/>
                <a:gd name="T2" fmla="*/ 21 w 23"/>
                <a:gd name="T3" fmla="*/ 1 h 43"/>
                <a:gd name="T4" fmla="*/ 23 w 23"/>
                <a:gd name="T5" fmla="*/ 5 h 43"/>
                <a:gd name="T6" fmla="*/ 10 w 23"/>
                <a:gd name="T7" fmla="*/ 41 h 43"/>
                <a:gd name="T8" fmla="*/ 6 w 23"/>
                <a:gd name="T9" fmla="*/ 42 h 43"/>
                <a:gd name="T10" fmla="*/ 3 w 23"/>
                <a:gd name="T11" fmla="*/ 41 h 43"/>
                <a:gd name="T12" fmla="*/ 1 w 23"/>
                <a:gd name="T13" fmla="*/ 37 h 43"/>
                <a:gd name="T14" fmla="*/ 14 w 23"/>
                <a:gd name="T15" fmla="*/ 2 h 43"/>
                <a:gd name="T16" fmla="*/ 17 w 23"/>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3">
                  <a:moveTo>
                    <a:pt x="17" y="0"/>
                  </a:moveTo>
                  <a:cubicBezTo>
                    <a:pt x="21" y="1"/>
                    <a:pt x="21" y="1"/>
                    <a:pt x="21" y="1"/>
                  </a:cubicBezTo>
                  <a:cubicBezTo>
                    <a:pt x="22" y="2"/>
                    <a:pt x="23" y="4"/>
                    <a:pt x="23" y="5"/>
                  </a:cubicBezTo>
                  <a:cubicBezTo>
                    <a:pt x="10" y="41"/>
                    <a:pt x="10" y="41"/>
                    <a:pt x="10" y="41"/>
                  </a:cubicBezTo>
                  <a:cubicBezTo>
                    <a:pt x="9" y="42"/>
                    <a:pt x="8" y="43"/>
                    <a:pt x="6" y="42"/>
                  </a:cubicBezTo>
                  <a:cubicBezTo>
                    <a:pt x="3" y="41"/>
                    <a:pt x="3" y="41"/>
                    <a:pt x="3" y="41"/>
                  </a:cubicBezTo>
                  <a:cubicBezTo>
                    <a:pt x="1" y="40"/>
                    <a:pt x="0" y="39"/>
                    <a:pt x="1" y="37"/>
                  </a:cubicBezTo>
                  <a:cubicBezTo>
                    <a:pt x="14" y="2"/>
                    <a:pt x="14" y="2"/>
                    <a:pt x="14" y="2"/>
                  </a:cubicBezTo>
                  <a:cubicBezTo>
                    <a:pt x="14" y="0"/>
                    <a:pt x="16"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53" name="Freeform 394"/>
            <p:cNvSpPr>
              <a:spLocks/>
            </p:cNvSpPr>
            <p:nvPr/>
          </p:nvSpPr>
          <p:spPr bwMode="auto">
            <a:xfrm>
              <a:off x="9918701" y="4838171"/>
              <a:ext cx="176212" cy="38100"/>
            </a:xfrm>
            <a:custGeom>
              <a:avLst/>
              <a:gdLst>
                <a:gd name="T0" fmla="*/ 47 w 47"/>
                <a:gd name="T1" fmla="*/ 7 h 10"/>
                <a:gd name="T2" fmla="*/ 46 w 47"/>
                <a:gd name="T3" fmla="*/ 1 h 10"/>
                <a:gd name="T4" fmla="*/ 45 w 47"/>
                <a:gd name="T5" fmla="*/ 2 h 10"/>
                <a:gd name="T6" fmla="*/ 44 w 47"/>
                <a:gd name="T7" fmla="*/ 3 h 10"/>
                <a:gd name="T8" fmla="*/ 42 w 47"/>
                <a:gd name="T9" fmla="*/ 2 h 10"/>
                <a:gd name="T10" fmla="*/ 39 w 47"/>
                <a:gd name="T11" fmla="*/ 2 h 10"/>
                <a:gd name="T12" fmla="*/ 26 w 47"/>
                <a:gd name="T13" fmla="*/ 3 h 10"/>
                <a:gd name="T14" fmla="*/ 17 w 47"/>
                <a:gd name="T15" fmla="*/ 3 h 10"/>
                <a:gd name="T16" fmla="*/ 2 w 47"/>
                <a:gd name="T17" fmla="*/ 4 h 10"/>
                <a:gd name="T18" fmla="*/ 1 w 47"/>
                <a:gd name="T19" fmla="*/ 8 h 10"/>
                <a:gd name="T20" fmla="*/ 5 w 47"/>
                <a:gd name="T21" fmla="*/ 9 h 10"/>
                <a:gd name="T22" fmla="*/ 16 w 47"/>
                <a:gd name="T23" fmla="*/ 8 h 10"/>
                <a:gd name="T24" fmla="*/ 23 w 47"/>
                <a:gd name="T25" fmla="*/ 10 h 10"/>
                <a:gd name="T26" fmla="*/ 28 w 47"/>
                <a:gd name="T27" fmla="*/ 9 h 10"/>
                <a:gd name="T28" fmla="*/ 38 w 47"/>
                <a:gd name="T29" fmla="*/ 7 h 10"/>
                <a:gd name="T30" fmla="*/ 40 w 47"/>
                <a:gd name="T31" fmla="*/ 8 h 10"/>
                <a:gd name="T32" fmla="*/ 45 w 47"/>
                <a:gd name="T33" fmla="*/ 9 h 10"/>
                <a:gd name="T34" fmla="*/ 47 w 47"/>
                <a:gd name="T35" fmla="*/ 8 h 10"/>
                <a:gd name="T36" fmla="*/ 47 w 47"/>
                <a:gd name="T37" fmla="*/ 7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10">
                  <a:moveTo>
                    <a:pt x="47" y="7"/>
                  </a:moveTo>
                  <a:cubicBezTo>
                    <a:pt x="46" y="1"/>
                    <a:pt x="46" y="1"/>
                    <a:pt x="46" y="1"/>
                  </a:cubicBezTo>
                  <a:cubicBezTo>
                    <a:pt x="46" y="2"/>
                    <a:pt x="45" y="2"/>
                    <a:pt x="45" y="2"/>
                  </a:cubicBezTo>
                  <a:cubicBezTo>
                    <a:pt x="45" y="3"/>
                    <a:pt x="44" y="3"/>
                    <a:pt x="44" y="3"/>
                  </a:cubicBezTo>
                  <a:cubicBezTo>
                    <a:pt x="44" y="3"/>
                    <a:pt x="43" y="3"/>
                    <a:pt x="42" y="2"/>
                  </a:cubicBezTo>
                  <a:cubicBezTo>
                    <a:pt x="41" y="2"/>
                    <a:pt x="40" y="2"/>
                    <a:pt x="39" y="2"/>
                  </a:cubicBezTo>
                  <a:cubicBezTo>
                    <a:pt x="34" y="1"/>
                    <a:pt x="30" y="2"/>
                    <a:pt x="26" y="3"/>
                  </a:cubicBezTo>
                  <a:cubicBezTo>
                    <a:pt x="23" y="4"/>
                    <a:pt x="21" y="4"/>
                    <a:pt x="17" y="3"/>
                  </a:cubicBezTo>
                  <a:cubicBezTo>
                    <a:pt x="13" y="1"/>
                    <a:pt x="8" y="0"/>
                    <a:pt x="2" y="4"/>
                  </a:cubicBezTo>
                  <a:cubicBezTo>
                    <a:pt x="0" y="5"/>
                    <a:pt x="0" y="6"/>
                    <a:pt x="1" y="8"/>
                  </a:cubicBezTo>
                  <a:cubicBezTo>
                    <a:pt x="2" y="9"/>
                    <a:pt x="4" y="10"/>
                    <a:pt x="5" y="9"/>
                  </a:cubicBezTo>
                  <a:cubicBezTo>
                    <a:pt x="9" y="6"/>
                    <a:pt x="12" y="7"/>
                    <a:pt x="16" y="8"/>
                  </a:cubicBezTo>
                  <a:cubicBezTo>
                    <a:pt x="18" y="9"/>
                    <a:pt x="21" y="10"/>
                    <a:pt x="23" y="10"/>
                  </a:cubicBezTo>
                  <a:cubicBezTo>
                    <a:pt x="25" y="10"/>
                    <a:pt x="27" y="10"/>
                    <a:pt x="28" y="9"/>
                  </a:cubicBezTo>
                  <a:cubicBezTo>
                    <a:pt x="32" y="8"/>
                    <a:pt x="35" y="7"/>
                    <a:pt x="38" y="7"/>
                  </a:cubicBezTo>
                  <a:cubicBezTo>
                    <a:pt x="39" y="7"/>
                    <a:pt x="39" y="8"/>
                    <a:pt x="40" y="8"/>
                  </a:cubicBezTo>
                  <a:cubicBezTo>
                    <a:pt x="41" y="8"/>
                    <a:pt x="43" y="9"/>
                    <a:pt x="45" y="9"/>
                  </a:cubicBezTo>
                  <a:cubicBezTo>
                    <a:pt x="46" y="8"/>
                    <a:pt x="46" y="8"/>
                    <a:pt x="47" y="8"/>
                  </a:cubicBezTo>
                  <a:cubicBezTo>
                    <a:pt x="47" y="8"/>
                    <a:pt x="47" y="8"/>
                    <a:pt x="4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54" name="文本框 78"/>
          <p:cNvSpPr txBox="1">
            <a:spLocks noChangeArrowheads="1"/>
          </p:cNvSpPr>
          <p:nvPr/>
        </p:nvSpPr>
        <p:spPr bwMode="auto">
          <a:xfrm>
            <a:off x="1576388" y="2359025"/>
            <a:ext cx="24209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5" name="文本框 79"/>
          <p:cNvSpPr txBox="1">
            <a:spLocks noChangeArrowheads="1"/>
          </p:cNvSpPr>
          <p:nvPr/>
        </p:nvSpPr>
        <p:spPr bwMode="auto">
          <a:xfrm>
            <a:off x="8264525" y="2359025"/>
            <a:ext cx="2420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6" name="文本框 80"/>
          <p:cNvSpPr txBox="1">
            <a:spLocks noChangeArrowheads="1"/>
          </p:cNvSpPr>
          <p:nvPr/>
        </p:nvSpPr>
        <p:spPr bwMode="auto">
          <a:xfrm>
            <a:off x="1576388" y="4694238"/>
            <a:ext cx="24209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57" name="文本框 81"/>
          <p:cNvSpPr txBox="1">
            <a:spLocks noChangeArrowheads="1"/>
          </p:cNvSpPr>
          <p:nvPr/>
        </p:nvSpPr>
        <p:spPr bwMode="auto">
          <a:xfrm>
            <a:off x="8264525" y="4694238"/>
            <a:ext cx="24209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grpSp>
        <p:nvGrpSpPr>
          <p:cNvPr id="58" name="组合 57"/>
          <p:cNvGrpSpPr/>
          <p:nvPr/>
        </p:nvGrpSpPr>
        <p:grpSpPr>
          <a:xfrm>
            <a:off x="5985071" y="3835725"/>
            <a:ext cx="369025" cy="349828"/>
            <a:chOff x="8092416" y="1810870"/>
            <a:chExt cx="248832" cy="235888"/>
          </a:xfrm>
          <a:solidFill>
            <a:schemeClr val="bg1"/>
          </a:solidFill>
        </p:grpSpPr>
        <p:sp>
          <p:nvSpPr>
            <p:cNvPr id="59" name="Freeform 247"/>
            <p:cNvSpPr>
              <a:spLocks noEditPoints="1"/>
            </p:cNvSpPr>
            <p:nvPr/>
          </p:nvSpPr>
          <p:spPr bwMode="auto">
            <a:xfrm>
              <a:off x="8231934" y="1947512"/>
              <a:ext cx="96369" cy="99246"/>
            </a:xfrm>
            <a:custGeom>
              <a:avLst/>
              <a:gdLst>
                <a:gd name="T0" fmla="*/ 0 w 119"/>
                <a:gd name="T1" fmla="*/ 40 h 121"/>
                <a:gd name="T2" fmla="*/ 46 w 119"/>
                <a:gd name="T3" fmla="*/ 85 h 121"/>
                <a:gd name="T4" fmla="*/ 70 w 119"/>
                <a:gd name="T5" fmla="*/ 118 h 121"/>
                <a:gd name="T6" fmla="*/ 83 w 119"/>
                <a:gd name="T7" fmla="*/ 121 h 121"/>
                <a:gd name="T8" fmla="*/ 119 w 119"/>
                <a:gd name="T9" fmla="*/ 85 h 121"/>
                <a:gd name="T10" fmla="*/ 116 w 119"/>
                <a:gd name="T11" fmla="*/ 72 h 121"/>
                <a:gd name="T12" fmla="*/ 83 w 119"/>
                <a:gd name="T13" fmla="*/ 48 h 121"/>
                <a:gd name="T14" fmla="*/ 35 w 119"/>
                <a:gd name="T15" fmla="*/ 0 h 121"/>
                <a:gd name="T16" fmla="*/ 1 w 119"/>
                <a:gd name="T17" fmla="*/ 34 h 121"/>
                <a:gd name="T18" fmla="*/ 0 w 119"/>
                <a:gd name="T19" fmla="*/ 40 h 121"/>
                <a:gd name="T20" fmla="*/ 80 w 119"/>
                <a:gd name="T21" fmla="*/ 67 h 121"/>
                <a:gd name="T22" fmla="*/ 95 w 119"/>
                <a:gd name="T23" fmla="*/ 82 h 121"/>
                <a:gd name="T24" fmla="*/ 80 w 119"/>
                <a:gd name="T25" fmla="*/ 97 h 121"/>
                <a:gd name="T26" fmla="*/ 65 w 119"/>
                <a:gd name="T27" fmla="*/ 82 h 121"/>
                <a:gd name="T28" fmla="*/ 80 w 119"/>
                <a:gd name="T29"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121">
                  <a:moveTo>
                    <a:pt x="0" y="40"/>
                  </a:moveTo>
                  <a:cubicBezTo>
                    <a:pt x="46" y="85"/>
                    <a:pt x="46" y="85"/>
                    <a:pt x="46" y="85"/>
                  </a:cubicBezTo>
                  <a:cubicBezTo>
                    <a:pt x="70" y="118"/>
                    <a:pt x="70" y="118"/>
                    <a:pt x="70" y="118"/>
                  </a:cubicBezTo>
                  <a:cubicBezTo>
                    <a:pt x="83" y="121"/>
                    <a:pt x="83" y="121"/>
                    <a:pt x="83" y="121"/>
                  </a:cubicBezTo>
                  <a:cubicBezTo>
                    <a:pt x="119" y="85"/>
                    <a:pt x="119" y="85"/>
                    <a:pt x="119" y="85"/>
                  </a:cubicBezTo>
                  <a:cubicBezTo>
                    <a:pt x="116" y="72"/>
                    <a:pt x="116" y="72"/>
                    <a:pt x="116" y="72"/>
                  </a:cubicBezTo>
                  <a:cubicBezTo>
                    <a:pt x="83" y="48"/>
                    <a:pt x="83" y="48"/>
                    <a:pt x="83" y="48"/>
                  </a:cubicBezTo>
                  <a:cubicBezTo>
                    <a:pt x="35" y="0"/>
                    <a:pt x="35" y="0"/>
                    <a:pt x="35" y="0"/>
                  </a:cubicBezTo>
                  <a:cubicBezTo>
                    <a:pt x="1" y="34"/>
                    <a:pt x="1" y="34"/>
                    <a:pt x="1" y="34"/>
                  </a:cubicBezTo>
                  <a:cubicBezTo>
                    <a:pt x="1" y="36"/>
                    <a:pt x="1" y="38"/>
                    <a:pt x="0" y="40"/>
                  </a:cubicBezTo>
                  <a:close/>
                  <a:moveTo>
                    <a:pt x="80" y="67"/>
                  </a:moveTo>
                  <a:cubicBezTo>
                    <a:pt x="88" y="67"/>
                    <a:pt x="95" y="73"/>
                    <a:pt x="95" y="82"/>
                  </a:cubicBezTo>
                  <a:cubicBezTo>
                    <a:pt x="95" y="90"/>
                    <a:pt x="88" y="97"/>
                    <a:pt x="80" y="97"/>
                  </a:cubicBezTo>
                  <a:cubicBezTo>
                    <a:pt x="71" y="97"/>
                    <a:pt x="65" y="90"/>
                    <a:pt x="65" y="82"/>
                  </a:cubicBezTo>
                  <a:cubicBezTo>
                    <a:pt x="65" y="73"/>
                    <a:pt x="71" y="67"/>
                    <a:pt x="80"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sp>
          <p:nvSpPr>
            <p:cNvPr id="60" name="Freeform 248"/>
            <p:cNvSpPr>
              <a:spLocks/>
            </p:cNvSpPr>
            <p:nvPr/>
          </p:nvSpPr>
          <p:spPr bwMode="auto">
            <a:xfrm>
              <a:off x="8092416" y="1810870"/>
              <a:ext cx="123697" cy="122259"/>
            </a:xfrm>
            <a:custGeom>
              <a:avLst/>
              <a:gdLst>
                <a:gd name="T0" fmla="*/ 151 w 151"/>
                <a:gd name="T1" fmla="*/ 114 h 149"/>
                <a:gd name="T2" fmla="*/ 124 w 151"/>
                <a:gd name="T3" fmla="*/ 87 h 149"/>
                <a:gd name="T4" fmla="*/ 130 w 151"/>
                <a:gd name="T5" fmla="*/ 67 h 149"/>
                <a:gd name="T6" fmla="*/ 62 w 151"/>
                <a:gd name="T7" fmla="*/ 0 h 149"/>
                <a:gd name="T8" fmla="*/ 56 w 151"/>
                <a:gd name="T9" fmla="*/ 6 h 149"/>
                <a:gd name="T10" fmla="*/ 82 w 151"/>
                <a:gd name="T11" fmla="*/ 46 h 149"/>
                <a:gd name="T12" fmla="*/ 46 w 151"/>
                <a:gd name="T13" fmla="*/ 81 h 149"/>
                <a:gd name="T14" fmla="*/ 6 w 151"/>
                <a:gd name="T15" fmla="*/ 56 h 149"/>
                <a:gd name="T16" fmla="*/ 0 w 151"/>
                <a:gd name="T17" fmla="*/ 62 h 149"/>
                <a:gd name="T18" fmla="*/ 67 w 151"/>
                <a:gd name="T19" fmla="*/ 130 h 149"/>
                <a:gd name="T20" fmla="*/ 87 w 151"/>
                <a:gd name="T21" fmla="*/ 124 h 149"/>
                <a:gd name="T22" fmla="*/ 111 w 151"/>
                <a:gd name="T23" fmla="*/ 149 h 149"/>
                <a:gd name="T24" fmla="*/ 117 w 151"/>
                <a:gd name="T25" fmla="*/ 148 h 149"/>
                <a:gd name="T26" fmla="*/ 151 w 151"/>
                <a:gd name="T27" fmla="*/ 11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149">
                  <a:moveTo>
                    <a:pt x="151" y="114"/>
                  </a:moveTo>
                  <a:cubicBezTo>
                    <a:pt x="124" y="87"/>
                    <a:pt x="124" y="87"/>
                    <a:pt x="124" y="87"/>
                  </a:cubicBezTo>
                  <a:cubicBezTo>
                    <a:pt x="128" y="80"/>
                    <a:pt x="130" y="74"/>
                    <a:pt x="130" y="67"/>
                  </a:cubicBezTo>
                  <a:cubicBezTo>
                    <a:pt x="130" y="33"/>
                    <a:pt x="97" y="0"/>
                    <a:pt x="62" y="0"/>
                  </a:cubicBezTo>
                  <a:cubicBezTo>
                    <a:pt x="62" y="0"/>
                    <a:pt x="58" y="4"/>
                    <a:pt x="56" y="6"/>
                  </a:cubicBezTo>
                  <a:cubicBezTo>
                    <a:pt x="84" y="34"/>
                    <a:pt x="82" y="29"/>
                    <a:pt x="82" y="46"/>
                  </a:cubicBezTo>
                  <a:cubicBezTo>
                    <a:pt x="82" y="60"/>
                    <a:pt x="60" y="81"/>
                    <a:pt x="46" y="81"/>
                  </a:cubicBezTo>
                  <a:cubicBezTo>
                    <a:pt x="29" y="81"/>
                    <a:pt x="34" y="84"/>
                    <a:pt x="6" y="56"/>
                  </a:cubicBezTo>
                  <a:cubicBezTo>
                    <a:pt x="4" y="58"/>
                    <a:pt x="0" y="62"/>
                    <a:pt x="0" y="62"/>
                  </a:cubicBezTo>
                  <a:cubicBezTo>
                    <a:pt x="1" y="97"/>
                    <a:pt x="33" y="130"/>
                    <a:pt x="67" y="130"/>
                  </a:cubicBezTo>
                  <a:cubicBezTo>
                    <a:pt x="74" y="130"/>
                    <a:pt x="80" y="128"/>
                    <a:pt x="87" y="124"/>
                  </a:cubicBezTo>
                  <a:cubicBezTo>
                    <a:pt x="111" y="149"/>
                    <a:pt x="111" y="149"/>
                    <a:pt x="111" y="149"/>
                  </a:cubicBezTo>
                  <a:cubicBezTo>
                    <a:pt x="113" y="148"/>
                    <a:pt x="115" y="148"/>
                    <a:pt x="117" y="148"/>
                  </a:cubicBezTo>
                  <a:lnTo>
                    <a:pt x="151"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sp>
          <p:nvSpPr>
            <p:cNvPr id="61" name="Freeform 249"/>
            <p:cNvSpPr>
              <a:spLocks/>
            </p:cNvSpPr>
            <p:nvPr/>
          </p:nvSpPr>
          <p:spPr bwMode="auto">
            <a:xfrm>
              <a:off x="8108237" y="1810870"/>
              <a:ext cx="233011" cy="235888"/>
            </a:xfrm>
            <a:custGeom>
              <a:avLst/>
              <a:gdLst>
                <a:gd name="T0" fmla="*/ 240 w 285"/>
                <a:gd name="T1" fmla="*/ 172 h 289"/>
                <a:gd name="T2" fmla="*/ 259 w 285"/>
                <a:gd name="T3" fmla="*/ 190 h 289"/>
                <a:gd name="T4" fmla="*/ 254 w 285"/>
                <a:gd name="T5" fmla="*/ 86 h 289"/>
                <a:gd name="T6" fmla="*/ 213 w 285"/>
                <a:gd name="T7" fmla="*/ 45 h 289"/>
                <a:gd name="T8" fmla="*/ 200 w 285"/>
                <a:gd name="T9" fmla="*/ 42 h 289"/>
                <a:gd name="T10" fmla="*/ 191 w 285"/>
                <a:gd name="T11" fmla="*/ 26 h 289"/>
                <a:gd name="T12" fmla="*/ 178 w 285"/>
                <a:gd name="T13" fmla="*/ 9 h 289"/>
                <a:gd name="T14" fmla="*/ 177 w 285"/>
                <a:gd name="T15" fmla="*/ 7 h 289"/>
                <a:gd name="T16" fmla="*/ 167 w 285"/>
                <a:gd name="T17" fmla="*/ 0 h 289"/>
                <a:gd name="T18" fmla="*/ 159 w 285"/>
                <a:gd name="T19" fmla="*/ 6 h 289"/>
                <a:gd name="T20" fmla="*/ 133 w 285"/>
                <a:gd name="T21" fmla="*/ 31 h 289"/>
                <a:gd name="T22" fmla="*/ 134 w 285"/>
                <a:gd name="T23" fmla="*/ 49 h 289"/>
                <a:gd name="T24" fmla="*/ 136 w 285"/>
                <a:gd name="T25" fmla="*/ 51 h 289"/>
                <a:gd name="T26" fmla="*/ 155 w 285"/>
                <a:gd name="T27" fmla="*/ 64 h 289"/>
                <a:gd name="T28" fmla="*/ 156 w 285"/>
                <a:gd name="T29" fmla="*/ 64 h 289"/>
                <a:gd name="T30" fmla="*/ 177 w 285"/>
                <a:gd name="T31" fmla="*/ 77 h 289"/>
                <a:gd name="T32" fmla="*/ 171 w 285"/>
                <a:gd name="T33" fmla="*/ 102 h 289"/>
                <a:gd name="T34" fmla="*/ 104 w 285"/>
                <a:gd name="T35" fmla="*/ 169 h 289"/>
                <a:gd name="T36" fmla="*/ 98 w 285"/>
                <a:gd name="T37" fmla="*/ 168 h 289"/>
                <a:gd name="T38" fmla="*/ 88 w 285"/>
                <a:gd name="T39" fmla="*/ 172 h 289"/>
                <a:gd name="T40" fmla="*/ 86 w 285"/>
                <a:gd name="T41" fmla="*/ 174 h 289"/>
                <a:gd name="T42" fmla="*/ 16 w 285"/>
                <a:gd name="T43" fmla="*/ 244 h 289"/>
                <a:gd name="T44" fmla="*/ 14 w 285"/>
                <a:gd name="T45" fmla="*/ 246 h 289"/>
                <a:gd name="T46" fmla="*/ 43 w 285"/>
                <a:gd name="T47" fmla="*/ 289 h 289"/>
                <a:gd name="T48" fmla="*/ 53 w 285"/>
                <a:gd name="T49" fmla="*/ 285 h 289"/>
                <a:gd name="T50" fmla="*/ 55 w 285"/>
                <a:gd name="T51" fmla="*/ 283 h 289"/>
                <a:gd name="T52" fmla="*/ 125 w 285"/>
                <a:gd name="T53" fmla="*/ 213 h 289"/>
                <a:gd name="T54" fmla="*/ 127 w 285"/>
                <a:gd name="T55" fmla="*/ 211 h 289"/>
                <a:gd name="T56" fmla="*/ 130 w 285"/>
                <a:gd name="T57" fmla="*/ 195 h 289"/>
                <a:gd name="T58" fmla="*/ 205 w 285"/>
                <a:gd name="T59" fmla="*/ 120 h 289"/>
                <a:gd name="T60" fmla="*/ 217 w 285"/>
                <a:gd name="T61" fmla="*/ 112 h 289"/>
                <a:gd name="T62" fmla="*/ 218 w 285"/>
                <a:gd name="T63" fmla="*/ 112 h 289"/>
                <a:gd name="T64" fmla="*/ 240 w 285"/>
                <a:gd name="T65" fmla="*/ 17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85" h="289">
                  <a:moveTo>
                    <a:pt x="240" y="172"/>
                  </a:moveTo>
                  <a:cubicBezTo>
                    <a:pt x="259" y="190"/>
                    <a:pt x="259" y="190"/>
                    <a:pt x="259" y="190"/>
                  </a:cubicBezTo>
                  <a:cubicBezTo>
                    <a:pt x="259" y="190"/>
                    <a:pt x="285" y="117"/>
                    <a:pt x="254" y="86"/>
                  </a:cubicBezTo>
                  <a:cubicBezTo>
                    <a:pt x="242" y="74"/>
                    <a:pt x="226" y="58"/>
                    <a:pt x="213" y="45"/>
                  </a:cubicBezTo>
                  <a:cubicBezTo>
                    <a:pt x="210" y="42"/>
                    <a:pt x="202" y="44"/>
                    <a:pt x="200" y="42"/>
                  </a:cubicBezTo>
                  <a:cubicBezTo>
                    <a:pt x="194" y="34"/>
                    <a:pt x="192" y="27"/>
                    <a:pt x="191" y="26"/>
                  </a:cubicBezTo>
                  <a:cubicBezTo>
                    <a:pt x="190" y="20"/>
                    <a:pt x="184" y="14"/>
                    <a:pt x="178" y="9"/>
                  </a:cubicBezTo>
                  <a:cubicBezTo>
                    <a:pt x="177" y="7"/>
                    <a:pt x="177" y="7"/>
                    <a:pt x="177" y="7"/>
                  </a:cubicBezTo>
                  <a:cubicBezTo>
                    <a:pt x="172" y="2"/>
                    <a:pt x="170" y="0"/>
                    <a:pt x="167" y="0"/>
                  </a:cubicBezTo>
                  <a:cubicBezTo>
                    <a:pt x="165" y="0"/>
                    <a:pt x="163" y="2"/>
                    <a:pt x="159" y="6"/>
                  </a:cubicBezTo>
                  <a:cubicBezTo>
                    <a:pt x="133" y="31"/>
                    <a:pt x="133" y="31"/>
                    <a:pt x="133" y="31"/>
                  </a:cubicBezTo>
                  <a:cubicBezTo>
                    <a:pt x="124" y="40"/>
                    <a:pt x="126" y="41"/>
                    <a:pt x="134" y="49"/>
                  </a:cubicBezTo>
                  <a:cubicBezTo>
                    <a:pt x="136" y="51"/>
                    <a:pt x="136" y="51"/>
                    <a:pt x="136" y="51"/>
                  </a:cubicBezTo>
                  <a:cubicBezTo>
                    <a:pt x="142" y="57"/>
                    <a:pt x="149" y="64"/>
                    <a:pt x="155" y="64"/>
                  </a:cubicBezTo>
                  <a:cubicBezTo>
                    <a:pt x="156" y="64"/>
                    <a:pt x="156" y="64"/>
                    <a:pt x="156" y="64"/>
                  </a:cubicBezTo>
                  <a:cubicBezTo>
                    <a:pt x="161" y="65"/>
                    <a:pt x="172" y="68"/>
                    <a:pt x="177" y="77"/>
                  </a:cubicBezTo>
                  <a:cubicBezTo>
                    <a:pt x="182" y="89"/>
                    <a:pt x="174" y="97"/>
                    <a:pt x="171" y="102"/>
                  </a:cubicBezTo>
                  <a:cubicBezTo>
                    <a:pt x="104" y="169"/>
                    <a:pt x="104" y="169"/>
                    <a:pt x="104" y="169"/>
                  </a:cubicBezTo>
                  <a:cubicBezTo>
                    <a:pt x="102" y="168"/>
                    <a:pt x="100" y="168"/>
                    <a:pt x="98" y="168"/>
                  </a:cubicBezTo>
                  <a:cubicBezTo>
                    <a:pt x="94" y="168"/>
                    <a:pt x="91" y="169"/>
                    <a:pt x="88" y="172"/>
                  </a:cubicBezTo>
                  <a:cubicBezTo>
                    <a:pt x="87" y="172"/>
                    <a:pt x="87" y="173"/>
                    <a:pt x="86" y="174"/>
                  </a:cubicBezTo>
                  <a:cubicBezTo>
                    <a:pt x="86" y="174"/>
                    <a:pt x="30" y="229"/>
                    <a:pt x="16" y="244"/>
                  </a:cubicBezTo>
                  <a:cubicBezTo>
                    <a:pt x="15" y="245"/>
                    <a:pt x="14" y="245"/>
                    <a:pt x="14" y="246"/>
                  </a:cubicBezTo>
                  <a:cubicBezTo>
                    <a:pt x="0" y="259"/>
                    <a:pt x="25" y="289"/>
                    <a:pt x="43" y="289"/>
                  </a:cubicBezTo>
                  <a:cubicBezTo>
                    <a:pt x="47" y="289"/>
                    <a:pt x="50" y="288"/>
                    <a:pt x="53" y="285"/>
                  </a:cubicBezTo>
                  <a:cubicBezTo>
                    <a:pt x="54" y="285"/>
                    <a:pt x="54" y="284"/>
                    <a:pt x="55" y="283"/>
                  </a:cubicBezTo>
                  <a:cubicBezTo>
                    <a:pt x="70" y="268"/>
                    <a:pt x="125" y="213"/>
                    <a:pt x="125" y="213"/>
                  </a:cubicBezTo>
                  <a:cubicBezTo>
                    <a:pt x="126" y="212"/>
                    <a:pt x="127" y="212"/>
                    <a:pt x="127" y="211"/>
                  </a:cubicBezTo>
                  <a:cubicBezTo>
                    <a:pt x="131" y="207"/>
                    <a:pt x="132" y="201"/>
                    <a:pt x="130" y="195"/>
                  </a:cubicBezTo>
                  <a:cubicBezTo>
                    <a:pt x="205" y="120"/>
                    <a:pt x="205" y="120"/>
                    <a:pt x="205" y="120"/>
                  </a:cubicBezTo>
                  <a:cubicBezTo>
                    <a:pt x="210" y="116"/>
                    <a:pt x="215" y="112"/>
                    <a:pt x="217" y="112"/>
                  </a:cubicBezTo>
                  <a:cubicBezTo>
                    <a:pt x="218" y="112"/>
                    <a:pt x="218" y="112"/>
                    <a:pt x="218" y="112"/>
                  </a:cubicBezTo>
                  <a:cubicBezTo>
                    <a:pt x="246" y="128"/>
                    <a:pt x="240" y="172"/>
                    <a:pt x="240"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82848" tIns="41424" rIns="82848" bIns="41424"/>
            <a:lstStyle/>
            <a:p>
              <a:pPr eaLnBrk="1" fontAlgn="auto" hangingPunct="1">
                <a:spcBef>
                  <a:spcPts val="0"/>
                </a:spcBef>
                <a:spcAft>
                  <a:spcPts val="0"/>
                </a:spcAft>
                <a:defRPr/>
              </a:pPr>
              <a:endParaRPr lang="zh-CN" altLang="en-US" sz="1631">
                <a:solidFill>
                  <a:schemeClr val="bg1"/>
                </a:solidFill>
                <a:cs typeface="+mn-ea"/>
                <a:sym typeface="+mn-lt"/>
              </a:endParaRPr>
            </a:p>
          </p:txBody>
        </p:sp>
      </p:grpSp>
      <p:sp>
        <p:nvSpPr>
          <p:cNvPr id="62" name="等腰三角形 61"/>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489945"/>
      </p:ext>
    </p:extLst>
  </p:cSld>
  <p:clrMapOvr>
    <a:masterClrMapping/>
  </p:clrMapOvr>
  <mc:AlternateContent xmlns:mc="http://schemas.openxmlformats.org/markup-compatibility/2006" xmlns:p14="http://schemas.microsoft.com/office/powerpoint/2010/main">
    <mc:Choice Requires="p14">
      <p:transition spd="slow" p14:dur="1250" advTm="958">
        <p14:flip dir="r"/>
      </p:transition>
    </mc:Choice>
    <mc:Fallback xmlns="">
      <p:transition spd="slow" advTm="958">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矩形 4"/>
          <p:cNvSpPr/>
          <p:nvPr/>
        </p:nvSpPr>
        <p:spPr bwMode="auto">
          <a:xfrm>
            <a:off x="1712913" y="3963988"/>
            <a:ext cx="4122737" cy="2032000"/>
          </a:xfrm>
          <a:custGeom>
            <a:avLst/>
            <a:gdLst/>
            <a:ahLst/>
            <a:cxnLst/>
            <a:rect l="l" t="t" r="r" b="b"/>
            <a:pathLst>
              <a:path w="4123655" h="2031752">
                <a:moveTo>
                  <a:pt x="0" y="0"/>
                </a:moveTo>
                <a:lnTo>
                  <a:pt x="3538038" y="0"/>
                </a:lnTo>
                <a:cubicBezTo>
                  <a:pt x="3562809" y="332141"/>
                  <a:pt x="3805448" y="603439"/>
                  <a:pt x="4123655" y="671441"/>
                </a:cubicBezTo>
                <a:lnTo>
                  <a:pt x="2867694" y="2031752"/>
                </a:lnTo>
                <a:lnTo>
                  <a:pt x="0" y="2031752"/>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79" name="矩形 6"/>
          <p:cNvSpPr/>
          <p:nvPr/>
        </p:nvSpPr>
        <p:spPr bwMode="auto">
          <a:xfrm>
            <a:off x="6153150" y="3963988"/>
            <a:ext cx="4122738" cy="2032000"/>
          </a:xfrm>
          <a:custGeom>
            <a:avLst/>
            <a:gdLst/>
            <a:ahLst/>
            <a:cxnLst/>
            <a:rect l="l" t="t" r="r" b="b"/>
            <a:pathLst>
              <a:path w="4123655" h="2031752">
                <a:moveTo>
                  <a:pt x="585618" y="0"/>
                </a:moveTo>
                <a:lnTo>
                  <a:pt x="4123655" y="0"/>
                </a:lnTo>
                <a:lnTo>
                  <a:pt x="4123655" y="2031752"/>
                </a:lnTo>
                <a:lnTo>
                  <a:pt x="1255960" y="2031752"/>
                </a:lnTo>
                <a:lnTo>
                  <a:pt x="0" y="671442"/>
                </a:lnTo>
                <a:cubicBezTo>
                  <a:pt x="318207" y="603440"/>
                  <a:pt x="560846" y="332142"/>
                  <a:pt x="585618" y="0"/>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0" name="矩形 7"/>
          <p:cNvSpPr/>
          <p:nvPr/>
        </p:nvSpPr>
        <p:spPr bwMode="auto">
          <a:xfrm>
            <a:off x="1712913" y="1816100"/>
            <a:ext cx="4100512" cy="2032000"/>
          </a:xfrm>
          <a:custGeom>
            <a:avLst/>
            <a:gdLst/>
            <a:ahLst/>
            <a:cxnLst/>
            <a:rect l="l" t="t" r="r" b="b"/>
            <a:pathLst>
              <a:path w="4101796" h="2031752">
                <a:moveTo>
                  <a:pt x="0" y="0"/>
                </a:moveTo>
                <a:lnTo>
                  <a:pt x="2839571" y="0"/>
                </a:lnTo>
                <a:lnTo>
                  <a:pt x="4101796" y="1367096"/>
                </a:lnTo>
                <a:cubicBezTo>
                  <a:pt x="3794170" y="1441090"/>
                  <a:pt x="3562211" y="1707411"/>
                  <a:pt x="3538038" y="2031752"/>
                </a:cubicBezTo>
                <a:lnTo>
                  <a:pt x="0" y="2031752"/>
                </a:ln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1" name="矩形 8"/>
          <p:cNvSpPr/>
          <p:nvPr/>
        </p:nvSpPr>
        <p:spPr bwMode="auto">
          <a:xfrm>
            <a:off x="6162675" y="1816100"/>
            <a:ext cx="4113213" cy="2032000"/>
          </a:xfrm>
          <a:custGeom>
            <a:avLst/>
            <a:gdLst/>
            <a:ahLst/>
            <a:cxnLst/>
            <a:rect l="l" t="t" r="r" b="b"/>
            <a:pathLst>
              <a:path w="4113473" h="2031752">
                <a:moveTo>
                  <a:pt x="1258878" y="0"/>
                </a:moveTo>
                <a:lnTo>
                  <a:pt x="4113473" y="0"/>
                </a:lnTo>
                <a:lnTo>
                  <a:pt x="4113473" y="2031752"/>
                </a:lnTo>
                <a:lnTo>
                  <a:pt x="575436" y="2031752"/>
                </a:lnTo>
                <a:cubicBezTo>
                  <a:pt x="550942" y="1703235"/>
                  <a:pt x="313296" y="1434242"/>
                  <a:pt x="0" y="1363472"/>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dirty="0">
              <a:solidFill>
                <a:schemeClr val="bg1"/>
              </a:solidFill>
              <a:cs typeface="+mn-ea"/>
              <a:sym typeface="+mn-lt"/>
            </a:endParaRPr>
          </a:p>
        </p:txBody>
      </p:sp>
      <p:sp>
        <p:nvSpPr>
          <p:cNvPr id="82" name="椭圆 81"/>
          <p:cNvSpPr/>
          <p:nvPr/>
        </p:nvSpPr>
        <p:spPr bwMode="auto">
          <a:xfrm>
            <a:off x="5381625" y="3294063"/>
            <a:ext cx="1225550" cy="1223962"/>
          </a:xfrm>
          <a:prstGeom prst="ellipse">
            <a:avLst/>
          </a:pr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a:solidFill>
                  <a:schemeClr val="bg1"/>
                </a:solidFill>
                <a:cs typeface="+mn-ea"/>
                <a:sym typeface="+mn-lt"/>
              </a:rPr>
              <a:t>文本</a:t>
            </a:r>
          </a:p>
        </p:txBody>
      </p:sp>
      <p:sp>
        <p:nvSpPr>
          <p:cNvPr id="83" name="文本框 65"/>
          <p:cNvSpPr txBox="1">
            <a:spLocks noChangeArrowheads="1"/>
          </p:cNvSpPr>
          <p:nvPr/>
        </p:nvSpPr>
        <p:spPr bwMode="auto">
          <a:xfrm>
            <a:off x="2001838" y="2370138"/>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4" name="文本框 66"/>
          <p:cNvSpPr txBox="1">
            <a:spLocks noChangeArrowheads="1"/>
          </p:cNvSpPr>
          <p:nvPr/>
        </p:nvSpPr>
        <p:spPr bwMode="auto">
          <a:xfrm>
            <a:off x="7081838" y="2370138"/>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5" name="文本框 67"/>
          <p:cNvSpPr txBox="1">
            <a:spLocks noChangeArrowheads="1"/>
          </p:cNvSpPr>
          <p:nvPr/>
        </p:nvSpPr>
        <p:spPr bwMode="auto">
          <a:xfrm>
            <a:off x="2001838" y="4518025"/>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6" name="文本框 68"/>
          <p:cNvSpPr txBox="1">
            <a:spLocks noChangeArrowheads="1"/>
          </p:cNvSpPr>
          <p:nvPr/>
        </p:nvSpPr>
        <p:spPr bwMode="auto">
          <a:xfrm>
            <a:off x="7081838" y="4518025"/>
            <a:ext cx="303053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r>
              <a:rPr lang="zh-CN" altLang="en-US" sz="1200" b="1" dirty="0">
                <a:solidFill>
                  <a:srgbClr val="FFFFFF"/>
                </a:solidFill>
                <a:latin typeface="+mn-lt"/>
                <a:ea typeface="+mn-ea"/>
                <a:cs typeface="+mn-ea"/>
                <a:sym typeface="+mn-lt"/>
              </a:rPr>
              <a:t>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sp>
        <p:nvSpPr>
          <p:cNvPr id="88" name="等腰三角形 8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3435960318"/>
      </p:ext>
    </p:extLst>
  </p:cSld>
  <p:clrMapOvr>
    <a:masterClrMapping/>
  </p:clrMapOvr>
  <mc:AlternateContent xmlns:mc="http://schemas.openxmlformats.org/markup-compatibility/2006" xmlns:p14="http://schemas.microsoft.com/office/powerpoint/2010/main">
    <mc:Choice Requires="p14">
      <p:transition spd="slow" p14:dur="1250" advTm="869">
        <p14:flip dir="r"/>
      </p:transition>
    </mc:Choice>
    <mc:Fallback xmlns="">
      <p:transition spd="slow" advTm="86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e 13"/>
          <p:cNvGrpSpPr/>
          <p:nvPr/>
        </p:nvGrpSpPr>
        <p:grpSpPr>
          <a:xfrm>
            <a:off x="2341826" y="1246109"/>
            <a:ext cx="7412718" cy="4247354"/>
            <a:chOff x="250825" y="1412875"/>
            <a:chExt cx="8613775" cy="4935538"/>
          </a:xfrm>
          <a:solidFill>
            <a:srgbClr val="0597B6"/>
          </a:solidFill>
        </p:grpSpPr>
        <p:sp>
          <p:nvSpPr>
            <p:cNvPr id="43" name="Freeform 6"/>
            <p:cNvSpPr>
              <a:spLocks/>
            </p:cNvSpPr>
            <p:nvPr/>
          </p:nvSpPr>
          <p:spPr bwMode="auto">
            <a:xfrm>
              <a:off x="7029450" y="5349875"/>
              <a:ext cx="3175" cy="14288"/>
            </a:xfrm>
            <a:custGeom>
              <a:avLst/>
              <a:gdLst>
                <a:gd name="T0" fmla="*/ 0 w 2"/>
                <a:gd name="T1" fmla="*/ 0 h 9"/>
                <a:gd name="T2" fmla="*/ 2 w 2"/>
                <a:gd name="T3" fmla="*/ 9 h 9"/>
                <a:gd name="T4" fmla="*/ 2 w 2"/>
                <a:gd name="T5" fmla="*/ 9 h 9"/>
                <a:gd name="T6" fmla="*/ 2 w 2"/>
                <a:gd name="T7" fmla="*/ 4 h 9"/>
                <a:gd name="T8" fmla="*/ 2 w 2"/>
                <a:gd name="T9" fmla="*/ 0 h 9"/>
                <a:gd name="T10" fmla="*/ 0 w 2"/>
                <a:gd name="T11" fmla="*/ 0 h 9"/>
                <a:gd name="T12" fmla="*/ 0 w 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 h="9">
                  <a:moveTo>
                    <a:pt x="0" y="0"/>
                  </a:moveTo>
                  <a:lnTo>
                    <a:pt x="2" y="9"/>
                  </a:lnTo>
                  <a:lnTo>
                    <a:pt x="2" y="9"/>
                  </a:lnTo>
                  <a:lnTo>
                    <a:pt x="2" y="4"/>
                  </a:lnTo>
                  <a:lnTo>
                    <a:pt x="2" y="0"/>
                  </a:lnTo>
                  <a:lnTo>
                    <a:pt x="0" y="0"/>
                  </a:lnTo>
                  <a:lnTo>
                    <a:pt x="0"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sp>
          <p:nvSpPr>
            <p:cNvPr id="44" name="Freeform 7"/>
            <p:cNvSpPr>
              <a:spLocks/>
            </p:cNvSpPr>
            <p:nvPr/>
          </p:nvSpPr>
          <p:spPr bwMode="auto">
            <a:xfrm>
              <a:off x="4930775" y="3349625"/>
              <a:ext cx="4763" cy="7938"/>
            </a:xfrm>
            <a:custGeom>
              <a:avLst/>
              <a:gdLst>
                <a:gd name="T0" fmla="*/ 0 w 3"/>
                <a:gd name="T1" fmla="*/ 0 h 5"/>
                <a:gd name="T2" fmla="*/ 3 w 3"/>
                <a:gd name="T3" fmla="*/ 5 h 5"/>
                <a:gd name="T4" fmla="*/ 3 w 3"/>
                <a:gd name="T5" fmla="*/ 5 h 5"/>
                <a:gd name="T6" fmla="*/ 3 w 3"/>
                <a:gd name="T7" fmla="*/ 2 h 5"/>
                <a:gd name="T8" fmla="*/ 3 w 3"/>
                <a:gd name="T9" fmla="*/ 0 h 5"/>
                <a:gd name="T10" fmla="*/ 0 w 3"/>
                <a:gd name="T11" fmla="*/ 0 h 5"/>
                <a:gd name="T12" fmla="*/ 0 w 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3" h="5">
                  <a:moveTo>
                    <a:pt x="0" y="0"/>
                  </a:moveTo>
                  <a:lnTo>
                    <a:pt x="3" y="5"/>
                  </a:lnTo>
                  <a:lnTo>
                    <a:pt x="3" y="5"/>
                  </a:lnTo>
                  <a:lnTo>
                    <a:pt x="3" y="2"/>
                  </a:lnTo>
                  <a:lnTo>
                    <a:pt x="3" y="0"/>
                  </a:lnTo>
                  <a:lnTo>
                    <a:pt x="0" y="0"/>
                  </a:lnTo>
                  <a:lnTo>
                    <a:pt x="0" y="0"/>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sp>
          <p:nvSpPr>
            <p:cNvPr id="45" name="Freeform 8"/>
            <p:cNvSpPr>
              <a:spLocks noEditPoints="1"/>
            </p:cNvSpPr>
            <p:nvPr/>
          </p:nvSpPr>
          <p:spPr bwMode="auto">
            <a:xfrm>
              <a:off x="250825" y="1412875"/>
              <a:ext cx="8613775" cy="4935538"/>
            </a:xfrm>
            <a:custGeom>
              <a:avLst/>
              <a:gdLst>
                <a:gd name="T0" fmla="*/ 4433 w 5426"/>
                <a:gd name="T1" fmla="*/ 2625 h 3109"/>
                <a:gd name="T2" fmla="*/ 4620 w 5426"/>
                <a:gd name="T3" fmla="*/ 2218 h 3109"/>
                <a:gd name="T4" fmla="*/ 4475 w 5426"/>
                <a:gd name="T5" fmla="*/ 2146 h 3109"/>
                <a:gd name="T6" fmla="*/ 4752 w 5426"/>
                <a:gd name="T7" fmla="*/ 2838 h 3109"/>
                <a:gd name="T8" fmla="*/ 4805 w 5426"/>
                <a:gd name="T9" fmla="*/ 2157 h 3109"/>
                <a:gd name="T10" fmla="*/ 5252 w 5426"/>
                <a:gd name="T11" fmla="*/ 2749 h 3109"/>
                <a:gd name="T12" fmla="*/ 1196 w 5426"/>
                <a:gd name="T13" fmla="*/ 264 h 3109"/>
                <a:gd name="T14" fmla="*/ 1272 w 5426"/>
                <a:gd name="T15" fmla="*/ 332 h 3109"/>
                <a:gd name="T16" fmla="*/ 1544 w 5426"/>
                <a:gd name="T17" fmla="*/ 543 h 3109"/>
                <a:gd name="T18" fmla="*/ 815 w 5426"/>
                <a:gd name="T19" fmla="*/ 299 h 3109"/>
                <a:gd name="T20" fmla="*/ 931 w 5426"/>
                <a:gd name="T21" fmla="*/ 363 h 3109"/>
                <a:gd name="T22" fmla="*/ 1016 w 5426"/>
                <a:gd name="T23" fmla="*/ 433 h 3109"/>
                <a:gd name="T24" fmla="*/ 1087 w 5426"/>
                <a:gd name="T25" fmla="*/ 352 h 3109"/>
                <a:gd name="T26" fmla="*/ 1123 w 5426"/>
                <a:gd name="T27" fmla="*/ 216 h 3109"/>
                <a:gd name="T28" fmla="*/ 1196 w 5426"/>
                <a:gd name="T29" fmla="*/ 242 h 3109"/>
                <a:gd name="T30" fmla="*/ 1489 w 5426"/>
                <a:gd name="T31" fmla="*/ 28 h 3109"/>
                <a:gd name="T32" fmla="*/ 1348 w 5426"/>
                <a:gd name="T33" fmla="*/ 97 h 3109"/>
                <a:gd name="T34" fmla="*/ 2250 w 5426"/>
                <a:gd name="T35" fmla="*/ 334 h 3109"/>
                <a:gd name="T36" fmla="*/ 2147 w 5426"/>
                <a:gd name="T37" fmla="*/ 62 h 3109"/>
                <a:gd name="T38" fmla="*/ 1792 w 5426"/>
                <a:gd name="T39" fmla="*/ 77 h 3109"/>
                <a:gd name="T40" fmla="*/ 1716 w 5426"/>
                <a:gd name="T41" fmla="*/ 354 h 3109"/>
                <a:gd name="T42" fmla="*/ 1910 w 5426"/>
                <a:gd name="T43" fmla="*/ 657 h 3109"/>
                <a:gd name="T44" fmla="*/ 1531 w 5426"/>
                <a:gd name="T45" fmla="*/ 1770 h 3109"/>
                <a:gd name="T46" fmla="*/ 1103 w 5426"/>
                <a:gd name="T47" fmla="*/ 1412 h 3109"/>
                <a:gd name="T48" fmla="*/ 1563 w 5426"/>
                <a:gd name="T49" fmla="*/ 994 h 3109"/>
                <a:gd name="T50" fmla="*/ 1364 w 5426"/>
                <a:gd name="T51" fmla="*/ 714 h 3109"/>
                <a:gd name="T52" fmla="*/ 1281 w 5426"/>
                <a:gd name="T53" fmla="*/ 444 h 3109"/>
                <a:gd name="T54" fmla="*/ 1129 w 5426"/>
                <a:gd name="T55" fmla="*/ 448 h 3109"/>
                <a:gd name="T56" fmla="*/ 598 w 5426"/>
                <a:gd name="T57" fmla="*/ 411 h 3109"/>
                <a:gd name="T58" fmla="*/ 107 w 5426"/>
                <a:gd name="T59" fmla="*/ 613 h 3109"/>
                <a:gd name="T60" fmla="*/ 295 w 5426"/>
                <a:gd name="T61" fmla="*/ 680 h 3109"/>
                <a:gd name="T62" fmla="*/ 848 w 5426"/>
                <a:gd name="T63" fmla="*/ 1460 h 3109"/>
                <a:gd name="T64" fmla="*/ 1473 w 5426"/>
                <a:gd name="T65" fmla="*/ 2320 h 3109"/>
                <a:gd name="T66" fmla="*/ 1558 w 5426"/>
                <a:gd name="T67" fmla="*/ 2852 h 3109"/>
                <a:gd name="T68" fmla="*/ 1948 w 5426"/>
                <a:gd name="T69" fmla="*/ 2252 h 3109"/>
                <a:gd name="T70" fmla="*/ 5040 w 5426"/>
                <a:gd name="T71" fmla="*/ 664 h 3109"/>
                <a:gd name="T72" fmla="*/ 4401 w 5426"/>
                <a:gd name="T73" fmla="*/ 1172 h 3109"/>
                <a:gd name="T74" fmla="*/ 4074 w 5426"/>
                <a:gd name="T75" fmla="*/ 1856 h 3109"/>
                <a:gd name="T76" fmla="*/ 3547 w 5426"/>
                <a:gd name="T77" fmla="*/ 1473 h 3109"/>
                <a:gd name="T78" fmla="*/ 3080 w 5426"/>
                <a:gd name="T79" fmla="*/ 1414 h 3109"/>
                <a:gd name="T80" fmla="*/ 3000 w 5426"/>
                <a:gd name="T81" fmla="*/ 2588 h 3109"/>
                <a:gd name="T82" fmla="*/ 2330 w 5426"/>
                <a:gd name="T83" fmla="*/ 1491 h 3109"/>
                <a:gd name="T84" fmla="*/ 2997 w 5426"/>
                <a:gd name="T85" fmla="*/ 1266 h 3109"/>
                <a:gd name="T86" fmla="*/ 2783 w 5426"/>
                <a:gd name="T87" fmla="*/ 1227 h 3109"/>
                <a:gd name="T88" fmla="*/ 2533 w 5426"/>
                <a:gd name="T89" fmla="*/ 959 h 3109"/>
                <a:gd name="T90" fmla="*/ 2913 w 5426"/>
                <a:gd name="T91" fmla="*/ 745 h 3109"/>
                <a:gd name="T92" fmla="*/ 2705 w 5426"/>
                <a:gd name="T93" fmla="*/ 745 h 3109"/>
                <a:gd name="T94" fmla="*/ 2843 w 5426"/>
                <a:gd name="T95" fmla="*/ 455 h 3109"/>
                <a:gd name="T96" fmla="*/ 3216 w 5426"/>
                <a:gd name="T97" fmla="*/ 523 h 3109"/>
                <a:gd name="T98" fmla="*/ 3654 w 5426"/>
                <a:gd name="T99" fmla="*/ 563 h 3109"/>
                <a:gd name="T100" fmla="*/ 3805 w 5426"/>
                <a:gd name="T101" fmla="*/ 328 h 3109"/>
                <a:gd name="T102" fmla="*/ 4256 w 5426"/>
                <a:gd name="T103" fmla="*/ 334 h 3109"/>
                <a:gd name="T104" fmla="*/ 4788 w 5426"/>
                <a:gd name="T105" fmla="*/ 393 h 3109"/>
                <a:gd name="T106" fmla="*/ 3263 w 5426"/>
                <a:gd name="T107" fmla="*/ 1172 h 3109"/>
                <a:gd name="T108" fmla="*/ 4551 w 5426"/>
                <a:gd name="T109" fmla="*/ 1337 h 3109"/>
                <a:gd name="T110" fmla="*/ 4732 w 5426"/>
                <a:gd name="T111" fmla="*/ 908 h 3109"/>
                <a:gd name="T112" fmla="*/ 4055 w 5426"/>
                <a:gd name="T113" fmla="*/ 1891 h 3109"/>
                <a:gd name="T114" fmla="*/ 4361 w 5426"/>
                <a:gd name="T115" fmla="*/ 1880 h 3109"/>
                <a:gd name="T116" fmla="*/ 4622 w 5426"/>
                <a:gd name="T117" fmla="*/ 1256 h 3109"/>
                <a:gd name="T118" fmla="*/ 2743 w 5426"/>
                <a:gd name="T119" fmla="*/ 833 h 3109"/>
                <a:gd name="T120" fmla="*/ 3395 w 5426"/>
                <a:gd name="T121" fmla="*/ 301 h 3109"/>
                <a:gd name="T122" fmla="*/ 2493 w 5426"/>
                <a:gd name="T123" fmla="*/ 926 h 3109"/>
                <a:gd name="T124" fmla="*/ 2487 w 5426"/>
                <a:gd name="T125" fmla="*/ 835 h 3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426" h="3109">
                  <a:moveTo>
                    <a:pt x="4872" y="2528"/>
                  </a:moveTo>
                  <a:lnTo>
                    <a:pt x="4872" y="2528"/>
                  </a:lnTo>
                  <a:lnTo>
                    <a:pt x="4875" y="2537"/>
                  </a:lnTo>
                  <a:lnTo>
                    <a:pt x="4877" y="2540"/>
                  </a:lnTo>
                  <a:lnTo>
                    <a:pt x="4875" y="2546"/>
                  </a:lnTo>
                  <a:lnTo>
                    <a:pt x="4875" y="2546"/>
                  </a:lnTo>
                  <a:lnTo>
                    <a:pt x="4872" y="2557"/>
                  </a:lnTo>
                  <a:lnTo>
                    <a:pt x="4870" y="2562"/>
                  </a:lnTo>
                  <a:lnTo>
                    <a:pt x="4870" y="2568"/>
                  </a:lnTo>
                  <a:lnTo>
                    <a:pt x="4870" y="2568"/>
                  </a:lnTo>
                  <a:lnTo>
                    <a:pt x="4872" y="2584"/>
                  </a:lnTo>
                  <a:lnTo>
                    <a:pt x="4873" y="2592"/>
                  </a:lnTo>
                  <a:lnTo>
                    <a:pt x="4873" y="2601"/>
                  </a:lnTo>
                  <a:lnTo>
                    <a:pt x="4873" y="2601"/>
                  </a:lnTo>
                  <a:lnTo>
                    <a:pt x="4872" y="2606"/>
                  </a:lnTo>
                  <a:lnTo>
                    <a:pt x="4868" y="2610"/>
                  </a:lnTo>
                  <a:lnTo>
                    <a:pt x="4864" y="2614"/>
                  </a:lnTo>
                  <a:lnTo>
                    <a:pt x="4859" y="2616"/>
                  </a:lnTo>
                  <a:lnTo>
                    <a:pt x="4850" y="2619"/>
                  </a:lnTo>
                  <a:lnTo>
                    <a:pt x="4844" y="2621"/>
                  </a:lnTo>
                  <a:lnTo>
                    <a:pt x="4841" y="2627"/>
                  </a:lnTo>
                  <a:lnTo>
                    <a:pt x="4841" y="2627"/>
                  </a:lnTo>
                  <a:lnTo>
                    <a:pt x="4839" y="2630"/>
                  </a:lnTo>
                  <a:lnTo>
                    <a:pt x="4839" y="2636"/>
                  </a:lnTo>
                  <a:lnTo>
                    <a:pt x="4839" y="2645"/>
                  </a:lnTo>
                  <a:lnTo>
                    <a:pt x="4839" y="2645"/>
                  </a:lnTo>
                  <a:lnTo>
                    <a:pt x="4839" y="2652"/>
                  </a:lnTo>
                  <a:lnTo>
                    <a:pt x="4837" y="2660"/>
                  </a:lnTo>
                  <a:lnTo>
                    <a:pt x="4834" y="2665"/>
                  </a:lnTo>
                  <a:lnTo>
                    <a:pt x="4830" y="2671"/>
                  </a:lnTo>
                  <a:lnTo>
                    <a:pt x="4830" y="2671"/>
                  </a:lnTo>
                  <a:lnTo>
                    <a:pt x="4826" y="2676"/>
                  </a:lnTo>
                  <a:lnTo>
                    <a:pt x="4826" y="2680"/>
                  </a:lnTo>
                  <a:lnTo>
                    <a:pt x="4825" y="2691"/>
                  </a:lnTo>
                  <a:lnTo>
                    <a:pt x="4825" y="2691"/>
                  </a:lnTo>
                  <a:lnTo>
                    <a:pt x="4825" y="2698"/>
                  </a:lnTo>
                  <a:lnTo>
                    <a:pt x="4825" y="2698"/>
                  </a:lnTo>
                  <a:lnTo>
                    <a:pt x="4823" y="2700"/>
                  </a:lnTo>
                  <a:lnTo>
                    <a:pt x="4821" y="2704"/>
                  </a:lnTo>
                  <a:lnTo>
                    <a:pt x="4821" y="2704"/>
                  </a:lnTo>
                  <a:lnTo>
                    <a:pt x="4821" y="2707"/>
                  </a:lnTo>
                  <a:lnTo>
                    <a:pt x="4823" y="2711"/>
                  </a:lnTo>
                  <a:lnTo>
                    <a:pt x="4825" y="2715"/>
                  </a:lnTo>
                  <a:lnTo>
                    <a:pt x="4825" y="2720"/>
                  </a:lnTo>
                  <a:lnTo>
                    <a:pt x="4825" y="2720"/>
                  </a:lnTo>
                  <a:lnTo>
                    <a:pt x="4823" y="2724"/>
                  </a:lnTo>
                  <a:lnTo>
                    <a:pt x="4821" y="2726"/>
                  </a:lnTo>
                  <a:lnTo>
                    <a:pt x="4815" y="2727"/>
                  </a:lnTo>
                  <a:lnTo>
                    <a:pt x="4808" y="2729"/>
                  </a:lnTo>
                  <a:lnTo>
                    <a:pt x="4801" y="2727"/>
                  </a:lnTo>
                  <a:lnTo>
                    <a:pt x="4801" y="2727"/>
                  </a:lnTo>
                  <a:lnTo>
                    <a:pt x="4796" y="2727"/>
                  </a:lnTo>
                  <a:lnTo>
                    <a:pt x="4792" y="2727"/>
                  </a:lnTo>
                  <a:lnTo>
                    <a:pt x="4788" y="2729"/>
                  </a:lnTo>
                  <a:lnTo>
                    <a:pt x="4788" y="2729"/>
                  </a:lnTo>
                  <a:lnTo>
                    <a:pt x="4786" y="2731"/>
                  </a:lnTo>
                  <a:lnTo>
                    <a:pt x="4785" y="2735"/>
                  </a:lnTo>
                  <a:lnTo>
                    <a:pt x="4783" y="2742"/>
                  </a:lnTo>
                  <a:lnTo>
                    <a:pt x="4783" y="2742"/>
                  </a:lnTo>
                  <a:lnTo>
                    <a:pt x="4781" y="2748"/>
                  </a:lnTo>
                  <a:lnTo>
                    <a:pt x="4777" y="2751"/>
                  </a:lnTo>
                  <a:lnTo>
                    <a:pt x="4774" y="2755"/>
                  </a:lnTo>
                  <a:lnTo>
                    <a:pt x="4768" y="2757"/>
                  </a:lnTo>
                  <a:lnTo>
                    <a:pt x="4768" y="2757"/>
                  </a:lnTo>
                  <a:lnTo>
                    <a:pt x="4763" y="2755"/>
                  </a:lnTo>
                  <a:lnTo>
                    <a:pt x="4759" y="2751"/>
                  </a:lnTo>
                  <a:lnTo>
                    <a:pt x="4754" y="2744"/>
                  </a:lnTo>
                  <a:lnTo>
                    <a:pt x="4754" y="2744"/>
                  </a:lnTo>
                  <a:lnTo>
                    <a:pt x="4748" y="2742"/>
                  </a:lnTo>
                  <a:lnTo>
                    <a:pt x="4743" y="2742"/>
                  </a:lnTo>
                  <a:lnTo>
                    <a:pt x="4738" y="2744"/>
                  </a:lnTo>
                  <a:lnTo>
                    <a:pt x="4732" y="2748"/>
                  </a:lnTo>
                  <a:lnTo>
                    <a:pt x="4732" y="2748"/>
                  </a:lnTo>
                  <a:lnTo>
                    <a:pt x="4729" y="2753"/>
                  </a:lnTo>
                  <a:lnTo>
                    <a:pt x="4723" y="2755"/>
                  </a:lnTo>
                  <a:lnTo>
                    <a:pt x="4718" y="2755"/>
                  </a:lnTo>
                  <a:lnTo>
                    <a:pt x="4712" y="2751"/>
                  </a:lnTo>
                  <a:lnTo>
                    <a:pt x="4712" y="2751"/>
                  </a:lnTo>
                  <a:lnTo>
                    <a:pt x="4705" y="2738"/>
                  </a:lnTo>
                  <a:lnTo>
                    <a:pt x="4700" y="2735"/>
                  </a:lnTo>
                  <a:lnTo>
                    <a:pt x="4690" y="2733"/>
                  </a:lnTo>
                  <a:lnTo>
                    <a:pt x="4690" y="2733"/>
                  </a:lnTo>
                  <a:lnTo>
                    <a:pt x="4678" y="2731"/>
                  </a:lnTo>
                  <a:lnTo>
                    <a:pt x="4672" y="2729"/>
                  </a:lnTo>
                  <a:lnTo>
                    <a:pt x="4667" y="2726"/>
                  </a:lnTo>
                  <a:lnTo>
                    <a:pt x="4667" y="2726"/>
                  </a:lnTo>
                  <a:lnTo>
                    <a:pt x="4665" y="2724"/>
                  </a:lnTo>
                  <a:lnTo>
                    <a:pt x="4665" y="2718"/>
                  </a:lnTo>
                  <a:lnTo>
                    <a:pt x="4667" y="2709"/>
                  </a:lnTo>
                  <a:lnTo>
                    <a:pt x="4667" y="2709"/>
                  </a:lnTo>
                  <a:lnTo>
                    <a:pt x="4671" y="2702"/>
                  </a:lnTo>
                  <a:lnTo>
                    <a:pt x="4671" y="2696"/>
                  </a:lnTo>
                  <a:lnTo>
                    <a:pt x="4669" y="2689"/>
                  </a:lnTo>
                  <a:lnTo>
                    <a:pt x="4667" y="2687"/>
                  </a:lnTo>
                  <a:lnTo>
                    <a:pt x="4663" y="2685"/>
                  </a:lnTo>
                  <a:lnTo>
                    <a:pt x="4663" y="2685"/>
                  </a:lnTo>
                  <a:lnTo>
                    <a:pt x="4658" y="2683"/>
                  </a:lnTo>
                  <a:lnTo>
                    <a:pt x="4651" y="2683"/>
                  </a:lnTo>
                  <a:lnTo>
                    <a:pt x="4645" y="2683"/>
                  </a:lnTo>
                  <a:lnTo>
                    <a:pt x="4643" y="2682"/>
                  </a:lnTo>
                  <a:lnTo>
                    <a:pt x="4642" y="2680"/>
                  </a:lnTo>
                  <a:lnTo>
                    <a:pt x="4642" y="2680"/>
                  </a:lnTo>
                  <a:lnTo>
                    <a:pt x="4642" y="2676"/>
                  </a:lnTo>
                  <a:lnTo>
                    <a:pt x="4645" y="2672"/>
                  </a:lnTo>
                  <a:lnTo>
                    <a:pt x="4647" y="2671"/>
                  </a:lnTo>
                  <a:lnTo>
                    <a:pt x="4649" y="2667"/>
                  </a:lnTo>
                  <a:lnTo>
                    <a:pt x="4649" y="2667"/>
                  </a:lnTo>
                  <a:lnTo>
                    <a:pt x="4649" y="2663"/>
                  </a:lnTo>
                  <a:lnTo>
                    <a:pt x="4647" y="2661"/>
                  </a:lnTo>
                  <a:lnTo>
                    <a:pt x="4645" y="2661"/>
                  </a:lnTo>
                  <a:lnTo>
                    <a:pt x="4642" y="2663"/>
                  </a:lnTo>
                  <a:lnTo>
                    <a:pt x="4642" y="2663"/>
                  </a:lnTo>
                  <a:lnTo>
                    <a:pt x="4638" y="2669"/>
                  </a:lnTo>
                  <a:lnTo>
                    <a:pt x="4636" y="2671"/>
                  </a:lnTo>
                  <a:lnTo>
                    <a:pt x="4632" y="2671"/>
                  </a:lnTo>
                  <a:lnTo>
                    <a:pt x="4632" y="2671"/>
                  </a:lnTo>
                  <a:lnTo>
                    <a:pt x="4627" y="2669"/>
                  </a:lnTo>
                  <a:lnTo>
                    <a:pt x="4625" y="2667"/>
                  </a:lnTo>
                  <a:lnTo>
                    <a:pt x="4625" y="2663"/>
                  </a:lnTo>
                  <a:lnTo>
                    <a:pt x="4625" y="2663"/>
                  </a:lnTo>
                  <a:lnTo>
                    <a:pt x="4627" y="2660"/>
                  </a:lnTo>
                  <a:lnTo>
                    <a:pt x="4629" y="2654"/>
                  </a:lnTo>
                  <a:lnTo>
                    <a:pt x="4636" y="2645"/>
                  </a:lnTo>
                  <a:lnTo>
                    <a:pt x="4636" y="2645"/>
                  </a:lnTo>
                  <a:lnTo>
                    <a:pt x="4642" y="2639"/>
                  </a:lnTo>
                  <a:lnTo>
                    <a:pt x="4645" y="2638"/>
                  </a:lnTo>
                  <a:lnTo>
                    <a:pt x="4645" y="2634"/>
                  </a:lnTo>
                  <a:lnTo>
                    <a:pt x="4645" y="2634"/>
                  </a:lnTo>
                  <a:lnTo>
                    <a:pt x="4645" y="2628"/>
                  </a:lnTo>
                  <a:lnTo>
                    <a:pt x="4643" y="2627"/>
                  </a:lnTo>
                  <a:lnTo>
                    <a:pt x="4640" y="2627"/>
                  </a:lnTo>
                  <a:lnTo>
                    <a:pt x="4634" y="2628"/>
                  </a:lnTo>
                  <a:lnTo>
                    <a:pt x="4634" y="2628"/>
                  </a:lnTo>
                  <a:lnTo>
                    <a:pt x="4631" y="2630"/>
                  </a:lnTo>
                  <a:lnTo>
                    <a:pt x="4627" y="2634"/>
                  </a:lnTo>
                  <a:lnTo>
                    <a:pt x="4623" y="2643"/>
                  </a:lnTo>
                  <a:lnTo>
                    <a:pt x="4623" y="2643"/>
                  </a:lnTo>
                  <a:lnTo>
                    <a:pt x="4620" y="2649"/>
                  </a:lnTo>
                  <a:lnTo>
                    <a:pt x="4618" y="2652"/>
                  </a:lnTo>
                  <a:lnTo>
                    <a:pt x="4613" y="2652"/>
                  </a:lnTo>
                  <a:lnTo>
                    <a:pt x="4607" y="2650"/>
                  </a:lnTo>
                  <a:lnTo>
                    <a:pt x="4607" y="2650"/>
                  </a:lnTo>
                  <a:lnTo>
                    <a:pt x="4602" y="2649"/>
                  </a:lnTo>
                  <a:lnTo>
                    <a:pt x="4600" y="2647"/>
                  </a:lnTo>
                  <a:lnTo>
                    <a:pt x="4598" y="2643"/>
                  </a:lnTo>
                  <a:lnTo>
                    <a:pt x="4598" y="2639"/>
                  </a:lnTo>
                  <a:lnTo>
                    <a:pt x="4598" y="2639"/>
                  </a:lnTo>
                  <a:lnTo>
                    <a:pt x="4598" y="2632"/>
                  </a:lnTo>
                  <a:lnTo>
                    <a:pt x="4594" y="2627"/>
                  </a:lnTo>
                  <a:lnTo>
                    <a:pt x="4594" y="2627"/>
                  </a:lnTo>
                  <a:lnTo>
                    <a:pt x="4587" y="2623"/>
                  </a:lnTo>
                  <a:lnTo>
                    <a:pt x="4585" y="2621"/>
                  </a:lnTo>
                  <a:lnTo>
                    <a:pt x="4584" y="2619"/>
                  </a:lnTo>
                  <a:lnTo>
                    <a:pt x="4584" y="2619"/>
                  </a:lnTo>
                  <a:lnTo>
                    <a:pt x="4582" y="2616"/>
                  </a:lnTo>
                  <a:lnTo>
                    <a:pt x="4580" y="2614"/>
                  </a:lnTo>
                  <a:lnTo>
                    <a:pt x="4580" y="2614"/>
                  </a:lnTo>
                  <a:lnTo>
                    <a:pt x="4576" y="2610"/>
                  </a:lnTo>
                  <a:lnTo>
                    <a:pt x="4571" y="2610"/>
                  </a:lnTo>
                  <a:lnTo>
                    <a:pt x="4571" y="2610"/>
                  </a:lnTo>
                  <a:lnTo>
                    <a:pt x="4560" y="2605"/>
                  </a:lnTo>
                  <a:lnTo>
                    <a:pt x="4560" y="2605"/>
                  </a:lnTo>
                  <a:lnTo>
                    <a:pt x="4547" y="2597"/>
                  </a:lnTo>
                  <a:lnTo>
                    <a:pt x="4547" y="2597"/>
                  </a:lnTo>
                  <a:lnTo>
                    <a:pt x="4540" y="2595"/>
                  </a:lnTo>
                  <a:lnTo>
                    <a:pt x="4535" y="2594"/>
                  </a:lnTo>
                  <a:lnTo>
                    <a:pt x="4522" y="2595"/>
                  </a:lnTo>
                  <a:lnTo>
                    <a:pt x="4511" y="2599"/>
                  </a:lnTo>
                  <a:lnTo>
                    <a:pt x="4498" y="2603"/>
                  </a:lnTo>
                  <a:lnTo>
                    <a:pt x="4498" y="2603"/>
                  </a:lnTo>
                  <a:lnTo>
                    <a:pt x="4488" y="2606"/>
                  </a:lnTo>
                  <a:lnTo>
                    <a:pt x="4477" y="2610"/>
                  </a:lnTo>
                  <a:lnTo>
                    <a:pt x="4455" y="2614"/>
                  </a:lnTo>
                  <a:lnTo>
                    <a:pt x="4455" y="2614"/>
                  </a:lnTo>
                  <a:lnTo>
                    <a:pt x="4442" y="2619"/>
                  </a:lnTo>
                  <a:lnTo>
                    <a:pt x="4433" y="2625"/>
                  </a:lnTo>
                  <a:lnTo>
                    <a:pt x="4433" y="2625"/>
                  </a:lnTo>
                  <a:lnTo>
                    <a:pt x="4421" y="2638"/>
                  </a:lnTo>
                  <a:lnTo>
                    <a:pt x="4421" y="2638"/>
                  </a:lnTo>
                  <a:lnTo>
                    <a:pt x="4413" y="2645"/>
                  </a:lnTo>
                  <a:lnTo>
                    <a:pt x="4402" y="2649"/>
                  </a:lnTo>
                  <a:lnTo>
                    <a:pt x="4402" y="2649"/>
                  </a:lnTo>
                  <a:lnTo>
                    <a:pt x="4393" y="2652"/>
                  </a:lnTo>
                  <a:lnTo>
                    <a:pt x="4386" y="2650"/>
                  </a:lnTo>
                  <a:lnTo>
                    <a:pt x="4377" y="2650"/>
                  </a:lnTo>
                  <a:lnTo>
                    <a:pt x="4368" y="2649"/>
                  </a:lnTo>
                  <a:lnTo>
                    <a:pt x="4368" y="2649"/>
                  </a:lnTo>
                  <a:lnTo>
                    <a:pt x="4363" y="2649"/>
                  </a:lnTo>
                  <a:lnTo>
                    <a:pt x="4359" y="2652"/>
                  </a:lnTo>
                  <a:lnTo>
                    <a:pt x="4359" y="2652"/>
                  </a:lnTo>
                  <a:lnTo>
                    <a:pt x="4352" y="2660"/>
                  </a:lnTo>
                  <a:lnTo>
                    <a:pt x="4352" y="2660"/>
                  </a:lnTo>
                  <a:lnTo>
                    <a:pt x="4344" y="2663"/>
                  </a:lnTo>
                  <a:lnTo>
                    <a:pt x="4335" y="2665"/>
                  </a:lnTo>
                  <a:lnTo>
                    <a:pt x="4326" y="2663"/>
                  </a:lnTo>
                  <a:lnTo>
                    <a:pt x="4317" y="2661"/>
                  </a:lnTo>
                  <a:lnTo>
                    <a:pt x="4317" y="2661"/>
                  </a:lnTo>
                  <a:lnTo>
                    <a:pt x="4312" y="2660"/>
                  </a:lnTo>
                  <a:lnTo>
                    <a:pt x="4306" y="2654"/>
                  </a:lnTo>
                  <a:lnTo>
                    <a:pt x="4301" y="2649"/>
                  </a:lnTo>
                  <a:lnTo>
                    <a:pt x="4299" y="2645"/>
                  </a:lnTo>
                  <a:lnTo>
                    <a:pt x="4299" y="2641"/>
                  </a:lnTo>
                  <a:lnTo>
                    <a:pt x="4299" y="2641"/>
                  </a:lnTo>
                  <a:lnTo>
                    <a:pt x="4301" y="2639"/>
                  </a:lnTo>
                  <a:lnTo>
                    <a:pt x="4303" y="2638"/>
                  </a:lnTo>
                  <a:lnTo>
                    <a:pt x="4303" y="2638"/>
                  </a:lnTo>
                  <a:lnTo>
                    <a:pt x="4308" y="2632"/>
                  </a:lnTo>
                  <a:lnTo>
                    <a:pt x="4310" y="2625"/>
                  </a:lnTo>
                  <a:lnTo>
                    <a:pt x="4310" y="2625"/>
                  </a:lnTo>
                  <a:lnTo>
                    <a:pt x="4312" y="2610"/>
                  </a:lnTo>
                  <a:lnTo>
                    <a:pt x="4312" y="2603"/>
                  </a:lnTo>
                  <a:lnTo>
                    <a:pt x="4310" y="2597"/>
                  </a:lnTo>
                  <a:lnTo>
                    <a:pt x="4310" y="2597"/>
                  </a:lnTo>
                  <a:lnTo>
                    <a:pt x="4306" y="2592"/>
                  </a:lnTo>
                  <a:lnTo>
                    <a:pt x="4305" y="2586"/>
                  </a:lnTo>
                  <a:lnTo>
                    <a:pt x="4297" y="2577"/>
                  </a:lnTo>
                  <a:lnTo>
                    <a:pt x="4297" y="2577"/>
                  </a:lnTo>
                  <a:lnTo>
                    <a:pt x="4296" y="2572"/>
                  </a:lnTo>
                  <a:lnTo>
                    <a:pt x="4294" y="2566"/>
                  </a:lnTo>
                  <a:lnTo>
                    <a:pt x="4296" y="2553"/>
                  </a:lnTo>
                  <a:lnTo>
                    <a:pt x="4296" y="2553"/>
                  </a:lnTo>
                  <a:lnTo>
                    <a:pt x="4299" y="2542"/>
                  </a:lnTo>
                  <a:lnTo>
                    <a:pt x="4299" y="2537"/>
                  </a:lnTo>
                  <a:lnTo>
                    <a:pt x="4299" y="2531"/>
                  </a:lnTo>
                  <a:lnTo>
                    <a:pt x="4299" y="2531"/>
                  </a:lnTo>
                  <a:lnTo>
                    <a:pt x="4297" y="2529"/>
                  </a:lnTo>
                  <a:lnTo>
                    <a:pt x="4297" y="2529"/>
                  </a:lnTo>
                  <a:lnTo>
                    <a:pt x="4294" y="2524"/>
                  </a:lnTo>
                  <a:lnTo>
                    <a:pt x="4288" y="2520"/>
                  </a:lnTo>
                  <a:lnTo>
                    <a:pt x="4285" y="2515"/>
                  </a:lnTo>
                  <a:lnTo>
                    <a:pt x="4281" y="2511"/>
                  </a:lnTo>
                  <a:lnTo>
                    <a:pt x="4281" y="2511"/>
                  </a:lnTo>
                  <a:lnTo>
                    <a:pt x="4277" y="2504"/>
                  </a:lnTo>
                  <a:lnTo>
                    <a:pt x="4276" y="2496"/>
                  </a:lnTo>
                  <a:lnTo>
                    <a:pt x="4276" y="2489"/>
                  </a:lnTo>
                  <a:lnTo>
                    <a:pt x="4277" y="2482"/>
                  </a:lnTo>
                  <a:lnTo>
                    <a:pt x="4277" y="2482"/>
                  </a:lnTo>
                  <a:lnTo>
                    <a:pt x="4281" y="2476"/>
                  </a:lnTo>
                  <a:lnTo>
                    <a:pt x="4283" y="2471"/>
                  </a:lnTo>
                  <a:lnTo>
                    <a:pt x="4283" y="2471"/>
                  </a:lnTo>
                  <a:lnTo>
                    <a:pt x="4279" y="2462"/>
                  </a:lnTo>
                  <a:lnTo>
                    <a:pt x="4276" y="2454"/>
                  </a:lnTo>
                  <a:lnTo>
                    <a:pt x="4276" y="2454"/>
                  </a:lnTo>
                  <a:lnTo>
                    <a:pt x="4270" y="2443"/>
                  </a:lnTo>
                  <a:lnTo>
                    <a:pt x="4268" y="2434"/>
                  </a:lnTo>
                  <a:lnTo>
                    <a:pt x="4270" y="2423"/>
                  </a:lnTo>
                  <a:lnTo>
                    <a:pt x="4276" y="2412"/>
                  </a:lnTo>
                  <a:lnTo>
                    <a:pt x="4276" y="2412"/>
                  </a:lnTo>
                  <a:lnTo>
                    <a:pt x="4279" y="2408"/>
                  </a:lnTo>
                  <a:lnTo>
                    <a:pt x="4285" y="2405"/>
                  </a:lnTo>
                  <a:lnTo>
                    <a:pt x="4294" y="2399"/>
                  </a:lnTo>
                  <a:lnTo>
                    <a:pt x="4294" y="2399"/>
                  </a:lnTo>
                  <a:lnTo>
                    <a:pt x="4305" y="2395"/>
                  </a:lnTo>
                  <a:lnTo>
                    <a:pt x="4312" y="2388"/>
                  </a:lnTo>
                  <a:lnTo>
                    <a:pt x="4321" y="2383"/>
                  </a:lnTo>
                  <a:lnTo>
                    <a:pt x="4330" y="2379"/>
                  </a:lnTo>
                  <a:lnTo>
                    <a:pt x="4330" y="2379"/>
                  </a:lnTo>
                  <a:lnTo>
                    <a:pt x="4339" y="2377"/>
                  </a:lnTo>
                  <a:lnTo>
                    <a:pt x="4343" y="2375"/>
                  </a:lnTo>
                  <a:lnTo>
                    <a:pt x="4346" y="2373"/>
                  </a:lnTo>
                  <a:lnTo>
                    <a:pt x="4346" y="2373"/>
                  </a:lnTo>
                  <a:lnTo>
                    <a:pt x="4350" y="2370"/>
                  </a:lnTo>
                  <a:lnTo>
                    <a:pt x="4350" y="2370"/>
                  </a:lnTo>
                  <a:lnTo>
                    <a:pt x="4357" y="2366"/>
                  </a:lnTo>
                  <a:lnTo>
                    <a:pt x="4357" y="2366"/>
                  </a:lnTo>
                  <a:lnTo>
                    <a:pt x="4359" y="2364"/>
                  </a:lnTo>
                  <a:lnTo>
                    <a:pt x="4359" y="2364"/>
                  </a:lnTo>
                  <a:lnTo>
                    <a:pt x="4363" y="2362"/>
                  </a:lnTo>
                  <a:lnTo>
                    <a:pt x="4364" y="2361"/>
                  </a:lnTo>
                  <a:lnTo>
                    <a:pt x="4364" y="2361"/>
                  </a:lnTo>
                  <a:lnTo>
                    <a:pt x="4368" y="2359"/>
                  </a:lnTo>
                  <a:lnTo>
                    <a:pt x="4372" y="2357"/>
                  </a:lnTo>
                  <a:lnTo>
                    <a:pt x="4381" y="2357"/>
                  </a:lnTo>
                  <a:lnTo>
                    <a:pt x="4381" y="2357"/>
                  </a:lnTo>
                  <a:lnTo>
                    <a:pt x="4386" y="2357"/>
                  </a:lnTo>
                  <a:lnTo>
                    <a:pt x="4392" y="2353"/>
                  </a:lnTo>
                  <a:lnTo>
                    <a:pt x="4392" y="2353"/>
                  </a:lnTo>
                  <a:lnTo>
                    <a:pt x="4395" y="2350"/>
                  </a:lnTo>
                  <a:lnTo>
                    <a:pt x="4395" y="2346"/>
                  </a:lnTo>
                  <a:lnTo>
                    <a:pt x="4395" y="2346"/>
                  </a:lnTo>
                  <a:lnTo>
                    <a:pt x="4397" y="2340"/>
                  </a:lnTo>
                  <a:lnTo>
                    <a:pt x="4399" y="2339"/>
                  </a:lnTo>
                  <a:lnTo>
                    <a:pt x="4404" y="2331"/>
                  </a:lnTo>
                  <a:lnTo>
                    <a:pt x="4404" y="2331"/>
                  </a:lnTo>
                  <a:lnTo>
                    <a:pt x="4406" y="2326"/>
                  </a:lnTo>
                  <a:lnTo>
                    <a:pt x="4406" y="2320"/>
                  </a:lnTo>
                  <a:lnTo>
                    <a:pt x="4406" y="2320"/>
                  </a:lnTo>
                  <a:lnTo>
                    <a:pt x="4404" y="2315"/>
                  </a:lnTo>
                  <a:lnTo>
                    <a:pt x="4406" y="2309"/>
                  </a:lnTo>
                  <a:lnTo>
                    <a:pt x="4410" y="2306"/>
                  </a:lnTo>
                  <a:lnTo>
                    <a:pt x="4415" y="2304"/>
                  </a:lnTo>
                  <a:lnTo>
                    <a:pt x="4415" y="2304"/>
                  </a:lnTo>
                  <a:lnTo>
                    <a:pt x="4428" y="2300"/>
                  </a:lnTo>
                  <a:lnTo>
                    <a:pt x="4433" y="2296"/>
                  </a:lnTo>
                  <a:lnTo>
                    <a:pt x="4435" y="2289"/>
                  </a:lnTo>
                  <a:lnTo>
                    <a:pt x="4435" y="2289"/>
                  </a:lnTo>
                  <a:lnTo>
                    <a:pt x="4439" y="2278"/>
                  </a:lnTo>
                  <a:lnTo>
                    <a:pt x="4440" y="2274"/>
                  </a:lnTo>
                  <a:lnTo>
                    <a:pt x="4446" y="2269"/>
                  </a:lnTo>
                  <a:lnTo>
                    <a:pt x="4446" y="2269"/>
                  </a:lnTo>
                  <a:lnTo>
                    <a:pt x="4459" y="2263"/>
                  </a:lnTo>
                  <a:lnTo>
                    <a:pt x="4464" y="2260"/>
                  </a:lnTo>
                  <a:lnTo>
                    <a:pt x="4468" y="2254"/>
                  </a:lnTo>
                  <a:lnTo>
                    <a:pt x="4468" y="2254"/>
                  </a:lnTo>
                  <a:lnTo>
                    <a:pt x="4471" y="2251"/>
                  </a:lnTo>
                  <a:lnTo>
                    <a:pt x="4475" y="2247"/>
                  </a:lnTo>
                  <a:lnTo>
                    <a:pt x="4478" y="2247"/>
                  </a:lnTo>
                  <a:lnTo>
                    <a:pt x="4482" y="2249"/>
                  </a:lnTo>
                  <a:lnTo>
                    <a:pt x="4489" y="2254"/>
                  </a:lnTo>
                  <a:lnTo>
                    <a:pt x="4497" y="2262"/>
                  </a:lnTo>
                  <a:lnTo>
                    <a:pt x="4497" y="2262"/>
                  </a:lnTo>
                  <a:lnTo>
                    <a:pt x="4502" y="2265"/>
                  </a:lnTo>
                  <a:lnTo>
                    <a:pt x="4506" y="2267"/>
                  </a:lnTo>
                  <a:lnTo>
                    <a:pt x="4509" y="2267"/>
                  </a:lnTo>
                  <a:lnTo>
                    <a:pt x="4515" y="2265"/>
                  </a:lnTo>
                  <a:lnTo>
                    <a:pt x="4515" y="2265"/>
                  </a:lnTo>
                  <a:lnTo>
                    <a:pt x="4518" y="2263"/>
                  </a:lnTo>
                  <a:lnTo>
                    <a:pt x="4520" y="2262"/>
                  </a:lnTo>
                  <a:lnTo>
                    <a:pt x="4518" y="2254"/>
                  </a:lnTo>
                  <a:lnTo>
                    <a:pt x="4518" y="2254"/>
                  </a:lnTo>
                  <a:lnTo>
                    <a:pt x="4518" y="2249"/>
                  </a:lnTo>
                  <a:lnTo>
                    <a:pt x="4520" y="2243"/>
                  </a:lnTo>
                  <a:lnTo>
                    <a:pt x="4520" y="2243"/>
                  </a:lnTo>
                  <a:lnTo>
                    <a:pt x="4526" y="2240"/>
                  </a:lnTo>
                  <a:lnTo>
                    <a:pt x="4527" y="2236"/>
                  </a:lnTo>
                  <a:lnTo>
                    <a:pt x="4529" y="2232"/>
                  </a:lnTo>
                  <a:lnTo>
                    <a:pt x="4529" y="2232"/>
                  </a:lnTo>
                  <a:lnTo>
                    <a:pt x="4531" y="2225"/>
                  </a:lnTo>
                  <a:lnTo>
                    <a:pt x="4536" y="2219"/>
                  </a:lnTo>
                  <a:lnTo>
                    <a:pt x="4536" y="2219"/>
                  </a:lnTo>
                  <a:lnTo>
                    <a:pt x="4540" y="2218"/>
                  </a:lnTo>
                  <a:lnTo>
                    <a:pt x="4544" y="2218"/>
                  </a:lnTo>
                  <a:lnTo>
                    <a:pt x="4549" y="2219"/>
                  </a:lnTo>
                  <a:lnTo>
                    <a:pt x="4549" y="2219"/>
                  </a:lnTo>
                  <a:lnTo>
                    <a:pt x="4553" y="2218"/>
                  </a:lnTo>
                  <a:lnTo>
                    <a:pt x="4556" y="2216"/>
                  </a:lnTo>
                  <a:lnTo>
                    <a:pt x="4556" y="2214"/>
                  </a:lnTo>
                  <a:lnTo>
                    <a:pt x="4556" y="2210"/>
                  </a:lnTo>
                  <a:lnTo>
                    <a:pt x="4556" y="2210"/>
                  </a:lnTo>
                  <a:lnTo>
                    <a:pt x="4553" y="2207"/>
                  </a:lnTo>
                  <a:lnTo>
                    <a:pt x="4553" y="2205"/>
                  </a:lnTo>
                  <a:lnTo>
                    <a:pt x="4553" y="2205"/>
                  </a:lnTo>
                  <a:lnTo>
                    <a:pt x="4553" y="2201"/>
                  </a:lnTo>
                  <a:lnTo>
                    <a:pt x="4556" y="2199"/>
                  </a:lnTo>
                  <a:lnTo>
                    <a:pt x="4562" y="2199"/>
                  </a:lnTo>
                  <a:lnTo>
                    <a:pt x="4567" y="2201"/>
                  </a:lnTo>
                  <a:lnTo>
                    <a:pt x="4578" y="2205"/>
                  </a:lnTo>
                  <a:lnTo>
                    <a:pt x="4584" y="2208"/>
                  </a:lnTo>
                  <a:lnTo>
                    <a:pt x="4584" y="2208"/>
                  </a:lnTo>
                  <a:lnTo>
                    <a:pt x="4589" y="2212"/>
                  </a:lnTo>
                  <a:lnTo>
                    <a:pt x="4596" y="2214"/>
                  </a:lnTo>
                  <a:lnTo>
                    <a:pt x="4596" y="2214"/>
                  </a:lnTo>
                  <a:lnTo>
                    <a:pt x="4613" y="2216"/>
                  </a:lnTo>
                  <a:lnTo>
                    <a:pt x="4620" y="2218"/>
                  </a:lnTo>
                  <a:lnTo>
                    <a:pt x="4623" y="2219"/>
                  </a:lnTo>
                  <a:lnTo>
                    <a:pt x="4625" y="2221"/>
                  </a:lnTo>
                  <a:lnTo>
                    <a:pt x="4625" y="2221"/>
                  </a:lnTo>
                  <a:lnTo>
                    <a:pt x="4627" y="2227"/>
                  </a:lnTo>
                  <a:lnTo>
                    <a:pt x="4625" y="2230"/>
                  </a:lnTo>
                  <a:lnTo>
                    <a:pt x="4620" y="2238"/>
                  </a:lnTo>
                  <a:lnTo>
                    <a:pt x="4613" y="2245"/>
                  </a:lnTo>
                  <a:lnTo>
                    <a:pt x="4611" y="2251"/>
                  </a:lnTo>
                  <a:lnTo>
                    <a:pt x="4611" y="2256"/>
                  </a:lnTo>
                  <a:lnTo>
                    <a:pt x="4611" y="2256"/>
                  </a:lnTo>
                  <a:lnTo>
                    <a:pt x="4613" y="2262"/>
                  </a:lnTo>
                  <a:lnTo>
                    <a:pt x="4616" y="2269"/>
                  </a:lnTo>
                  <a:lnTo>
                    <a:pt x="4622" y="2274"/>
                  </a:lnTo>
                  <a:lnTo>
                    <a:pt x="4629" y="2278"/>
                  </a:lnTo>
                  <a:lnTo>
                    <a:pt x="4629" y="2278"/>
                  </a:lnTo>
                  <a:lnTo>
                    <a:pt x="4636" y="2280"/>
                  </a:lnTo>
                  <a:lnTo>
                    <a:pt x="4642" y="2287"/>
                  </a:lnTo>
                  <a:lnTo>
                    <a:pt x="4642" y="2287"/>
                  </a:lnTo>
                  <a:lnTo>
                    <a:pt x="4649" y="2302"/>
                  </a:lnTo>
                  <a:lnTo>
                    <a:pt x="4654" y="2309"/>
                  </a:lnTo>
                  <a:lnTo>
                    <a:pt x="4661" y="2313"/>
                  </a:lnTo>
                  <a:lnTo>
                    <a:pt x="4661" y="2313"/>
                  </a:lnTo>
                  <a:lnTo>
                    <a:pt x="4667" y="2315"/>
                  </a:lnTo>
                  <a:lnTo>
                    <a:pt x="4674" y="2317"/>
                  </a:lnTo>
                  <a:lnTo>
                    <a:pt x="4681" y="2317"/>
                  </a:lnTo>
                  <a:lnTo>
                    <a:pt x="4689" y="2315"/>
                  </a:lnTo>
                  <a:lnTo>
                    <a:pt x="4689" y="2315"/>
                  </a:lnTo>
                  <a:lnTo>
                    <a:pt x="4690" y="2313"/>
                  </a:lnTo>
                  <a:lnTo>
                    <a:pt x="4690" y="2311"/>
                  </a:lnTo>
                  <a:lnTo>
                    <a:pt x="4690" y="2307"/>
                  </a:lnTo>
                  <a:lnTo>
                    <a:pt x="4690" y="2307"/>
                  </a:lnTo>
                  <a:lnTo>
                    <a:pt x="4692" y="2296"/>
                  </a:lnTo>
                  <a:lnTo>
                    <a:pt x="4692" y="2296"/>
                  </a:lnTo>
                  <a:lnTo>
                    <a:pt x="4694" y="2293"/>
                  </a:lnTo>
                  <a:lnTo>
                    <a:pt x="4696" y="2289"/>
                  </a:lnTo>
                  <a:lnTo>
                    <a:pt x="4696" y="2289"/>
                  </a:lnTo>
                  <a:lnTo>
                    <a:pt x="4698" y="2284"/>
                  </a:lnTo>
                  <a:lnTo>
                    <a:pt x="4698" y="2284"/>
                  </a:lnTo>
                  <a:lnTo>
                    <a:pt x="4700" y="2276"/>
                  </a:lnTo>
                  <a:lnTo>
                    <a:pt x="4700" y="2276"/>
                  </a:lnTo>
                  <a:lnTo>
                    <a:pt x="4698" y="2269"/>
                  </a:lnTo>
                  <a:lnTo>
                    <a:pt x="4696" y="2263"/>
                  </a:lnTo>
                  <a:lnTo>
                    <a:pt x="4694" y="2258"/>
                  </a:lnTo>
                  <a:lnTo>
                    <a:pt x="4694" y="2251"/>
                  </a:lnTo>
                  <a:lnTo>
                    <a:pt x="4694" y="2251"/>
                  </a:lnTo>
                  <a:lnTo>
                    <a:pt x="4696" y="2245"/>
                  </a:lnTo>
                  <a:lnTo>
                    <a:pt x="4700" y="2241"/>
                  </a:lnTo>
                  <a:lnTo>
                    <a:pt x="4701" y="2238"/>
                  </a:lnTo>
                  <a:lnTo>
                    <a:pt x="4703" y="2232"/>
                  </a:lnTo>
                  <a:lnTo>
                    <a:pt x="4703" y="2232"/>
                  </a:lnTo>
                  <a:lnTo>
                    <a:pt x="4703" y="2225"/>
                  </a:lnTo>
                  <a:lnTo>
                    <a:pt x="4701" y="2218"/>
                  </a:lnTo>
                  <a:lnTo>
                    <a:pt x="4701" y="2210"/>
                  </a:lnTo>
                  <a:lnTo>
                    <a:pt x="4703" y="2203"/>
                  </a:lnTo>
                  <a:lnTo>
                    <a:pt x="4703" y="2203"/>
                  </a:lnTo>
                  <a:lnTo>
                    <a:pt x="4705" y="2201"/>
                  </a:lnTo>
                  <a:lnTo>
                    <a:pt x="4709" y="2199"/>
                  </a:lnTo>
                  <a:lnTo>
                    <a:pt x="4712" y="2199"/>
                  </a:lnTo>
                  <a:lnTo>
                    <a:pt x="4714" y="2201"/>
                  </a:lnTo>
                  <a:lnTo>
                    <a:pt x="4714" y="2201"/>
                  </a:lnTo>
                  <a:lnTo>
                    <a:pt x="4718" y="2205"/>
                  </a:lnTo>
                  <a:lnTo>
                    <a:pt x="4719" y="2210"/>
                  </a:lnTo>
                  <a:lnTo>
                    <a:pt x="4719" y="2219"/>
                  </a:lnTo>
                  <a:lnTo>
                    <a:pt x="4719" y="2219"/>
                  </a:lnTo>
                  <a:lnTo>
                    <a:pt x="4723" y="2236"/>
                  </a:lnTo>
                  <a:lnTo>
                    <a:pt x="4725" y="2243"/>
                  </a:lnTo>
                  <a:lnTo>
                    <a:pt x="4730" y="2251"/>
                  </a:lnTo>
                  <a:lnTo>
                    <a:pt x="4730" y="2251"/>
                  </a:lnTo>
                  <a:lnTo>
                    <a:pt x="4732" y="2252"/>
                  </a:lnTo>
                  <a:lnTo>
                    <a:pt x="4734" y="2254"/>
                  </a:lnTo>
                  <a:lnTo>
                    <a:pt x="4739" y="2254"/>
                  </a:lnTo>
                  <a:lnTo>
                    <a:pt x="4739" y="2254"/>
                  </a:lnTo>
                  <a:lnTo>
                    <a:pt x="4743" y="2254"/>
                  </a:lnTo>
                  <a:lnTo>
                    <a:pt x="4747" y="2256"/>
                  </a:lnTo>
                  <a:lnTo>
                    <a:pt x="4750" y="2260"/>
                  </a:lnTo>
                  <a:lnTo>
                    <a:pt x="4752" y="2263"/>
                  </a:lnTo>
                  <a:lnTo>
                    <a:pt x="4752" y="2263"/>
                  </a:lnTo>
                  <a:lnTo>
                    <a:pt x="4754" y="2274"/>
                  </a:lnTo>
                  <a:lnTo>
                    <a:pt x="4754" y="2285"/>
                  </a:lnTo>
                  <a:lnTo>
                    <a:pt x="4754" y="2285"/>
                  </a:lnTo>
                  <a:lnTo>
                    <a:pt x="4756" y="2296"/>
                  </a:lnTo>
                  <a:lnTo>
                    <a:pt x="4759" y="2307"/>
                  </a:lnTo>
                  <a:lnTo>
                    <a:pt x="4759" y="2307"/>
                  </a:lnTo>
                  <a:lnTo>
                    <a:pt x="4767" y="2318"/>
                  </a:lnTo>
                  <a:lnTo>
                    <a:pt x="4767" y="2318"/>
                  </a:lnTo>
                  <a:lnTo>
                    <a:pt x="4772" y="2335"/>
                  </a:lnTo>
                  <a:lnTo>
                    <a:pt x="4776" y="2342"/>
                  </a:lnTo>
                  <a:lnTo>
                    <a:pt x="4781" y="2350"/>
                  </a:lnTo>
                  <a:lnTo>
                    <a:pt x="4781" y="2350"/>
                  </a:lnTo>
                  <a:lnTo>
                    <a:pt x="4788" y="2357"/>
                  </a:lnTo>
                  <a:lnTo>
                    <a:pt x="4796" y="2361"/>
                  </a:lnTo>
                  <a:lnTo>
                    <a:pt x="4803" y="2366"/>
                  </a:lnTo>
                  <a:lnTo>
                    <a:pt x="4810" y="2372"/>
                  </a:lnTo>
                  <a:lnTo>
                    <a:pt x="4810" y="2372"/>
                  </a:lnTo>
                  <a:lnTo>
                    <a:pt x="4814" y="2379"/>
                  </a:lnTo>
                  <a:lnTo>
                    <a:pt x="4815" y="2386"/>
                  </a:lnTo>
                  <a:lnTo>
                    <a:pt x="4815" y="2386"/>
                  </a:lnTo>
                  <a:lnTo>
                    <a:pt x="4819" y="2395"/>
                  </a:lnTo>
                  <a:lnTo>
                    <a:pt x="4821" y="2406"/>
                  </a:lnTo>
                  <a:lnTo>
                    <a:pt x="4821" y="2406"/>
                  </a:lnTo>
                  <a:lnTo>
                    <a:pt x="4823" y="2419"/>
                  </a:lnTo>
                  <a:lnTo>
                    <a:pt x="4825" y="2427"/>
                  </a:lnTo>
                  <a:lnTo>
                    <a:pt x="4828" y="2430"/>
                  </a:lnTo>
                  <a:lnTo>
                    <a:pt x="4828" y="2430"/>
                  </a:lnTo>
                  <a:lnTo>
                    <a:pt x="4834" y="2434"/>
                  </a:lnTo>
                  <a:lnTo>
                    <a:pt x="4834" y="2434"/>
                  </a:lnTo>
                  <a:lnTo>
                    <a:pt x="4835" y="2436"/>
                  </a:lnTo>
                  <a:lnTo>
                    <a:pt x="4837" y="2440"/>
                  </a:lnTo>
                  <a:lnTo>
                    <a:pt x="4837" y="2440"/>
                  </a:lnTo>
                  <a:lnTo>
                    <a:pt x="4843" y="2445"/>
                  </a:lnTo>
                  <a:lnTo>
                    <a:pt x="4850" y="2451"/>
                  </a:lnTo>
                  <a:lnTo>
                    <a:pt x="4850" y="2451"/>
                  </a:lnTo>
                  <a:lnTo>
                    <a:pt x="4857" y="2456"/>
                  </a:lnTo>
                  <a:lnTo>
                    <a:pt x="4863" y="2462"/>
                  </a:lnTo>
                  <a:lnTo>
                    <a:pt x="4866" y="2469"/>
                  </a:lnTo>
                  <a:lnTo>
                    <a:pt x="4868" y="2476"/>
                  </a:lnTo>
                  <a:lnTo>
                    <a:pt x="4868" y="2476"/>
                  </a:lnTo>
                  <a:lnTo>
                    <a:pt x="4870" y="2484"/>
                  </a:lnTo>
                  <a:lnTo>
                    <a:pt x="4868" y="2491"/>
                  </a:lnTo>
                  <a:lnTo>
                    <a:pt x="4866" y="2498"/>
                  </a:lnTo>
                  <a:lnTo>
                    <a:pt x="4866" y="2506"/>
                  </a:lnTo>
                  <a:lnTo>
                    <a:pt x="4866" y="2506"/>
                  </a:lnTo>
                  <a:lnTo>
                    <a:pt x="4868" y="2517"/>
                  </a:lnTo>
                  <a:lnTo>
                    <a:pt x="4872" y="2528"/>
                  </a:lnTo>
                  <a:lnTo>
                    <a:pt x="4872" y="2528"/>
                  </a:lnTo>
                  <a:close/>
                  <a:moveTo>
                    <a:pt x="4506" y="1959"/>
                  </a:moveTo>
                  <a:lnTo>
                    <a:pt x="4506" y="1959"/>
                  </a:lnTo>
                  <a:lnTo>
                    <a:pt x="4502" y="1957"/>
                  </a:lnTo>
                  <a:lnTo>
                    <a:pt x="4500" y="1957"/>
                  </a:lnTo>
                  <a:lnTo>
                    <a:pt x="4497" y="1957"/>
                  </a:lnTo>
                  <a:lnTo>
                    <a:pt x="4495" y="1955"/>
                  </a:lnTo>
                  <a:lnTo>
                    <a:pt x="4495" y="1955"/>
                  </a:lnTo>
                  <a:lnTo>
                    <a:pt x="4495" y="1952"/>
                  </a:lnTo>
                  <a:lnTo>
                    <a:pt x="4495" y="1946"/>
                  </a:lnTo>
                  <a:lnTo>
                    <a:pt x="4493" y="1942"/>
                  </a:lnTo>
                  <a:lnTo>
                    <a:pt x="4491" y="1939"/>
                  </a:lnTo>
                  <a:lnTo>
                    <a:pt x="4491" y="1939"/>
                  </a:lnTo>
                  <a:lnTo>
                    <a:pt x="4489" y="1939"/>
                  </a:lnTo>
                  <a:lnTo>
                    <a:pt x="4489" y="1939"/>
                  </a:lnTo>
                  <a:lnTo>
                    <a:pt x="4488" y="1941"/>
                  </a:lnTo>
                  <a:lnTo>
                    <a:pt x="4488" y="1942"/>
                  </a:lnTo>
                  <a:lnTo>
                    <a:pt x="4484" y="1952"/>
                  </a:lnTo>
                  <a:lnTo>
                    <a:pt x="4484" y="1964"/>
                  </a:lnTo>
                  <a:lnTo>
                    <a:pt x="4484" y="1964"/>
                  </a:lnTo>
                  <a:lnTo>
                    <a:pt x="4488" y="1972"/>
                  </a:lnTo>
                  <a:lnTo>
                    <a:pt x="4491" y="1974"/>
                  </a:lnTo>
                  <a:lnTo>
                    <a:pt x="4493" y="1975"/>
                  </a:lnTo>
                  <a:lnTo>
                    <a:pt x="4493" y="1975"/>
                  </a:lnTo>
                  <a:lnTo>
                    <a:pt x="4498" y="1975"/>
                  </a:lnTo>
                  <a:lnTo>
                    <a:pt x="4500" y="1974"/>
                  </a:lnTo>
                  <a:lnTo>
                    <a:pt x="4502" y="1972"/>
                  </a:lnTo>
                  <a:lnTo>
                    <a:pt x="4502" y="1972"/>
                  </a:lnTo>
                  <a:lnTo>
                    <a:pt x="4500" y="1972"/>
                  </a:lnTo>
                  <a:lnTo>
                    <a:pt x="4500" y="1970"/>
                  </a:lnTo>
                  <a:lnTo>
                    <a:pt x="4500" y="1968"/>
                  </a:lnTo>
                  <a:lnTo>
                    <a:pt x="4500" y="1966"/>
                  </a:lnTo>
                  <a:lnTo>
                    <a:pt x="4500" y="1966"/>
                  </a:lnTo>
                  <a:lnTo>
                    <a:pt x="4506" y="1963"/>
                  </a:lnTo>
                  <a:lnTo>
                    <a:pt x="4506" y="1961"/>
                  </a:lnTo>
                  <a:lnTo>
                    <a:pt x="4506" y="1959"/>
                  </a:lnTo>
                  <a:lnTo>
                    <a:pt x="4506" y="1959"/>
                  </a:lnTo>
                  <a:close/>
                  <a:moveTo>
                    <a:pt x="4424" y="2185"/>
                  </a:moveTo>
                  <a:lnTo>
                    <a:pt x="4424" y="2185"/>
                  </a:lnTo>
                  <a:lnTo>
                    <a:pt x="4430" y="2183"/>
                  </a:lnTo>
                  <a:lnTo>
                    <a:pt x="4433" y="2181"/>
                  </a:lnTo>
                  <a:lnTo>
                    <a:pt x="4442" y="2175"/>
                  </a:lnTo>
                  <a:lnTo>
                    <a:pt x="4442" y="2175"/>
                  </a:lnTo>
                  <a:lnTo>
                    <a:pt x="4448" y="2172"/>
                  </a:lnTo>
                  <a:lnTo>
                    <a:pt x="4451" y="2168"/>
                  </a:lnTo>
                  <a:lnTo>
                    <a:pt x="4459" y="2161"/>
                  </a:lnTo>
                  <a:lnTo>
                    <a:pt x="4459" y="2161"/>
                  </a:lnTo>
                  <a:lnTo>
                    <a:pt x="4468" y="2157"/>
                  </a:lnTo>
                  <a:lnTo>
                    <a:pt x="4473" y="2153"/>
                  </a:lnTo>
                  <a:lnTo>
                    <a:pt x="4477" y="2150"/>
                  </a:lnTo>
                  <a:lnTo>
                    <a:pt x="4477" y="2150"/>
                  </a:lnTo>
                  <a:lnTo>
                    <a:pt x="4477" y="2148"/>
                  </a:lnTo>
                  <a:lnTo>
                    <a:pt x="4475" y="2146"/>
                  </a:lnTo>
                  <a:lnTo>
                    <a:pt x="4475" y="2146"/>
                  </a:lnTo>
                  <a:lnTo>
                    <a:pt x="4469" y="2146"/>
                  </a:lnTo>
                  <a:lnTo>
                    <a:pt x="4466" y="2148"/>
                  </a:lnTo>
                  <a:lnTo>
                    <a:pt x="4466" y="2148"/>
                  </a:lnTo>
                  <a:lnTo>
                    <a:pt x="4462" y="2150"/>
                  </a:lnTo>
                  <a:lnTo>
                    <a:pt x="4459" y="2152"/>
                  </a:lnTo>
                  <a:lnTo>
                    <a:pt x="4459" y="2152"/>
                  </a:lnTo>
                  <a:lnTo>
                    <a:pt x="4453" y="2152"/>
                  </a:lnTo>
                  <a:lnTo>
                    <a:pt x="4453" y="2152"/>
                  </a:lnTo>
                  <a:lnTo>
                    <a:pt x="4450" y="2152"/>
                  </a:lnTo>
                  <a:lnTo>
                    <a:pt x="4448" y="2153"/>
                  </a:lnTo>
                  <a:lnTo>
                    <a:pt x="4448" y="2155"/>
                  </a:lnTo>
                  <a:lnTo>
                    <a:pt x="4446" y="2157"/>
                  </a:lnTo>
                  <a:lnTo>
                    <a:pt x="4446" y="2157"/>
                  </a:lnTo>
                  <a:lnTo>
                    <a:pt x="4442" y="2159"/>
                  </a:lnTo>
                  <a:lnTo>
                    <a:pt x="4439" y="2159"/>
                  </a:lnTo>
                  <a:lnTo>
                    <a:pt x="4439" y="2159"/>
                  </a:lnTo>
                  <a:lnTo>
                    <a:pt x="4435" y="2161"/>
                  </a:lnTo>
                  <a:lnTo>
                    <a:pt x="4433" y="2163"/>
                  </a:lnTo>
                  <a:lnTo>
                    <a:pt x="4433" y="2163"/>
                  </a:lnTo>
                  <a:lnTo>
                    <a:pt x="4422" y="2174"/>
                  </a:lnTo>
                  <a:lnTo>
                    <a:pt x="4422" y="2174"/>
                  </a:lnTo>
                  <a:lnTo>
                    <a:pt x="4419" y="2177"/>
                  </a:lnTo>
                  <a:lnTo>
                    <a:pt x="4417" y="2181"/>
                  </a:lnTo>
                  <a:lnTo>
                    <a:pt x="4419" y="2183"/>
                  </a:lnTo>
                  <a:lnTo>
                    <a:pt x="4424" y="2185"/>
                  </a:lnTo>
                  <a:lnTo>
                    <a:pt x="4424" y="2185"/>
                  </a:lnTo>
                  <a:close/>
                  <a:moveTo>
                    <a:pt x="4415" y="2008"/>
                  </a:moveTo>
                  <a:lnTo>
                    <a:pt x="4415" y="2008"/>
                  </a:lnTo>
                  <a:lnTo>
                    <a:pt x="4419" y="2007"/>
                  </a:lnTo>
                  <a:lnTo>
                    <a:pt x="4421" y="2001"/>
                  </a:lnTo>
                  <a:lnTo>
                    <a:pt x="4421" y="1997"/>
                  </a:lnTo>
                  <a:lnTo>
                    <a:pt x="4419" y="1994"/>
                  </a:lnTo>
                  <a:lnTo>
                    <a:pt x="4419" y="1994"/>
                  </a:lnTo>
                  <a:lnTo>
                    <a:pt x="4415" y="1990"/>
                  </a:lnTo>
                  <a:lnTo>
                    <a:pt x="4408" y="1988"/>
                  </a:lnTo>
                  <a:lnTo>
                    <a:pt x="4397" y="1990"/>
                  </a:lnTo>
                  <a:lnTo>
                    <a:pt x="4397" y="1990"/>
                  </a:lnTo>
                  <a:lnTo>
                    <a:pt x="4388" y="1988"/>
                  </a:lnTo>
                  <a:lnTo>
                    <a:pt x="4382" y="1986"/>
                  </a:lnTo>
                  <a:lnTo>
                    <a:pt x="4382" y="1985"/>
                  </a:lnTo>
                  <a:lnTo>
                    <a:pt x="4382" y="1983"/>
                  </a:lnTo>
                  <a:lnTo>
                    <a:pt x="4382" y="1983"/>
                  </a:lnTo>
                  <a:lnTo>
                    <a:pt x="4384" y="1979"/>
                  </a:lnTo>
                  <a:lnTo>
                    <a:pt x="4392" y="1977"/>
                  </a:lnTo>
                  <a:lnTo>
                    <a:pt x="4402" y="1975"/>
                  </a:lnTo>
                  <a:lnTo>
                    <a:pt x="4402" y="1975"/>
                  </a:lnTo>
                  <a:lnTo>
                    <a:pt x="4411" y="1975"/>
                  </a:lnTo>
                  <a:lnTo>
                    <a:pt x="4419" y="1975"/>
                  </a:lnTo>
                  <a:lnTo>
                    <a:pt x="4419" y="1975"/>
                  </a:lnTo>
                  <a:lnTo>
                    <a:pt x="4428" y="1975"/>
                  </a:lnTo>
                  <a:lnTo>
                    <a:pt x="4435" y="1974"/>
                  </a:lnTo>
                  <a:lnTo>
                    <a:pt x="4442" y="1968"/>
                  </a:lnTo>
                  <a:lnTo>
                    <a:pt x="4444" y="1966"/>
                  </a:lnTo>
                  <a:lnTo>
                    <a:pt x="4446" y="1961"/>
                  </a:lnTo>
                  <a:lnTo>
                    <a:pt x="4446" y="1961"/>
                  </a:lnTo>
                  <a:lnTo>
                    <a:pt x="4444" y="1957"/>
                  </a:lnTo>
                  <a:lnTo>
                    <a:pt x="4442" y="1955"/>
                  </a:lnTo>
                  <a:lnTo>
                    <a:pt x="4442" y="1955"/>
                  </a:lnTo>
                  <a:lnTo>
                    <a:pt x="4439" y="1957"/>
                  </a:lnTo>
                  <a:lnTo>
                    <a:pt x="4433" y="1959"/>
                  </a:lnTo>
                  <a:lnTo>
                    <a:pt x="4433" y="1959"/>
                  </a:lnTo>
                  <a:lnTo>
                    <a:pt x="4428" y="1963"/>
                  </a:lnTo>
                  <a:lnTo>
                    <a:pt x="4422" y="1964"/>
                  </a:lnTo>
                  <a:lnTo>
                    <a:pt x="4422" y="1964"/>
                  </a:lnTo>
                  <a:lnTo>
                    <a:pt x="4411" y="1964"/>
                  </a:lnTo>
                  <a:lnTo>
                    <a:pt x="4402" y="1963"/>
                  </a:lnTo>
                  <a:lnTo>
                    <a:pt x="4402" y="1963"/>
                  </a:lnTo>
                  <a:lnTo>
                    <a:pt x="4392" y="1963"/>
                  </a:lnTo>
                  <a:lnTo>
                    <a:pt x="4392" y="1963"/>
                  </a:lnTo>
                  <a:lnTo>
                    <a:pt x="4388" y="1959"/>
                  </a:lnTo>
                  <a:lnTo>
                    <a:pt x="4384" y="1957"/>
                  </a:lnTo>
                  <a:lnTo>
                    <a:pt x="4382" y="1957"/>
                  </a:lnTo>
                  <a:lnTo>
                    <a:pt x="4382" y="1957"/>
                  </a:lnTo>
                  <a:lnTo>
                    <a:pt x="4377" y="1959"/>
                  </a:lnTo>
                  <a:lnTo>
                    <a:pt x="4372" y="1961"/>
                  </a:lnTo>
                  <a:lnTo>
                    <a:pt x="4368" y="1966"/>
                  </a:lnTo>
                  <a:lnTo>
                    <a:pt x="4366" y="1972"/>
                  </a:lnTo>
                  <a:lnTo>
                    <a:pt x="4366" y="1972"/>
                  </a:lnTo>
                  <a:lnTo>
                    <a:pt x="4366" y="1977"/>
                  </a:lnTo>
                  <a:lnTo>
                    <a:pt x="4368" y="1981"/>
                  </a:lnTo>
                  <a:lnTo>
                    <a:pt x="4368" y="1986"/>
                  </a:lnTo>
                  <a:lnTo>
                    <a:pt x="4366" y="1992"/>
                  </a:lnTo>
                  <a:lnTo>
                    <a:pt x="4366" y="1992"/>
                  </a:lnTo>
                  <a:lnTo>
                    <a:pt x="4363" y="1997"/>
                  </a:lnTo>
                  <a:lnTo>
                    <a:pt x="4361" y="2005"/>
                  </a:lnTo>
                  <a:lnTo>
                    <a:pt x="4361" y="2005"/>
                  </a:lnTo>
                  <a:lnTo>
                    <a:pt x="4363" y="2012"/>
                  </a:lnTo>
                  <a:lnTo>
                    <a:pt x="4363" y="2018"/>
                  </a:lnTo>
                  <a:lnTo>
                    <a:pt x="4363" y="2018"/>
                  </a:lnTo>
                  <a:lnTo>
                    <a:pt x="4359" y="2029"/>
                  </a:lnTo>
                  <a:lnTo>
                    <a:pt x="4357" y="2032"/>
                  </a:lnTo>
                  <a:lnTo>
                    <a:pt x="4359" y="2038"/>
                  </a:lnTo>
                  <a:lnTo>
                    <a:pt x="4359" y="2038"/>
                  </a:lnTo>
                  <a:lnTo>
                    <a:pt x="4359" y="2043"/>
                  </a:lnTo>
                  <a:lnTo>
                    <a:pt x="4359" y="2049"/>
                  </a:lnTo>
                  <a:lnTo>
                    <a:pt x="4359" y="2049"/>
                  </a:lnTo>
                  <a:lnTo>
                    <a:pt x="4359" y="2063"/>
                  </a:lnTo>
                  <a:lnTo>
                    <a:pt x="4361" y="2073"/>
                  </a:lnTo>
                  <a:lnTo>
                    <a:pt x="4363" y="2080"/>
                  </a:lnTo>
                  <a:lnTo>
                    <a:pt x="4363" y="2080"/>
                  </a:lnTo>
                  <a:lnTo>
                    <a:pt x="4366" y="2082"/>
                  </a:lnTo>
                  <a:lnTo>
                    <a:pt x="4370" y="2082"/>
                  </a:lnTo>
                  <a:lnTo>
                    <a:pt x="4373" y="2082"/>
                  </a:lnTo>
                  <a:lnTo>
                    <a:pt x="4375" y="2078"/>
                  </a:lnTo>
                  <a:lnTo>
                    <a:pt x="4382" y="2071"/>
                  </a:lnTo>
                  <a:lnTo>
                    <a:pt x="4384" y="2063"/>
                  </a:lnTo>
                  <a:lnTo>
                    <a:pt x="4384" y="2063"/>
                  </a:lnTo>
                  <a:lnTo>
                    <a:pt x="4382" y="2056"/>
                  </a:lnTo>
                  <a:lnTo>
                    <a:pt x="4382" y="2051"/>
                  </a:lnTo>
                  <a:lnTo>
                    <a:pt x="4382" y="2047"/>
                  </a:lnTo>
                  <a:lnTo>
                    <a:pt x="4382" y="2047"/>
                  </a:lnTo>
                  <a:lnTo>
                    <a:pt x="4384" y="2043"/>
                  </a:lnTo>
                  <a:lnTo>
                    <a:pt x="4386" y="2041"/>
                  </a:lnTo>
                  <a:lnTo>
                    <a:pt x="4390" y="2041"/>
                  </a:lnTo>
                  <a:lnTo>
                    <a:pt x="4392" y="2043"/>
                  </a:lnTo>
                  <a:lnTo>
                    <a:pt x="4392" y="2043"/>
                  </a:lnTo>
                  <a:lnTo>
                    <a:pt x="4393" y="2047"/>
                  </a:lnTo>
                  <a:lnTo>
                    <a:pt x="4395" y="2051"/>
                  </a:lnTo>
                  <a:lnTo>
                    <a:pt x="4397" y="2056"/>
                  </a:lnTo>
                  <a:lnTo>
                    <a:pt x="4399" y="2060"/>
                  </a:lnTo>
                  <a:lnTo>
                    <a:pt x="4399" y="2060"/>
                  </a:lnTo>
                  <a:lnTo>
                    <a:pt x="4401" y="2063"/>
                  </a:lnTo>
                  <a:lnTo>
                    <a:pt x="4402" y="2063"/>
                  </a:lnTo>
                  <a:lnTo>
                    <a:pt x="4404" y="2065"/>
                  </a:lnTo>
                  <a:lnTo>
                    <a:pt x="4404" y="2065"/>
                  </a:lnTo>
                  <a:lnTo>
                    <a:pt x="4406" y="2063"/>
                  </a:lnTo>
                  <a:lnTo>
                    <a:pt x="4406" y="2060"/>
                  </a:lnTo>
                  <a:lnTo>
                    <a:pt x="4406" y="2060"/>
                  </a:lnTo>
                  <a:lnTo>
                    <a:pt x="4413" y="2056"/>
                  </a:lnTo>
                  <a:lnTo>
                    <a:pt x="4415" y="2054"/>
                  </a:lnTo>
                  <a:lnTo>
                    <a:pt x="4417" y="2052"/>
                  </a:lnTo>
                  <a:lnTo>
                    <a:pt x="4417" y="2052"/>
                  </a:lnTo>
                  <a:lnTo>
                    <a:pt x="4417" y="2049"/>
                  </a:lnTo>
                  <a:lnTo>
                    <a:pt x="4415" y="2045"/>
                  </a:lnTo>
                  <a:lnTo>
                    <a:pt x="4410" y="2040"/>
                  </a:lnTo>
                  <a:lnTo>
                    <a:pt x="4410" y="2040"/>
                  </a:lnTo>
                  <a:lnTo>
                    <a:pt x="4402" y="2034"/>
                  </a:lnTo>
                  <a:lnTo>
                    <a:pt x="4399" y="2032"/>
                  </a:lnTo>
                  <a:lnTo>
                    <a:pt x="4397" y="2029"/>
                  </a:lnTo>
                  <a:lnTo>
                    <a:pt x="4397" y="2029"/>
                  </a:lnTo>
                  <a:lnTo>
                    <a:pt x="4395" y="2025"/>
                  </a:lnTo>
                  <a:lnTo>
                    <a:pt x="4395" y="2021"/>
                  </a:lnTo>
                  <a:lnTo>
                    <a:pt x="4397" y="2016"/>
                  </a:lnTo>
                  <a:lnTo>
                    <a:pt x="4399" y="2012"/>
                  </a:lnTo>
                  <a:lnTo>
                    <a:pt x="4399" y="2012"/>
                  </a:lnTo>
                  <a:lnTo>
                    <a:pt x="4402" y="2010"/>
                  </a:lnTo>
                  <a:lnTo>
                    <a:pt x="4408" y="2010"/>
                  </a:lnTo>
                  <a:lnTo>
                    <a:pt x="4411" y="2010"/>
                  </a:lnTo>
                  <a:lnTo>
                    <a:pt x="4415" y="2008"/>
                  </a:lnTo>
                  <a:lnTo>
                    <a:pt x="4415" y="2008"/>
                  </a:lnTo>
                  <a:close/>
                  <a:moveTo>
                    <a:pt x="4779" y="2801"/>
                  </a:moveTo>
                  <a:lnTo>
                    <a:pt x="4779" y="2801"/>
                  </a:lnTo>
                  <a:lnTo>
                    <a:pt x="4772" y="2801"/>
                  </a:lnTo>
                  <a:lnTo>
                    <a:pt x="4765" y="2801"/>
                  </a:lnTo>
                  <a:lnTo>
                    <a:pt x="4765" y="2801"/>
                  </a:lnTo>
                  <a:lnTo>
                    <a:pt x="4761" y="2801"/>
                  </a:lnTo>
                  <a:lnTo>
                    <a:pt x="4757" y="2797"/>
                  </a:lnTo>
                  <a:lnTo>
                    <a:pt x="4757" y="2797"/>
                  </a:lnTo>
                  <a:lnTo>
                    <a:pt x="4750" y="2795"/>
                  </a:lnTo>
                  <a:lnTo>
                    <a:pt x="4747" y="2795"/>
                  </a:lnTo>
                  <a:lnTo>
                    <a:pt x="4745" y="2797"/>
                  </a:lnTo>
                  <a:lnTo>
                    <a:pt x="4745" y="2797"/>
                  </a:lnTo>
                  <a:lnTo>
                    <a:pt x="4741" y="2799"/>
                  </a:lnTo>
                  <a:lnTo>
                    <a:pt x="4741" y="2803"/>
                  </a:lnTo>
                  <a:lnTo>
                    <a:pt x="4741" y="2803"/>
                  </a:lnTo>
                  <a:lnTo>
                    <a:pt x="4741" y="2805"/>
                  </a:lnTo>
                  <a:lnTo>
                    <a:pt x="4741" y="2808"/>
                  </a:lnTo>
                  <a:lnTo>
                    <a:pt x="4747" y="2810"/>
                  </a:lnTo>
                  <a:lnTo>
                    <a:pt x="4750" y="2814"/>
                  </a:lnTo>
                  <a:lnTo>
                    <a:pt x="4754" y="2817"/>
                  </a:lnTo>
                  <a:lnTo>
                    <a:pt x="4754" y="2817"/>
                  </a:lnTo>
                  <a:lnTo>
                    <a:pt x="4752" y="2821"/>
                  </a:lnTo>
                  <a:lnTo>
                    <a:pt x="4750" y="2827"/>
                  </a:lnTo>
                  <a:lnTo>
                    <a:pt x="4750" y="2827"/>
                  </a:lnTo>
                  <a:lnTo>
                    <a:pt x="4750" y="2832"/>
                  </a:lnTo>
                  <a:lnTo>
                    <a:pt x="4752" y="2838"/>
                  </a:lnTo>
                  <a:lnTo>
                    <a:pt x="4752" y="2838"/>
                  </a:lnTo>
                  <a:lnTo>
                    <a:pt x="4756" y="2847"/>
                  </a:lnTo>
                  <a:lnTo>
                    <a:pt x="4763" y="2852"/>
                  </a:lnTo>
                  <a:lnTo>
                    <a:pt x="4772" y="2854"/>
                  </a:lnTo>
                  <a:lnTo>
                    <a:pt x="4781" y="2854"/>
                  </a:lnTo>
                  <a:lnTo>
                    <a:pt x="4781" y="2854"/>
                  </a:lnTo>
                  <a:lnTo>
                    <a:pt x="4790" y="2850"/>
                  </a:lnTo>
                  <a:lnTo>
                    <a:pt x="4794" y="2847"/>
                  </a:lnTo>
                  <a:lnTo>
                    <a:pt x="4797" y="2843"/>
                  </a:lnTo>
                  <a:lnTo>
                    <a:pt x="4797" y="2838"/>
                  </a:lnTo>
                  <a:lnTo>
                    <a:pt x="4796" y="2825"/>
                  </a:lnTo>
                  <a:lnTo>
                    <a:pt x="4794" y="2812"/>
                  </a:lnTo>
                  <a:lnTo>
                    <a:pt x="4794" y="2812"/>
                  </a:lnTo>
                  <a:lnTo>
                    <a:pt x="4792" y="2805"/>
                  </a:lnTo>
                  <a:lnTo>
                    <a:pt x="4790" y="2803"/>
                  </a:lnTo>
                  <a:lnTo>
                    <a:pt x="4785" y="2801"/>
                  </a:lnTo>
                  <a:lnTo>
                    <a:pt x="4779" y="2801"/>
                  </a:lnTo>
                  <a:lnTo>
                    <a:pt x="4779" y="2801"/>
                  </a:lnTo>
                  <a:close/>
                  <a:moveTo>
                    <a:pt x="4796" y="2098"/>
                  </a:moveTo>
                  <a:lnTo>
                    <a:pt x="4796" y="2098"/>
                  </a:lnTo>
                  <a:lnTo>
                    <a:pt x="4794" y="2095"/>
                  </a:lnTo>
                  <a:lnTo>
                    <a:pt x="4790" y="2093"/>
                  </a:lnTo>
                  <a:lnTo>
                    <a:pt x="4781" y="2089"/>
                  </a:lnTo>
                  <a:lnTo>
                    <a:pt x="4772" y="2086"/>
                  </a:lnTo>
                  <a:lnTo>
                    <a:pt x="4768" y="2084"/>
                  </a:lnTo>
                  <a:lnTo>
                    <a:pt x="4765" y="2080"/>
                  </a:lnTo>
                  <a:lnTo>
                    <a:pt x="4765" y="2080"/>
                  </a:lnTo>
                  <a:lnTo>
                    <a:pt x="4757" y="2073"/>
                  </a:lnTo>
                  <a:lnTo>
                    <a:pt x="4754" y="2069"/>
                  </a:lnTo>
                  <a:lnTo>
                    <a:pt x="4750" y="2065"/>
                  </a:lnTo>
                  <a:lnTo>
                    <a:pt x="4750" y="2065"/>
                  </a:lnTo>
                  <a:lnTo>
                    <a:pt x="4741" y="2062"/>
                  </a:lnTo>
                  <a:lnTo>
                    <a:pt x="4734" y="2058"/>
                  </a:lnTo>
                  <a:lnTo>
                    <a:pt x="4734" y="2058"/>
                  </a:lnTo>
                  <a:lnTo>
                    <a:pt x="4730" y="2052"/>
                  </a:lnTo>
                  <a:lnTo>
                    <a:pt x="4727" y="2049"/>
                  </a:lnTo>
                  <a:lnTo>
                    <a:pt x="4727" y="2049"/>
                  </a:lnTo>
                  <a:lnTo>
                    <a:pt x="4719" y="2043"/>
                  </a:lnTo>
                  <a:lnTo>
                    <a:pt x="4712" y="2041"/>
                  </a:lnTo>
                  <a:lnTo>
                    <a:pt x="4698" y="2038"/>
                  </a:lnTo>
                  <a:lnTo>
                    <a:pt x="4698" y="2038"/>
                  </a:lnTo>
                  <a:lnTo>
                    <a:pt x="4683" y="2034"/>
                  </a:lnTo>
                  <a:lnTo>
                    <a:pt x="4683" y="2034"/>
                  </a:lnTo>
                  <a:lnTo>
                    <a:pt x="4672" y="2032"/>
                  </a:lnTo>
                  <a:lnTo>
                    <a:pt x="4663" y="2027"/>
                  </a:lnTo>
                  <a:lnTo>
                    <a:pt x="4663" y="2027"/>
                  </a:lnTo>
                  <a:lnTo>
                    <a:pt x="4654" y="2021"/>
                  </a:lnTo>
                  <a:lnTo>
                    <a:pt x="4643" y="2014"/>
                  </a:lnTo>
                  <a:lnTo>
                    <a:pt x="4643" y="2014"/>
                  </a:lnTo>
                  <a:lnTo>
                    <a:pt x="4640" y="2014"/>
                  </a:lnTo>
                  <a:lnTo>
                    <a:pt x="4634" y="2014"/>
                  </a:lnTo>
                  <a:lnTo>
                    <a:pt x="4629" y="2014"/>
                  </a:lnTo>
                  <a:lnTo>
                    <a:pt x="4625" y="2018"/>
                  </a:lnTo>
                  <a:lnTo>
                    <a:pt x="4625" y="2018"/>
                  </a:lnTo>
                  <a:lnTo>
                    <a:pt x="4622" y="2023"/>
                  </a:lnTo>
                  <a:lnTo>
                    <a:pt x="4618" y="2027"/>
                  </a:lnTo>
                  <a:lnTo>
                    <a:pt x="4618" y="2027"/>
                  </a:lnTo>
                  <a:lnTo>
                    <a:pt x="4613" y="2030"/>
                  </a:lnTo>
                  <a:lnTo>
                    <a:pt x="4609" y="2030"/>
                  </a:lnTo>
                  <a:lnTo>
                    <a:pt x="4603" y="2030"/>
                  </a:lnTo>
                  <a:lnTo>
                    <a:pt x="4600" y="2029"/>
                  </a:lnTo>
                  <a:lnTo>
                    <a:pt x="4596" y="2027"/>
                  </a:lnTo>
                  <a:lnTo>
                    <a:pt x="4593" y="2023"/>
                  </a:lnTo>
                  <a:lnTo>
                    <a:pt x="4591" y="2019"/>
                  </a:lnTo>
                  <a:lnTo>
                    <a:pt x="4591" y="2016"/>
                  </a:lnTo>
                  <a:lnTo>
                    <a:pt x="4591" y="2016"/>
                  </a:lnTo>
                  <a:lnTo>
                    <a:pt x="4591" y="2008"/>
                  </a:lnTo>
                  <a:lnTo>
                    <a:pt x="4589" y="2005"/>
                  </a:lnTo>
                  <a:lnTo>
                    <a:pt x="4587" y="2001"/>
                  </a:lnTo>
                  <a:lnTo>
                    <a:pt x="4584" y="1997"/>
                  </a:lnTo>
                  <a:lnTo>
                    <a:pt x="4575" y="1996"/>
                  </a:lnTo>
                  <a:lnTo>
                    <a:pt x="4564" y="1994"/>
                  </a:lnTo>
                  <a:lnTo>
                    <a:pt x="4564" y="1994"/>
                  </a:lnTo>
                  <a:lnTo>
                    <a:pt x="4556" y="1994"/>
                  </a:lnTo>
                  <a:lnTo>
                    <a:pt x="4551" y="1996"/>
                  </a:lnTo>
                  <a:lnTo>
                    <a:pt x="4547" y="1999"/>
                  </a:lnTo>
                  <a:lnTo>
                    <a:pt x="4544" y="2005"/>
                  </a:lnTo>
                  <a:lnTo>
                    <a:pt x="4544" y="2005"/>
                  </a:lnTo>
                  <a:lnTo>
                    <a:pt x="4546" y="2010"/>
                  </a:lnTo>
                  <a:lnTo>
                    <a:pt x="4547" y="2016"/>
                  </a:lnTo>
                  <a:lnTo>
                    <a:pt x="4553" y="2019"/>
                  </a:lnTo>
                  <a:lnTo>
                    <a:pt x="4558" y="2021"/>
                  </a:lnTo>
                  <a:lnTo>
                    <a:pt x="4558" y="2021"/>
                  </a:lnTo>
                  <a:lnTo>
                    <a:pt x="4571" y="2023"/>
                  </a:lnTo>
                  <a:lnTo>
                    <a:pt x="4576" y="2023"/>
                  </a:lnTo>
                  <a:lnTo>
                    <a:pt x="4578" y="2025"/>
                  </a:lnTo>
                  <a:lnTo>
                    <a:pt x="4578" y="2029"/>
                  </a:lnTo>
                  <a:lnTo>
                    <a:pt x="4578" y="2029"/>
                  </a:lnTo>
                  <a:lnTo>
                    <a:pt x="4571" y="2029"/>
                  </a:lnTo>
                  <a:lnTo>
                    <a:pt x="4567" y="2030"/>
                  </a:lnTo>
                  <a:lnTo>
                    <a:pt x="4564" y="2034"/>
                  </a:lnTo>
                  <a:lnTo>
                    <a:pt x="4564" y="2034"/>
                  </a:lnTo>
                  <a:lnTo>
                    <a:pt x="4564" y="2036"/>
                  </a:lnTo>
                  <a:lnTo>
                    <a:pt x="4564" y="2040"/>
                  </a:lnTo>
                  <a:lnTo>
                    <a:pt x="4565" y="2045"/>
                  </a:lnTo>
                  <a:lnTo>
                    <a:pt x="4571" y="2049"/>
                  </a:lnTo>
                  <a:lnTo>
                    <a:pt x="4576" y="2051"/>
                  </a:lnTo>
                  <a:lnTo>
                    <a:pt x="4576" y="2051"/>
                  </a:lnTo>
                  <a:lnTo>
                    <a:pt x="4582" y="2051"/>
                  </a:lnTo>
                  <a:lnTo>
                    <a:pt x="4587" y="2051"/>
                  </a:lnTo>
                  <a:lnTo>
                    <a:pt x="4587" y="2051"/>
                  </a:lnTo>
                  <a:lnTo>
                    <a:pt x="4593" y="2056"/>
                  </a:lnTo>
                  <a:lnTo>
                    <a:pt x="4598" y="2062"/>
                  </a:lnTo>
                  <a:lnTo>
                    <a:pt x="4598" y="2062"/>
                  </a:lnTo>
                  <a:lnTo>
                    <a:pt x="4605" y="2067"/>
                  </a:lnTo>
                  <a:lnTo>
                    <a:pt x="4614" y="2069"/>
                  </a:lnTo>
                  <a:lnTo>
                    <a:pt x="4623" y="2071"/>
                  </a:lnTo>
                  <a:lnTo>
                    <a:pt x="4631" y="2075"/>
                  </a:lnTo>
                  <a:lnTo>
                    <a:pt x="4631" y="2075"/>
                  </a:lnTo>
                  <a:lnTo>
                    <a:pt x="4634" y="2078"/>
                  </a:lnTo>
                  <a:lnTo>
                    <a:pt x="4636" y="2080"/>
                  </a:lnTo>
                  <a:lnTo>
                    <a:pt x="4642" y="2087"/>
                  </a:lnTo>
                  <a:lnTo>
                    <a:pt x="4642" y="2087"/>
                  </a:lnTo>
                  <a:lnTo>
                    <a:pt x="4647" y="2095"/>
                  </a:lnTo>
                  <a:lnTo>
                    <a:pt x="4649" y="2098"/>
                  </a:lnTo>
                  <a:lnTo>
                    <a:pt x="4651" y="2102"/>
                  </a:lnTo>
                  <a:lnTo>
                    <a:pt x="4651" y="2102"/>
                  </a:lnTo>
                  <a:lnTo>
                    <a:pt x="4651" y="2111"/>
                  </a:lnTo>
                  <a:lnTo>
                    <a:pt x="4651" y="2111"/>
                  </a:lnTo>
                  <a:lnTo>
                    <a:pt x="4649" y="2117"/>
                  </a:lnTo>
                  <a:lnTo>
                    <a:pt x="4647" y="2120"/>
                  </a:lnTo>
                  <a:lnTo>
                    <a:pt x="4640" y="2126"/>
                  </a:lnTo>
                  <a:lnTo>
                    <a:pt x="4640" y="2126"/>
                  </a:lnTo>
                  <a:lnTo>
                    <a:pt x="4638" y="2130"/>
                  </a:lnTo>
                  <a:lnTo>
                    <a:pt x="4636" y="2135"/>
                  </a:lnTo>
                  <a:lnTo>
                    <a:pt x="4636" y="2139"/>
                  </a:lnTo>
                  <a:lnTo>
                    <a:pt x="4640" y="2142"/>
                  </a:lnTo>
                  <a:lnTo>
                    <a:pt x="4640" y="2142"/>
                  </a:lnTo>
                  <a:lnTo>
                    <a:pt x="4643" y="2142"/>
                  </a:lnTo>
                  <a:lnTo>
                    <a:pt x="4649" y="2141"/>
                  </a:lnTo>
                  <a:lnTo>
                    <a:pt x="4658" y="2139"/>
                  </a:lnTo>
                  <a:lnTo>
                    <a:pt x="4658" y="2139"/>
                  </a:lnTo>
                  <a:lnTo>
                    <a:pt x="4663" y="2139"/>
                  </a:lnTo>
                  <a:lnTo>
                    <a:pt x="4669" y="2139"/>
                  </a:lnTo>
                  <a:lnTo>
                    <a:pt x="4672" y="2142"/>
                  </a:lnTo>
                  <a:lnTo>
                    <a:pt x="4676" y="2148"/>
                  </a:lnTo>
                  <a:lnTo>
                    <a:pt x="4676" y="2148"/>
                  </a:lnTo>
                  <a:lnTo>
                    <a:pt x="4681" y="2153"/>
                  </a:lnTo>
                  <a:lnTo>
                    <a:pt x="4689" y="2155"/>
                  </a:lnTo>
                  <a:lnTo>
                    <a:pt x="4696" y="2155"/>
                  </a:lnTo>
                  <a:lnTo>
                    <a:pt x="4703" y="2155"/>
                  </a:lnTo>
                  <a:lnTo>
                    <a:pt x="4703" y="2155"/>
                  </a:lnTo>
                  <a:lnTo>
                    <a:pt x="4710" y="2155"/>
                  </a:lnTo>
                  <a:lnTo>
                    <a:pt x="4714" y="2152"/>
                  </a:lnTo>
                  <a:lnTo>
                    <a:pt x="4721" y="2144"/>
                  </a:lnTo>
                  <a:lnTo>
                    <a:pt x="4721" y="2144"/>
                  </a:lnTo>
                  <a:lnTo>
                    <a:pt x="4727" y="2139"/>
                  </a:lnTo>
                  <a:lnTo>
                    <a:pt x="4734" y="2135"/>
                  </a:lnTo>
                  <a:lnTo>
                    <a:pt x="4743" y="2133"/>
                  </a:lnTo>
                  <a:lnTo>
                    <a:pt x="4750" y="2135"/>
                  </a:lnTo>
                  <a:lnTo>
                    <a:pt x="4750" y="2135"/>
                  </a:lnTo>
                  <a:lnTo>
                    <a:pt x="4756" y="2137"/>
                  </a:lnTo>
                  <a:lnTo>
                    <a:pt x="4761" y="2141"/>
                  </a:lnTo>
                  <a:lnTo>
                    <a:pt x="4770" y="2150"/>
                  </a:lnTo>
                  <a:lnTo>
                    <a:pt x="4770" y="2150"/>
                  </a:lnTo>
                  <a:lnTo>
                    <a:pt x="4779" y="2159"/>
                  </a:lnTo>
                  <a:lnTo>
                    <a:pt x="4786" y="2168"/>
                  </a:lnTo>
                  <a:lnTo>
                    <a:pt x="4797" y="2174"/>
                  </a:lnTo>
                  <a:lnTo>
                    <a:pt x="4806" y="2179"/>
                  </a:lnTo>
                  <a:lnTo>
                    <a:pt x="4806" y="2179"/>
                  </a:lnTo>
                  <a:lnTo>
                    <a:pt x="4817" y="2183"/>
                  </a:lnTo>
                  <a:lnTo>
                    <a:pt x="4823" y="2183"/>
                  </a:lnTo>
                  <a:lnTo>
                    <a:pt x="4828" y="2183"/>
                  </a:lnTo>
                  <a:lnTo>
                    <a:pt x="4828" y="2183"/>
                  </a:lnTo>
                  <a:lnTo>
                    <a:pt x="4830" y="2181"/>
                  </a:lnTo>
                  <a:lnTo>
                    <a:pt x="4830" y="2177"/>
                  </a:lnTo>
                  <a:lnTo>
                    <a:pt x="4826" y="2172"/>
                  </a:lnTo>
                  <a:lnTo>
                    <a:pt x="4821" y="2168"/>
                  </a:lnTo>
                  <a:lnTo>
                    <a:pt x="4817" y="2164"/>
                  </a:lnTo>
                  <a:lnTo>
                    <a:pt x="4817" y="2164"/>
                  </a:lnTo>
                  <a:lnTo>
                    <a:pt x="4815" y="2161"/>
                  </a:lnTo>
                  <a:lnTo>
                    <a:pt x="4814" y="2159"/>
                  </a:lnTo>
                  <a:lnTo>
                    <a:pt x="4814" y="2159"/>
                  </a:lnTo>
                  <a:lnTo>
                    <a:pt x="4808" y="2157"/>
                  </a:lnTo>
                  <a:lnTo>
                    <a:pt x="4806" y="2157"/>
                  </a:lnTo>
                  <a:lnTo>
                    <a:pt x="4805" y="2157"/>
                  </a:lnTo>
                  <a:lnTo>
                    <a:pt x="4805" y="2157"/>
                  </a:lnTo>
                  <a:lnTo>
                    <a:pt x="4803" y="2153"/>
                  </a:lnTo>
                  <a:lnTo>
                    <a:pt x="4803" y="2152"/>
                  </a:lnTo>
                  <a:lnTo>
                    <a:pt x="4803" y="2150"/>
                  </a:lnTo>
                  <a:lnTo>
                    <a:pt x="4803" y="2148"/>
                  </a:lnTo>
                  <a:lnTo>
                    <a:pt x="4803" y="2148"/>
                  </a:lnTo>
                  <a:lnTo>
                    <a:pt x="4801" y="2146"/>
                  </a:lnTo>
                  <a:lnTo>
                    <a:pt x="4797" y="2146"/>
                  </a:lnTo>
                  <a:lnTo>
                    <a:pt x="4797" y="2146"/>
                  </a:lnTo>
                  <a:lnTo>
                    <a:pt x="4797" y="2144"/>
                  </a:lnTo>
                  <a:lnTo>
                    <a:pt x="4797" y="2141"/>
                  </a:lnTo>
                  <a:lnTo>
                    <a:pt x="4797" y="2139"/>
                  </a:lnTo>
                  <a:lnTo>
                    <a:pt x="4797" y="2137"/>
                  </a:lnTo>
                  <a:lnTo>
                    <a:pt x="4797" y="2137"/>
                  </a:lnTo>
                  <a:lnTo>
                    <a:pt x="4794" y="2135"/>
                  </a:lnTo>
                  <a:lnTo>
                    <a:pt x="4790" y="2133"/>
                  </a:lnTo>
                  <a:lnTo>
                    <a:pt x="4790" y="2133"/>
                  </a:lnTo>
                  <a:lnTo>
                    <a:pt x="4786" y="2131"/>
                  </a:lnTo>
                  <a:lnTo>
                    <a:pt x="4783" y="2128"/>
                  </a:lnTo>
                  <a:lnTo>
                    <a:pt x="4783" y="2128"/>
                  </a:lnTo>
                  <a:lnTo>
                    <a:pt x="4781" y="2124"/>
                  </a:lnTo>
                  <a:lnTo>
                    <a:pt x="4781" y="2120"/>
                  </a:lnTo>
                  <a:lnTo>
                    <a:pt x="4783" y="2117"/>
                  </a:lnTo>
                  <a:lnTo>
                    <a:pt x="4785" y="2115"/>
                  </a:lnTo>
                  <a:lnTo>
                    <a:pt x="4785" y="2115"/>
                  </a:lnTo>
                  <a:lnTo>
                    <a:pt x="4792" y="2108"/>
                  </a:lnTo>
                  <a:lnTo>
                    <a:pt x="4796" y="2104"/>
                  </a:lnTo>
                  <a:lnTo>
                    <a:pt x="4796" y="2098"/>
                  </a:lnTo>
                  <a:lnTo>
                    <a:pt x="4796" y="2098"/>
                  </a:lnTo>
                  <a:close/>
                  <a:moveTo>
                    <a:pt x="5161" y="2805"/>
                  </a:moveTo>
                  <a:lnTo>
                    <a:pt x="5161" y="2805"/>
                  </a:lnTo>
                  <a:lnTo>
                    <a:pt x="5158" y="2805"/>
                  </a:lnTo>
                  <a:lnTo>
                    <a:pt x="5158" y="2805"/>
                  </a:lnTo>
                  <a:lnTo>
                    <a:pt x="5154" y="2808"/>
                  </a:lnTo>
                  <a:lnTo>
                    <a:pt x="5151" y="2812"/>
                  </a:lnTo>
                  <a:lnTo>
                    <a:pt x="5147" y="2821"/>
                  </a:lnTo>
                  <a:lnTo>
                    <a:pt x="5147" y="2821"/>
                  </a:lnTo>
                  <a:lnTo>
                    <a:pt x="5145" y="2834"/>
                  </a:lnTo>
                  <a:lnTo>
                    <a:pt x="5143" y="2839"/>
                  </a:lnTo>
                  <a:lnTo>
                    <a:pt x="5142" y="2847"/>
                  </a:lnTo>
                  <a:lnTo>
                    <a:pt x="5142" y="2847"/>
                  </a:lnTo>
                  <a:lnTo>
                    <a:pt x="5136" y="2852"/>
                  </a:lnTo>
                  <a:lnTo>
                    <a:pt x="5129" y="2860"/>
                  </a:lnTo>
                  <a:lnTo>
                    <a:pt x="5122" y="2863"/>
                  </a:lnTo>
                  <a:lnTo>
                    <a:pt x="5114" y="2867"/>
                  </a:lnTo>
                  <a:lnTo>
                    <a:pt x="5114" y="2867"/>
                  </a:lnTo>
                  <a:lnTo>
                    <a:pt x="5107" y="2869"/>
                  </a:lnTo>
                  <a:lnTo>
                    <a:pt x="5104" y="2871"/>
                  </a:lnTo>
                  <a:lnTo>
                    <a:pt x="5102" y="2872"/>
                  </a:lnTo>
                  <a:lnTo>
                    <a:pt x="5102" y="2872"/>
                  </a:lnTo>
                  <a:lnTo>
                    <a:pt x="5098" y="2876"/>
                  </a:lnTo>
                  <a:lnTo>
                    <a:pt x="5094" y="2880"/>
                  </a:lnTo>
                  <a:lnTo>
                    <a:pt x="5094" y="2880"/>
                  </a:lnTo>
                  <a:lnTo>
                    <a:pt x="5094" y="2878"/>
                  </a:lnTo>
                  <a:lnTo>
                    <a:pt x="5094" y="2878"/>
                  </a:lnTo>
                  <a:lnTo>
                    <a:pt x="5094" y="2882"/>
                  </a:lnTo>
                  <a:lnTo>
                    <a:pt x="5093" y="2885"/>
                  </a:lnTo>
                  <a:lnTo>
                    <a:pt x="5087" y="2889"/>
                  </a:lnTo>
                  <a:lnTo>
                    <a:pt x="5082" y="2891"/>
                  </a:lnTo>
                  <a:lnTo>
                    <a:pt x="5076" y="2894"/>
                  </a:lnTo>
                  <a:lnTo>
                    <a:pt x="5076" y="2894"/>
                  </a:lnTo>
                  <a:lnTo>
                    <a:pt x="5071" y="2902"/>
                  </a:lnTo>
                  <a:lnTo>
                    <a:pt x="5069" y="2907"/>
                  </a:lnTo>
                  <a:lnTo>
                    <a:pt x="5069" y="2911"/>
                  </a:lnTo>
                  <a:lnTo>
                    <a:pt x="5069" y="2911"/>
                  </a:lnTo>
                  <a:lnTo>
                    <a:pt x="5073" y="2915"/>
                  </a:lnTo>
                  <a:lnTo>
                    <a:pt x="5075" y="2916"/>
                  </a:lnTo>
                  <a:lnTo>
                    <a:pt x="5084" y="2916"/>
                  </a:lnTo>
                  <a:lnTo>
                    <a:pt x="5084" y="2916"/>
                  </a:lnTo>
                  <a:lnTo>
                    <a:pt x="5085" y="2918"/>
                  </a:lnTo>
                  <a:lnTo>
                    <a:pt x="5089" y="2920"/>
                  </a:lnTo>
                  <a:lnTo>
                    <a:pt x="5093" y="2926"/>
                  </a:lnTo>
                  <a:lnTo>
                    <a:pt x="5093" y="2926"/>
                  </a:lnTo>
                  <a:lnTo>
                    <a:pt x="5098" y="2929"/>
                  </a:lnTo>
                  <a:lnTo>
                    <a:pt x="5107" y="2931"/>
                  </a:lnTo>
                  <a:lnTo>
                    <a:pt x="5107" y="2931"/>
                  </a:lnTo>
                  <a:lnTo>
                    <a:pt x="5116" y="2929"/>
                  </a:lnTo>
                  <a:lnTo>
                    <a:pt x="5123" y="2927"/>
                  </a:lnTo>
                  <a:lnTo>
                    <a:pt x="5131" y="2924"/>
                  </a:lnTo>
                  <a:lnTo>
                    <a:pt x="5133" y="2920"/>
                  </a:lnTo>
                  <a:lnTo>
                    <a:pt x="5133" y="2916"/>
                  </a:lnTo>
                  <a:lnTo>
                    <a:pt x="5133" y="2916"/>
                  </a:lnTo>
                  <a:lnTo>
                    <a:pt x="5134" y="2900"/>
                  </a:lnTo>
                  <a:lnTo>
                    <a:pt x="5134" y="2893"/>
                  </a:lnTo>
                  <a:lnTo>
                    <a:pt x="5136" y="2885"/>
                  </a:lnTo>
                  <a:lnTo>
                    <a:pt x="5136" y="2885"/>
                  </a:lnTo>
                  <a:lnTo>
                    <a:pt x="5143" y="2878"/>
                  </a:lnTo>
                  <a:lnTo>
                    <a:pt x="5151" y="2874"/>
                  </a:lnTo>
                  <a:lnTo>
                    <a:pt x="5151" y="2874"/>
                  </a:lnTo>
                  <a:lnTo>
                    <a:pt x="5158" y="2872"/>
                  </a:lnTo>
                  <a:lnTo>
                    <a:pt x="5161" y="2871"/>
                  </a:lnTo>
                  <a:lnTo>
                    <a:pt x="5163" y="2867"/>
                  </a:lnTo>
                  <a:lnTo>
                    <a:pt x="5163" y="2867"/>
                  </a:lnTo>
                  <a:lnTo>
                    <a:pt x="5165" y="2863"/>
                  </a:lnTo>
                  <a:lnTo>
                    <a:pt x="5165" y="2860"/>
                  </a:lnTo>
                  <a:lnTo>
                    <a:pt x="5163" y="2856"/>
                  </a:lnTo>
                  <a:lnTo>
                    <a:pt x="5165" y="2852"/>
                  </a:lnTo>
                  <a:lnTo>
                    <a:pt x="5165" y="2852"/>
                  </a:lnTo>
                  <a:lnTo>
                    <a:pt x="5167" y="2849"/>
                  </a:lnTo>
                  <a:lnTo>
                    <a:pt x="5169" y="2845"/>
                  </a:lnTo>
                  <a:lnTo>
                    <a:pt x="5176" y="2839"/>
                  </a:lnTo>
                  <a:lnTo>
                    <a:pt x="5176" y="2839"/>
                  </a:lnTo>
                  <a:lnTo>
                    <a:pt x="5183" y="2834"/>
                  </a:lnTo>
                  <a:lnTo>
                    <a:pt x="5187" y="2830"/>
                  </a:lnTo>
                  <a:lnTo>
                    <a:pt x="5189" y="2827"/>
                  </a:lnTo>
                  <a:lnTo>
                    <a:pt x="5189" y="2827"/>
                  </a:lnTo>
                  <a:lnTo>
                    <a:pt x="5189" y="2823"/>
                  </a:lnTo>
                  <a:lnTo>
                    <a:pt x="5187" y="2817"/>
                  </a:lnTo>
                  <a:lnTo>
                    <a:pt x="5181" y="2810"/>
                  </a:lnTo>
                  <a:lnTo>
                    <a:pt x="5181" y="2810"/>
                  </a:lnTo>
                  <a:lnTo>
                    <a:pt x="5174" y="2805"/>
                  </a:lnTo>
                  <a:lnTo>
                    <a:pt x="5161" y="2805"/>
                  </a:lnTo>
                  <a:lnTo>
                    <a:pt x="5161" y="2805"/>
                  </a:lnTo>
                  <a:close/>
                  <a:moveTo>
                    <a:pt x="5236" y="2742"/>
                  </a:moveTo>
                  <a:lnTo>
                    <a:pt x="5236" y="2742"/>
                  </a:lnTo>
                  <a:lnTo>
                    <a:pt x="5227" y="2740"/>
                  </a:lnTo>
                  <a:lnTo>
                    <a:pt x="5218" y="2737"/>
                  </a:lnTo>
                  <a:lnTo>
                    <a:pt x="5218" y="2737"/>
                  </a:lnTo>
                  <a:lnTo>
                    <a:pt x="5214" y="2733"/>
                  </a:lnTo>
                  <a:lnTo>
                    <a:pt x="5212" y="2726"/>
                  </a:lnTo>
                  <a:lnTo>
                    <a:pt x="5212" y="2726"/>
                  </a:lnTo>
                  <a:lnTo>
                    <a:pt x="5210" y="2718"/>
                  </a:lnTo>
                  <a:lnTo>
                    <a:pt x="5207" y="2713"/>
                  </a:lnTo>
                  <a:lnTo>
                    <a:pt x="5201" y="2709"/>
                  </a:lnTo>
                  <a:lnTo>
                    <a:pt x="5198" y="2702"/>
                  </a:lnTo>
                  <a:lnTo>
                    <a:pt x="5198" y="2702"/>
                  </a:lnTo>
                  <a:lnTo>
                    <a:pt x="5196" y="2696"/>
                  </a:lnTo>
                  <a:lnTo>
                    <a:pt x="5194" y="2687"/>
                  </a:lnTo>
                  <a:lnTo>
                    <a:pt x="5192" y="2680"/>
                  </a:lnTo>
                  <a:lnTo>
                    <a:pt x="5189" y="2674"/>
                  </a:lnTo>
                  <a:lnTo>
                    <a:pt x="5189" y="2674"/>
                  </a:lnTo>
                  <a:lnTo>
                    <a:pt x="5181" y="2671"/>
                  </a:lnTo>
                  <a:lnTo>
                    <a:pt x="5176" y="2671"/>
                  </a:lnTo>
                  <a:lnTo>
                    <a:pt x="5172" y="2671"/>
                  </a:lnTo>
                  <a:lnTo>
                    <a:pt x="5172" y="2671"/>
                  </a:lnTo>
                  <a:lnTo>
                    <a:pt x="5171" y="2672"/>
                  </a:lnTo>
                  <a:lnTo>
                    <a:pt x="5171" y="2672"/>
                  </a:lnTo>
                  <a:lnTo>
                    <a:pt x="5171" y="2678"/>
                  </a:lnTo>
                  <a:lnTo>
                    <a:pt x="5174" y="2682"/>
                  </a:lnTo>
                  <a:lnTo>
                    <a:pt x="5180" y="2689"/>
                  </a:lnTo>
                  <a:lnTo>
                    <a:pt x="5180" y="2689"/>
                  </a:lnTo>
                  <a:lnTo>
                    <a:pt x="5185" y="2696"/>
                  </a:lnTo>
                  <a:lnTo>
                    <a:pt x="5189" y="2707"/>
                  </a:lnTo>
                  <a:lnTo>
                    <a:pt x="5192" y="2729"/>
                  </a:lnTo>
                  <a:lnTo>
                    <a:pt x="5192" y="2729"/>
                  </a:lnTo>
                  <a:lnTo>
                    <a:pt x="5192" y="2737"/>
                  </a:lnTo>
                  <a:lnTo>
                    <a:pt x="5192" y="2740"/>
                  </a:lnTo>
                  <a:lnTo>
                    <a:pt x="5190" y="2744"/>
                  </a:lnTo>
                  <a:lnTo>
                    <a:pt x="5190" y="2744"/>
                  </a:lnTo>
                  <a:lnTo>
                    <a:pt x="5185" y="2751"/>
                  </a:lnTo>
                  <a:lnTo>
                    <a:pt x="5183" y="2755"/>
                  </a:lnTo>
                  <a:lnTo>
                    <a:pt x="5183" y="2760"/>
                  </a:lnTo>
                  <a:lnTo>
                    <a:pt x="5183" y="2760"/>
                  </a:lnTo>
                  <a:lnTo>
                    <a:pt x="5185" y="2766"/>
                  </a:lnTo>
                  <a:lnTo>
                    <a:pt x="5187" y="2772"/>
                  </a:lnTo>
                  <a:lnTo>
                    <a:pt x="5194" y="2783"/>
                  </a:lnTo>
                  <a:lnTo>
                    <a:pt x="5194" y="2783"/>
                  </a:lnTo>
                  <a:lnTo>
                    <a:pt x="5200" y="2784"/>
                  </a:lnTo>
                  <a:lnTo>
                    <a:pt x="5201" y="2788"/>
                  </a:lnTo>
                  <a:lnTo>
                    <a:pt x="5201" y="2788"/>
                  </a:lnTo>
                  <a:lnTo>
                    <a:pt x="5200" y="2794"/>
                  </a:lnTo>
                  <a:lnTo>
                    <a:pt x="5198" y="2799"/>
                  </a:lnTo>
                  <a:lnTo>
                    <a:pt x="5198" y="2799"/>
                  </a:lnTo>
                  <a:lnTo>
                    <a:pt x="5200" y="2803"/>
                  </a:lnTo>
                  <a:lnTo>
                    <a:pt x="5203" y="2808"/>
                  </a:lnTo>
                  <a:lnTo>
                    <a:pt x="5207" y="2810"/>
                  </a:lnTo>
                  <a:lnTo>
                    <a:pt x="5212" y="2810"/>
                  </a:lnTo>
                  <a:lnTo>
                    <a:pt x="5212" y="2810"/>
                  </a:lnTo>
                  <a:lnTo>
                    <a:pt x="5218" y="2806"/>
                  </a:lnTo>
                  <a:lnTo>
                    <a:pt x="5221" y="2801"/>
                  </a:lnTo>
                  <a:lnTo>
                    <a:pt x="5225" y="2788"/>
                  </a:lnTo>
                  <a:lnTo>
                    <a:pt x="5225" y="2788"/>
                  </a:lnTo>
                  <a:lnTo>
                    <a:pt x="5230" y="2779"/>
                  </a:lnTo>
                  <a:lnTo>
                    <a:pt x="5238" y="2772"/>
                  </a:lnTo>
                  <a:lnTo>
                    <a:pt x="5238" y="2772"/>
                  </a:lnTo>
                  <a:lnTo>
                    <a:pt x="5247" y="2759"/>
                  </a:lnTo>
                  <a:lnTo>
                    <a:pt x="5250" y="2753"/>
                  </a:lnTo>
                  <a:lnTo>
                    <a:pt x="5252" y="2749"/>
                  </a:lnTo>
                  <a:lnTo>
                    <a:pt x="5250" y="2746"/>
                  </a:lnTo>
                  <a:lnTo>
                    <a:pt x="5250" y="2746"/>
                  </a:lnTo>
                  <a:lnTo>
                    <a:pt x="5248" y="2742"/>
                  </a:lnTo>
                  <a:lnTo>
                    <a:pt x="5245" y="2742"/>
                  </a:lnTo>
                  <a:lnTo>
                    <a:pt x="5236" y="2742"/>
                  </a:lnTo>
                  <a:lnTo>
                    <a:pt x="5236" y="2742"/>
                  </a:lnTo>
                  <a:close/>
                  <a:moveTo>
                    <a:pt x="859" y="226"/>
                  </a:moveTo>
                  <a:lnTo>
                    <a:pt x="859" y="226"/>
                  </a:lnTo>
                  <a:lnTo>
                    <a:pt x="866" y="224"/>
                  </a:lnTo>
                  <a:lnTo>
                    <a:pt x="870" y="222"/>
                  </a:lnTo>
                  <a:lnTo>
                    <a:pt x="871" y="220"/>
                  </a:lnTo>
                  <a:lnTo>
                    <a:pt x="871" y="220"/>
                  </a:lnTo>
                  <a:lnTo>
                    <a:pt x="873" y="215"/>
                  </a:lnTo>
                  <a:lnTo>
                    <a:pt x="875" y="211"/>
                  </a:lnTo>
                  <a:lnTo>
                    <a:pt x="875" y="205"/>
                  </a:lnTo>
                  <a:lnTo>
                    <a:pt x="877" y="202"/>
                  </a:lnTo>
                  <a:lnTo>
                    <a:pt x="877" y="202"/>
                  </a:lnTo>
                  <a:lnTo>
                    <a:pt x="880" y="198"/>
                  </a:lnTo>
                  <a:lnTo>
                    <a:pt x="882" y="196"/>
                  </a:lnTo>
                  <a:lnTo>
                    <a:pt x="884" y="194"/>
                  </a:lnTo>
                  <a:lnTo>
                    <a:pt x="884" y="194"/>
                  </a:lnTo>
                  <a:lnTo>
                    <a:pt x="882" y="193"/>
                  </a:lnTo>
                  <a:lnTo>
                    <a:pt x="879" y="189"/>
                  </a:lnTo>
                  <a:lnTo>
                    <a:pt x="870" y="187"/>
                  </a:lnTo>
                  <a:lnTo>
                    <a:pt x="870" y="187"/>
                  </a:lnTo>
                  <a:lnTo>
                    <a:pt x="864" y="189"/>
                  </a:lnTo>
                  <a:lnTo>
                    <a:pt x="859" y="193"/>
                  </a:lnTo>
                  <a:lnTo>
                    <a:pt x="859" y="193"/>
                  </a:lnTo>
                  <a:lnTo>
                    <a:pt x="851" y="198"/>
                  </a:lnTo>
                  <a:lnTo>
                    <a:pt x="844" y="202"/>
                  </a:lnTo>
                  <a:lnTo>
                    <a:pt x="844" y="202"/>
                  </a:lnTo>
                  <a:lnTo>
                    <a:pt x="839" y="204"/>
                  </a:lnTo>
                  <a:lnTo>
                    <a:pt x="835" y="204"/>
                  </a:lnTo>
                  <a:lnTo>
                    <a:pt x="833" y="205"/>
                  </a:lnTo>
                  <a:lnTo>
                    <a:pt x="833" y="205"/>
                  </a:lnTo>
                  <a:lnTo>
                    <a:pt x="832" y="211"/>
                  </a:lnTo>
                  <a:lnTo>
                    <a:pt x="832" y="215"/>
                  </a:lnTo>
                  <a:lnTo>
                    <a:pt x="833" y="218"/>
                  </a:lnTo>
                  <a:lnTo>
                    <a:pt x="839" y="222"/>
                  </a:lnTo>
                  <a:lnTo>
                    <a:pt x="850" y="224"/>
                  </a:lnTo>
                  <a:lnTo>
                    <a:pt x="859" y="226"/>
                  </a:lnTo>
                  <a:lnTo>
                    <a:pt x="859" y="226"/>
                  </a:lnTo>
                  <a:close/>
                  <a:moveTo>
                    <a:pt x="873" y="183"/>
                  </a:moveTo>
                  <a:lnTo>
                    <a:pt x="873" y="183"/>
                  </a:lnTo>
                  <a:lnTo>
                    <a:pt x="877" y="185"/>
                  </a:lnTo>
                  <a:lnTo>
                    <a:pt x="880" y="185"/>
                  </a:lnTo>
                  <a:lnTo>
                    <a:pt x="884" y="185"/>
                  </a:lnTo>
                  <a:lnTo>
                    <a:pt x="884" y="185"/>
                  </a:lnTo>
                  <a:lnTo>
                    <a:pt x="890" y="183"/>
                  </a:lnTo>
                  <a:lnTo>
                    <a:pt x="893" y="178"/>
                  </a:lnTo>
                  <a:lnTo>
                    <a:pt x="891" y="172"/>
                  </a:lnTo>
                  <a:lnTo>
                    <a:pt x="888" y="169"/>
                  </a:lnTo>
                  <a:lnTo>
                    <a:pt x="888" y="169"/>
                  </a:lnTo>
                  <a:lnTo>
                    <a:pt x="884" y="167"/>
                  </a:lnTo>
                  <a:lnTo>
                    <a:pt x="880" y="167"/>
                  </a:lnTo>
                  <a:lnTo>
                    <a:pt x="880" y="167"/>
                  </a:lnTo>
                  <a:lnTo>
                    <a:pt x="873" y="171"/>
                  </a:lnTo>
                  <a:lnTo>
                    <a:pt x="868" y="176"/>
                  </a:lnTo>
                  <a:lnTo>
                    <a:pt x="866" y="178"/>
                  </a:lnTo>
                  <a:lnTo>
                    <a:pt x="868" y="180"/>
                  </a:lnTo>
                  <a:lnTo>
                    <a:pt x="870" y="182"/>
                  </a:lnTo>
                  <a:lnTo>
                    <a:pt x="873" y="183"/>
                  </a:lnTo>
                  <a:lnTo>
                    <a:pt x="873" y="183"/>
                  </a:lnTo>
                  <a:close/>
                  <a:moveTo>
                    <a:pt x="953" y="169"/>
                  </a:moveTo>
                  <a:lnTo>
                    <a:pt x="953" y="169"/>
                  </a:lnTo>
                  <a:lnTo>
                    <a:pt x="957" y="172"/>
                  </a:lnTo>
                  <a:lnTo>
                    <a:pt x="960" y="178"/>
                  </a:lnTo>
                  <a:lnTo>
                    <a:pt x="960" y="178"/>
                  </a:lnTo>
                  <a:lnTo>
                    <a:pt x="966" y="182"/>
                  </a:lnTo>
                  <a:lnTo>
                    <a:pt x="973" y="182"/>
                  </a:lnTo>
                  <a:lnTo>
                    <a:pt x="986" y="180"/>
                  </a:lnTo>
                  <a:lnTo>
                    <a:pt x="986" y="180"/>
                  </a:lnTo>
                  <a:lnTo>
                    <a:pt x="991" y="180"/>
                  </a:lnTo>
                  <a:lnTo>
                    <a:pt x="996" y="180"/>
                  </a:lnTo>
                  <a:lnTo>
                    <a:pt x="1000" y="182"/>
                  </a:lnTo>
                  <a:lnTo>
                    <a:pt x="1005" y="185"/>
                  </a:lnTo>
                  <a:lnTo>
                    <a:pt x="1005" y="185"/>
                  </a:lnTo>
                  <a:lnTo>
                    <a:pt x="1018" y="198"/>
                  </a:lnTo>
                  <a:lnTo>
                    <a:pt x="1025" y="204"/>
                  </a:lnTo>
                  <a:lnTo>
                    <a:pt x="1034" y="205"/>
                  </a:lnTo>
                  <a:lnTo>
                    <a:pt x="1034" y="205"/>
                  </a:lnTo>
                  <a:lnTo>
                    <a:pt x="1038" y="204"/>
                  </a:lnTo>
                  <a:lnTo>
                    <a:pt x="1040" y="200"/>
                  </a:lnTo>
                  <a:lnTo>
                    <a:pt x="1040" y="196"/>
                  </a:lnTo>
                  <a:lnTo>
                    <a:pt x="1038" y="193"/>
                  </a:lnTo>
                  <a:lnTo>
                    <a:pt x="1038" y="193"/>
                  </a:lnTo>
                  <a:lnTo>
                    <a:pt x="1034" y="187"/>
                  </a:lnTo>
                  <a:lnTo>
                    <a:pt x="1029" y="183"/>
                  </a:lnTo>
                  <a:lnTo>
                    <a:pt x="1016" y="178"/>
                  </a:lnTo>
                  <a:lnTo>
                    <a:pt x="1016" y="178"/>
                  </a:lnTo>
                  <a:lnTo>
                    <a:pt x="1009" y="172"/>
                  </a:lnTo>
                  <a:lnTo>
                    <a:pt x="1002" y="167"/>
                  </a:lnTo>
                  <a:lnTo>
                    <a:pt x="1002" y="167"/>
                  </a:lnTo>
                  <a:lnTo>
                    <a:pt x="993" y="163"/>
                  </a:lnTo>
                  <a:lnTo>
                    <a:pt x="976" y="158"/>
                  </a:lnTo>
                  <a:lnTo>
                    <a:pt x="960" y="156"/>
                  </a:lnTo>
                  <a:lnTo>
                    <a:pt x="953" y="156"/>
                  </a:lnTo>
                  <a:lnTo>
                    <a:pt x="948" y="158"/>
                  </a:lnTo>
                  <a:lnTo>
                    <a:pt x="948" y="158"/>
                  </a:lnTo>
                  <a:lnTo>
                    <a:pt x="946" y="160"/>
                  </a:lnTo>
                  <a:lnTo>
                    <a:pt x="946" y="163"/>
                  </a:lnTo>
                  <a:lnTo>
                    <a:pt x="946" y="163"/>
                  </a:lnTo>
                  <a:lnTo>
                    <a:pt x="948" y="167"/>
                  </a:lnTo>
                  <a:lnTo>
                    <a:pt x="953" y="169"/>
                  </a:lnTo>
                  <a:lnTo>
                    <a:pt x="953" y="169"/>
                  </a:lnTo>
                  <a:close/>
                  <a:moveTo>
                    <a:pt x="1154" y="271"/>
                  </a:moveTo>
                  <a:lnTo>
                    <a:pt x="1154" y="271"/>
                  </a:lnTo>
                  <a:lnTo>
                    <a:pt x="1156" y="279"/>
                  </a:lnTo>
                  <a:lnTo>
                    <a:pt x="1158" y="286"/>
                  </a:lnTo>
                  <a:lnTo>
                    <a:pt x="1161" y="290"/>
                  </a:lnTo>
                  <a:lnTo>
                    <a:pt x="1167" y="293"/>
                  </a:lnTo>
                  <a:lnTo>
                    <a:pt x="1167" y="293"/>
                  </a:lnTo>
                  <a:lnTo>
                    <a:pt x="1174" y="295"/>
                  </a:lnTo>
                  <a:lnTo>
                    <a:pt x="1183" y="295"/>
                  </a:lnTo>
                  <a:lnTo>
                    <a:pt x="1183" y="295"/>
                  </a:lnTo>
                  <a:lnTo>
                    <a:pt x="1188" y="293"/>
                  </a:lnTo>
                  <a:lnTo>
                    <a:pt x="1192" y="293"/>
                  </a:lnTo>
                  <a:lnTo>
                    <a:pt x="1192" y="293"/>
                  </a:lnTo>
                  <a:lnTo>
                    <a:pt x="1198" y="297"/>
                  </a:lnTo>
                  <a:lnTo>
                    <a:pt x="1201" y="299"/>
                  </a:lnTo>
                  <a:lnTo>
                    <a:pt x="1201" y="299"/>
                  </a:lnTo>
                  <a:lnTo>
                    <a:pt x="1205" y="299"/>
                  </a:lnTo>
                  <a:lnTo>
                    <a:pt x="1207" y="299"/>
                  </a:lnTo>
                  <a:lnTo>
                    <a:pt x="1214" y="293"/>
                  </a:lnTo>
                  <a:lnTo>
                    <a:pt x="1225" y="284"/>
                  </a:lnTo>
                  <a:lnTo>
                    <a:pt x="1225" y="284"/>
                  </a:lnTo>
                  <a:lnTo>
                    <a:pt x="1230" y="281"/>
                  </a:lnTo>
                  <a:lnTo>
                    <a:pt x="1237" y="281"/>
                  </a:lnTo>
                  <a:lnTo>
                    <a:pt x="1243" y="282"/>
                  </a:lnTo>
                  <a:lnTo>
                    <a:pt x="1248" y="286"/>
                  </a:lnTo>
                  <a:lnTo>
                    <a:pt x="1248" y="286"/>
                  </a:lnTo>
                  <a:lnTo>
                    <a:pt x="1255" y="292"/>
                  </a:lnTo>
                  <a:lnTo>
                    <a:pt x="1261" y="295"/>
                  </a:lnTo>
                  <a:lnTo>
                    <a:pt x="1266" y="295"/>
                  </a:lnTo>
                  <a:lnTo>
                    <a:pt x="1275" y="293"/>
                  </a:lnTo>
                  <a:lnTo>
                    <a:pt x="1275" y="293"/>
                  </a:lnTo>
                  <a:lnTo>
                    <a:pt x="1281" y="290"/>
                  </a:lnTo>
                  <a:lnTo>
                    <a:pt x="1284" y="288"/>
                  </a:lnTo>
                  <a:lnTo>
                    <a:pt x="1288" y="288"/>
                  </a:lnTo>
                  <a:lnTo>
                    <a:pt x="1288" y="288"/>
                  </a:lnTo>
                  <a:lnTo>
                    <a:pt x="1294" y="292"/>
                  </a:lnTo>
                  <a:lnTo>
                    <a:pt x="1299" y="295"/>
                  </a:lnTo>
                  <a:lnTo>
                    <a:pt x="1299" y="295"/>
                  </a:lnTo>
                  <a:lnTo>
                    <a:pt x="1308" y="297"/>
                  </a:lnTo>
                  <a:lnTo>
                    <a:pt x="1321" y="295"/>
                  </a:lnTo>
                  <a:lnTo>
                    <a:pt x="1332" y="292"/>
                  </a:lnTo>
                  <a:lnTo>
                    <a:pt x="1335" y="290"/>
                  </a:lnTo>
                  <a:lnTo>
                    <a:pt x="1337" y="286"/>
                  </a:lnTo>
                  <a:lnTo>
                    <a:pt x="1337" y="286"/>
                  </a:lnTo>
                  <a:lnTo>
                    <a:pt x="1339" y="277"/>
                  </a:lnTo>
                  <a:lnTo>
                    <a:pt x="1337" y="271"/>
                  </a:lnTo>
                  <a:lnTo>
                    <a:pt x="1332" y="266"/>
                  </a:lnTo>
                  <a:lnTo>
                    <a:pt x="1324" y="262"/>
                  </a:lnTo>
                  <a:lnTo>
                    <a:pt x="1324" y="262"/>
                  </a:lnTo>
                  <a:lnTo>
                    <a:pt x="1308" y="262"/>
                  </a:lnTo>
                  <a:lnTo>
                    <a:pt x="1308" y="262"/>
                  </a:lnTo>
                  <a:lnTo>
                    <a:pt x="1301" y="260"/>
                  </a:lnTo>
                  <a:lnTo>
                    <a:pt x="1294" y="259"/>
                  </a:lnTo>
                  <a:lnTo>
                    <a:pt x="1294" y="259"/>
                  </a:lnTo>
                  <a:lnTo>
                    <a:pt x="1288" y="259"/>
                  </a:lnTo>
                  <a:lnTo>
                    <a:pt x="1284" y="259"/>
                  </a:lnTo>
                  <a:lnTo>
                    <a:pt x="1277" y="260"/>
                  </a:lnTo>
                  <a:lnTo>
                    <a:pt x="1277" y="260"/>
                  </a:lnTo>
                  <a:lnTo>
                    <a:pt x="1272" y="262"/>
                  </a:lnTo>
                  <a:lnTo>
                    <a:pt x="1266" y="262"/>
                  </a:lnTo>
                  <a:lnTo>
                    <a:pt x="1254" y="260"/>
                  </a:lnTo>
                  <a:lnTo>
                    <a:pt x="1254" y="260"/>
                  </a:lnTo>
                  <a:lnTo>
                    <a:pt x="1248" y="260"/>
                  </a:lnTo>
                  <a:lnTo>
                    <a:pt x="1243" y="262"/>
                  </a:lnTo>
                  <a:lnTo>
                    <a:pt x="1232" y="268"/>
                  </a:lnTo>
                  <a:lnTo>
                    <a:pt x="1232" y="268"/>
                  </a:lnTo>
                  <a:lnTo>
                    <a:pt x="1225" y="270"/>
                  </a:lnTo>
                  <a:lnTo>
                    <a:pt x="1216" y="271"/>
                  </a:lnTo>
                  <a:lnTo>
                    <a:pt x="1208" y="271"/>
                  </a:lnTo>
                  <a:lnTo>
                    <a:pt x="1201" y="268"/>
                  </a:lnTo>
                  <a:lnTo>
                    <a:pt x="1201" y="268"/>
                  </a:lnTo>
                  <a:lnTo>
                    <a:pt x="1196" y="264"/>
                  </a:lnTo>
                  <a:lnTo>
                    <a:pt x="1196" y="264"/>
                  </a:lnTo>
                  <a:lnTo>
                    <a:pt x="1188" y="262"/>
                  </a:lnTo>
                  <a:lnTo>
                    <a:pt x="1188" y="262"/>
                  </a:lnTo>
                  <a:lnTo>
                    <a:pt x="1187" y="259"/>
                  </a:lnTo>
                  <a:lnTo>
                    <a:pt x="1185" y="255"/>
                  </a:lnTo>
                  <a:lnTo>
                    <a:pt x="1183" y="248"/>
                  </a:lnTo>
                  <a:lnTo>
                    <a:pt x="1183" y="248"/>
                  </a:lnTo>
                  <a:lnTo>
                    <a:pt x="1179" y="242"/>
                  </a:lnTo>
                  <a:lnTo>
                    <a:pt x="1176" y="240"/>
                  </a:lnTo>
                  <a:lnTo>
                    <a:pt x="1170" y="240"/>
                  </a:lnTo>
                  <a:lnTo>
                    <a:pt x="1165" y="238"/>
                  </a:lnTo>
                  <a:lnTo>
                    <a:pt x="1165" y="238"/>
                  </a:lnTo>
                  <a:lnTo>
                    <a:pt x="1159" y="233"/>
                  </a:lnTo>
                  <a:lnTo>
                    <a:pt x="1156" y="231"/>
                  </a:lnTo>
                  <a:lnTo>
                    <a:pt x="1152" y="231"/>
                  </a:lnTo>
                  <a:lnTo>
                    <a:pt x="1152" y="231"/>
                  </a:lnTo>
                  <a:lnTo>
                    <a:pt x="1147" y="231"/>
                  </a:lnTo>
                  <a:lnTo>
                    <a:pt x="1140" y="233"/>
                  </a:lnTo>
                  <a:lnTo>
                    <a:pt x="1140" y="233"/>
                  </a:lnTo>
                  <a:lnTo>
                    <a:pt x="1136" y="233"/>
                  </a:lnTo>
                  <a:lnTo>
                    <a:pt x="1134" y="231"/>
                  </a:lnTo>
                  <a:lnTo>
                    <a:pt x="1132" y="229"/>
                  </a:lnTo>
                  <a:lnTo>
                    <a:pt x="1130" y="226"/>
                  </a:lnTo>
                  <a:lnTo>
                    <a:pt x="1130" y="226"/>
                  </a:lnTo>
                  <a:lnTo>
                    <a:pt x="1123" y="224"/>
                  </a:lnTo>
                  <a:lnTo>
                    <a:pt x="1116" y="222"/>
                  </a:lnTo>
                  <a:lnTo>
                    <a:pt x="1107" y="224"/>
                  </a:lnTo>
                  <a:lnTo>
                    <a:pt x="1100" y="227"/>
                  </a:lnTo>
                  <a:lnTo>
                    <a:pt x="1100" y="227"/>
                  </a:lnTo>
                  <a:lnTo>
                    <a:pt x="1098" y="229"/>
                  </a:lnTo>
                  <a:lnTo>
                    <a:pt x="1098" y="229"/>
                  </a:lnTo>
                  <a:lnTo>
                    <a:pt x="1096" y="233"/>
                  </a:lnTo>
                  <a:lnTo>
                    <a:pt x="1098" y="235"/>
                  </a:lnTo>
                  <a:lnTo>
                    <a:pt x="1102" y="238"/>
                  </a:lnTo>
                  <a:lnTo>
                    <a:pt x="1107" y="240"/>
                  </a:lnTo>
                  <a:lnTo>
                    <a:pt x="1112" y="240"/>
                  </a:lnTo>
                  <a:lnTo>
                    <a:pt x="1112" y="240"/>
                  </a:lnTo>
                  <a:lnTo>
                    <a:pt x="1134" y="240"/>
                  </a:lnTo>
                  <a:lnTo>
                    <a:pt x="1145" y="244"/>
                  </a:lnTo>
                  <a:lnTo>
                    <a:pt x="1149" y="246"/>
                  </a:lnTo>
                  <a:lnTo>
                    <a:pt x="1152" y="249"/>
                  </a:lnTo>
                  <a:lnTo>
                    <a:pt x="1152" y="249"/>
                  </a:lnTo>
                  <a:lnTo>
                    <a:pt x="1154" y="253"/>
                  </a:lnTo>
                  <a:lnTo>
                    <a:pt x="1154" y="260"/>
                  </a:lnTo>
                  <a:lnTo>
                    <a:pt x="1154" y="271"/>
                  </a:lnTo>
                  <a:lnTo>
                    <a:pt x="1154" y="271"/>
                  </a:lnTo>
                  <a:close/>
                  <a:moveTo>
                    <a:pt x="1241" y="605"/>
                  </a:moveTo>
                  <a:lnTo>
                    <a:pt x="1241" y="605"/>
                  </a:lnTo>
                  <a:lnTo>
                    <a:pt x="1237" y="609"/>
                  </a:lnTo>
                  <a:lnTo>
                    <a:pt x="1237" y="613"/>
                  </a:lnTo>
                  <a:lnTo>
                    <a:pt x="1239" y="616"/>
                  </a:lnTo>
                  <a:lnTo>
                    <a:pt x="1243" y="620"/>
                  </a:lnTo>
                  <a:lnTo>
                    <a:pt x="1248" y="624"/>
                  </a:lnTo>
                  <a:lnTo>
                    <a:pt x="1252" y="624"/>
                  </a:lnTo>
                  <a:lnTo>
                    <a:pt x="1257" y="624"/>
                  </a:lnTo>
                  <a:lnTo>
                    <a:pt x="1261" y="622"/>
                  </a:lnTo>
                  <a:lnTo>
                    <a:pt x="1261" y="622"/>
                  </a:lnTo>
                  <a:lnTo>
                    <a:pt x="1265" y="618"/>
                  </a:lnTo>
                  <a:lnTo>
                    <a:pt x="1266" y="614"/>
                  </a:lnTo>
                  <a:lnTo>
                    <a:pt x="1266" y="605"/>
                  </a:lnTo>
                  <a:lnTo>
                    <a:pt x="1266" y="602"/>
                  </a:lnTo>
                  <a:lnTo>
                    <a:pt x="1268" y="598"/>
                  </a:lnTo>
                  <a:lnTo>
                    <a:pt x="1272" y="596"/>
                  </a:lnTo>
                  <a:lnTo>
                    <a:pt x="1277" y="596"/>
                  </a:lnTo>
                  <a:lnTo>
                    <a:pt x="1277" y="596"/>
                  </a:lnTo>
                  <a:lnTo>
                    <a:pt x="1279" y="598"/>
                  </a:lnTo>
                  <a:lnTo>
                    <a:pt x="1281" y="603"/>
                  </a:lnTo>
                  <a:lnTo>
                    <a:pt x="1283" y="611"/>
                  </a:lnTo>
                  <a:lnTo>
                    <a:pt x="1284" y="614"/>
                  </a:lnTo>
                  <a:lnTo>
                    <a:pt x="1284" y="614"/>
                  </a:lnTo>
                  <a:lnTo>
                    <a:pt x="1292" y="618"/>
                  </a:lnTo>
                  <a:lnTo>
                    <a:pt x="1299" y="618"/>
                  </a:lnTo>
                  <a:lnTo>
                    <a:pt x="1299" y="618"/>
                  </a:lnTo>
                  <a:lnTo>
                    <a:pt x="1303" y="618"/>
                  </a:lnTo>
                  <a:lnTo>
                    <a:pt x="1308" y="618"/>
                  </a:lnTo>
                  <a:lnTo>
                    <a:pt x="1308" y="618"/>
                  </a:lnTo>
                  <a:lnTo>
                    <a:pt x="1308" y="614"/>
                  </a:lnTo>
                  <a:lnTo>
                    <a:pt x="1308" y="611"/>
                  </a:lnTo>
                  <a:lnTo>
                    <a:pt x="1308" y="607"/>
                  </a:lnTo>
                  <a:lnTo>
                    <a:pt x="1304" y="605"/>
                  </a:lnTo>
                  <a:lnTo>
                    <a:pt x="1304" y="605"/>
                  </a:lnTo>
                  <a:lnTo>
                    <a:pt x="1303" y="605"/>
                  </a:lnTo>
                  <a:lnTo>
                    <a:pt x="1299" y="603"/>
                  </a:lnTo>
                  <a:lnTo>
                    <a:pt x="1299" y="603"/>
                  </a:lnTo>
                  <a:lnTo>
                    <a:pt x="1292" y="600"/>
                  </a:lnTo>
                  <a:lnTo>
                    <a:pt x="1288" y="594"/>
                  </a:lnTo>
                  <a:lnTo>
                    <a:pt x="1288" y="594"/>
                  </a:lnTo>
                  <a:lnTo>
                    <a:pt x="1279" y="583"/>
                  </a:lnTo>
                  <a:lnTo>
                    <a:pt x="1274" y="578"/>
                  </a:lnTo>
                  <a:lnTo>
                    <a:pt x="1268" y="574"/>
                  </a:lnTo>
                  <a:lnTo>
                    <a:pt x="1268" y="574"/>
                  </a:lnTo>
                  <a:lnTo>
                    <a:pt x="1261" y="574"/>
                  </a:lnTo>
                  <a:lnTo>
                    <a:pt x="1252" y="578"/>
                  </a:lnTo>
                  <a:lnTo>
                    <a:pt x="1252" y="578"/>
                  </a:lnTo>
                  <a:lnTo>
                    <a:pt x="1246" y="581"/>
                  </a:lnTo>
                  <a:lnTo>
                    <a:pt x="1246" y="581"/>
                  </a:lnTo>
                  <a:lnTo>
                    <a:pt x="1245" y="585"/>
                  </a:lnTo>
                  <a:lnTo>
                    <a:pt x="1246" y="589"/>
                  </a:lnTo>
                  <a:lnTo>
                    <a:pt x="1248" y="596"/>
                  </a:lnTo>
                  <a:lnTo>
                    <a:pt x="1248" y="596"/>
                  </a:lnTo>
                  <a:lnTo>
                    <a:pt x="1248" y="600"/>
                  </a:lnTo>
                  <a:lnTo>
                    <a:pt x="1246" y="602"/>
                  </a:lnTo>
                  <a:lnTo>
                    <a:pt x="1241" y="605"/>
                  </a:lnTo>
                  <a:lnTo>
                    <a:pt x="1241" y="605"/>
                  </a:lnTo>
                  <a:close/>
                  <a:moveTo>
                    <a:pt x="1625" y="539"/>
                  </a:moveTo>
                  <a:lnTo>
                    <a:pt x="1625" y="539"/>
                  </a:lnTo>
                  <a:lnTo>
                    <a:pt x="1625" y="534"/>
                  </a:lnTo>
                  <a:lnTo>
                    <a:pt x="1625" y="528"/>
                  </a:lnTo>
                  <a:lnTo>
                    <a:pt x="1625" y="525"/>
                  </a:lnTo>
                  <a:lnTo>
                    <a:pt x="1621" y="521"/>
                  </a:lnTo>
                  <a:lnTo>
                    <a:pt x="1620" y="517"/>
                  </a:lnTo>
                  <a:lnTo>
                    <a:pt x="1614" y="515"/>
                  </a:lnTo>
                  <a:lnTo>
                    <a:pt x="1605" y="514"/>
                  </a:lnTo>
                  <a:lnTo>
                    <a:pt x="1605" y="514"/>
                  </a:lnTo>
                  <a:lnTo>
                    <a:pt x="1585" y="514"/>
                  </a:lnTo>
                  <a:lnTo>
                    <a:pt x="1576" y="512"/>
                  </a:lnTo>
                  <a:lnTo>
                    <a:pt x="1567" y="508"/>
                  </a:lnTo>
                  <a:lnTo>
                    <a:pt x="1567" y="508"/>
                  </a:lnTo>
                  <a:lnTo>
                    <a:pt x="1549" y="499"/>
                  </a:lnTo>
                  <a:lnTo>
                    <a:pt x="1540" y="495"/>
                  </a:lnTo>
                  <a:lnTo>
                    <a:pt x="1533" y="490"/>
                  </a:lnTo>
                  <a:lnTo>
                    <a:pt x="1533" y="490"/>
                  </a:lnTo>
                  <a:lnTo>
                    <a:pt x="1529" y="484"/>
                  </a:lnTo>
                  <a:lnTo>
                    <a:pt x="1525" y="479"/>
                  </a:lnTo>
                  <a:lnTo>
                    <a:pt x="1520" y="466"/>
                  </a:lnTo>
                  <a:lnTo>
                    <a:pt x="1515" y="453"/>
                  </a:lnTo>
                  <a:lnTo>
                    <a:pt x="1511" y="440"/>
                  </a:lnTo>
                  <a:lnTo>
                    <a:pt x="1511" y="440"/>
                  </a:lnTo>
                  <a:lnTo>
                    <a:pt x="1500" y="424"/>
                  </a:lnTo>
                  <a:lnTo>
                    <a:pt x="1495" y="416"/>
                  </a:lnTo>
                  <a:lnTo>
                    <a:pt x="1487" y="411"/>
                  </a:lnTo>
                  <a:lnTo>
                    <a:pt x="1487" y="411"/>
                  </a:lnTo>
                  <a:lnTo>
                    <a:pt x="1478" y="405"/>
                  </a:lnTo>
                  <a:lnTo>
                    <a:pt x="1467" y="402"/>
                  </a:lnTo>
                  <a:lnTo>
                    <a:pt x="1467" y="402"/>
                  </a:lnTo>
                  <a:lnTo>
                    <a:pt x="1457" y="398"/>
                  </a:lnTo>
                  <a:lnTo>
                    <a:pt x="1457" y="398"/>
                  </a:lnTo>
                  <a:lnTo>
                    <a:pt x="1451" y="396"/>
                  </a:lnTo>
                  <a:lnTo>
                    <a:pt x="1451" y="396"/>
                  </a:lnTo>
                  <a:lnTo>
                    <a:pt x="1451" y="393"/>
                  </a:lnTo>
                  <a:lnTo>
                    <a:pt x="1449" y="393"/>
                  </a:lnTo>
                  <a:lnTo>
                    <a:pt x="1451" y="394"/>
                  </a:lnTo>
                  <a:lnTo>
                    <a:pt x="1451" y="394"/>
                  </a:lnTo>
                  <a:lnTo>
                    <a:pt x="1446" y="391"/>
                  </a:lnTo>
                  <a:lnTo>
                    <a:pt x="1442" y="385"/>
                  </a:lnTo>
                  <a:lnTo>
                    <a:pt x="1433" y="374"/>
                  </a:lnTo>
                  <a:lnTo>
                    <a:pt x="1433" y="374"/>
                  </a:lnTo>
                  <a:lnTo>
                    <a:pt x="1428" y="369"/>
                  </a:lnTo>
                  <a:lnTo>
                    <a:pt x="1420" y="367"/>
                  </a:lnTo>
                  <a:lnTo>
                    <a:pt x="1404" y="363"/>
                  </a:lnTo>
                  <a:lnTo>
                    <a:pt x="1404" y="363"/>
                  </a:lnTo>
                  <a:lnTo>
                    <a:pt x="1391" y="361"/>
                  </a:lnTo>
                  <a:lnTo>
                    <a:pt x="1375" y="358"/>
                  </a:lnTo>
                  <a:lnTo>
                    <a:pt x="1368" y="356"/>
                  </a:lnTo>
                  <a:lnTo>
                    <a:pt x="1362" y="350"/>
                  </a:lnTo>
                  <a:lnTo>
                    <a:pt x="1361" y="345"/>
                  </a:lnTo>
                  <a:lnTo>
                    <a:pt x="1364" y="337"/>
                  </a:lnTo>
                  <a:lnTo>
                    <a:pt x="1364" y="337"/>
                  </a:lnTo>
                  <a:lnTo>
                    <a:pt x="1370" y="332"/>
                  </a:lnTo>
                  <a:lnTo>
                    <a:pt x="1371" y="328"/>
                  </a:lnTo>
                  <a:lnTo>
                    <a:pt x="1373" y="325"/>
                  </a:lnTo>
                  <a:lnTo>
                    <a:pt x="1373" y="325"/>
                  </a:lnTo>
                  <a:lnTo>
                    <a:pt x="1371" y="321"/>
                  </a:lnTo>
                  <a:lnTo>
                    <a:pt x="1370" y="319"/>
                  </a:lnTo>
                  <a:lnTo>
                    <a:pt x="1362" y="317"/>
                  </a:lnTo>
                  <a:lnTo>
                    <a:pt x="1355" y="317"/>
                  </a:lnTo>
                  <a:lnTo>
                    <a:pt x="1350" y="319"/>
                  </a:lnTo>
                  <a:lnTo>
                    <a:pt x="1350" y="319"/>
                  </a:lnTo>
                  <a:lnTo>
                    <a:pt x="1339" y="323"/>
                  </a:lnTo>
                  <a:lnTo>
                    <a:pt x="1326" y="325"/>
                  </a:lnTo>
                  <a:lnTo>
                    <a:pt x="1326" y="325"/>
                  </a:lnTo>
                  <a:lnTo>
                    <a:pt x="1317" y="325"/>
                  </a:lnTo>
                  <a:lnTo>
                    <a:pt x="1306" y="325"/>
                  </a:lnTo>
                  <a:lnTo>
                    <a:pt x="1306" y="325"/>
                  </a:lnTo>
                  <a:lnTo>
                    <a:pt x="1295" y="325"/>
                  </a:lnTo>
                  <a:lnTo>
                    <a:pt x="1283" y="326"/>
                  </a:lnTo>
                  <a:lnTo>
                    <a:pt x="1272" y="332"/>
                  </a:lnTo>
                  <a:lnTo>
                    <a:pt x="1266" y="334"/>
                  </a:lnTo>
                  <a:lnTo>
                    <a:pt x="1265" y="339"/>
                  </a:lnTo>
                  <a:lnTo>
                    <a:pt x="1265" y="339"/>
                  </a:lnTo>
                  <a:lnTo>
                    <a:pt x="1263" y="345"/>
                  </a:lnTo>
                  <a:lnTo>
                    <a:pt x="1265" y="352"/>
                  </a:lnTo>
                  <a:lnTo>
                    <a:pt x="1268" y="367"/>
                  </a:lnTo>
                  <a:lnTo>
                    <a:pt x="1268" y="367"/>
                  </a:lnTo>
                  <a:lnTo>
                    <a:pt x="1272" y="380"/>
                  </a:lnTo>
                  <a:lnTo>
                    <a:pt x="1272" y="387"/>
                  </a:lnTo>
                  <a:lnTo>
                    <a:pt x="1272" y="389"/>
                  </a:lnTo>
                  <a:lnTo>
                    <a:pt x="1270" y="391"/>
                  </a:lnTo>
                  <a:lnTo>
                    <a:pt x="1270" y="391"/>
                  </a:lnTo>
                  <a:lnTo>
                    <a:pt x="1265" y="393"/>
                  </a:lnTo>
                  <a:lnTo>
                    <a:pt x="1259" y="391"/>
                  </a:lnTo>
                  <a:lnTo>
                    <a:pt x="1254" y="389"/>
                  </a:lnTo>
                  <a:lnTo>
                    <a:pt x="1250" y="385"/>
                  </a:lnTo>
                  <a:lnTo>
                    <a:pt x="1250" y="385"/>
                  </a:lnTo>
                  <a:lnTo>
                    <a:pt x="1248" y="380"/>
                  </a:lnTo>
                  <a:lnTo>
                    <a:pt x="1246" y="372"/>
                  </a:lnTo>
                  <a:lnTo>
                    <a:pt x="1246" y="360"/>
                  </a:lnTo>
                  <a:lnTo>
                    <a:pt x="1246" y="360"/>
                  </a:lnTo>
                  <a:lnTo>
                    <a:pt x="1248" y="341"/>
                  </a:lnTo>
                  <a:lnTo>
                    <a:pt x="1248" y="330"/>
                  </a:lnTo>
                  <a:lnTo>
                    <a:pt x="1245" y="326"/>
                  </a:lnTo>
                  <a:lnTo>
                    <a:pt x="1243" y="323"/>
                  </a:lnTo>
                  <a:lnTo>
                    <a:pt x="1243" y="323"/>
                  </a:lnTo>
                  <a:lnTo>
                    <a:pt x="1237" y="321"/>
                  </a:lnTo>
                  <a:lnTo>
                    <a:pt x="1234" y="321"/>
                  </a:lnTo>
                  <a:lnTo>
                    <a:pt x="1228" y="321"/>
                  </a:lnTo>
                  <a:lnTo>
                    <a:pt x="1225" y="323"/>
                  </a:lnTo>
                  <a:lnTo>
                    <a:pt x="1219" y="330"/>
                  </a:lnTo>
                  <a:lnTo>
                    <a:pt x="1214" y="337"/>
                  </a:lnTo>
                  <a:lnTo>
                    <a:pt x="1214" y="337"/>
                  </a:lnTo>
                  <a:lnTo>
                    <a:pt x="1207" y="349"/>
                  </a:lnTo>
                  <a:lnTo>
                    <a:pt x="1203" y="352"/>
                  </a:lnTo>
                  <a:lnTo>
                    <a:pt x="1199" y="360"/>
                  </a:lnTo>
                  <a:lnTo>
                    <a:pt x="1199" y="360"/>
                  </a:lnTo>
                  <a:lnTo>
                    <a:pt x="1196" y="374"/>
                  </a:lnTo>
                  <a:lnTo>
                    <a:pt x="1196" y="382"/>
                  </a:lnTo>
                  <a:lnTo>
                    <a:pt x="1196" y="385"/>
                  </a:lnTo>
                  <a:lnTo>
                    <a:pt x="1199" y="387"/>
                  </a:lnTo>
                  <a:lnTo>
                    <a:pt x="1199" y="387"/>
                  </a:lnTo>
                  <a:lnTo>
                    <a:pt x="1207" y="393"/>
                  </a:lnTo>
                  <a:lnTo>
                    <a:pt x="1208" y="394"/>
                  </a:lnTo>
                  <a:lnTo>
                    <a:pt x="1212" y="398"/>
                  </a:lnTo>
                  <a:lnTo>
                    <a:pt x="1212" y="398"/>
                  </a:lnTo>
                  <a:lnTo>
                    <a:pt x="1216" y="404"/>
                  </a:lnTo>
                  <a:lnTo>
                    <a:pt x="1217" y="411"/>
                  </a:lnTo>
                  <a:lnTo>
                    <a:pt x="1219" y="416"/>
                  </a:lnTo>
                  <a:lnTo>
                    <a:pt x="1225" y="420"/>
                  </a:lnTo>
                  <a:lnTo>
                    <a:pt x="1225" y="420"/>
                  </a:lnTo>
                  <a:lnTo>
                    <a:pt x="1232" y="426"/>
                  </a:lnTo>
                  <a:lnTo>
                    <a:pt x="1239" y="426"/>
                  </a:lnTo>
                  <a:lnTo>
                    <a:pt x="1246" y="424"/>
                  </a:lnTo>
                  <a:lnTo>
                    <a:pt x="1255" y="424"/>
                  </a:lnTo>
                  <a:lnTo>
                    <a:pt x="1255" y="424"/>
                  </a:lnTo>
                  <a:lnTo>
                    <a:pt x="1263" y="426"/>
                  </a:lnTo>
                  <a:lnTo>
                    <a:pt x="1268" y="429"/>
                  </a:lnTo>
                  <a:lnTo>
                    <a:pt x="1268" y="429"/>
                  </a:lnTo>
                  <a:lnTo>
                    <a:pt x="1275" y="431"/>
                  </a:lnTo>
                  <a:lnTo>
                    <a:pt x="1283" y="433"/>
                  </a:lnTo>
                  <a:lnTo>
                    <a:pt x="1283" y="433"/>
                  </a:lnTo>
                  <a:lnTo>
                    <a:pt x="1297" y="433"/>
                  </a:lnTo>
                  <a:lnTo>
                    <a:pt x="1297" y="433"/>
                  </a:lnTo>
                  <a:lnTo>
                    <a:pt x="1304" y="435"/>
                  </a:lnTo>
                  <a:lnTo>
                    <a:pt x="1313" y="437"/>
                  </a:lnTo>
                  <a:lnTo>
                    <a:pt x="1313" y="437"/>
                  </a:lnTo>
                  <a:lnTo>
                    <a:pt x="1319" y="435"/>
                  </a:lnTo>
                  <a:lnTo>
                    <a:pt x="1324" y="433"/>
                  </a:lnTo>
                  <a:lnTo>
                    <a:pt x="1333" y="427"/>
                  </a:lnTo>
                  <a:lnTo>
                    <a:pt x="1333" y="427"/>
                  </a:lnTo>
                  <a:lnTo>
                    <a:pt x="1341" y="426"/>
                  </a:lnTo>
                  <a:lnTo>
                    <a:pt x="1348" y="426"/>
                  </a:lnTo>
                  <a:lnTo>
                    <a:pt x="1362" y="426"/>
                  </a:lnTo>
                  <a:lnTo>
                    <a:pt x="1375" y="431"/>
                  </a:lnTo>
                  <a:lnTo>
                    <a:pt x="1388" y="435"/>
                  </a:lnTo>
                  <a:lnTo>
                    <a:pt x="1388" y="435"/>
                  </a:lnTo>
                  <a:lnTo>
                    <a:pt x="1399" y="440"/>
                  </a:lnTo>
                  <a:lnTo>
                    <a:pt x="1408" y="448"/>
                  </a:lnTo>
                  <a:lnTo>
                    <a:pt x="1417" y="453"/>
                  </a:lnTo>
                  <a:lnTo>
                    <a:pt x="1426" y="462"/>
                  </a:lnTo>
                  <a:lnTo>
                    <a:pt x="1433" y="471"/>
                  </a:lnTo>
                  <a:lnTo>
                    <a:pt x="1438" y="481"/>
                  </a:lnTo>
                  <a:lnTo>
                    <a:pt x="1442" y="492"/>
                  </a:lnTo>
                  <a:lnTo>
                    <a:pt x="1446" y="503"/>
                  </a:lnTo>
                  <a:lnTo>
                    <a:pt x="1446" y="503"/>
                  </a:lnTo>
                  <a:lnTo>
                    <a:pt x="1444" y="514"/>
                  </a:lnTo>
                  <a:lnTo>
                    <a:pt x="1442" y="525"/>
                  </a:lnTo>
                  <a:lnTo>
                    <a:pt x="1437" y="547"/>
                  </a:lnTo>
                  <a:lnTo>
                    <a:pt x="1437" y="547"/>
                  </a:lnTo>
                  <a:lnTo>
                    <a:pt x="1435" y="552"/>
                  </a:lnTo>
                  <a:lnTo>
                    <a:pt x="1433" y="559"/>
                  </a:lnTo>
                  <a:lnTo>
                    <a:pt x="1433" y="559"/>
                  </a:lnTo>
                  <a:lnTo>
                    <a:pt x="1435" y="563"/>
                  </a:lnTo>
                  <a:lnTo>
                    <a:pt x="1437" y="569"/>
                  </a:lnTo>
                  <a:lnTo>
                    <a:pt x="1437" y="569"/>
                  </a:lnTo>
                  <a:lnTo>
                    <a:pt x="1435" y="574"/>
                  </a:lnTo>
                  <a:lnTo>
                    <a:pt x="1431" y="580"/>
                  </a:lnTo>
                  <a:lnTo>
                    <a:pt x="1426" y="585"/>
                  </a:lnTo>
                  <a:lnTo>
                    <a:pt x="1422" y="589"/>
                  </a:lnTo>
                  <a:lnTo>
                    <a:pt x="1422" y="589"/>
                  </a:lnTo>
                  <a:lnTo>
                    <a:pt x="1415" y="591"/>
                  </a:lnTo>
                  <a:lnTo>
                    <a:pt x="1406" y="591"/>
                  </a:lnTo>
                  <a:lnTo>
                    <a:pt x="1390" y="591"/>
                  </a:lnTo>
                  <a:lnTo>
                    <a:pt x="1390" y="591"/>
                  </a:lnTo>
                  <a:lnTo>
                    <a:pt x="1377" y="591"/>
                  </a:lnTo>
                  <a:lnTo>
                    <a:pt x="1370" y="591"/>
                  </a:lnTo>
                  <a:lnTo>
                    <a:pt x="1364" y="594"/>
                  </a:lnTo>
                  <a:lnTo>
                    <a:pt x="1364" y="594"/>
                  </a:lnTo>
                  <a:lnTo>
                    <a:pt x="1362" y="596"/>
                  </a:lnTo>
                  <a:lnTo>
                    <a:pt x="1361" y="600"/>
                  </a:lnTo>
                  <a:lnTo>
                    <a:pt x="1361" y="607"/>
                  </a:lnTo>
                  <a:lnTo>
                    <a:pt x="1366" y="614"/>
                  </a:lnTo>
                  <a:lnTo>
                    <a:pt x="1371" y="620"/>
                  </a:lnTo>
                  <a:lnTo>
                    <a:pt x="1371" y="620"/>
                  </a:lnTo>
                  <a:lnTo>
                    <a:pt x="1379" y="622"/>
                  </a:lnTo>
                  <a:lnTo>
                    <a:pt x="1386" y="622"/>
                  </a:lnTo>
                  <a:lnTo>
                    <a:pt x="1400" y="618"/>
                  </a:lnTo>
                  <a:lnTo>
                    <a:pt x="1415" y="614"/>
                  </a:lnTo>
                  <a:lnTo>
                    <a:pt x="1422" y="616"/>
                  </a:lnTo>
                  <a:lnTo>
                    <a:pt x="1429" y="618"/>
                  </a:lnTo>
                  <a:lnTo>
                    <a:pt x="1429" y="618"/>
                  </a:lnTo>
                  <a:lnTo>
                    <a:pt x="1438" y="627"/>
                  </a:lnTo>
                  <a:lnTo>
                    <a:pt x="1449" y="636"/>
                  </a:lnTo>
                  <a:lnTo>
                    <a:pt x="1449" y="636"/>
                  </a:lnTo>
                  <a:lnTo>
                    <a:pt x="1457" y="640"/>
                  </a:lnTo>
                  <a:lnTo>
                    <a:pt x="1464" y="644"/>
                  </a:lnTo>
                  <a:lnTo>
                    <a:pt x="1464" y="644"/>
                  </a:lnTo>
                  <a:lnTo>
                    <a:pt x="1471" y="644"/>
                  </a:lnTo>
                  <a:lnTo>
                    <a:pt x="1478" y="644"/>
                  </a:lnTo>
                  <a:lnTo>
                    <a:pt x="1493" y="642"/>
                  </a:lnTo>
                  <a:lnTo>
                    <a:pt x="1493" y="642"/>
                  </a:lnTo>
                  <a:lnTo>
                    <a:pt x="1507" y="644"/>
                  </a:lnTo>
                  <a:lnTo>
                    <a:pt x="1520" y="647"/>
                  </a:lnTo>
                  <a:lnTo>
                    <a:pt x="1520" y="647"/>
                  </a:lnTo>
                  <a:lnTo>
                    <a:pt x="1529" y="649"/>
                  </a:lnTo>
                  <a:lnTo>
                    <a:pt x="1538" y="653"/>
                  </a:lnTo>
                  <a:lnTo>
                    <a:pt x="1538" y="653"/>
                  </a:lnTo>
                  <a:lnTo>
                    <a:pt x="1545" y="651"/>
                  </a:lnTo>
                  <a:lnTo>
                    <a:pt x="1547" y="651"/>
                  </a:lnTo>
                  <a:lnTo>
                    <a:pt x="1547" y="647"/>
                  </a:lnTo>
                  <a:lnTo>
                    <a:pt x="1547" y="647"/>
                  </a:lnTo>
                  <a:lnTo>
                    <a:pt x="1547" y="644"/>
                  </a:lnTo>
                  <a:lnTo>
                    <a:pt x="1544" y="642"/>
                  </a:lnTo>
                  <a:lnTo>
                    <a:pt x="1536" y="638"/>
                  </a:lnTo>
                  <a:lnTo>
                    <a:pt x="1536" y="638"/>
                  </a:lnTo>
                  <a:lnTo>
                    <a:pt x="1518" y="633"/>
                  </a:lnTo>
                  <a:lnTo>
                    <a:pt x="1511" y="627"/>
                  </a:lnTo>
                  <a:lnTo>
                    <a:pt x="1509" y="624"/>
                  </a:lnTo>
                  <a:lnTo>
                    <a:pt x="1509" y="620"/>
                  </a:lnTo>
                  <a:lnTo>
                    <a:pt x="1509" y="620"/>
                  </a:lnTo>
                  <a:lnTo>
                    <a:pt x="1511" y="616"/>
                  </a:lnTo>
                  <a:lnTo>
                    <a:pt x="1516" y="614"/>
                  </a:lnTo>
                  <a:lnTo>
                    <a:pt x="1527" y="614"/>
                  </a:lnTo>
                  <a:lnTo>
                    <a:pt x="1527" y="614"/>
                  </a:lnTo>
                  <a:lnTo>
                    <a:pt x="1538" y="613"/>
                  </a:lnTo>
                  <a:lnTo>
                    <a:pt x="1549" y="611"/>
                  </a:lnTo>
                  <a:lnTo>
                    <a:pt x="1549" y="611"/>
                  </a:lnTo>
                  <a:lnTo>
                    <a:pt x="1558" y="607"/>
                  </a:lnTo>
                  <a:lnTo>
                    <a:pt x="1560" y="605"/>
                  </a:lnTo>
                  <a:lnTo>
                    <a:pt x="1562" y="600"/>
                  </a:lnTo>
                  <a:lnTo>
                    <a:pt x="1562" y="600"/>
                  </a:lnTo>
                  <a:lnTo>
                    <a:pt x="1560" y="594"/>
                  </a:lnTo>
                  <a:lnTo>
                    <a:pt x="1558" y="589"/>
                  </a:lnTo>
                  <a:lnTo>
                    <a:pt x="1549" y="581"/>
                  </a:lnTo>
                  <a:lnTo>
                    <a:pt x="1549" y="581"/>
                  </a:lnTo>
                  <a:lnTo>
                    <a:pt x="1542" y="576"/>
                  </a:lnTo>
                  <a:lnTo>
                    <a:pt x="1533" y="567"/>
                  </a:lnTo>
                  <a:lnTo>
                    <a:pt x="1529" y="563"/>
                  </a:lnTo>
                  <a:lnTo>
                    <a:pt x="1525" y="558"/>
                  </a:lnTo>
                  <a:lnTo>
                    <a:pt x="1525" y="552"/>
                  </a:lnTo>
                  <a:lnTo>
                    <a:pt x="1527" y="547"/>
                  </a:lnTo>
                  <a:lnTo>
                    <a:pt x="1527" y="547"/>
                  </a:lnTo>
                  <a:lnTo>
                    <a:pt x="1529" y="545"/>
                  </a:lnTo>
                  <a:lnTo>
                    <a:pt x="1533" y="543"/>
                  </a:lnTo>
                  <a:lnTo>
                    <a:pt x="1538" y="543"/>
                  </a:lnTo>
                  <a:lnTo>
                    <a:pt x="1544" y="543"/>
                  </a:lnTo>
                  <a:lnTo>
                    <a:pt x="1553" y="547"/>
                  </a:lnTo>
                  <a:lnTo>
                    <a:pt x="1562" y="550"/>
                  </a:lnTo>
                  <a:lnTo>
                    <a:pt x="1562" y="550"/>
                  </a:lnTo>
                  <a:lnTo>
                    <a:pt x="1576" y="563"/>
                  </a:lnTo>
                  <a:lnTo>
                    <a:pt x="1583" y="567"/>
                  </a:lnTo>
                  <a:lnTo>
                    <a:pt x="1592" y="570"/>
                  </a:lnTo>
                  <a:lnTo>
                    <a:pt x="1592" y="570"/>
                  </a:lnTo>
                  <a:lnTo>
                    <a:pt x="1598" y="569"/>
                  </a:lnTo>
                  <a:lnTo>
                    <a:pt x="1603" y="567"/>
                  </a:lnTo>
                  <a:lnTo>
                    <a:pt x="1612" y="559"/>
                  </a:lnTo>
                  <a:lnTo>
                    <a:pt x="1620" y="548"/>
                  </a:lnTo>
                  <a:lnTo>
                    <a:pt x="1625" y="539"/>
                  </a:lnTo>
                  <a:lnTo>
                    <a:pt x="1625" y="539"/>
                  </a:lnTo>
                  <a:close/>
                  <a:moveTo>
                    <a:pt x="1710" y="932"/>
                  </a:moveTo>
                  <a:lnTo>
                    <a:pt x="1710" y="932"/>
                  </a:lnTo>
                  <a:lnTo>
                    <a:pt x="1712" y="924"/>
                  </a:lnTo>
                  <a:lnTo>
                    <a:pt x="1710" y="921"/>
                  </a:lnTo>
                  <a:lnTo>
                    <a:pt x="1707" y="919"/>
                  </a:lnTo>
                  <a:lnTo>
                    <a:pt x="1707" y="919"/>
                  </a:lnTo>
                  <a:lnTo>
                    <a:pt x="1701" y="919"/>
                  </a:lnTo>
                  <a:lnTo>
                    <a:pt x="1701" y="919"/>
                  </a:lnTo>
                  <a:lnTo>
                    <a:pt x="1698" y="921"/>
                  </a:lnTo>
                  <a:lnTo>
                    <a:pt x="1696" y="923"/>
                  </a:lnTo>
                  <a:lnTo>
                    <a:pt x="1692" y="930"/>
                  </a:lnTo>
                  <a:lnTo>
                    <a:pt x="1690" y="945"/>
                  </a:lnTo>
                  <a:lnTo>
                    <a:pt x="1690" y="945"/>
                  </a:lnTo>
                  <a:lnTo>
                    <a:pt x="1688" y="950"/>
                  </a:lnTo>
                  <a:lnTo>
                    <a:pt x="1685" y="956"/>
                  </a:lnTo>
                  <a:lnTo>
                    <a:pt x="1676" y="967"/>
                  </a:lnTo>
                  <a:lnTo>
                    <a:pt x="1667" y="978"/>
                  </a:lnTo>
                  <a:lnTo>
                    <a:pt x="1663" y="985"/>
                  </a:lnTo>
                  <a:lnTo>
                    <a:pt x="1663" y="990"/>
                  </a:lnTo>
                  <a:lnTo>
                    <a:pt x="1663" y="990"/>
                  </a:lnTo>
                  <a:lnTo>
                    <a:pt x="1663" y="998"/>
                  </a:lnTo>
                  <a:lnTo>
                    <a:pt x="1667" y="1003"/>
                  </a:lnTo>
                  <a:lnTo>
                    <a:pt x="1670" y="1009"/>
                  </a:lnTo>
                  <a:lnTo>
                    <a:pt x="1676" y="1012"/>
                  </a:lnTo>
                  <a:lnTo>
                    <a:pt x="1681" y="1014"/>
                  </a:lnTo>
                  <a:lnTo>
                    <a:pt x="1687" y="1014"/>
                  </a:lnTo>
                  <a:lnTo>
                    <a:pt x="1701" y="1014"/>
                  </a:lnTo>
                  <a:lnTo>
                    <a:pt x="1701" y="1014"/>
                  </a:lnTo>
                  <a:lnTo>
                    <a:pt x="1714" y="1014"/>
                  </a:lnTo>
                  <a:lnTo>
                    <a:pt x="1728" y="1016"/>
                  </a:lnTo>
                  <a:lnTo>
                    <a:pt x="1728" y="1016"/>
                  </a:lnTo>
                  <a:lnTo>
                    <a:pt x="1734" y="1018"/>
                  </a:lnTo>
                  <a:lnTo>
                    <a:pt x="1739" y="1020"/>
                  </a:lnTo>
                  <a:lnTo>
                    <a:pt x="1745" y="1023"/>
                  </a:lnTo>
                  <a:lnTo>
                    <a:pt x="1750" y="1025"/>
                  </a:lnTo>
                  <a:lnTo>
                    <a:pt x="1750" y="1025"/>
                  </a:lnTo>
                  <a:lnTo>
                    <a:pt x="1756" y="1025"/>
                  </a:lnTo>
                  <a:lnTo>
                    <a:pt x="1759" y="1023"/>
                  </a:lnTo>
                  <a:lnTo>
                    <a:pt x="1765" y="1020"/>
                  </a:lnTo>
                  <a:lnTo>
                    <a:pt x="1766" y="1014"/>
                  </a:lnTo>
                  <a:lnTo>
                    <a:pt x="1766" y="1014"/>
                  </a:lnTo>
                  <a:lnTo>
                    <a:pt x="1768" y="1009"/>
                  </a:lnTo>
                  <a:lnTo>
                    <a:pt x="1766" y="1003"/>
                  </a:lnTo>
                  <a:lnTo>
                    <a:pt x="1763" y="998"/>
                  </a:lnTo>
                  <a:lnTo>
                    <a:pt x="1757" y="994"/>
                  </a:lnTo>
                  <a:lnTo>
                    <a:pt x="1757" y="994"/>
                  </a:lnTo>
                  <a:lnTo>
                    <a:pt x="1750" y="989"/>
                  </a:lnTo>
                  <a:lnTo>
                    <a:pt x="1745" y="981"/>
                  </a:lnTo>
                  <a:lnTo>
                    <a:pt x="1745" y="981"/>
                  </a:lnTo>
                  <a:lnTo>
                    <a:pt x="1741" y="974"/>
                  </a:lnTo>
                  <a:lnTo>
                    <a:pt x="1736" y="968"/>
                  </a:lnTo>
                  <a:lnTo>
                    <a:pt x="1730" y="965"/>
                  </a:lnTo>
                  <a:lnTo>
                    <a:pt x="1727" y="965"/>
                  </a:lnTo>
                  <a:lnTo>
                    <a:pt x="1723" y="967"/>
                  </a:lnTo>
                  <a:lnTo>
                    <a:pt x="1723" y="967"/>
                  </a:lnTo>
                  <a:lnTo>
                    <a:pt x="1717" y="968"/>
                  </a:lnTo>
                  <a:lnTo>
                    <a:pt x="1714" y="970"/>
                  </a:lnTo>
                  <a:lnTo>
                    <a:pt x="1714" y="970"/>
                  </a:lnTo>
                  <a:lnTo>
                    <a:pt x="1708" y="970"/>
                  </a:lnTo>
                  <a:lnTo>
                    <a:pt x="1703" y="967"/>
                  </a:lnTo>
                  <a:lnTo>
                    <a:pt x="1703" y="967"/>
                  </a:lnTo>
                  <a:lnTo>
                    <a:pt x="1701" y="963"/>
                  </a:lnTo>
                  <a:lnTo>
                    <a:pt x="1701" y="959"/>
                  </a:lnTo>
                  <a:lnTo>
                    <a:pt x="1705" y="952"/>
                  </a:lnTo>
                  <a:lnTo>
                    <a:pt x="1705" y="952"/>
                  </a:lnTo>
                  <a:lnTo>
                    <a:pt x="1710" y="932"/>
                  </a:lnTo>
                  <a:lnTo>
                    <a:pt x="1710" y="932"/>
                  </a:lnTo>
                  <a:close/>
                  <a:moveTo>
                    <a:pt x="679" y="396"/>
                  </a:moveTo>
                  <a:lnTo>
                    <a:pt x="679" y="396"/>
                  </a:lnTo>
                  <a:lnTo>
                    <a:pt x="692" y="398"/>
                  </a:lnTo>
                  <a:lnTo>
                    <a:pt x="703" y="396"/>
                  </a:lnTo>
                  <a:lnTo>
                    <a:pt x="703" y="396"/>
                  </a:lnTo>
                  <a:lnTo>
                    <a:pt x="710" y="396"/>
                  </a:lnTo>
                  <a:lnTo>
                    <a:pt x="712" y="394"/>
                  </a:lnTo>
                  <a:lnTo>
                    <a:pt x="714" y="394"/>
                  </a:lnTo>
                  <a:lnTo>
                    <a:pt x="714" y="394"/>
                  </a:lnTo>
                  <a:lnTo>
                    <a:pt x="716" y="389"/>
                  </a:lnTo>
                  <a:lnTo>
                    <a:pt x="716" y="385"/>
                  </a:lnTo>
                  <a:lnTo>
                    <a:pt x="719" y="376"/>
                  </a:lnTo>
                  <a:lnTo>
                    <a:pt x="719" y="376"/>
                  </a:lnTo>
                  <a:lnTo>
                    <a:pt x="725" y="367"/>
                  </a:lnTo>
                  <a:lnTo>
                    <a:pt x="732" y="360"/>
                  </a:lnTo>
                  <a:lnTo>
                    <a:pt x="732" y="360"/>
                  </a:lnTo>
                  <a:lnTo>
                    <a:pt x="741" y="352"/>
                  </a:lnTo>
                  <a:lnTo>
                    <a:pt x="752" y="347"/>
                  </a:lnTo>
                  <a:lnTo>
                    <a:pt x="752" y="347"/>
                  </a:lnTo>
                  <a:lnTo>
                    <a:pt x="772" y="339"/>
                  </a:lnTo>
                  <a:lnTo>
                    <a:pt x="781" y="334"/>
                  </a:lnTo>
                  <a:lnTo>
                    <a:pt x="784" y="330"/>
                  </a:lnTo>
                  <a:lnTo>
                    <a:pt x="786" y="325"/>
                  </a:lnTo>
                  <a:lnTo>
                    <a:pt x="786" y="325"/>
                  </a:lnTo>
                  <a:lnTo>
                    <a:pt x="788" y="321"/>
                  </a:lnTo>
                  <a:lnTo>
                    <a:pt x="786" y="317"/>
                  </a:lnTo>
                  <a:lnTo>
                    <a:pt x="786" y="314"/>
                  </a:lnTo>
                  <a:lnTo>
                    <a:pt x="783" y="312"/>
                  </a:lnTo>
                  <a:lnTo>
                    <a:pt x="777" y="310"/>
                  </a:lnTo>
                  <a:lnTo>
                    <a:pt x="770" y="312"/>
                  </a:lnTo>
                  <a:lnTo>
                    <a:pt x="770" y="312"/>
                  </a:lnTo>
                  <a:lnTo>
                    <a:pt x="765" y="315"/>
                  </a:lnTo>
                  <a:lnTo>
                    <a:pt x="761" y="317"/>
                  </a:lnTo>
                  <a:lnTo>
                    <a:pt x="755" y="317"/>
                  </a:lnTo>
                  <a:lnTo>
                    <a:pt x="755" y="317"/>
                  </a:lnTo>
                  <a:lnTo>
                    <a:pt x="746" y="315"/>
                  </a:lnTo>
                  <a:lnTo>
                    <a:pt x="737" y="314"/>
                  </a:lnTo>
                  <a:lnTo>
                    <a:pt x="737" y="314"/>
                  </a:lnTo>
                  <a:lnTo>
                    <a:pt x="721" y="308"/>
                  </a:lnTo>
                  <a:lnTo>
                    <a:pt x="708" y="303"/>
                  </a:lnTo>
                  <a:lnTo>
                    <a:pt x="708" y="303"/>
                  </a:lnTo>
                  <a:lnTo>
                    <a:pt x="701" y="301"/>
                  </a:lnTo>
                  <a:lnTo>
                    <a:pt x="694" y="301"/>
                  </a:lnTo>
                  <a:lnTo>
                    <a:pt x="694" y="301"/>
                  </a:lnTo>
                  <a:lnTo>
                    <a:pt x="685" y="304"/>
                  </a:lnTo>
                  <a:lnTo>
                    <a:pt x="676" y="310"/>
                  </a:lnTo>
                  <a:lnTo>
                    <a:pt x="670" y="317"/>
                  </a:lnTo>
                  <a:lnTo>
                    <a:pt x="667" y="325"/>
                  </a:lnTo>
                  <a:lnTo>
                    <a:pt x="667" y="325"/>
                  </a:lnTo>
                  <a:lnTo>
                    <a:pt x="665" y="341"/>
                  </a:lnTo>
                  <a:lnTo>
                    <a:pt x="665" y="341"/>
                  </a:lnTo>
                  <a:lnTo>
                    <a:pt x="661" y="352"/>
                  </a:lnTo>
                  <a:lnTo>
                    <a:pt x="658" y="365"/>
                  </a:lnTo>
                  <a:lnTo>
                    <a:pt x="658" y="365"/>
                  </a:lnTo>
                  <a:lnTo>
                    <a:pt x="659" y="374"/>
                  </a:lnTo>
                  <a:lnTo>
                    <a:pt x="663" y="383"/>
                  </a:lnTo>
                  <a:lnTo>
                    <a:pt x="670" y="393"/>
                  </a:lnTo>
                  <a:lnTo>
                    <a:pt x="679" y="396"/>
                  </a:lnTo>
                  <a:lnTo>
                    <a:pt x="679" y="396"/>
                  </a:lnTo>
                  <a:close/>
                  <a:moveTo>
                    <a:pt x="777" y="262"/>
                  </a:moveTo>
                  <a:lnTo>
                    <a:pt x="777" y="262"/>
                  </a:lnTo>
                  <a:lnTo>
                    <a:pt x="775" y="268"/>
                  </a:lnTo>
                  <a:lnTo>
                    <a:pt x="777" y="271"/>
                  </a:lnTo>
                  <a:lnTo>
                    <a:pt x="779" y="275"/>
                  </a:lnTo>
                  <a:lnTo>
                    <a:pt x="783" y="279"/>
                  </a:lnTo>
                  <a:lnTo>
                    <a:pt x="786" y="281"/>
                  </a:lnTo>
                  <a:lnTo>
                    <a:pt x="792" y="281"/>
                  </a:lnTo>
                  <a:lnTo>
                    <a:pt x="797" y="279"/>
                  </a:lnTo>
                  <a:lnTo>
                    <a:pt x="801" y="275"/>
                  </a:lnTo>
                  <a:lnTo>
                    <a:pt x="801" y="275"/>
                  </a:lnTo>
                  <a:lnTo>
                    <a:pt x="804" y="270"/>
                  </a:lnTo>
                  <a:lnTo>
                    <a:pt x="806" y="268"/>
                  </a:lnTo>
                  <a:lnTo>
                    <a:pt x="808" y="266"/>
                  </a:lnTo>
                  <a:lnTo>
                    <a:pt x="808" y="266"/>
                  </a:lnTo>
                  <a:lnTo>
                    <a:pt x="813" y="264"/>
                  </a:lnTo>
                  <a:lnTo>
                    <a:pt x="815" y="268"/>
                  </a:lnTo>
                  <a:lnTo>
                    <a:pt x="819" y="271"/>
                  </a:lnTo>
                  <a:lnTo>
                    <a:pt x="821" y="275"/>
                  </a:lnTo>
                  <a:lnTo>
                    <a:pt x="821" y="275"/>
                  </a:lnTo>
                  <a:lnTo>
                    <a:pt x="826" y="277"/>
                  </a:lnTo>
                  <a:lnTo>
                    <a:pt x="830" y="277"/>
                  </a:lnTo>
                  <a:lnTo>
                    <a:pt x="841" y="275"/>
                  </a:lnTo>
                  <a:lnTo>
                    <a:pt x="841" y="275"/>
                  </a:lnTo>
                  <a:lnTo>
                    <a:pt x="859" y="275"/>
                  </a:lnTo>
                  <a:lnTo>
                    <a:pt x="859" y="275"/>
                  </a:lnTo>
                  <a:lnTo>
                    <a:pt x="864" y="275"/>
                  </a:lnTo>
                  <a:lnTo>
                    <a:pt x="864" y="277"/>
                  </a:lnTo>
                  <a:lnTo>
                    <a:pt x="864" y="279"/>
                  </a:lnTo>
                  <a:lnTo>
                    <a:pt x="864" y="279"/>
                  </a:lnTo>
                  <a:lnTo>
                    <a:pt x="861" y="282"/>
                  </a:lnTo>
                  <a:lnTo>
                    <a:pt x="855" y="284"/>
                  </a:lnTo>
                  <a:lnTo>
                    <a:pt x="844" y="286"/>
                  </a:lnTo>
                  <a:lnTo>
                    <a:pt x="844" y="286"/>
                  </a:lnTo>
                  <a:lnTo>
                    <a:pt x="835" y="288"/>
                  </a:lnTo>
                  <a:lnTo>
                    <a:pt x="824" y="292"/>
                  </a:lnTo>
                  <a:lnTo>
                    <a:pt x="819" y="295"/>
                  </a:lnTo>
                  <a:lnTo>
                    <a:pt x="815" y="299"/>
                  </a:lnTo>
                  <a:lnTo>
                    <a:pt x="815" y="303"/>
                  </a:lnTo>
                  <a:lnTo>
                    <a:pt x="817" y="306"/>
                  </a:lnTo>
                  <a:lnTo>
                    <a:pt x="817" y="306"/>
                  </a:lnTo>
                  <a:lnTo>
                    <a:pt x="823" y="308"/>
                  </a:lnTo>
                  <a:lnTo>
                    <a:pt x="826" y="310"/>
                  </a:lnTo>
                  <a:lnTo>
                    <a:pt x="832" y="308"/>
                  </a:lnTo>
                  <a:lnTo>
                    <a:pt x="837" y="306"/>
                  </a:lnTo>
                  <a:lnTo>
                    <a:pt x="848" y="301"/>
                  </a:lnTo>
                  <a:lnTo>
                    <a:pt x="857" y="295"/>
                  </a:lnTo>
                  <a:lnTo>
                    <a:pt x="857" y="295"/>
                  </a:lnTo>
                  <a:lnTo>
                    <a:pt x="870" y="290"/>
                  </a:lnTo>
                  <a:lnTo>
                    <a:pt x="877" y="288"/>
                  </a:lnTo>
                  <a:lnTo>
                    <a:pt x="884" y="288"/>
                  </a:lnTo>
                  <a:lnTo>
                    <a:pt x="884" y="288"/>
                  </a:lnTo>
                  <a:lnTo>
                    <a:pt x="895" y="288"/>
                  </a:lnTo>
                  <a:lnTo>
                    <a:pt x="906" y="286"/>
                  </a:lnTo>
                  <a:lnTo>
                    <a:pt x="906" y="286"/>
                  </a:lnTo>
                  <a:lnTo>
                    <a:pt x="913" y="284"/>
                  </a:lnTo>
                  <a:lnTo>
                    <a:pt x="924" y="279"/>
                  </a:lnTo>
                  <a:lnTo>
                    <a:pt x="933" y="273"/>
                  </a:lnTo>
                  <a:lnTo>
                    <a:pt x="935" y="268"/>
                  </a:lnTo>
                  <a:lnTo>
                    <a:pt x="937" y="264"/>
                  </a:lnTo>
                  <a:lnTo>
                    <a:pt x="937" y="264"/>
                  </a:lnTo>
                  <a:lnTo>
                    <a:pt x="937" y="259"/>
                  </a:lnTo>
                  <a:lnTo>
                    <a:pt x="935" y="251"/>
                  </a:lnTo>
                  <a:lnTo>
                    <a:pt x="933" y="249"/>
                  </a:lnTo>
                  <a:lnTo>
                    <a:pt x="931" y="249"/>
                  </a:lnTo>
                  <a:lnTo>
                    <a:pt x="928" y="249"/>
                  </a:lnTo>
                  <a:lnTo>
                    <a:pt x="926" y="253"/>
                  </a:lnTo>
                  <a:lnTo>
                    <a:pt x="926" y="253"/>
                  </a:lnTo>
                  <a:lnTo>
                    <a:pt x="922" y="260"/>
                  </a:lnTo>
                  <a:lnTo>
                    <a:pt x="920" y="262"/>
                  </a:lnTo>
                  <a:lnTo>
                    <a:pt x="915" y="262"/>
                  </a:lnTo>
                  <a:lnTo>
                    <a:pt x="915" y="262"/>
                  </a:lnTo>
                  <a:lnTo>
                    <a:pt x="913" y="259"/>
                  </a:lnTo>
                  <a:lnTo>
                    <a:pt x="911" y="253"/>
                  </a:lnTo>
                  <a:lnTo>
                    <a:pt x="909" y="249"/>
                  </a:lnTo>
                  <a:lnTo>
                    <a:pt x="908" y="244"/>
                  </a:lnTo>
                  <a:lnTo>
                    <a:pt x="908" y="244"/>
                  </a:lnTo>
                  <a:lnTo>
                    <a:pt x="900" y="238"/>
                  </a:lnTo>
                  <a:lnTo>
                    <a:pt x="900" y="238"/>
                  </a:lnTo>
                  <a:lnTo>
                    <a:pt x="893" y="229"/>
                  </a:lnTo>
                  <a:lnTo>
                    <a:pt x="893" y="229"/>
                  </a:lnTo>
                  <a:lnTo>
                    <a:pt x="888" y="227"/>
                  </a:lnTo>
                  <a:lnTo>
                    <a:pt x="884" y="226"/>
                  </a:lnTo>
                  <a:lnTo>
                    <a:pt x="884" y="226"/>
                  </a:lnTo>
                  <a:lnTo>
                    <a:pt x="879" y="227"/>
                  </a:lnTo>
                  <a:lnTo>
                    <a:pt x="877" y="229"/>
                  </a:lnTo>
                  <a:lnTo>
                    <a:pt x="875" y="231"/>
                  </a:lnTo>
                  <a:lnTo>
                    <a:pt x="875" y="231"/>
                  </a:lnTo>
                  <a:lnTo>
                    <a:pt x="875" y="237"/>
                  </a:lnTo>
                  <a:lnTo>
                    <a:pt x="877" y="238"/>
                  </a:lnTo>
                  <a:lnTo>
                    <a:pt x="882" y="246"/>
                  </a:lnTo>
                  <a:lnTo>
                    <a:pt x="888" y="251"/>
                  </a:lnTo>
                  <a:lnTo>
                    <a:pt x="890" y="255"/>
                  </a:lnTo>
                  <a:lnTo>
                    <a:pt x="891" y="259"/>
                  </a:lnTo>
                  <a:lnTo>
                    <a:pt x="891" y="259"/>
                  </a:lnTo>
                  <a:lnTo>
                    <a:pt x="890" y="262"/>
                  </a:lnTo>
                  <a:lnTo>
                    <a:pt x="888" y="264"/>
                  </a:lnTo>
                  <a:lnTo>
                    <a:pt x="882" y="268"/>
                  </a:lnTo>
                  <a:lnTo>
                    <a:pt x="875" y="270"/>
                  </a:lnTo>
                  <a:lnTo>
                    <a:pt x="870" y="270"/>
                  </a:lnTo>
                  <a:lnTo>
                    <a:pt x="870" y="270"/>
                  </a:lnTo>
                  <a:lnTo>
                    <a:pt x="862" y="268"/>
                  </a:lnTo>
                  <a:lnTo>
                    <a:pt x="857" y="262"/>
                  </a:lnTo>
                  <a:lnTo>
                    <a:pt x="851" y="259"/>
                  </a:lnTo>
                  <a:lnTo>
                    <a:pt x="844" y="255"/>
                  </a:lnTo>
                  <a:lnTo>
                    <a:pt x="844" y="255"/>
                  </a:lnTo>
                  <a:lnTo>
                    <a:pt x="839" y="255"/>
                  </a:lnTo>
                  <a:lnTo>
                    <a:pt x="833" y="255"/>
                  </a:lnTo>
                  <a:lnTo>
                    <a:pt x="833" y="255"/>
                  </a:lnTo>
                  <a:lnTo>
                    <a:pt x="826" y="251"/>
                  </a:lnTo>
                  <a:lnTo>
                    <a:pt x="821" y="248"/>
                  </a:lnTo>
                  <a:lnTo>
                    <a:pt x="821" y="248"/>
                  </a:lnTo>
                  <a:lnTo>
                    <a:pt x="813" y="246"/>
                  </a:lnTo>
                  <a:lnTo>
                    <a:pt x="808" y="246"/>
                  </a:lnTo>
                  <a:lnTo>
                    <a:pt x="795" y="248"/>
                  </a:lnTo>
                  <a:lnTo>
                    <a:pt x="795" y="248"/>
                  </a:lnTo>
                  <a:lnTo>
                    <a:pt x="788" y="249"/>
                  </a:lnTo>
                  <a:lnTo>
                    <a:pt x="783" y="251"/>
                  </a:lnTo>
                  <a:lnTo>
                    <a:pt x="779" y="255"/>
                  </a:lnTo>
                  <a:lnTo>
                    <a:pt x="777" y="262"/>
                  </a:lnTo>
                  <a:lnTo>
                    <a:pt x="777" y="262"/>
                  </a:lnTo>
                  <a:close/>
                  <a:moveTo>
                    <a:pt x="690" y="260"/>
                  </a:moveTo>
                  <a:lnTo>
                    <a:pt x="690" y="260"/>
                  </a:lnTo>
                  <a:lnTo>
                    <a:pt x="694" y="259"/>
                  </a:lnTo>
                  <a:lnTo>
                    <a:pt x="697" y="259"/>
                  </a:lnTo>
                  <a:lnTo>
                    <a:pt x="707" y="260"/>
                  </a:lnTo>
                  <a:lnTo>
                    <a:pt x="707" y="260"/>
                  </a:lnTo>
                  <a:lnTo>
                    <a:pt x="708" y="260"/>
                  </a:lnTo>
                  <a:lnTo>
                    <a:pt x="712" y="259"/>
                  </a:lnTo>
                  <a:lnTo>
                    <a:pt x="717" y="257"/>
                  </a:lnTo>
                  <a:lnTo>
                    <a:pt x="717" y="257"/>
                  </a:lnTo>
                  <a:lnTo>
                    <a:pt x="721" y="255"/>
                  </a:lnTo>
                  <a:lnTo>
                    <a:pt x="725" y="257"/>
                  </a:lnTo>
                  <a:lnTo>
                    <a:pt x="725" y="257"/>
                  </a:lnTo>
                  <a:lnTo>
                    <a:pt x="728" y="255"/>
                  </a:lnTo>
                  <a:lnTo>
                    <a:pt x="732" y="253"/>
                  </a:lnTo>
                  <a:lnTo>
                    <a:pt x="736" y="251"/>
                  </a:lnTo>
                  <a:lnTo>
                    <a:pt x="739" y="248"/>
                  </a:lnTo>
                  <a:lnTo>
                    <a:pt x="739" y="248"/>
                  </a:lnTo>
                  <a:lnTo>
                    <a:pt x="739" y="240"/>
                  </a:lnTo>
                  <a:lnTo>
                    <a:pt x="741" y="233"/>
                  </a:lnTo>
                  <a:lnTo>
                    <a:pt x="741" y="233"/>
                  </a:lnTo>
                  <a:lnTo>
                    <a:pt x="743" y="231"/>
                  </a:lnTo>
                  <a:lnTo>
                    <a:pt x="745" y="231"/>
                  </a:lnTo>
                  <a:lnTo>
                    <a:pt x="748" y="233"/>
                  </a:lnTo>
                  <a:lnTo>
                    <a:pt x="748" y="233"/>
                  </a:lnTo>
                  <a:lnTo>
                    <a:pt x="752" y="227"/>
                  </a:lnTo>
                  <a:lnTo>
                    <a:pt x="754" y="226"/>
                  </a:lnTo>
                  <a:lnTo>
                    <a:pt x="755" y="227"/>
                  </a:lnTo>
                  <a:lnTo>
                    <a:pt x="755" y="227"/>
                  </a:lnTo>
                  <a:lnTo>
                    <a:pt x="755" y="231"/>
                  </a:lnTo>
                  <a:lnTo>
                    <a:pt x="754" y="235"/>
                  </a:lnTo>
                  <a:lnTo>
                    <a:pt x="752" y="238"/>
                  </a:lnTo>
                  <a:lnTo>
                    <a:pt x="754" y="240"/>
                  </a:lnTo>
                  <a:lnTo>
                    <a:pt x="755" y="242"/>
                  </a:lnTo>
                  <a:lnTo>
                    <a:pt x="755" y="242"/>
                  </a:lnTo>
                  <a:lnTo>
                    <a:pt x="757" y="242"/>
                  </a:lnTo>
                  <a:lnTo>
                    <a:pt x="761" y="242"/>
                  </a:lnTo>
                  <a:lnTo>
                    <a:pt x="766" y="237"/>
                  </a:lnTo>
                  <a:lnTo>
                    <a:pt x="774" y="226"/>
                  </a:lnTo>
                  <a:lnTo>
                    <a:pt x="774" y="226"/>
                  </a:lnTo>
                  <a:lnTo>
                    <a:pt x="779" y="222"/>
                  </a:lnTo>
                  <a:lnTo>
                    <a:pt x="786" y="220"/>
                  </a:lnTo>
                  <a:lnTo>
                    <a:pt x="790" y="216"/>
                  </a:lnTo>
                  <a:lnTo>
                    <a:pt x="792" y="213"/>
                  </a:lnTo>
                  <a:lnTo>
                    <a:pt x="792" y="209"/>
                  </a:lnTo>
                  <a:lnTo>
                    <a:pt x="792" y="209"/>
                  </a:lnTo>
                  <a:lnTo>
                    <a:pt x="792" y="202"/>
                  </a:lnTo>
                  <a:lnTo>
                    <a:pt x="788" y="196"/>
                  </a:lnTo>
                  <a:lnTo>
                    <a:pt x="788" y="196"/>
                  </a:lnTo>
                  <a:lnTo>
                    <a:pt x="781" y="193"/>
                  </a:lnTo>
                  <a:lnTo>
                    <a:pt x="777" y="193"/>
                  </a:lnTo>
                  <a:lnTo>
                    <a:pt x="774" y="193"/>
                  </a:lnTo>
                  <a:lnTo>
                    <a:pt x="774" y="193"/>
                  </a:lnTo>
                  <a:lnTo>
                    <a:pt x="774" y="193"/>
                  </a:lnTo>
                  <a:lnTo>
                    <a:pt x="774" y="193"/>
                  </a:lnTo>
                  <a:lnTo>
                    <a:pt x="772" y="194"/>
                  </a:lnTo>
                  <a:lnTo>
                    <a:pt x="770" y="198"/>
                  </a:lnTo>
                  <a:lnTo>
                    <a:pt x="766" y="202"/>
                  </a:lnTo>
                  <a:lnTo>
                    <a:pt x="766" y="202"/>
                  </a:lnTo>
                  <a:lnTo>
                    <a:pt x="765" y="205"/>
                  </a:lnTo>
                  <a:lnTo>
                    <a:pt x="763" y="205"/>
                  </a:lnTo>
                  <a:lnTo>
                    <a:pt x="755" y="205"/>
                  </a:lnTo>
                  <a:lnTo>
                    <a:pt x="743" y="204"/>
                  </a:lnTo>
                  <a:lnTo>
                    <a:pt x="743" y="204"/>
                  </a:lnTo>
                  <a:lnTo>
                    <a:pt x="736" y="204"/>
                  </a:lnTo>
                  <a:lnTo>
                    <a:pt x="728" y="204"/>
                  </a:lnTo>
                  <a:lnTo>
                    <a:pt x="721" y="207"/>
                  </a:lnTo>
                  <a:lnTo>
                    <a:pt x="716" y="211"/>
                  </a:lnTo>
                  <a:lnTo>
                    <a:pt x="716" y="211"/>
                  </a:lnTo>
                  <a:lnTo>
                    <a:pt x="712" y="215"/>
                  </a:lnTo>
                  <a:lnTo>
                    <a:pt x="708" y="218"/>
                  </a:lnTo>
                  <a:lnTo>
                    <a:pt x="708" y="218"/>
                  </a:lnTo>
                  <a:lnTo>
                    <a:pt x="703" y="222"/>
                  </a:lnTo>
                  <a:lnTo>
                    <a:pt x="697" y="224"/>
                  </a:lnTo>
                  <a:lnTo>
                    <a:pt x="697" y="224"/>
                  </a:lnTo>
                  <a:lnTo>
                    <a:pt x="690" y="226"/>
                  </a:lnTo>
                  <a:lnTo>
                    <a:pt x="683" y="229"/>
                  </a:lnTo>
                  <a:lnTo>
                    <a:pt x="678" y="235"/>
                  </a:lnTo>
                  <a:lnTo>
                    <a:pt x="672" y="240"/>
                  </a:lnTo>
                  <a:lnTo>
                    <a:pt x="672" y="240"/>
                  </a:lnTo>
                  <a:lnTo>
                    <a:pt x="670" y="246"/>
                  </a:lnTo>
                  <a:lnTo>
                    <a:pt x="670" y="251"/>
                  </a:lnTo>
                  <a:lnTo>
                    <a:pt x="672" y="257"/>
                  </a:lnTo>
                  <a:lnTo>
                    <a:pt x="674" y="262"/>
                  </a:lnTo>
                  <a:lnTo>
                    <a:pt x="674" y="262"/>
                  </a:lnTo>
                  <a:lnTo>
                    <a:pt x="678" y="264"/>
                  </a:lnTo>
                  <a:lnTo>
                    <a:pt x="681" y="264"/>
                  </a:lnTo>
                  <a:lnTo>
                    <a:pt x="690" y="260"/>
                  </a:lnTo>
                  <a:lnTo>
                    <a:pt x="690" y="260"/>
                  </a:lnTo>
                  <a:close/>
                  <a:moveTo>
                    <a:pt x="919" y="350"/>
                  </a:moveTo>
                  <a:lnTo>
                    <a:pt x="919" y="350"/>
                  </a:lnTo>
                  <a:lnTo>
                    <a:pt x="924" y="358"/>
                  </a:lnTo>
                  <a:lnTo>
                    <a:pt x="931" y="363"/>
                  </a:lnTo>
                  <a:lnTo>
                    <a:pt x="931" y="363"/>
                  </a:lnTo>
                  <a:lnTo>
                    <a:pt x="937" y="365"/>
                  </a:lnTo>
                  <a:lnTo>
                    <a:pt x="938" y="367"/>
                  </a:lnTo>
                  <a:lnTo>
                    <a:pt x="938" y="371"/>
                  </a:lnTo>
                  <a:lnTo>
                    <a:pt x="938" y="371"/>
                  </a:lnTo>
                  <a:lnTo>
                    <a:pt x="933" y="372"/>
                  </a:lnTo>
                  <a:lnTo>
                    <a:pt x="929" y="371"/>
                  </a:lnTo>
                  <a:lnTo>
                    <a:pt x="924" y="371"/>
                  </a:lnTo>
                  <a:lnTo>
                    <a:pt x="920" y="372"/>
                  </a:lnTo>
                  <a:lnTo>
                    <a:pt x="920" y="372"/>
                  </a:lnTo>
                  <a:lnTo>
                    <a:pt x="919" y="374"/>
                  </a:lnTo>
                  <a:lnTo>
                    <a:pt x="915" y="380"/>
                  </a:lnTo>
                  <a:lnTo>
                    <a:pt x="911" y="383"/>
                  </a:lnTo>
                  <a:lnTo>
                    <a:pt x="908" y="383"/>
                  </a:lnTo>
                  <a:lnTo>
                    <a:pt x="908" y="383"/>
                  </a:lnTo>
                  <a:lnTo>
                    <a:pt x="906" y="382"/>
                  </a:lnTo>
                  <a:lnTo>
                    <a:pt x="904" y="376"/>
                  </a:lnTo>
                  <a:lnTo>
                    <a:pt x="904" y="372"/>
                  </a:lnTo>
                  <a:lnTo>
                    <a:pt x="904" y="369"/>
                  </a:lnTo>
                  <a:lnTo>
                    <a:pt x="904" y="369"/>
                  </a:lnTo>
                  <a:lnTo>
                    <a:pt x="909" y="365"/>
                  </a:lnTo>
                  <a:lnTo>
                    <a:pt x="911" y="361"/>
                  </a:lnTo>
                  <a:lnTo>
                    <a:pt x="913" y="360"/>
                  </a:lnTo>
                  <a:lnTo>
                    <a:pt x="913" y="360"/>
                  </a:lnTo>
                  <a:lnTo>
                    <a:pt x="911" y="356"/>
                  </a:lnTo>
                  <a:lnTo>
                    <a:pt x="909" y="354"/>
                  </a:lnTo>
                  <a:lnTo>
                    <a:pt x="906" y="349"/>
                  </a:lnTo>
                  <a:lnTo>
                    <a:pt x="906" y="349"/>
                  </a:lnTo>
                  <a:lnTo>
                    <a:pt x="900" y="347"/>
                  </a:lnTo>
                  <a:lnTo>
                    <a:pt x="895" y="349"/>
                  </a:lnTo>
                  <a:lnTo>
                    <a:pt x="884" y="354"/>
                  </a:lnTo>
                  <a:lnTo>
                    <a:pt x="879" y="358"/>
                  </a:lnTo>
                  <a:lnTo>
                    <a:pt x="875" y="358"/>
                  </a:lnTo>
                  <a:lnTo>
                    <a:pt x="870" y="356"/>
                  </a:lnTo>
                  <a:lnTo>
                    <a:pt x="866" y="349"/>
                  </a:lnTo>
                  <a:lnTo>
                    <a:pt x="866" y="349"/>
                  </a:lnTo>
                  <a:lnTo>
                    <a:pt x="866" y="345"/>
                  </a:lnTo>
                  <a:lnTo>
                    <a:pt x="864" y="343"/>
                  </a:lnTo>
                  <a:lnTo>
                    <a:pt x="864" y="343"/>
                  </a:lnTo>
                  <a:lnTo>
                    <a:pt x="859" y="339"/>
                  </a:lnTo>
                  <a:lnTo>
                    <a:pt x="853" y="339"/>
                  </a:lnTo>
                  <a:lnTo>
                    <a:pt x="853" y="339"/>
                  </a:lnTo>
                  <a:lnTo>
                    <a:pt x="850" y="339"/>
                  </a:lnTo>
                  <a:lnTo>
                    <a:pt x="848" y="341"/>
                  </a:lnTo>
                  <a:lnTo>
                    <a:pt x="846" y="347"/>
                  </a:lnTo>
                  <a:lnTo>
                    <a:pt x="846" y="354"/>
                  </a:lnTo>
                  <a:lnTo>
                    <a:pt x="846" y="358"/>
                  </a:lnTo>
                  <a:lnTo>
                    <a:pt x="842" y="360"/>
                  </a:lnTo>
                  <a:lnTo>
                    <a:pt x="842" y="360"/>
                  </a:lnTo>
                  <a:lnTo>
                    <a:pt x="837" y="361"/>
                  </a:lnTo>
                  <a:lnTo>
                    <a:pt x="832" y="361"/>
                  </a:lnTo>
                  <a:lnTo>
                    <a:pt x="826" y="358"/>
                  </a:lnTo>
                  <a:lnTo>
                    <a:pt x="823" y="352"/>
                  </a:lnTo>
                  <a:lnTo>
                    <a:pt x="823" y="352"/>
                  </a:lnTo>
                  <a:lnTo>
                    <a:pt x="819" y="343"/>
                  </a:lnTo>
                  <a:lnTo>
                    <a:pt x="817" y="339"/>
                  </a:lnTo>
                  <a:lnTo>
                    <a:pt x="812" y="337"/>
                  </a:lnTo>
                  <a:lnTo>
                    <a:pt x="812" y="337"/>
                  </a:lnTo>
                  <a:lnTo>
                    <a:pt x="806" y="339"/>
                  </a:lnTo>
                  <a:lnTo>
                    <a:pt x="806" y="339"/>
                  </a:lnTo>
                  <a:lnTo>
                    <a:pt x="797" y="343"/>
                  </a:lnTo>
                  <a:lnTo>
                    <a:pt x="794" y="347"/>
                  </a:lnTo>
                  <a:lnTo>
                    <a:pt x="788" y="349"/>
                  </a:lnTo>
                  <a:lnTo>
                    <a:pt x="788" y="349"/>
                  </a:lnTo>
                  <a:lnTo>
                    <a:pt x="774" y="352"/>
                  </a:lnTo>
                  <a:lnTo>
                    <a:pt x="768" y="356"/>
                  </a:lnTo>
                  <a:lnTo>
                    <a:pt x="763" y="360"/>
                  </a:lnTo>
                  <a:lnTo>
                    <a:pt x="763" y="360"/>
                  </a:lnTo>
                  <a:lnTo>
                    <a:pt x="759" y="365"/>
                  </a:lnTo>
                  <a:lnTo>
                    <a:pt x="755" y="369"/>
                  </a:lnTo>
                  <a:lnTo>
                    <a:pt x="755" y="369"/>
                  </a:lnTo>
                  <a:lnTo>
                    <a:pt x="750" y="372"/>
                  </a:lnTo>
                  <a:lnTo>
                    <a:pt x="748" y="376"/>
                  </a:lnTo>
                  <a:lnTo>
                    <a:pt x="746" y="380"/>
                  </a:lnTo>
                  <a:lnTo>
                    <a:pt x="746" y="380"/>
                  </a:lnTo>
                  <a:lnTo>
                    <a:pt x="748" y="383"/>
                  </a:lnTo>
                  <a:lnTo>
                    <a:pt x="750" y="385"/>
                  </a:lnTo>
                  <a:lnTo>
                    <a:pt x="754" y="389"/>
                  </a:lnTo>
                  <a:lnTo>
                    <a:pt x="761" y="389"/>
                  </a:lnTo>
                  <a:lnTo>
                    <a:pt x="766" y="391"/>
                  </a:lnTo>
                  <a:lnTo>
                    <a:pt x="766" y="391"/>
                  </a:lnTo>
                  <a:lnTo>
                    <a:pt x="783" y="387"/>
                  </a:lnTo>
                  <a:lnTo>
                    <a:pt x="783" y="387"/>
                  </a:lnTo>
                  <a:lnTo>
                    <a:pt x="795" y="387"/>
                  </a:lnTo>
                  <a:lnTo>
                    <a:pt x="808" y="389"/>
                  </a:lnTo>
                  <a:lnTo>
                    <a:pt x="808" y="389"/>
                  </a:lnTo>
                  <a:lnTo>
                    <a:pt x="808" y="393"/>
                  </a:lnTo>
                  <a:lnTo>
                    <a:pt x="808" y="394"/>
                  </a:lnTo>
                  <a:lnTo>
                    <a:pt x="803" y="398"/>
                  </a:lnTo>
                  <a:lnTo>
                    <a:pt x="795" y="400"/>
                  </a:lnTo>
                  <a:lnTo>
                    <a:pt x="786" y="400"/>
                  </a:lnTo>
                  <a:lnTo>
                    <a:pt x="777" y="402"/>
                  </a:lnTo>
                  <a:lnTo>
                    <a:pt x="770" y="404"/>
                  </a:lnTo>
                  <a:lnTo>
                    <a:pt x="765" y="405"/>
                  </a:lnTo>
                  <a:lnTo>
                    <a:pt x="763" y="407"/>
                  </a:lnTo>
                  <a:lnTo>
                    <a:pt x="763" y="411"/>
                  </a:lnTo>
                  <a:lnTo>
                    <a:pt x="763" y="411"/>
                  </a:lnTo>
                  <a:lnTo>
                    <a:pt x="765" y="415"/>
                  </a:lnTo>
                  <a:lnTo>
                    <a:pt x="770" y="416"/>
                  </a:lnTo>
                  <a:lnTo>
                    <a:pt x="775" y="416"/>
                  </a:lnTo>
                  <a:lnTo>
                    <a:pt x="784" y="416"/>
                  </a:lnTo>
                  <a:lnTo>
                    <a:pt x="799" y="413"/>
                  </a:lnTo>
                  <a:lnTo>
                    <a:pt x="810" y="411"/>
                  </a:lnTo>
                  <a:lnTo>
                    <a:pt x="810" y="411"/>
                  </a:lnTo>
                  <a:lnTo>
                    <a:pt x="819" y="407"/>
                  </a:lnTo>
                  <a:lnTo>
                    <a:pt x="830" y="405"/>
                  </a:lnTo>
                  <a:lnTo>
                    <a:pt x="835" y="405"/>
                  </a:lnTo>
                  <a:lnTo>
                    <a:pt x="841" y="407"/>
                  </a:lnTo>
                  <a:lnTo>
                    <a:pt x="846" y="409"/>
                  </a:lnTo>
                  <a:lnTo>
                    <a:pt x="850" y="413"/>
                  </a:lnTo>
                  <a:lnTo>
                    <a:pt x="850" y="413"/>
                  </a:lnTo>
                  <a:lnTo>
                    <a:pt x="851" y="416"/>
                  </a:lnTo>
                  <a:lnTo>
                    <a:pt x="851" y="420"/>
                  </a:lnTo>
                  <a:lnTo>
                    <a:pt x="851" y="422"/>
                  </a:lnTo>
                  <a:lnTo>
                    <a:pt x="850" y="424"/>
                  </a:lnTo>
                  <a:lnTo>
                    <a:pt x="842" y="426"/>
                  </a:lnTo>
                  <a:lnTo>
                    <a:pt x="835" y="426"/>
                  </a:lnTo>
                  <a:lnTo>
                    <a:pt x="835" y="426"/>
                  </a:lnTo>
                  <a:lnTo>
                    <a:pt x="821" y="426"/>
                  </a:lnTo>
                  <a:lnTo>
                    <a:pt x="799" y="427"/>
                  </a:lnTo>
                  <a:lnTo>
                    <a:pt x="788" y="429"/>
                  </a:lnTo>
                  <a:lnTo>
                    <a:pt x="781" y="433"/>
                  </a:lnTo>
                  <a:lnTo>
                    <a:pt x="779" y="435"/>
                  </a:lnTo>
                  <a:lnTo>
                    <a:pt x="779" y="438"/>
                  </a:lnTo>
                  <a:lnTo>
                    <a:pt x="779" y="442"/>
                  </a:lnTo>
                  <a:lnTo>
                    <a:pt x="781" y="448"/>
                  </a:lnTo>
                  <a:lnTo>
                    <a:pt x="781" y="448"/>
                  </a:lnTo>
                  <a:lnTo>
                    <a:pt x="783" y="451"/>
                  </a:lnTo>
                  <a:lnTo>
                    <a:pt x="786" y="455"/>
                  </a:lnTo>
                  <a:lnTo>
                    <a:pt x="795" y="459"/>
                  </a:lnTo>
                  <a:lnTo>
                    <a:pt x="795" y="459"/>
                  </a:lnTo>
                  <a:lnTo>
                    <a:pt x="810" y="466"/>
                  </a:lnTo>
                  <a:lnTo>
                    <a:pt x="824" y="471"/>
                  </a:lnTo>
                  <a:lnTo>
                    <a:pt x="824" y="471"/>
                  </a:lnTo>
                  <a:lnTo>
                    <a:pt x="835" y="471"/>
                  </a:lnTo>
                  <a:lnTo>
                    <a:pt x="844" y="471"/>
                  </a:lnTo>
                  <a:lnTo>
                    <a:pt x="864" y="468"/>
                  </a:lnTo>
                  <a:lnTo>
                    <a:pt x="864" y="468"/>
                  </a:lnTo>
                  <a:lnTo>
                    <a:pt x="873" y="466"/>
                  </a:lnTo>
                  <a:lnTo>
                    <a:pt x="880" y="462"/>
                  </a:lnTo>
                  <a:lnTo>
                    <a:pt x="880" y="462"/>
                  </a:lnTo>
                  <a:lnTo>
                    <a:pt x="891" y="457"/>
                  </a:lnTo>
                  <a:lnTo>
                    <a:pt x="902" y="453"/>
                  </a:lnTo>
                  <a:lnTo>
                    <a:pt x="902" y="453"/>
                  </a:lnTo>
                  <a:lnTo>
                    <a:pt x="915" y="451"/>
                  </a:lnTo>
                  <a:lnTo>
                    <a:pt x="928" y="449"/>
                  </a:lnTo>
                  <a:lnTo>
                    <a:pt x="928" y="449"/>
                  </a:lnTo>
                  <a:lnTo>
                    <a:pt x="931" y="449"/>
                  </a:lnTo>
                  <a:lnTo>
                    <a:pt x="933" y="446"/>
                  </a:lnTo>
                  <a:lnTo>
                    <a:pt x="937" y="444"/>
                  </a:lnTo>
                  <a:lnTo>
                    <a:pt x="940" y="444"/>
                  </a:lnTo>
                  <a:lnTo>
                    <a:pt x="940" y="444"/>
                  </a:lnTo>
                  <a:lnTo>
                    <a:pt x="946" y="446"/>
                  </a:lnTo>
                  <a:lnTo>
                    <a:pt x="949" y="449"/>
                  </a:lnTo>
                  <a:lnTo>
                    <a:pt x="957" y="459"/>
                  </a:lnTo>
                  <a:lnTo>
                    <a:pt x="957" y="459"/>
                  </a:lnTo>
                  <a:lnTo>
                    <a:pt x="964" y="464"/>
                  </a:lnTo>
                  <a:lnTo>
                    <a:pt x="973" y="468"/>
                  </a:lnTo>
                  <a:lnTo>
                    <a:pt x="980" y="470"/>
                  </a:lnTo>
                  <a:lnTo>
                    <a:pt x="989" y="470"/>
                  </a:lnTo>
                  <a:lnTo>
                    <a:pt x="989" y="470"/>
                  </a:lnTo>
                  <a:lnTo>
                    <a:pt x="995" y="468"/>
                  </a:lnTo>
                  <a:lnTo>
                    <a:pt x="998" y="466"/>
                  </a:lnTo>
                  <a:lnTo>
                    <a:pt x="1000" y="462"/>
                  </a:lnTo>
                  <a:lnTo>
                    <a:pt x="996" y="459"/>
                  </a:lnTo>
                  <a:lnTo>
                    <a:pt x="996" y="459"/>
                  </a:lnTo>
                  <a:lnTo>
                    <a:pt x="987" y="453"/>
                  </a:lnTo>
                  <a:lnTo>
                    <a:pt x="984" y="449"/>
                  </a:lnTo>
                  <a:lnTo>
                    <a:pt x="984" y="448"/>
                  </a:lnTo>
                  <a:lnTo>
                    <a:pt x="986" y="446"/>
                  </a:lnTo>
                  <a:lnTo>
                    <a:pt x="986" y="446"/>
                  </a:lnTo>
                  <a:lnTo>
                    <a:pt x="989" y="444"/>
                  </a:lnTo>
                  <a:lnTo>
                    <a:pt x="995" y="444"/>
                  </a:lnTo>
                  <a:lnTo>
                    <a:pt x="1007" y="444"/>
                  </a:lnTo>
                  <a:lnTo>
                    <a:pt x="1013" y="444"/>
                  </a:lnTo>
                  <a:lnTo>
                    <a:pt x="1016" y="442"/>
                  </a:lnTo>
                  <a:lnTo>
                    <a:pt x="1018" y="438"/>
                  </a:lnTo>
                  <a:lnTo>
                    <a:pt x="1016" y="433"/>
                  </a:lnTo>
                  <a:lnTo>
                    <a:pt x="1016" y="433"/>
                  </a:lnTo>
                  <a:lnTo>
                    <a:pt x="1011" y="427"/>
                  </a:lnTo>
                  <a:lnTo>
                    <a:pt x="1004" y="424"/>
                  </a:lnTo>
                  <a:lnTo>
                    <a:pt x="991" y="420"/>
                  </a:lnTo>
                  <a:lnTo>
                    <a:pt x="991" y="420"/>
                  </a:lnTo>
                  <a:lnTo>
                    <a:pt x="975" y="413"/>
                  </a:lnTo>
                  <a:lnTo>
                    <a:pt x="969" y="407"/>
                  </a:lnTo>
                  <a:lnTo>
                    <a:pt x="962" y="402"/>
                  </a:lnTo>
                  <a:lnTo>
                    <a:pt x="962" y="402"/>
                  </a:lnTo>
                  <a:lnTo>
                    <a:pt x="958" y="396"/>
                  </a:lnTo>
                  <a:lnTo>
                    <a:pt x="957" y="389"/>
                  </a:lnTo>
                  <a:lnTo>
                    <a:pt x="957" y="389"/>
                  </a:lnTo>
                  <a:lnTo>
                    <a:pt x="955" y="382"/>
                  </a:lnTo>
                  <a:lnTo>
                    <a:pt x="955" y="378"/>
                  </a:lnTo>
                  <a:lnTo>
                    <a:pt x="953" y="374"/>
                  </a:lnTo>
                  <a:lnTo>
                    <a:pt x="953" y="374"/>
                  </a:lnTo>
                  <a:lnTo>
                    <a:pt x="948" y="372"/>
                  </a:lnTo>
                  <a:lnTo>
                    <a:pt x="946" y="371"/>
                  </a:lnTo>
                  <a:lnTo>
                    <a:pt x="944" y="367"/>
                  </a:lnTo>
                  <a:lnTo>
                    <a:pt x="944" y="367"/>
                  </a:lnTo>
                  <a:lnTo>
                    <a:pt x="944" y="363"/>
                  </a:lnTo>
                  <a:lnTo>
                    <a:pt x="946" y="361"/>
                  </a:lnTo>
                  <a:lnTo>
                    <a:pt x="946" y="358"/>
                  </a:lnTo>
                  <a:lnTo>
                    <a:pt x="946" y="354"/>
                  </a:lnTo>
                  <a:lnTo>
                    <a:pt x="946" y="354"/>
                  </a:lnTo>
                  <a:lnTo>
                    <a:pt x="940" y="345"/>
                  </a:lnTo>
                  <a:lnTo>
                    <a:pt x="933" y="339"/>
                  </a:lnTo>
                  <a:lnTo>
                    <a:pt x="933" y="339"/>
                  </a:lnTo>
                  <a:lnTo>
                    <a:pt x="928" y="337"/>
                  </a:lnTo>
                  <a:lnTo>
                    <a:pt x="922" y="341"/>
                  </a:lnTo>
                  <a:lnTo>
                    <a:pt x="919" y="345"/>
                  </a:lnTo>
                  <a:lnTo>
                    <a:pt x="919" y="349"/>
                  </a:lnTo>
                  <a:lnTo>
                    <a:pt x="919" y="350"/>
                  </a:lnTo>
                  <a:lnTo>
                    <a:pt x="919" y="350"/>
                  </a:lnTo>
                  <a:close/>
                  <a:moveTo>
                    <a:pt x="1578" y="640"/>
                  </a:moveTo>
                  <a:lnTo>
                    <a:pt x="1578" y="640"/>
                  </a:lnTo>
                  <a:lnTo>
                    <a:pt x="1582" y="642"/>
                  </a:lnTo>
                  <a:lnTo>
                    <a:pt x="1583" y="642"/>
                  </a:lnTo>
                  <a:lnTo>
                    <a:pt x="1585" y="638"/>
                  </a:lnTo>
                  <a:lnTo>
                    <a:pt x="1587" y="633"/>
                  </a:lnTo>
                  <a:lnTo>
                    <a:pt x="1585" y="629"/>
                  </a:lnTo>
                  <a:lnTo>
                    <a:pt x="1582" y="629"/>
                  </a:lnTo>
                  <a:lnTo>
                    <a:pt x="1582" y="629"/>
                  </a:lnTo>
                  <a:lnTo>
                    <a:pt x="1580" y="629"/>
                  </a:lnTo>
                  <a:lnTo>
                    <a:pt x="1578" y="629"/>
                  </a:lnTo>
                  <a:lnTo>
                    <a:pt x="1576" y="633"/>
                  </a:lnTo>
                  <a:lnTo>
                    <a:pt x="1576" y="636"/>
                  </a:lnTo>
                  <a:lnTo>
                    <a:pt x="1578" y="640"/>
                  </a:lnTo>
                  <a:lnTo>
                    <a:pt x="1578" y="640"/>
                  </a:lnTo>
                  <a:close/>
                  <a:moveTo>
                    <a:pt x="1062" y="440"/>
                  </a:moveTo>
                  <a:lnTo>
                    <a:pt x="1062" y="440"/>
                  </a:lnTo>
                  <a:lnTo>
                    <a:pt x="1056" y="438"/>
                  </a:lnTo>
                  <a:lnTo>
                    <a:pt x="1049" y="440"/>
                  </a:lnTo>
                  <a:lnTo>
                    <a:pt x="1045" y="444"/>
                  </a:lnTo>
                  <a:lnTo>
                    <a:pt x="1042" y="449"/>
                  </a:lnTo>
                  <a:lnTo>
                    <a:pt x="1042" y="449"/>
                  </a:lnTo>
                  <a:lnTo>
                    <a:pt x="1042" y="457"/>
                  </a:lnTo>
                  <a:lnTo>
                    <a:pt x="1045" y="464"/>
                  </a:lnTo>
                  <a:lnTo>
                    <a:pt x="1051" y="470"/>
                  </a:lnTo>
                  <a:lnTo>
                    <a:pt x="1058" y="475"/>
                  </a:lnTo>
                  <a:lnTo>
                    <a:pt x="1067" y="479"/>
                  </a:lnTo>
                  <a:lnTo>
                    <a:pt x="1076" y="481"/>
                  </a:lnTo>
                  <a:lnTo>
                    <a:pt x="1083" y="481"/>
                  </a:lnTo>
                  <a:lnTo>
                    <a:pt x="1091" y="479"/>
                  </a:lnTo>
                  <a:lnTo>
                    <a:pt x="1091" y="479"/>
                  </a:lnTo>
                  <a:lnTo>
                    <a:pt x="1094" y="477"/>
                  </a:lnTo>
                  <a:lnTo>
                    <a:pt x="1096" y="475"/>
                  </a:lnTo>
                  <a:lnTo>
                    <a:pt x="1098" y="468"/>
                  </a:lnTo>
                  <a:lnTo>
                    <a:pt x="1096" y="460"/>
                  </a:lnTo>
                  <a:lnTo>
                    <a:pt x="1096" y="453"/>
                  </a:lnTo>
                  <a:lnTo>
                    <a:pt x="1096" y="453"/>
                  </a:lnTo>
                  <a:lnTo>
                    <a:pt x="1091" y="449"/>
                  </a:lnTo>
                  <a:lnTo>
                    <a:pt x="1083" y="446"/>
                  </a:lnTo>
                  <a:lnTo>
                    <a:pt x="1069" y="440"/>
                  </a:lnTo>
                  <a:lnTo>
                    <a:pt x="1069" y="440"/>
                  </a:lnTo>
                  <a:lnTo>
                    <a:pt x="1062" y="440"/>
                  </a:lnTo>
                  <a:lnTo>
                    <a:pt x="1062" y="440"/>
                  </a:lnTo>
                  <a:close/>
                  <a:moveTo>
                    <a:pt x="1111" y="297"/>
                  </a:moveTo>
                  <a:lnTo>
                    <a:pt x="1111" y="297"/>
                  </a:lnTo>
                  <a:lnTo>
                    <a:pt x="1118" y="297"/>
                  </a:lnTo>
                  <a:lnTo>
                    <a:pt x="1123" y="295"/>
                  </a:lnTo>
                  <a:lnTo>
                    <a:pt x="1127" y="293"/>
                  </a:lnTo>
                  <a:lnTo>
                    <a:pt x="1129" y="286"/>
                  </a:lnTo>
                  <a:lnTo>
                    <a:pt x="1129" y="286"/>
                  </a:lnTo>
                  <a:lnTo>
                    <a:pt x="1129" y="279"/>
                  </a:lnTo>
                  <a:lnTo>
                    <a:pt x="1125" y="271"/>
                  </a:lnTo>
                  <a:lnTo>
                    <a:pt x="1120" y="266"/>
                  </a:lnTo>
                  <a:lnTo>
                    <a:pt x="1116" y="264"/>
                  </a:lnTo>
                  <a:lnTo>
                    <a:pt x="1112" y="262"/>
                  </a:lnTo>
                  <a:lnTo>
                    <a:pt x="1112" y="262"/>
                  </a:lnTo>
                  <a:lnTo>
                    <a:pt x="1103" y="264"/>
                  </a:lnTo>
                  <a:lnTo>
                    <a:pt x="1103" y="264"/>
                  </a:lnTo>
                  <a:lnTo>
                    <a:pt x="1094" y="271"/>
                  </a:lnTo>
                  <a:lnTo>
                    <a:pt x="1094" y="271"/>
                  </a:lnTo>
                  <a:lnTo>
                    <a:pt x="1089" y="279"/>
                  </a:lnTo>
                  <a:lnTo>
                    <a:pt x="1087" y="282"/>
                  </a:lnTo>
                  <a:lnTo>
                    <a:pt x="1087" y="288"/>
                  </a:lnTo>
                  <a:lnTo>
                    <a:pt x="1087" y="288"/>
                  </a:lnTo>
                  <a:lnTo>
                    <a:pt x="1089" y="290"/>
                  </a:lnTo>
                  <a:lnTo>
                    <a:pt x="1091" y="293"/>
                  </a:lnTo>
                  <a:lnTo>
                    <a:pt x="1098" y="295"/>
                  </a:lnTo>
                  <a:lnTo>
                    <a:pt x="1111" y="297"/>
                  </a:lnTo>
                  <a:lnTo>
                    <a:pt x="1111" y="297"/>
                  </a:lnTo>
                  <a:close/>
                  <a:moveTo>
                    <a:pt x="1078" y="350"/>
                  </a:moveTo>
                  <a:lnTo>
                    <a:pt x="1078" y="350"/>
                  </a:lnTo>
                  <a:lnTo>
                    <a:pt x="1073" y="349"/>
                  </a:lnTo>
                  <a:lnTo>
                    <a:pt x="1065" y="345"/>
                  </a:lnTo>
                  <a:lnTo>
                    <a:pt x="1062" y="339"/>
                  </a:lnTo>
                  <a:lnTo>
                    <a:pt x="1062" y="337"/>
                  </a:lnTo>
                  <a:lnTo>
                    <a:pt x="1063" y="334"/>
                  </a:lnTo>
                  <a:lnTo>
                    <a:pt x="1063" y="334"/>
                  </a:lnTo>
                  <a:lnTo>
                    <a:pt x="1067" y="330"/>
                  </a:lnTo>
                  <a:lnTo>
                    <a:pt x="1073" y="328"/>
                  </a:lnTo>
                  <a:lnTo>
                    <a:pt x="1073" y="328"/>
                  </a:lnTo>
                  <a:lnTo>
                    <a:pt x="1074" y="325"/>
                  </a:lnTo>
                  <a:lnTo>
                    <a:pt x="1074" y="319"/>
                  </a:lnTo>
                  <a:lnTo>
                    <a:pt x="1073" y="315"/>
                  </a:lnTo>
                  <a:lnTo>
                    <a:pt x="1071" y="312"/>
                  </a:lnTo>
                  <a:lnTo>
                    <a:pt x="1071" y="312"/>
                  </a:lnTo>
                  <a:lnTo>
                    <a:pt x="1069" y="310"/>
                  </a:lnTo>
                  <a:lnTo>
                    <a:pt x="1065" y="308"/>
                  </a:lnTo>
                  <a:lnTo>
                    <a:pt x="1058" y="308"/>
                  </a:lnTo>
                  <a:lnTo>
                    <a:pt x="1058" y="308"/>
                  </a:lnTo>
                  <a:lnTo>
                    <a:pt x="1053" y="310"/>
                  </a:lnTo>
                  <a:lnTo>
                    <a:pt x="1049" y="312"/>
                  </a:lnTo>
                  <a:lnTo>
                    <a:pt x="1049" y="312"/>
                  </a:lnTo>
                  <a:lnTo>
                    <a:pt x="1040" y="317"/>
                  </a:lnTo>
                  <a:lnTo>
                    <a:pt x="1031" y="319"/>
                  </a:lnTo>
                  <a:lnTo>
                    <a:pt x="1031" y="319"/>
                  </a:lnTo>
                  <a:lnTo>
                    <a:pt x="1024" y="321"/>
                  </a:lnTo>
                  <a:lnTo>
                    <a:pt x="1018" y="325"/>
                  </a:lnTo>
                  <a:lnTo>
                    <a:pt x="1016" y="326"/>
                  </a:lnTo>
                  <a:lnTo>
                    <a:pt x="1016" y="328"/>
                  </a:lnTo>
                  <a:lnTo>
                    <a:pt x="1018" y="332"/>
                  </a:lnTo>
                  <a:lnTo>
                    <a:pt x="1022" y="336"/>
                  </a:lnTo>
                  <a:lnTo>
                    <a:pt x="1022" y="336"/>
                  </a:lnTo>
                  <a:lnTo>
                    <a:pt x="1025" y="339"/>
                  </a:lnTo>
                  <a:lnTo>
                    <a:pt x="1027" y="345"/>
                  </a:lnTo>
                  <a:lnTo>
                    <a:pt x="1027" y="347"/>
                  </a:lnTo>
                  <a:lnTo>
                    <a:pt x="1025" y="350"/>
                  </a:lnTo>
                  <a:lnTo>
                    <a:pt x="1024" y="350"/>
                  </a:lnTo>
                  <a:lnTo>
                    <a:pt x="1020" y="352"/>
                  </a:lnTo>
                  <a:lnTo>
                    <a:pt x="1020" y="352"/>
                  </a:lnTo>
                  <a:lnTo>
                    <a:pt x="1016" y="352"/>
                  </a:lnTo>
                  <a:lnTo>
                    <a:pt x="1011" y="350"/>
                  </a:lnTo>
                  <a:lnTo>
                    <a:pt x="1007" y="349"/>
                  </a:lnTo>
                  <a:lnTo>
                    <a:pt x="1004" y="347"/>
                  </a:lnTo>
                  <a:lnTo>
                    <a:pt x="1004" y="347"/>
                  </a:lnTo>
                  <a:lnTo>
                    <a:pt x="998" y="349"/>
                  </a:lnTo>
                  <a:lnTo>
                    <a:pt x="996" y="350"/>
                  </a:lnTo>
                  <a:lnTo>
                    <a:pt x="995" y="354"/>
                  </a:lnTo>
                  <a:lnTo>
                    <a:pt x="993" y="360"/>
                  </a:lnTo>
                  <a:lnTo>
                    <a:pt x="993" y="360"/>
                  </a:lnTo>
                  <a:lnTo>
                    <a:pt x="995" y="365"/>
                  </a:lnTo>
                  <a:lnTo>
                    <a:pt x="998" y="367"/>
                  </a:lnTo>
                  <a:lnTo>
                    <a:pt x="1009" y="367"/>
                  </a:lnTo>
                  <a:lnTo>
                    <a:pt x="1009" y="367"/>
                  </a:lnTo>
                  <a:lnTo>
                    <a:pt x="1016" y="369"/>
                  </a:lnTo>
                  <a:lnTo>
                    <a:pt x="1022" y="374"/>
                  </a:lnTo>
                  <a:lnTo>
                    <a:pt x="1031" y="385"/>
                  </a:lnTo>
                  <a:lnTo>
                    <a:pt x="1031" y="385"/>
                  </a:lnTo>
                  <a:lnTo>
                    <a:pt x="1040" y="393"/>
                  </a:lnTo>
                  <a:lnTo>
                    <a:pt x="1044" y="396"/>
                  </a:lnTo>
                  <a:lnTo>
                    <a:pt x="1051" y="396"/>
                  </a:lnTo>
                  <a:lnTo>
                    <a:pt x="1051" y="396"/>
                  </a:lnTo>
                  <a:lnTo>
                    <a:pt x="1056" y="394"/>
                  </a:lnTo>
                  <a:lnTo>
                    <a:pt x="1062" y="393"/>
                  </a:lnTo>
                  <a:lnTo>
                    <a:pt x="1073" y="389"/>
                  </a:lnTo>
                  <a:lnTo>
                    <a:pt x="1073" y="389"/>
                  </a:lnTo>
                  <a:lnTo>
                    <a:pt x="1078" y="387"/>
                  </a:lnTo>
                  <a:lnTo>
                    <a:pt x="1080" y="385"/>
                  </a:lnTo>
                  <a:lnTo>
                    <a:pt x="1085" y="378"/>
                  </a:lnTo>
                  <a:lnTo>
                    <a:pt x="1089" y="369"/>
                  </a:lnTo>
                  <a:lnTo>
                    <a:pt x="1091" y="360"/>
                  </a:lnTo>
                  <a:lnTo>
                    <a:pt x="1091" y="360"/>
                  </a:lnTo>
                  <a:lnTo>
                    <a:pt x="1089" y="354"/>
                  </a:lnTo>
                  <a:lnTo>
                    <a:pt x="1087" y="352"/>
                  </a:lnTo>
                  <a:lnTo>
                    <a:pt x="1078" y="350"/>
                  </a:lnTo>
                  <a:lnTo>
                    <a:pt x="1078" y="350"/>
                  </a:lnTo>
                  <a:close/>
                  <a:moveTo>
                    <a:pt x="1404" y="488"/>
                  </a:moveTo>
                  <a:lnTo>
                    <a:pt x="1404" y="488"/>
                  </a:lnTo>
                  <a:lnTo>
                    <a:pt x="1402" y="488"/>
                  </a:lnTo>
                  <a:lnTo>
                    <a:pt x="1402" y="488"/>
                  </a:lnTo>
                  <a:lnTo>
                    <a:pt x="1399" y="490"/>
                  </a:lnTo>
                  <a:lnTo>
                    <a:pt x="1395" y="492"/>
                  </a:lnTo>
                  <a:lnTo>
                    <a:pt x="1393" y="493"/>
                  </a:lnTo>
                  <a:lnTo>
                    <a:pt x="1393" y="497"/>
                  </a:lnTo>
                  <a:lnTo>
                    <a:pt x="1393" y="506"/>
                  </a:lnTo>
                  <a:lnTo>
                    <a:pt x="1397" y="508"/>
                  </a:lnTo>
                  <a:lnTo>
                    <a:pt x="1399" y="512"/>
                  </a:lnTo>
                  <a:lnTo>
                    <a:pt x="1399" y="512"/>
                  </a:lnTo>
                  <a:lnTo>
                    <a:pt x="1404" y="512"/>
                  </a:lnTo>
                  <a:lnTo>
                    <a:pt x="1408" y="510"/>
                  </a:lnTo>
                  <a:lnTo>
                    <a:pt x="1409" y="506"/>
                  </a:lnTo>
                  <a:lnTo>
                    <a:pt x="1411" y="503"/>
                  </a:lnTo>
                  <a:lnTo>
                    <a:pt x="1411" y="497"/>
                  </a:lnTo>
                  <a:lnTo>
                    <a:pt x="1409" y="493"/>
                  </a:lnTo>
                  <a:lnTo>
                    <a:pt x="1408" y="490"/>
                  </a:lnTo>
                  <a:lnTo>
                    <a:pt x="1404" y="488"/>
                  </a:lnTo>
                  <a:lnTo>
                    <a:pt x="1404" y="488"/>
                  </a:lnTo>
                  <a:close/>
                  <a:moveTo>
                    <a:pt x="1455" y="1603"/>
                  </a:moveTo>
                  <a:lnTo>
                    <a:pt x="1455" y="1603"/>
                  </a:lnTo>
                  <a:lnTo>
                    <a:pt x="1455" y="1609"/>
                  </a:lnTo>
                  <a:lnTo>
                    <a:pt x="1453" y="1614"/>
                  </a:lnTo>
                  <a:lnTo>
                    <a:pt x="1453" y="1614"/>
                  </a:lnTo>
                  <a:lnTo>
                    <a:pt x="1449" y="1616"/>
                  </a:lnTo>
                  <a:lnTo>
                    <a:pt x="1448" y="1616"/>
                  </a:lnTo>
                  <a:lnTo>
                    <a:pt x="1440" y="1614"/>
                  </a:lnTo>
                  <a:lnTo>
                    <a:pt x="1440" y="1614"/>
                  </a:lnTo>
                  <a:lnTo>
                    <a:pt x="1435" y="1612"/>
                  </a:lnTo>
                  <a:lnTo>
                    <a:pt x="1428" y="1612"/>
                  </a:lnTo>
                  <a:lnTo>
                    <a:pt x="1428" y="1612"/>
                  </a:lnTo>
                  <a:lnTo>
                    <a:pt x="1424" y="1612"/>
                  </a:lnTo>
                  <a:lnTo>
                    <a:pt x="1420" y="1614"/>
                  </a:lnTo>
                  <a:lnTo>
                    <a:pt x="1420" y="1618"/>
                  </a:lnTo>
                  <a:lnTo>
                    <a:pt x="1420" y="1621"/>
                  </a:lnTo>
                  <a:lnTo>
                    <a:pt x="1420" y="1621"/>
                  </a:lnTo>
                  <a:lnTo>
                    <a:pt x="1424" y="1623"/>
                  </a:lnTo>
                  <a:lnTo>
                    <a:pt x="1429" y="1625"/>
                  </a:lnTo>
                  <a:lnTo>
                    <a:pt x="1438" y="1625"/>
                  </a:lnTo>
                  <a:lnTo>
                    <a:pt x="1438" y="1625"/>
                  </a:lnTo>
                  <a:lnTo>
                    <a:pt x="1449" y="1621"/>
                  </a:lnTo>
                  <a:lnTo>
                    <a:pt x="1462" y="1621"/>
                  </a:lnTo>
                  <a:lnTo>
                    <a:pt x="1462" y="1621"/>
                  </a:lnTo>
                  <a:lnTo>
                    <a:pt x="1464" y="1621"/>
                  </a:lnTo>
                  <a:lnTo>
                    <a:pt x="1464" y="1621"/>
                  </a:lnTo>
                  <a:lnTo>
                    <a:pt x="1477" y="1625"/>
                  </a:lnTo>
                  <a:lnTo>
                    <a:pt x="1484" y="1625"/>
                  </a:lnTo>
                  <a:lnTo>
                    <a:pt x="1491" y="1625"/>
                  </a:lnTo>
                  <a:lnTo>
                    <a:pt x="1491" y="1625"/>
                  </a:lnTo>
                  <a:lnTo>
                    <a:pt x="1495" y="1621"/>
                  </a:lnTo>
                  <a:lnTo>
                    <a:pt x="1495" y="1618"/>
                  </a:lnTo>
                  <a:lnTo>
                    <a:pt x="1495" y="1612"/>
                  </a:lnTo>
                  <a:lnTo>
                    <a:pt x="1493" y="1609"/>
                  </a:lnTo>
                  <a:lnTo>
                    <a:pt x="1493" y="1609"/>
                  </a:lnTo>
                  <a:lnTo>
                    <a:pt x="1489" y="1603"/>
                  </a:lnTo>
                  <a:lnTo>
                    <a:pt x="1486" y="1599"/>
                  </a:lnTo>
                  <a:lnTo>
                    <a:pt x="1480" y="1598"/>
                  </a:lnTo>
                  <a:lnTo>
                    <a:pt x="1475" y="1596"/>
                  </a:lnTo>
                  <a:lnTo>
                    <a:pt x="1469" y="1594"/>
                  </a:lnTo>
                  <a:lnTo>
                    <a:pt x="1464" y="1596"/>
                  </a:lnTo>
                  <a:lnTo>
                    <a:pt x="1458" y="1599"/>
                  </a:lnTo>
                  <a:lnTo>
                    <a:pt x="1455" y="1603"/>
                  </a:lnTo>
                  <a:lnTo>
                    <a:pt x="1455" y="1603"/>
                  </a:lnTo>
                  <a:close/>
                  <a:moveTo>
                    <a:pt x="1069" y="185"/>
                  </a:moveTo>
                  <a:lnTo>
                    <a:pt x="1069" y="185"/>
                  </a:lnTo>
                  <a:lnTo>
                    <a:pt x="1073" y="187"/>
                  </a:lnTo>
                  <a:lnTo>
                    <a:pt x="1073" y="189"/>
                  </a:lnTo>
                  <a:lnTo>
                    <a:pt x="1073" y="193"/>
                  </a:lnTo>
                  <a:lnTo>
                    <a:pt x="1074" y="196"/>
                  </a:lnTo>
                  <a:lnTo>
                    <a:pt x="1074" y="196"/>
                  </a:lnTo>
                  <a:lnTo>
                    <a:pt x="1078" y="200"/>
                  </a:lnTo>
                  <a:lnTo>
                    <a:pt x="1082" y="202"/>
                  </a:lnTo>
                  <a:lnTo>
                    <a:pt x="1091" y="204"/>
                  </a:lnTo>
                  <a:lnTo>
                    <a:pt x="1100" y="202"/>
                  </a:lnTo>
                  <a:lnTo>
                    <a:pt x="1107" y="198"/>
                  </a:lnTo>
                  <a:lnTo>
                    <a:pt x="1107" y="198"/>
                  </a:lnTo>
                  <a:lnTo>
                    <a:pt x="1109" y="194"/>
                  </a:lnTo>
                  <a:lnTo>
                    <a:pt x="1109" y="193"/>
                  </a:lnTo>
                  <a:lnTo>
                    <a:pt x="1107" y="189"/>
                  </a:lnTo>
                  <a:lnTo>
                    <a:pt x="1105" y="185"/>
                  </a:lnTo>
                  <a:lnTo>
                    <a:pt x="1091" y="176"/>
                  </a:lnTo>
                  <a:lnTo>
                    <a:pt x="1091" y="176"/>
                  </a:lnTo>
                  <a:lnTo>
                    <a:pt x="1085" y="171"/>
                  </a:lnTo>
                  <a:lnTo>
                    <a:pt x="1076" y="167"/>
                  </a:lnTo>
                  <a:lnTo>
                    <a:pt x="1069" y="165"/>
                  </a:lnTo>
                  <a:lnTo>
                    <a:pt x="1065" y="165"/>
                  </a:lnTo>
                  <a:lnTo>
                    <a:pt x="1062" y="167"/>
                  </a:lnTo>
                  <a:lnTo>
                    <a:pt x="1062" y="167"/>
                  </a:lnTo>
                  <a:lnTo>
                    <a:pt x="1058" y="171"/>
                  </a:lnTo>
                  <a:lnTo>
                    <a:pt x="1058" y="171"/>
                  </a:lnTo>
                  <a:lnTo>
                    <a:pt x="1056" y="172"/>
                  </a:lnTo>
                  <a:lnTo>
                    <a:pt x="1056" y="174"/>
                  </a:lnTo>
                  <a:lnTo>
                    <a:pt x="1060" y="180"/>
                  </a:lnTo>
                  <a:lnTo>
                    <a:pt x="1069" y="185"/>
                  </a:lnTo>
                  <a:lnTo>
                    <a:pt x="1069" y="185"/>
                  </a:lnTo>
                  <a:close/>
                  <a:moveTo>
                    <a:pt x="1033" y="229"/>
                  </a:moveTo>
                  <a:lnTo>
                    <a:pt x="1033" y="229"/>
                  </a:lnTo>
                  <a:lnTo>
                    <a:pt x="1029" y="231"/>
                  </a:lnTo>
                  <a:lnTo>
                    <a:pt x="1027" y="235"/>
                  </a:lnTo>
                  <a:lnTo>
                    <a:pt x="1027" y="237"/>
                  </a:lnTo>
                  <a:lnTo>
                    <a:pt x="1027" y="240"/>
                  </a:lnTo>
                  <a:lnTo>
                    <a:pt x="1031" y="246"/>
                  </a:lnTo>
                  <a:lnTo>
                    <a:pt x="1031" y="253"/>
                  </a:lnTo>
                  <a:lnTo>
                    <a:pt x="1031" y="253"/>
                  </a:lnTo>
                  <a:lnTo>
                    <a:pt x="1031" y="257"/>
                  </a:lnTo>
                  <a:lnTo>
                    <a:pt x="1029" y="259"/>
                  </a:lnTo>
                  <a:lnTo>
                    <a:pt x="1027" y="257"/>
                  </a:lnTo>
                  <a:lnTo>
                    <a:pt x="1024" y="255"/>
                  </a:lnTo>
                  <a:lnTo>
                    <a:pt x="1016" y="242"/>
                  </a:lnTo>
                  <a:lnTo>
                    <a:pt x="1016" y="242"/>
                  </a:lnTo>
                  <a:lnTo>
                    <a:pt x="1015" y="240"/>
                  </a:lnTo>
                  <a:lnTo>
                    <a:pt x="1009" y="238"/>
                  </a:lnTo>
                  <a:lnTo>
                    <a:pt x="1005" y="238"/>
                  </a:lnTo>
                  <a:lnTo>
                    <a:pt x="1004" y="240"/>
                  </a:lnTo>
                  <a:lnTo>
                    <a:pt x="1004" y="240"/>
                  </a:lnTo>
                  <a:lnTo>
                    <a:pt x="1002" y="244"/>
                  </a:lnTo>
                  <a:lnTo>
                    <a:pt x="1004" y="246"/>
                  </a:lnTo>
                  <a:lnTo>
                    <a:pt x="1005" y="249"/>
                  </a:lnTo>
                  <a:lnTo>
                    <a:pt x="1011" y="253"/>
                  </a:lnTo>
                  <a:lnTo>
                    <a:pt x="1013" y="259"/>
                  </a:lnTo>
                  <a:lnTo>
                    <a:pt x="1013" y="259"/>
                  </a:lnTo>
                  <a:lnTo>
                    <a:pt x="1013" y="262"/>
                  </a:lnTo>
                  <a:lnTo>
                    <a:pt x="1009" y="264"/>
                  </a:lnTo>
                  <a:lnTo>
                    <a:pt x="1002" y="266"/>
                  </a:lnTo>
                  <a:lnTo>
                    <a:pt x="1002" y="266"/>
                  </a:lnTo>
                  <a:lnTo>
                    <a:pt x="996" y="266"/>
                  </a:lnTo>
                  <a:lnTo>
                    <a:pt x="993" y="270"/>
                  </a:lnTo>
                  <a:lnTo>
                    <a:pt x="991" y="271"/>
                  </a:lnTo>
                  <a:lnTo>
                    <a:pt x="993" y="277"/>
                  </a:lnTo>
                  <a:lnTo>
                    <a:pt x="993" y="277"/>
                  </a:lnTo>
                  <a:lnTo>
                    <a:pt x="996" y="279"/>
                  </a:lnTo>
                  <a:lnTo>
                    <a:pt x="998" y="279"/>
                  </a:lnTo>
                  <a:lnTo>
                    <a:pt x="1004" y="277"/>
                  </a:lnTo>
                  <a:lnTo>
                    <a:pt x="1013" y="273"/>
                  </a:lnTo>
                  <a:lnTo>
                    <a:pt x="1013" y="273"/>
                  </a:lnTo>
                  <a:lnTo>
                    <a:pt x="1020" y="270"/>
                  </a:lnTo>
                  <a:lnTo>
                    <a:pt x="1024" y="270"/>
                  </a:lnTo>
                  <a:lnTo>
                    <a:pt x="1027" y="270"/>
                  </a:lnTo>
                  <a:lnTo>
                    <a:pt x="1027" y="270"/>
                  </a:lnTo>
                  <a:lnTo>
                    <a:pt x="1029" y="271"/>
                  </a:lnTo>
                  <a:lnTo>
                    <a:pt x="1029" y="273"/>
                  </a:lnTo>
                  <a:lnTo>
                    <a:pt x="1027" y="277"/>
                  </a:lnTo>
                  <a:lnTo>
                    <a:pt x="1027" y="277"/>
                  </a:lnTo>
                  <a:lnTo>
                    <a:pt x="1027" y="281"/>
                  </a:lnTo>
                  <a:lnTo>
                    <a:pt x="1027" y="284"/>
                  </a:lnTo>
                  <a:lnTo>
                    <a:pt x="1031" y="288"/>
                  </a:lnTo>
                  <a:lnTo>
                    <a:pt x="1036" y="290"/>
                  </a:lnTo>
                  <a:lnTo>
                    <a:pt x="1036" y="290"/>
                  </a:lnTo>
                  <a:lnTo>
                    <a:pt x="1049" y="290"/>
                  </a:lnTo>
                  <a:lnTo>
                    <a:pt x="1062" y="288"/>
                  </a:lnTo>
                  <a:lnTo>
                    <a:pt x="1062" y="288"/>
                  </a:lnTo>
                  <a:lnTo>
                    <a:pt x="1067" y="286"/>
                  </a:lnTo>
                  <a:lnTo>
                    <a:pt x="1073" y="279"/>
                  </a:lnTo>
                  <a:lnTo>
                    <a:pt x="1073" y="279"/>
                  </a:lnTo>
                  <a:lnTo>
                    <a:pt x="1074" y="273"/>
                  </a:lnTo>
                  <a:lnTo>
                    <a:pt x="1073" y="270"/>
                  </a:lnTo>
                  <a:lnTo>
                    <a:pt x="1069" y="266"/>
                  </a:lnTo>
                  <a:lnTo>
                    <a:pt x="1067" y="260"/>
                  </a:lnTo>
                  <a:lnTo>
                    <a:pt x="1067" y="260"/>
                  </a:lnTo>
                  <a:lnTo>
                    <a:pt x="1065" y="257"/>
                  </a:lnTo>
                  <a:lnTo>
                    <a:pt x="1067" y="251"/>
                  </a:lnTo>
                  <a:lnTo>
                    <a:pt x="1067" y="246"/>
                  </a:lnTo>
                  <a:lnTo>
                    <a:pt x="1067" y="240"/>
                  </a:lnTo>
                  <a:lnTo>
                    <a:pt x="1067" y="240"/>
                  </a:lnTo>
                  <a:lnTo>
                    <a:pt x="1062" y="235"/>
                  </a:lnTo>
                  <a:lnTo>
                    <a:pt x="1053" y="229"/>
                  </a:lnTo>
                  <a:lnTo>
                    <a:pt x="1053" y="229"/>
                  </a:lnTo>
                  <a:lnTo>
                    <a:pt x="1045" y="227"/>
                  </a:lnTo>
                  <a:lnTo>
                    <a:pt x="1036" y="227"/>
                  </a:lnTo>
                  <a:lnTo>
                    <a:pt x="1036" y="227"/>
                  </a:lnTo>
                  <a:lnTo>
                    <a:pt x="1033" y="229"/>
                  </a:lnTo>
                  <a:lnTo>
                    <a:pt x="1033" y="229"/>
                  </a:lnTo>
                  <a:close/>
                  <a:moveTo>
                    <a:pt x="1123" y="216"/>
                  </a:moveTo>
                  <a:lnTo>
                    <a:pt x="1123" y="216"/>
                  </a:lnTo>
                  <a:lnTo>
                    <a:pt x="1132" y="216"/>
                  </a:lnTo>
                  <a:lnTo>
                    <a:pt x="1138" y="213"/>
                  </a:lnTo>
                  <a:lnTo>
                    <a:pt x="1141" y="211"/>
                  </a:lnTo>
                  <a:lnTo>
                    <a:pt x="1143" y="207"/>
                  </a:lnTo>
                  <a:lnTo>
                    <a:pt x="1141" y="204"/>
                  </a:lnTo>
                  <a:lnTo>
                    <a:pt x="1138" y="200"/>
                  </a:lnTo>
                  <a:lnTo>
                    <a:pt x="1132" y="200"/>
                  </a:lnTo>
                  <a:lnTo>
                    <a:pt x="1123" y="200"/>
                  </a:lnTo>
                  <a:lnTo>
                    <a:pt x="1123" y="200"/>
                  </a:lnTo>
                  <a:lnTo>
                    <a:pt x="1116" y="204"/>
                  </a:lnTo>
                  <a:lnTo>
                    <a:pt x="1107" y="207"/>
                  </a:lnTo>
                  <a:lnTo>
                    <a:pt x="1102" y="207"/>
                  </a:lnTo>
                  <a:lnTo>
                    <a:pt x="1102" y="207"/>
                  </a:lnTo>
                  <a:lnTo>
                    <a:pt x="1100" y="205"/>
                  </a:lnTo>
                  <a:lnTo>
                    <a:pt x="1096" y="205"/>
                  </a:lnTo>
                  <a:lnTo>
                    <a:pt x="1092" y="211"/>
                  </a:lnTo>
                  <a:lnTo>
                    <a:pt x="1092" y="211"/>
                  </a:lnTo>
                  <a:lnTo>
                    <a:pt x="1096" y="211"/>
                  </a:lnTo>
                  <a:lnTo>
                    <a:pt x="1098" y="211"/>
                  </a:lnTo>
                  <a:lnTo>
                    <a:pt x="1100" y="209"/>
                  </a:lnTo>
                  <a:lnTo>
                    <a:pt x="1102" y="209"/>
                  </a:lnTo>
                  <a:lnTo>
                    <a:pt x="1102" y="209"/>
                  </a:lnTo>
                  <a:lnTo>
                    <a:pt x="1112" y="213"/>
                  </a:lnTo>
                  <a:lnTo>
                    <a:pt x="1118" y="215"/>
                  </a:lnTo>
                  <a:lnTo>
                    <a:pt x="1123" y="216"/>
                  </a:lnTo>
                  <a:lnTo>
                    <a:pt x="1123" y="216"/>
                  </a:lnTo>
                  <a:close/>
                  <a:moveTo>
                    <a:pt x="1355" y="440"/>
                  </a:moveTo>
                  <a:lnTo>
                    <a:pt x="1355" y="440"/>
                  </a:lnTo>
                  <a:lnTo>
                    <a:pt x="1352" y="440"/>
                  </a:lnTo>
                  <a:lnTo>
                    <a:pt x="1352" y="440"/>
                  </a:lnTo>
                  <a:lnTo>
                    <a:pt x="1344" y="440"/>
                  </a:lnTo>
                  <a:lnTo>
                    <a:pt x="1337" y="442"/>
                  </a:lnTo>
                  <a:lnTo>
                    <a:pt x="1333" y="446"/>
                  </a:lnTo>
                  <a:lnTo>
                    <a:pt x="1332" y="449"/>
                  </a:lnTo>
                  <a:lnTo>
                    <a:pt x="1332" y="451"/>
                  </a:lnTo>
                  <a:lnTo>
                    <a:pt x="1332" y="451"/>
                  </a:lnTo>
                  <a:lnTo>
                    <a:pt x="1335" y="457"/>
                  </a:lnTo>
                  <a:lnTo>
                    <a:pt x="1341" y="460"/>
                  </a:lnTo>
                  <a:lnTo>
                    <a:pt x="1348" y="462"/>
                  </a:lnTo>
                  <a:lnTo>
                    <a:pt x="1353" y="462"/>
                  </a:lnTo>
                  <a:lnTo>
                    <a:pt x="1353" y="462"/>
                  </a:lnTo>
                  <a:lnTo>
                    <a:pt x="1359" y="457"/>
                  </a:lnTo>
                  <a:lnTo>
                    <a:pt x="1362" y="451"/>
                  </a:lnTo>
                  <a:lnTo>
                    <a:pt x="1361" y="444"/>
                  </a:lnTo>
                  <a:lnTo>
                    <a:pt x="1359" y="442"/>
                  </a:lnTo>
                  <a:lnTo>
                    <a:pt x="1355" y="440"/>
                  </a:lnTo>
                  <a:lnTo>
                    <a:pt x="1355" y="440"/>
                  </a:lnTo>
                  <a:close/>
                  <a:moveTo>
                    <a:pt x="1116" y="103"/>
                  </a:moveTo>
                  <a:lnTo>
                    <a:pt x="1116" y="103"/>
                  </a:lnTo>
                  <a:lnTo>
                    <a:pt x="1123" y="105"/>
                  </a:lnTo>
                  <a:lnTo>
                    <a:pt x="1130" y="108"/>
                  </a:lnTo>
                  <a:lnTo>
                    <a:pt x="1134" y="110"/>
                  </a:lnTo>
                  <a:lnTo>
                    <a:pt x="1134" y="114"/>
                  </a:lnTo>
                  <a:lnTo>
                    <a:pt x="1130" y="116"/>
                  </a:lnTo>
                  <a:lnTo>
                    <a:pt x="1130" y="116"/>
                  </a:lnTo>
                  <a:lnTo>
                    <a:pt x="1125" y="116"/>
                  </a:lnTo>
                  <a:lnTo>
                    <a:pt x="1120" y="116"/>
                  </a:lnTo>
                  <a:lnTo>
                    <a:pt x="1112" y="116"/>
                  </a:lnTo>
                  <a:lnTo>
                    <a:pt x="1111" y="117"/>
                  </a:lnTo>
                  <a:lnTo>
                    <a:pt x="1109" y="119"/>
                  </a:lnTo>
                  <a:lnTo>
                    <a:pt x="1109" y="119"/>
                  </a:lnTo>
                  <a:lnTo>
                    <a:pt x="1109" y="123"/>
                  </a:lnTo>
                  <a:lnTo>
                    <a:pt x="1111" y="125"/>
                  </a:lnTo>
                  <a:lnTo>
                    <a:pt x="1114" y="128"/>
                  </a:lnTo>
                  <a:lnTo>
                    <a:pt x="1127" y="128"/>
                  </a:lnTo>
                  <a:lnTo>
                    <a:pt x="1127" y="128"/>
                  </a:lnTo>
                  <a:lnTo>
                    <a:pt x="1134" y="130"/>
                  </a:lnTo>
                  <a:lnTo>
                    <a:pt x="1136" y="132"/>
                  </a:lnTo>
                  <a:lnTo>
                    <a:pt x="1134" y="136"/>
                  </a:lnTo>
                  <a:lnTo>
                    <a:pt x="1134" y="136"/>
                  </a:lnTo>
                  <a:lnTo>
                    <a:pt x="1132" y="138"/>
                  </a:lnTo>
                  <a:lnTo>
                    <a:pt x="1129" y="138"/>
                  </a:lnTo>
                  <a:lnTo>
                    <a:pt x="1125" y="138"/>
                  </a:lnTo>
                  <a:lnTo>
                    <a:pt x="1121" y="139"/>
                  </a:lnTo>
                  <a:lnTo>
                    <a:pt x="1121" y="139"/>
                  </a:lnTo>
                  <a:lnTo>
                    <a:pt x="1118" y="145"/>
                  </a:lnTo>
                  <a:lnTo>
                    <a:pt x="1120" y="149"/>
                  </a:lnTo>
                  <a:lnTo>
                    <a:pt x="1123" y="152"/>
                  </a:lnTo>
                  <a:lnTo>
                    <a:pt x="1129" y="152"/>
                  </a:lnTo>
                  <a:lnTo>
                    <a:pt x="1145" y="154"/>
                  </a:lnTo>
                  <a:lnTo>
                    <a:pt x="1154" y="154"/>
                  </a:lnTo>
                  <a:lnTo>
                    <a:pt x="1154" y="154"/>
                  </a:lnTo>
                  <a:lnTo>
                    <a:pt x="1161" y="158"/>
                  </a:lnTo>
                  <a:lnTo>
                    <a:pt x="1163" y="160"/>
                  </a:lnTo>
                  <a:lnTo>
                    <a:pt x="1161" y="161"/>
                  </a:lnTo>
                  <a:lnTo>
                    <a:pt x="1161" y="161"/>
                  </a:lnTo>
                  <a:lnTo>
                    <a:pt x="1159" y="163"/>
                  </a:lnTo>
                  <a:lnTo>
                    <a:pt x="1154" y="165"/>
                  </a:lnTo>
                  <a:lnTo>
                    <a:pt x="1150" y="165"/>
                  </a:lnTo>
                  <a:lnTo>
                    <a:pt x="1147" y="169"/>
                  </a:lnTo>
                  <a:lnTo>
                    <a:pt x="1147" y="169"/>
                  </a:lnTo>
                  <a:lnTo>
                    <a:pt x="1145" y="172"/>
                  </a:lnTo>
                  <a:lnTo>
                    <a:pt x="1143" y="178"/>
                  </a:lnTo>
                  <a:lnTo>
                    <a:pt x="1143" y="182"/>
                  </a:lnTo>
                  <a:lnTo>
                    <a:pt x="1145" y="183"/>
                  </a:lnTo>
                  <a:lnTo>
                    <a:pt x="1149" y="189"/>
                  </a:lnTo>
                  <a:lnTo>
                    <a:pt x="1158" y="193"/>
                  </a:lnTo>
                  <a:lnTo>
                    <a:pt x="1167" y="194"/>
                  </a:lnTo>
                  <a:lnTo>
                    <a:pt x="1176" y="193"/>
                  </a:lnTo>
                  <a:lnTo>
                    <a:pt x="1183" y="191"/>
                  </a:lnTo>
                  <a:lnTo>
                    <a:pt x="1190" y="185"/>
                  </a:lnTo>
                  <a:lnTo>
                    <a:pt x="1190" y="185"/>
                  </a:lnTo>
                  <a:lnTo>
                    <a:pt x="1196" y="176"/>
                  </a:lnTo>
                  <a:lnTo>
                    <a:pt x="1199" y="172"/>
                  </a:lnTo>
                  <a:lnTo>
                    <a:pt x="1203" y="171"/>
                  </a:lnTo>
                  <a:lnTo>
                    <a:pt x="1203" y="171"/>
                  </a:lnTo>
                  <a:lnTo>
                    <a:pt x="1214" y="167"/>
                  </a:lnTo>
                  <a:lnTo>
                    <a:pt x="1214" y="167"/>
                  </a:lnTo>
                  <a:lnTo>
                    <a:pt x="1227" y="163"/>
                  </a:lnTo>
                  <a:lnTo>
                    <a:pt x="1234" y="163"/>
                  </a:lnTo>
                  <a:lnTo>
                    <a:pt x="1237" y="165"/>
                  </a:lnTo>
                  <a:lnTo>
                    <a:pt x="1237" y="165"/>
                  </a:lnTo>
                  <a:lnTo>
                    <a:pt x="1239" y="167"/>
                  </a:lnTo>
                  <a:lnTo>
                    <a:pt x="1239" y="169"/>
                  </a:lnTo>
                  <a:lnTo>
                    <a:pt x="1232" y="174"/>
                  </a:lnTo>
                  <a:lnTo>
                    <a:pt x="1223" y="180"/>
                  </a:lnTo>
                  <a:lnTo>
                    <a:pt x="1217" y="182"/>
                  </a:lnTo>
                  <a:lnTo>
                    <a:pt x="1217" y="182"/>
                  </a:lnTo>
                  <a:lnTo>
                    <a:pt x="1216" y="185"/>
                  </a:lnTo>
                  <a:lnTo>
                    <a:pt x="1217" y="189"/>
                  </a:lnTo>
                  <a:lnTo>
                    <a:pt x="1227" y="191"/>
                  </a:lnTo>
                  <a:lnTo>
                    <a:pt x="1227" y="191"/>
                  </a:lnTo>
                  <a:lnTo>
                    <a:pt x="1234" y="191"/>
                  </a:lnTo>
                  <a:lnTo>
                    <a:pt x="1241" y="189"/>
                  </a:lnTo>
                  <a:lnTo>
                    <a:pt x="1241" y="189"/>
                  </a:lnTo>
                  <a:lnTo>
                    <a:pt x="1252" y="183"/>
                  </a:lnTo>
                  <a:lnTo>
                    <a:pt x="1259" y="182"/>
                  </a:lnTo>
                  <a:lnTo>
                    <a:pt x="1265" y="182"/>
                  </a:lnTo>
                  <a:lnTo>
                    <a:pt x="1265" y="182"/>
                  </a:lnTo>
                  <a:lnTo>
                    <a:pt x="1266" y="183"/>
                  </a:lnTo>
                  <a:lnTo>
                    <a:pt x="1266" y="185"/>
                  </a:lnTo>
                  <a:lnTo>
                    <a:pt x="1266" y="189"/>
                  </a:lnTo>
                  <a:lnTo>
                    <a:pt x="1266" y="194"/>
                  </a:lnTo>
                  <a:lnTo>
                    <a:pt x="1268" y="200"/>
                  </a:lnTo>
                  <a:lnTo>
                    <a:pt x="1268" y="200"/>
                  </a:lnTo>
                  <a:lnTo>
                    <a:pt x="1272" y="202"/>
                  </a:lnTo>
                  <a:lnTo>
                    <a:pt x="1275" y="202"/>
                  </a:lnTo>
                  <a:lnTo>
                    <a:pt x="1279" y="200"/>
                  </a:lnTo>
                  <a:lnTo>
                    <a:pt x="1284" y="202"/>
                  </a:lnTo>
                  <a:lnTo>
                    <a:pt x="1284" y="202"/>
                  </a:lnTo>
                  <a:lnTo>
                    <a:pt x="1288" y="204"/>
                  </a:lnTo>
                  <a:lnTo>
                    <a:pt x="1290" y="207"/>
                  </a:lnTo>
                  <a:lnTo>
                    <a:pt x="1288" y="213"/>
                  </a:lnTo>
                  <a:lnTo>
                    <a:pt x="1284" y="215"/>
                  </a:lnTo>
                  <a:lnTo>
                    <a:pt x="1284" y="215"/>
                  </a:lnTo>
                  <a:lnTo>
                    <a:pt x="1279" y="218"/>
                  </a:lnTo>
                  <a:lnTo>
                    <a:pt x="1274" y="216"/>
                  </a:lnTo>
                  <a:lnTo>
                    <a:pt x="1268" y="215"/>
                  </a:lnTo>
                  <a:lnTo>
                    <a:pt x="1261" y="211"/>
                  </a:lnTo>
                  <a:lnTo>
                    <a:pt x="1250" y="204"/>
                  </a:lnTo>
                  <a:lnTo>
                    <a:pt x="1245" y="200"/>
                  </a:lnTo>
                  <a:lnTo>
                    <a:pt x="1239" y="198"/>
                  </a:lnTo>
                  <a:lnTo>
                    <a:pt x="1239" y="198"/>
                  </a:lnTo>
                  <a:lnTo>
                    <a:pt x="1228" y="196"/>
                  </a:lnTo>
                  <a:lnTo>
                    <a:pt x="1223" y="196"/>
                  </a:lnTo>
                  <a:lnTo>
                    <a:pt x="1217" y="198"/>
                  </a:lnTo>
                  <a:lnTo>
                    <a:pt x="1217" y="198"/>
                  </a:lnTo>
                  <a:lnTo>
                    <a:pt x="1216" y="200"/>
                  </a:lnTo>
                  <a:lnTo>
                    <a:pt x="1214" y="204"/>
                  </a:lnTo>
                  <a:lnTo>
                    <a:pt x="1214" y="207"/>
                  </a:lnTo>
                  <a:lnTo>
                    <a:pt x="1216" y="211"/>
                  </a:lnTo>
                  <a:lnTo>
                    <a:pt x="1216" y="211"/>
                  </a:lnTo>
                  <a:lnTo>
                    <a:pt x="1223" y="215"/>
                  </a:lnTo>
                  <a:lnTo>
                    <a:pt x="1223" y="216"/>
                  </a:lnTo>
                  <a:lnTo>
                    <a:pt x="1221" y="220"/>
                  </a:lnTo>
                  <a:lnTo>
                    <a:pt x="1221" y="220"/>
                  </a:lnTo>
                  <a:lnTo>
                    <a:pt x="1217" y="222"/>
                  </a:lnTo>
                  <a:lnTo>
                    <a:pt x="1212" y="222"/>
                  </a:lnTo>
                  <a:lnTo>
                    <a:pt x="1203" y="224"/>
                  </a:lnTo>
                  <a:lnTo>
                    <a:pt x="1203" y="224"/>
                  </a:lnTo>
                  <a:lnTo>
                    <a:pt x="1198" y="226"/>
                  </a:lnTo>
                  <a:lnTo>
                    <a:pt x="1194" y="227"/>
                  </a:lnTo>
                  <a:lnTo>
                    <a:pt x="1190" y="233"/>
                  </a:lnTo>
                  <a:lnTo>
                    <a:pt x="1192" y="238"/>
                  </a:lnTo>
                  <a:lnTo>
                    <a:pt x="1192" y="238"/>
                  </a:lnTo>
                  <a:lnTo>
                    <a:pt x="1196" y="242"/>
                  </a:lnTo>
                  <a:lnTo>
                    <a:pt x="1203" y="246"/>
                  </a:lnTo>
                  <a:lnTo>
                    <a:pt x="1210" y="248"/>
                  </a:lnTo>
                  <a:lnTo>
                    <a:pt x="1216" y="248"/>
                  </a:lnTo>
                  <a:lnTo>
                    <a:pt x="1216" y="248"/>
                  </a:lnTo>
                  <a:lnTo>
                    <a:pt x="1219" y="246"/>
                  </a:lnTo>
                  <a:lnTo>
                    <a:pt x="1223" y="244"/>
                  </a:lnTo>
                  <a:lnTo>
                    <a:pt x="1223" y="244"/>
                  </a:lnTo>
                  <a:lnTo>
                    <a:pt x="1228" y="244"/>
                  </a:lnTo>
                  <a:lnTo>
                    <a:pt x="1234" y="246"/>
                  </a:lnTo>
                  <a:lnTo>
                    <a:pt x="1239" y="248"/>
                  </a:lnTo>
                  <a:lnTo>
                    <a:pt x="1245" y="248"/>
                  </a:lnTo>
                  <a:lnTo>
                    <a:pt x="1245" y="248"/>
                  </a:lnTo>
                  <a:lnTo>
                    <a:pt x="1250" y="244"/>
                  </a:lnTo>
                  <a:lnTo>
                    <a:pt x="1255" y="240"/>
                  </a:lnTo>
                  <a:lnTo>
                    <a:pt x="1261" y="235"/>
                  </a:lnTo>
                  <a:lnTo>
                    <a:pt x="1268" y="233"/>
                  </a:lnTo>
                  <a:lnTo>
                    <a:pt x="1268" y="233"/>
                  </a:lnTo>
                  <a:lnTo>
                    <a:pt x="1274" y="235"/>
                  </a:lnTo>
                  <a:lnTo>
                    <a:pt x="1279" y="237"/>
                  </a:lnTo>
                  <a:lnTo>
                    <a:pt x="1288" y="242"/>
                  </a:lnTo>
                  <a:lnTo>
                    <a:pt x="1288" y="242"/>
                  </a:lnTo>
                  <a:lnTo>
                    <a:pt x="1292" y="242"/>
                  </a:lnTo>
                  <a:lnTo>
                    <a:pt x="1295" y="242"/>
                  </a:lnTo>
                  <a:lnTo>
                    <a:pt x="1301" y="240"/>
                  </a:lnTo>
                  <a:lnTo>
                    <a:pt x="1306" y="237"/>
                  </a:lnTo>
                  <a:lnTo>
                    <a:pt x="1313" y="235"/>
                  </a:lnTo>
                  <a:lnTo>
                    <a:pt x="1313" y="235"/>
                  </a:lnTo>
                  <a:lnTo>
                    <a:pt x="1319" y="238"/>
                  </a:lnTo>
                  <a:lnTo>
                    <a:pt x="1323" y="242"/>
                  </a:lnTo>
                  <a:lnTo>
                    <a:pt x="1323" y="242"/>
                  </a:lnTo>
                  <a:lnTo>
                    <a:pt x="1330" y="248"/>
                  </a:lnTo>
                  <a:lnTo>
                    <a:pt x="1339" y="251"/>
                  </a:lnTo>
                  <a:lnTo>
                    <a:pt x="1339" y="251"/>
                  </a:lnTo>
                  <a:lnTo>
                    <a:pt x="1348" y="249"/>
                  </a:lnTo>
                  <a:lnTo>
                    <a:pt x="1355" y="246"/>
                  </a:lnTo>
                  <a:lnTo>
                    <a:pt x="1359" y="238"/>
                  </a:lnTo>
                  <a:lnTo>
                    <a:pt x="1361" y="235"/>
                  </a:lnTo>
                  <a:lnTo>
                    <a:pt x="1361" y="231"/>
                  </a:lnTo>
                  <a:lnTo>
                    <a:pt x="1361" y="231"/>
                  </a:lnTo>
                  <a:lnTo>
                    <a:pt x="1359" y="226"/>
                  </a:lnTo>
                  <a:lnTo>
                    <a:pt x="1353" y="222"/>
                  </a:lnTo>
                  <a:lnTo>
                    <a:pt x="1353" y="222"/>
                  </a:lnTo>
                  <a:lnTo>
                    <a:pt x="1348" y="218"/>
                  </a:lnTo>
                  <a:lnTo>
                    <a:pt x="1346" y="216"/>
                  </a:lnTo>
                  <a:lnTo>
                    <a:pt x="1348" y="213"/>
                  </a:lnTo>
                  <a:lnTo>
                    <a:pt x="1348" y="213"/>
                  </a:lnTo>
                  <a:lnTo>
                    <a:pt x="1350" y="211"/>
                  </a:lnTo>
                  <a:lnTo>
                    <a:pt x="1353" y="211"/>
                  </a:lnTo>
                  <a:lnTo>
                    <a:pt x="1361" y="209"/>
                  </a:lnTo>
                  <a:lnTo>
                    <a:pt x="1361" y="209"/>
                  </a:lnTo>
                  <a:lnTo>
                    <a:pt x="1368" y="204"/>
                  </a:lnTo>
                  <a:lnTo>
                    <a:pt x="1371" y="200"/>
                  </a:lnTo>
                  <a:lnTo>
                    <a:pt x="1375" y="198"/>
                  </a:lnTo>
                  <a:lnTo>
                    <a:pt x="1375" y="198"/>
                  </a:lnTo>
                  <a:lnTo>
                    <a:pt x="1382" y="198"/>
                  </a:lnTo>
                  <a:lnTo>
                    <a:pt x="1388" y="196"/>
                  </a:lnTo>
                  <a:lnTo>
                    <a:pt x="1388" y="196"/>
                  </a:lnTo>
                  <a:lnTo>
                    <a:pt x="1393" y="194"/>
                  </a:lnTo>
                  <a:lnTo>
                    <a:pt x="1397" y="193"/>
                  </a:lnTo>
                  <a:lnTo>
                    <a:pt x="1397" y="193"/>
                  </a:lnTo>
                  <a:lnTo>
                    <a:pt x="1402" y="189"/>
                  </a:lnTo>
                  <a:lnTo>
                    <a:pt x="1409" y="185"/>
                  </a:lnTo>
                  <a:lnTo>
                    <a:pt x="1409" y="185"/>
                  </a:lnTo>
                  <a:lnTo>
                    <a:pt x="1419" y="180"/>
                  </a:lnTo>
                  <a:lnTo>
                    <a:pt x="1424" y="176"/>
                  </a:lnTo>
                  <a:lnTo>
                    <a:pt x="1428" y="172"/>
                  </a:lnTo>
                  <a:lnTo>
                    <a:pt x="1428" y="172"/>
                  </a:lnTo>
                  <a:lnTo>
                    <a:pt x="1428" y="169"/>
                  </a:lnTo>
                  <a:lnTo>
                    <a:pt x="1428" y="167"/>
                  </a:lnTo>
                  <a:lnTo>
                    <a:pt x="1422" y="163"/>
                  </a:lnTo>
                  <a:lnTo>
                    <a:pt x="1417" y="161"/>
                  </a:lnTo>
                  <a:lnTo>
                    <a:pt x="1411" y="161"/>
                  </a:lnTo>
                  <a:lnTo>
                    <a:pt x="1411" y="161"/>
                  </a:lnTo>
                  <a:lnTo>
                    <a:pt x="1408" y="161"/>
                  </a:lnTo>
                  <a:lnTo>
                    <a:pt x="1402" y="163"/>
                  </a:lnTo>
                  <a:lnTo>
                    <a:pt x="1395" y="169"/>
                  </a:lnTo>
                  <a:lnTo>
                    <a:pt x="1395" y="169"/>
                  </a:lnTo>
                  <a:lnTo>
                    <a:pt x="1388" y="172"/>
                  </a:lnTo>
                  <a:lnTo>
                    <a:pt x="1381" y="174"/>
                  </a:lnTo>
                  <a:lnTo>
                    <a:pt x="1373" y="172"/>
                  </a:lnTo>
                  <a:lnTo>
                    <a:pt x="1368" y="169"/>
                  </a:lnTo>
                  <a:lnTo>
                    <a:pt x="1368" y="169"/>
                  </a:lnTo>
                  <a:lnTo>
                    <a:pt x="1364" y="167"/>
                  </a:lnTo>
                  <a:lnTo>
                    <a:pt x="1364" y="163"/>
                  </a:lnTo>
                  <a:lnTo>
                    <a:pt x="1366" y="161"/>
                  </a:lnTo>
                  <a:lnTo>
                    <a:pt x="1370" y="161"/>
                  </a:lnTo>
                  <a:lnTo>
                    <a:pt x="1386" y="160"/>
                  </a:lnTo>
                  <a:lnTo>
                    <a:pt x="1386" y="160"/>
                  </a:lnTo>
                  <a:lnTo>
                    <a:pt x="1390" y="156"/>
                  </a:lnTo>
                  <a:lnTo>
                    <a:pt x="1390" y="152"/>
                  </a:lnTo>
                  <a:lnTo>
                    <a:pt x="1391" y="149"/>
                  </a:lnTo>
                  <a:lnTo>
                    <a:pt x="1395" y="145"/>
                  </a:lnTo>
                  <a:lnTo>
                    <a:pt x="1395" y="145"/>
                  </a:lnTo>
                  <a:lnTo>
                    <a:pt x="1400" y="143"/>
                  </a:lnTo>
                  <a:lnTo>
                    <a:pt x="1406" y="143"/>
                  </a:lnTo>
                  <a:lnTo>
                    <a:pt x="1417" y="147"/>
                  </a:lnTo>
                  <a:lnTo>
                    <a:pt x="1417" y="147"/>
                  </a:lnTo>
                  <a:lnTo>
                    <a:pt x="1424" y="147"/>
                  </a:lnTo>
                  <a:lnTo>
                    <a:pt x="1431" y="147"/>
                  </a:lnTo>
                  <a:lnTo>
                    <a:pt x="1444" y="145"/>
                  </a:lnTo>
                  <a:lnTo>
                    <a:pt x="1444" y="145"/>
                  </a:lnTo>
                  <a:lnTo>
                    <a:pt x="1453" y="141"/>
                  </a:lnTo>
                  <a:lnTo>
                    <a:pt x="1460" y="138"/>
                  </a:lnTo>
                  <a:lnTo>
                    <a:pt x="1473" y="125"/>
                  </a:lnTo>
                  <a:lnTo>
                    <a:pt x="1473" y="125"/>
                  </a:lnTo>
                  <a:lnTo>
                    <a:pt x="1484" y="117"/>
                  </a:lnTo>
                  <a:lnTo>
                    <a:pt x="1495" y="114"/>
                  </a:lnTo>
                  <a:lnTo>
                    <a:pt x="1495" y="114"/>
                  </a:lnTo>
                  <a:lnTo>
                    <a:pt x="1504" y="110"/>
                  </a:lnTo>
                  <a:lnTo>
                    <a:pt x="1513" y="108"/>
                  </a:lnTo>
                  <a:lnTo>
                    <a:pt x="1513" y="108"/>
                  </a:lnTo>
                  <a:lnTo>
                    <a:pt x="1525" y="101"/>
                  </a:lnTo>
                  <a:lnTo>
                    <a:pt x="1531" y="97"/>
                  </a:lnTo>
                  <a:lnTo>
                    <a:pt x="1536" y="95"/>
                  </a:lnTo>
                  <a:lnTo>
                    <a:pt x="1536" y="95"/>
                  </a:lnTo>
                  <a:lnTo>
                    <a:pt x="1547" y="95"/>
                  </a:lnTo>
                  <a:lnTo>
                    <a:pt x="1558" y="95"/>
                  </a:lnTo>
                  <a:lnTo>
                    <a:pt x="1558" y="95"/>
                  </a:lnTo>
                  <a:lnTo>
                    <a:pt x="1565" y="92"/>
                  </a:lnTo>
                  <a:lnTo>
                    <a:pt x="1573" y="86"/>
                  </a:lnTo>
                  <a:lnTo>
                    <a:pt x="1573" y="86"/>
                  </a:lnTo>
                  <a:lnTo>
                    <a:pt x="1576" y="83"/>
                  </a:lnTo>
                  <a:lnTo>
                    <a:pt x="1578" y="77"/>
                  </a:lnTo>
                  <a:lnTo>
                    <a:pt x="1582" y="73"/>
                  </a:lnTo>
                  <a:lnTo>
                    <a:pt x="1589" y="72"/>
                  </a:lnTo>
                  <a:lnTo>
                    <a:pt x="1589" y="72"/>
                  </a:lnTo>
                  <a:lnTo>
                    <a:pt x="1596" y="70"/>
                  </a:lnTo>
                  <a:lnTo>
                    <a:pt x="1602" y="70"/>
                  </a:lnTo>
                  <a:lnTo>
                    <a:pt x="1605" y="68"/>
                  </a:lnTo>
                  <a:lnTo>
                    <a:pt x="1605" y="68"/>
                  </a:lnTo>
                  <a:lnTo>
                    <a:pt x="1609" y="64"/>
                  </a:lnTo>
                  <a:lnTo>
                    <a:pt x="1612" y="62"/>
                  </a:lnTo>
                  <a:lnTo>
                    <a:pt x="1612" y="62"/>
                  </a:lnTo>
                  <a:lnTo>
                    <a:pt x="1620" y="62"/>
                  </a:lnTo>
                  <a:lnTo>
                    <a:pt x="1621" y="61"/>
                  </a:lnTo>
                  <a:lnTo>
                    <a:pt x="1625" y="59"/>
                  </a:lnTo>
                  <a:lnTo>
                    <a:pt x="1625" y="59"/>
                  </a:lnTo>
                  <a:lnTo>
                    <a:pt x="1627" y="55"/>
                  </a:lnTo>
                  <a:lnTo>
                    <a:pt x="1627" y="51"/>
                  </a:lnTo>
                  <a:lnTo>
                    <a:pt x="1627" y="50"/>
                  </a:lnTo>
                  <a:lnTo>
                    <a:pt x="1623" y="46"/>
                  </a:lnTo>
                  <a:lnTo>
                    <a:pt x="1623" y="46"/>
                  </a:lnTo>
                  <a:lnTo>
                    <a:pt x="1618" y="46"/>
                  </a:lnTo>
                  <a:lnTo>
                    <a:pt x="1612" y="46"/>
                  </a:lnTo>
                  <a:lnTo>
                    <a:pt x="1609" y="46"/>
                  </a:lnTo>
                  <a:lnTo>
                    <a:pt x="1603" y="44"/>
                  </a:lnTo>
                  <a:lnTo>
                    <a:pt x="1603" y="44"/>
                  </a:lnTo>
                  <a:lnTo>
                    <a:pt x="1602" y="40"/>
                  </a:lnTo>
                  <a:lnTo>
                    <a:pt x="1600" y="37"/>
                  </a:lnTo>
                  <a:lnTo>
                    <a:pt x="1596" y="31"/>
                  </a:lnTo>
                  <a:lnTo>
                    <a:pt x="1596" y="31"/>
                  </a:lnTo>
                  <a:lnTo>
                    <a:pt x="1592" y="29"/>
                  </a:lnTo>
                  <a:lnTo>
                    <a:pt x="1589" y="28"/>
                  </a:lnTo>
                  <a:lnTo>
                    <a:pt x="1580" y="28"/>
                  </a:lnTo>
                  <a:lnTo>
                    <a:pt x="1560" y="29"/>
                  </a:lnTo>
                  <a:lnTo>
                    <a:pt x="1560" y="29"/>
                  </a:lnTo>
                  <a:lnTo>
                    <a:pt x="1554" y="31"/>
                  </a:lnTo>
                  <a:lnTo>
                    <a:pt x="1549" y="33"/>
                  </a:lnTo>
                  <a:lnTo>
                    <a:pt x="1540" y="39"/>
                  </a:lnTo>
                  <a:lnTo>
                    <a:pt x="1540" y="39"/>
                  </a:lnTo>
                  <a:lnTo>
                    <a:pt x="1536" y="40"/>
                  </a:lnTo>
                  <a:lnTo>
                    <a:pt x="1533" y="42"/>
                  </a:lnTo>
                  <a:lnTo>
                    <a:pt x="1529" y="42"/>
                  </a:lnTo>
                  <a:lnTo>
                    <a:pt x="1525" y="40"/>
                  </a:lnTo>
                  <a:lnTo>
                    <a:pt x="1525" y="40"/>
                  </a:lnTo>
                  <a:lnTo>
                    <a:pt x="1531" y="35"/>
                  </a:lnTo>
                  <a:lnTo>
                    <a:pt x="1533" y="33"/>
                  </a:lnTo>
                  <a:lnTo>
                    <a:pt x="1533" y="29"/>
                  </a:lnTo>
                  <a:lnTo>
                    <a:pt x="1533" y="29"/>
                  </a:lnTo>
                  <a:lnTo>
                    <a:pt x="1531" y="26"/>
                  </a:lnTo>
                  <a:lnTo>
                    <a:pt x="1527" y="26"/>
                  </a:lnTo>
                  <a:lnTo>
                    <a:pt x="1520" y="26"/>
                  </a:lnTo>
                  <a:lnTo>
                    <a:pt x="1506" y="29"/>
                  </a:lnTo>
                  <a:lnTo>
                    <a:pt x="1506" y="29"/>
                  </a:lnTo>
                  <a:lnTo>
                    <a:pt x="1498" y="29"/>
                  </a:lnTo>
                  <a:lnTo>
                    <a:pt x="1498" y="29"/>
                  </a:lnTo>
                  <a:lnTo>
                    <a:pt x="1489" y="28"/>
                  </a:lnTo>
                  <a:lnTo>
                    <a:pt x="1482" y="22"/>
                  </a:lnTo>
                  <a:lnTo>
                    <a:pt x="1475" y="20"/>
                  </a:lnTo>
                  <a:lnTo>
                    <a:pt x="1471" y="18"/>
                  </a:lnTo>
                  <a:lnTo>
                    <a:pt x="1466" y="20"/>
                  </a:lnTo>
                  <a:lnTo>
                    <a:pt x="1466" y="20"/>
                  </a:lnTo>
                  <a:lnTo>
                    <a:pt x="1462" y="22"/>
                  </a:lnTo>
                  <a:lnTo>
                    <a:pt x="1460" y="24"/>
                  </a:lnTo>
                  <a:lnTo>
                    <a:pt x="1457" y="29"/>
                  </a:lnTo>
                  <a:lnTo>
                    <a:pt x="1453" y="35"/>
                  </a:lnTo>
                  <a:lnTo>
                    <a:pt x="1448" y="39"/>
                  </a:lnTo>
                  <a:lnTo>
                    <a:pt x="1448" y="39"/>
                  </a:lnTo>
                  <a:lnTo>
                    <a:pt x="1444" y="39"/>
                  </a:lnTo>
                  <a:lnTo>
                    <a:pt x="1442" y="39"/>
                  </a:lnTo>
                  <a:lnTo>
                    <a:pt x="1435" y="37"/>
                  </a:lnTo>
                  <a:lnTo>
                    <a:pt x="1429" y="33"/>
                  </a:lnTo>
                  <a:lnTo>
                    <a:pt x="1424" y="29"/>
                  </a:lnTo>
                  <a:lnTo>
                    <a:pt x="1424" y="29"/>
                  </a:lnTo>
                  <a:lnTo>
                    <a:pt x="1417" y="29"/>
                  </a:lnTo>
                  <a:lnTo>
                    <a:pt x="1409" y="31"/>
                  </a:lnTo>
                  <a:lnTo>
                    <a:pt x="1404" y="33"/>
                  </a:lnTo>
                  <a:lnTo>
                    <a:pt x="1397" y="35"/>
                  </a:lnTo>
                  <a:lnTo>
                    <a:pt x="1397" y="35"/>
                  </a:lnTo>
                  <a:lnTo>
                    <a:pt x="1388" y="35"/>
                  </a:lnTo>
                  <a:lnTo>
                    <a:pt x="1384" y="37"/>
                  </a:lnTo>
                  <a:lnTo>
                    <a:pt x="1382" y="39"/>
                  </a:lnTo>
                  <a:lnTo>
                    <a:pt x="1384" y="42"/>
                  </a:lnTo>
                  <a:lnTo>
                    <a:pt x="1384" y="42"/>
                  </a:lnTo>
                  <a:lnTo>
                    <a:pt x="1388" y="48"/>
                  </a:lnTo>
                  <a:lnTo>
                    <a:pt x="1388" y="50"/>
                  </a:lnTo>
                  <a:lnTo>
                    <a:pt x="1384" y="51"/>
                  </a:lnTo>
                  <a:lnTo>
                    <a:pt x="1384" y="51"/>
                  </a:lnTo>
                  <a:lnTo>
                    <a:pt x="1382" y="51"/>
                  </a:lnTo>
                  <a:lnTo>
                    <a:pt x="1379" y="50"/>
                  </a:lnTo>
                  <a:lnTo>
                    <a:pt x="1375" y="46"/>
                  </a:lnTo>
                  <a:lnTo>
                    <a:pt x="1375" y="46"/>
                  </a:lnTo>
                  <a:lnTo>
                    <a:pt x="1371" y="44"/>
                  </a:lnTo>
                  <a:lnTo>
                    <a:pt x="1366" y="44"/>
                  </a:lnTo>
                  <a:lnTo>
                    <a:pt x="1366" y="44"/>
                  </a:lnTo>
                  <a:lnTo>
                    <a:pt x="1359" y="46"/>
                  </a:lnTo>
                  <a:lnTo>
                    <a:pt x="1352" y="50"/>
                  </a:lnTo>
                  <a:lnTo>
                    <a:pt x="1352" y="50"/>
                  </a:lnTo>
                  <a:lnTo>
                    <a:pt x="1350" y="51"/>
                  </a:lnTo>
                  <a:lnTo>
                    <a:pt x="1346" y="51"/>
                  </a:lnTo>
                  <a:lnTo>
                    <a:pt x="1339" y="50"/>
                  </a:lnTo>
                  <a:lnTo>
                    <a:pt x="1339" y="50"/>
                  </a:lnTo>
                  <a:lnTo>
                    <a:pt x="1335" y="50"/>
                  </a:lnTo>
                  <a:lnTo>
                    <a:pt x="1332" y="51"/>
                  </a:lnTo>
                  <a:lnTo>
                    <a:pt x="1328" y="53"/>
                  </a:lnTo>
                  <a:lnTo>
                    <a:pt x="1324" y="53"/>
                  </a:lnTo>
                  <a:lnTo>
                    <a:pt x="1324" y="53"/>
                  </a:lnTo>
                  <a:lnTo>
                    <a:pt x="1317" y="51"/>
                  </a:lnTo>
                  <a:lnTo>
                    <a:pt x="1313" y="51"/>
                  </a:lnTo>
                  <a:lnTo>
                    <a:pt x="1310" y="53"/>
                  </a:lnTo>
                  <a:lnTo>
                    <a:pt x="1310" y="53"/>
                  </a:lnTo>
                  <a:lnTo>
                    <a:pt x="1310" y="57"/>
                  </a:lnTo>
                  <a:lnTo>
                    <a:pt x="1310" y="61"/>
                  </a:lnTo>
                  <a:lnTo>
                    <a:pt x="1308" y="64"/>
                  </a:lnTo>
                  <a:lnTo>
                    <a:pt x="1303" y="66"/>
                  </a:lnTo>
                  <a:lnTo>
                    <a:pt x="1303" y="66"/>
                  </a:lnTo>
                  <a:lnTo>
                    <a:pt x="1299" y="64"/>
                  </a:lnTo>
                  <a:lnTo>
                    <a:pt x="1295" y="62"/>
                  </a:lnTo>
                  <a:lnTo>
                    <a:pt x="1292" y="59"/>
                  </a:lnTo>
                  <a:lnTo>
                    <a:pt x="1288" y="57"/>
                  </a:lnTo>
                  <a:lnTo>
                    <a:pt x="1288" y="57"/>
                  </a:lnTo>
                  <a:lnTo>
                    <a:pt x="1279" y="55"/>
                  </a:lnTo>
                  <a:lnTo>
                    <a:pt x="1270" y="53"/>
                  </a:lnTo>
                  <a:lnTo>
                    <a:pt x="1270" y="53"/>
                  </a:lnTo>
                  <a:lnTo>
                    <a:pt x="1261" y="48"/>
                  </a:lnTo>
                  <a:lnTo>
                    <a:pt x="1257" y="46"/>
                  </a:lnTo>
                  <a:lnTo>
                    <a:pt x="1252" y="50"/>
                  </a:lnTo>
                  <a:lnTo>
                    <a:pt x="1252" y="50"/>
                  </a:lnTo>
                  <a:lnTo>
                    <a:pt x="1250" y="51"/>
                  </a:lnTo>
                  <a:lnTo>
                    <a:pt x="1248" y="55"/>
                  </a:lnTo>
                  <a:lnTo>
                    <a:pt x="1248" y="55"/>
                  </a:lnTo>
                  <a:lnTo>
                    <a:pt x="1245" y="55"/>
                  </a:lnTo>
                  <a:lnTo>
                    <a:pt x="1241" y="55"/>
                  </a:lnTo>
                  <a:lnTo>
                    <a:pt x="1241" y="55"/>
                  </a:lnTo>
                  <a:lnTo>
                    <a:pt x="1237" y="57"/>
                  </a:lnTo>
                  <a:lnTo>
                    <a:pt x="1237" y="59"/>
                  </a:lnTo>
                  <a:lnTo>
                    <a:pt x="1239" y="62"/>
                  </a:lnTo>
                  <a:lnTo>
                    <a:pt x="1243" y="62"/>
                  </a:lnTo>
                  <a:lnTo>
                    <a:pt x="1243" y="62"/>
                  </a:lnTo>
                  <a:lnTo>
                    <a:pt x="1254" y="62"/>
                  </a:lnTo>
                  <a:lnTo>
                    <a:pt x="1259" y="62"/>
                  </a:lnTo>
                  <a:lnTo>
                    <a:pt x="1265" y="64"/>
                  </a:lnTo>
                  <a:lnTo>
                    <a:pt x="1265" y="64"/>
                  </a:lnTo>
                  <a:lnTo>
                    <a:pt x="1268" y="66"/>
                  </a:lnTo>
                  <a:lnTo>
                    <a:pt x="1270" y="70"/>
                  </a:lnTo>
                  <a:lnTo>
                    <a:pt x="1268" y="72"/>
                  </a:lnTo>
                  <a:lnTo>
                    <a:pt x="1266" y="75"/>
                  </a:lnTo>
                  <a:lnTo>
                    <a:pt x="1266" y="75"/>
                  </a:lnTo>
                  <a:lnTo>
                    <a:pt x="1261" y="77"/>
                  </a:lnTo>
                  <a:lnTo>
                    <a:pt x="1255" y="75"/>
                  </a:lnTo>
                  <a:lnTo>
                    <a:pt x="1245" y="72"/>
                  </a:lnTo>
                  <a:lnTo>
                    <a:pt x="1245" y="72"/>
                  </a:lnTo>
                  <a:lnTo>
                    <a:pt x="1236" y="72"/>
                  </a:lnTo>
                  <a:lnTo>
                    <a:pt x="1230" y="72"/>
                  </a:lnTo>
                  <a:lnTo>
                    <a:pt x="1227" y="72"/>
                  </a:lnTo>
                  <a:lnTo>
                    <a:pt x="1227" y="72"/>
                  </a:lnTo>
                  <a:lnTo>
                    <a:pt x="1221" y="68"/>
                  </a:lnTo>
                  <a:lnTo>
                    <a:pt x="1217" y="64"/>
                  </a:lnTo>
                  <a:lnTo>
                    <a:pt x="1217" y="64"/>
                  </a:lnTo>
                  <a:lnTo>
                    <a:pt x="1214" y="62"/>
                  </a:lnTo>
                  <a:lnTo>
                    <a:pt x="1210" y="62"/>
                  </a:lnTo>
                  <a:lnTo>
                    <a:pt x="1203" y="66"/>
                  </a:lnTo>
                  <a:lnTo>
                    <a:pt x="1198" y="72"/>
                  </a:lnTo>
                  <a:lnTo>
                    <a:pt x="1190" y="77"/>
                  </a:lnTo>
                  <a:lnTo>
                    <a:pt x="1190" y="77"/>
                  </a:lnTo>
                  <a:lnTo>
                    <a:pt x="1187" y="77"/>
                  </a:lnTo>
                  <a:lnTo>
                    <a:pt x="1183" y="75"/>
                  </a:lnTo>
                  <a:lnTo>
                    <a:pt x="1179" y="75"/>
                  </a:lnTo>
                  <a:lnTo>
                    <a:pt x="1176" y="75"/>
                  </a:lnTo>
                  <a:lnTo>
                    <a:pt x="1176" y="75"/>
                  </a:lnTo>
                  <a:lnTo>
                    <a:pt x="1174" y="79"/>
                  </a:lnTo>
                  <a:lnTo>
                    <a:pt x="1176" y="81"/>
                  </a:lnTo>
                  <a:lnTo>
                    <a:pt x="1183" y="83"/>
                  </a:lnTo>
                  <a:lnTo>
                    <a:pt x="1183" y="83"/>
                  </a:lnTo>
                  <a:lnTo>
                    <a:pt x="1188" y="83"/>
                  </a:lnTo>
                  <a:lnTo>
                    <a:pt x="1192" y="83"/>
                  </a:lnTo>
                  <a:lnTo>
                    <a:pt x="1192" y="86"/>
                  </a:lnTo>
                  <a:lnTo>
                    <a:pt x="1192" y="86"/>
                  </a:lnTo>
                  <a:lnTo>
                    <a:pt x="1183" y="86"/>
                  </a:lnTo>
                  <a:lnTo>
                    <a:pt x="1178" y="88"/>
                  </a:lnTo>
                  <a:lnTo>
                    <a:pt x="1178" y="90"/>
                  </a:lnTo>
                  <a:lnTo>
                    <a:pt x="1178" y="92"/>
                  </a:lnTo>
                  <a:lnTo>
                    <a:pt x="1178" y="92"/>
                  </a:lnTo>
                  <a:lnTo>
                    <a:pt x="1185" y="90"/>
                  </a:lnTo>
                  <a:lnTo>
                    <a:pt x="1196" y="88"/>
                  </a:lnTo>
                  <a:lnTo>
                    <a:pt x="1207" y="88"/>
                  </a:lnTo>
                  <a:lnTo>
                    <a:pt x="1208" y="90"/>
                  </a:lnTo>
                  <a:lnTo>
                    <a:pt x="1210" y="94"/>
                  </a:lnTo>
                  <a:lnTo>
                    <a:pt x="1210" y="94"/>
                  </a:lnTo>
                  <a:lnTo>
                    <a:pt x="1208" y="95"/>
                  </a:lnTo>
                  <a:lnTo>
                    <a:pt x="1205" y="97"/>
                  </a:lnTo>
                  <a:lnTo>
                    <a:pt x="1196" y="99"/>
                  </a:lnTo>
                  <a:lnTo>
                    <a:pt x="1187" y="99"/>
                  </a:lnTo>
                  <a:lnTo>
                    <a:pt x="1185" y="99"/>
                  </a:lnTo>
                  <a:lnTo>
                    <a:pt x="1183" y="103"/>
                  </a:lnTo>
                  <a:lnTo>
                    <a:pt x="1183" y="103"/>
                  </a:lnTo>
                  <a:lnTo>
                    <a:pt x="1185" y="105"/>
                  </a:lnTo>
                  <a:lnTo>
                    <a:pt x="1187" y="106"/>
                  </a:lnTo>
                  <a:lnTo>
                    <a:pt x="1194" y="105"/>
                  </a:lnTo>
                  <a:lnTo>
                    <a:pt x="1194" y="105"/>
                  </a:lnTo>
                  <a:lnTo>
                    <a:pt x="1201" y="103"/>
                  </a:lnTo>
                  <a:lnTo>
                    <a:pt x="1201" y="103"/>
                  </a:lnTo>
                  <a:lnTo>
                    <a:pt x="1210" y="103"/>
                  </a:lnTo>
                  <a:lnTo>
                    <a:pt x="1217" y="103"/>
                  </a:lnTo>
                  <a:lnTo>
                    <a:pt x="1217" y="103"/>
                  </a:lnTo>
                  <a:lnTo>
                    <a:pt x="1225" y="106"/>
                  </a:lnTo>
                  <a:lnTo>
                    <a:pt x="1228" y="106"/>
                  </a:lnTo>
                  <a:lnTo>
                    <a:pt x="1232" y="105"/>
                  </a:lnTo>
                  <a:lnTo>
                    <a:pt x="1232" y="105"/>
                  </a:lnTo>
                  <a:lnTo>
                    <a:pt x="1236" y="101"/>
                  </a:lnTo>
                  <a:lnTo>
                    <a:pt x="1239" y="103"/>
                  </a:lnTo>
                  <a:lnTo>
                    <a:pt x="1241" y="105"/>
                  </a:lnTo>
                  <a:lnTo>
                    <a:pt x="1241" y="105"/>
                  </a:lnTo>
                  <a:lnTo>
                    <a:pt x="1243" y="108"/>
                  </a:lnTo>
                  <a:lnTo>
                    <a:pt x="1245" y="110"/>
                  </a:lnTo>
                  <a:lnTo>
                    <a:pt x="1248" y="112"/>
                  </a:lnTo>
                  <a:lnTo>
                    <a:pt x="1248" y="112"/>
                  </a:lnTo>
                  <a:lnTo>
                    <a:pt x="1252" y="114"/>
                  </a:lnTo>
                  <a:lnTo>
                    <a:pt x="1257" y="112"/>
                  </a:lnTo>
                  <a:lnTo>
                    <a:pt x="1266" y="108"/>
                  </a:lnTo>
                  <a:lnTo>
                    <a:pt x="1266" y="108"/>
                  </a:lnTo>
                  <a:lnTo>
                    <a:pt x="1268" y="105"/>
                  </a:lnTo>
                  <a:lnTo>
                    <a:pt x="1270" y="103"/>
                  </a:lnTo>
                  <a:lnTo>
                    <a:pt x="1272" y="101"/>
                  </a:lnTo>
                  <a:lnTo>
                    <a:pt x="1275" y="99"/>
                  </a:lnTo>
                  <a:lnTo>
                    <a:pt x="1275" y="99"/>
                  </a:lnTo>
                  <a:lnTo>
                    <a:pt x="1283" y="101"/>
                  </a:lnTo>
                  <a:lnTo>
                    <a:pt x="1292" y="103"/>
                  </a:lnTo>
                  <a:lnTo>
                    <a:pt x="1292" y="103"/>
                  </a:lnTo>
                  <a:lnTo>
                    <a:pt x="1310" y="103"/>
                  </a:lnTo>
                  <a:lnTo>
                    <a:pt x="1326" y="103"/>
                  </a:lnTo>
                  <a:lnTo>
                    <a:pt x="1326" y="103"/>
                  </a:lnTo>
                  <a:lnTo>
                    <a:pt x="1337" y="101"/>
                  </a:lnTo>
                  <a:lnTo>
                    <a:pt x="1348" y="97"/>
                  </a:lnTo>
                  <a:lnTo>
                    <a:pt x="1348" y="97"/>
                  </a:lnTo>
                  <a:lnTo>
                    <a:pt x="1355" y="94"/>
                  </a:lnTo>
                  <a:lnTo>
                    <a:pt x="1364" y="90"/>
                  </a:lnTo>
                  <a:lnTo>
                    <a:pt x="1364" y="90"/>
                  </a:lnTo>
                  <a:lnTo>
                    <a:pt x="1370" y="88"/>
                  </a:lnTo>
                  <a:lnTo>
                    <a:pt x="1377" y="88"/>
                  </a:lnTo>
                  <a:lnTo>
                    <a:pt x="1384" y="88"/>
                  </a:lnTo>
                  <a:lnTo>
                    <a:pt x="1390" y="90"/>
                  </a:lnTo>
                  <a:lnTo>
                    <a:pt x="1390" y="90"/>
                  </a:lnTo>
                  <a:lnTo>
                    <a:pt x="1393" y="94"/>
                  </a:lnTo>
                  <a:lnTo>
                    <a:pt x="1395" y="97"/>
                  </a:lnTo>
                  <a:lnTo>
                    <a:pt x="1391" y="99"/>
                  </a:lnTo>
                  <a:lnTo>
                    <a:pt x="1388" y="101"/>
                  </a:lnTo>
                  <a:lnTo>
                    <a:pt x="1375" y="103"/>
                  </a:lnTo>
                  <a:lnTo>
                    <a:pt x="1368" y="105"/>
                  </a:lnTo>
                  <a:lnTo>
                    <a:pt x="1368" y="105"/>
                  </a:lnTo>
                  <a:lnTo>
                    <a:pt x="1377" y="106"/>
                  </a:lnTo>
                  <a:lnTo>
                    <a:pt x="1381" y="110"/>
                  </a:lnTo>
                  <a:lnTo>
                    <a:pt x="1381" y="110"/>
                  </a:lnTo>
                  <a:lnTo>
                    <a:pt x="1379" y="114"/>
                  </a:lnTo>
                  <a:lnTo>
                    <a:pt x="1379" y="114"/>
                  </a:lnTo>
                  <a:lnTo>
                    <a:pt x="1375" y="114"/>
                  </a:lnTo>
                  <a:lnTo>
                    <a:pt x="1370" y="114"/>
                  </a:lnTo>
                  <a:lnTo>
                    <a:pt x="1359" y="114"/>
                  </a:lnTo>
                  <a:lnTo>
                    <a:pt x="1359" y="114"/>
                  </a:lnTo>
                  <a:lnTo>
                    <a:pt x="1350" y="114"/>
                  </a:lnTo>
                  <a:lnTo>
                    <a:pt x="1333" y="114"/>
                  </a:lnTo>
                  <a:lnTo>
                    <a:pt x="1324" y="116"/>
                  </a:lnTo>
                  <a:lnTo>
                    <a:pt x="1319" y="117"/>
                  </a:lnTo>
                  <a:lnTo>
                    <a:pt x="1315" y="121"/>
                  </a:lnTo>
                  <a:lnTo>
                    <a:pt x="1313" y="123"/>
                  </a:lnTo>
                  <a:lnTo>
                    <a:pt x="1315" y="125"/>
                  </a:lnTo>
                  <a:lnTo>
                    <a:pt x="1315" y="125"/>
                  </a:lnTo>
                  <a:lnTo>
                    <a:pt x="1317" y="130"/>
                  </a:lnTo>
                  <a:lnTo>
                    <a:pt x="1321" y="134"/>
                  </a:lnTo>
                  <a:lnTo>
                    <a:pt x="1321" y="134"/>
                  </a:lnTo>
                  <a:lnTo>
                    <a:pt x="1328" y="136"/>
                  </a:lnTo>
                  <a:lnTo>
                    <a:pt x="1330" y="136"/>
                  </a:lnTo>
                  <a:lnTo>
                    <a:pt x="1332" y="138"/>
                  </a:lnTo>
                  <a:lnTo>
                    <a:pt x="1332" y="138"/>
                  </a:lnTo>
                  <a:lnTo>
                    <a:pt x="1332" y="141"/>
                  </a:lnTo>
                  <a:lnTo>
                    <a:pt x="1330" y="141"/>
                  </a:lnTo>
                  <a:lnTo>
                    <a:pt x="1323" y="141"/>
                  </a:lnTo>
                  <a:lnTo>
                    <a:pt x="1323" y="141"/>
                  </a:lnTo>
                  <a:lnTo>
                    <a:pt x="1312" y="138"/>
                  </a:lnTo>
                  <a:lnTo>
                    <a:pt x="1303" y="132"/>
                  </a:lnTo>
                  <a:lnTo>
                    <a:pt x="1294" y="125"/>
                  </a:lnTo>
                  <a:lnTo>
                    <a:pt x="1283" y="117"/>
                  </a:lnTo>
                  <a:lnTo>
                    <a:pt x="1283" y="117"/>
                  </a:lnTo>
                  <a:lnTo>
                    <a:pt x="1275" y="116"/>
                  </a:lnTo>
                  <a:lnTo>
                    <a:pt x="1268" y="116"/>
                  </a:lnTo>
                  <a:lnTo>
                    <a:pt x="1261" y="116"/>
                  </a:lnTo>
                  <a:lnTo>
                    <a:pt x="1255" y="117"/>
                  </a:lnTo>
                  <a:lnTo>
                    <a:pt x="1255" y="117"/>
                  </a:lnTo>
                  <a:lnTo>
                    <a:pt x="1250" y="119"/>
                  </a:lnTo>
                  <a:lnTo>
                    <a:pt x="1246" y="125"/>
                  </a:lnTo>
                  <a:lnTo>
                    <a:pt x="1246" y="125"/>
                  </a:lnTo>
                  <a:lnTo>
                    <a:pt x="1245" y="132"/>
                  </a:lnTo>
                  <a:lnTo>
                    <a:pt x="1243" y="134"/>
                  </a:lnTo>
                  <a:lnTo>
                    <a:pt x="1241" y="136"/>
                  </a:lnTo>
                  <a:lnTo>
                    <a:pt x="1241" y="136"/>
                  </a:lnTo>
                  <a:lnTo>
                    <a:pt x="1237" y="136"/>
                  </a:lnTo>
                  <a:lnTo>
                    <a:pt x="1234" y="134"/>
                  </a:lnTo>
                  <a:lnTo>
                    <a:pt x="1230" y="130"/>
                  </a:lnTo>
                  <a:lnTo>
                    <a:pt x="1221" y="119"/>
                  </a:lnTo>
                  <a:lnTo>
                    <a:pt x="1221" y="119"/>
                  </a:lnTo>
                  <a:lnTo>
                    <a:pt x="1217" y="117"/>
                  </a:lnTo>
                  <a:lnTo>
                    <a:pt x="1214" y="117"/>
                  </a:lnTo>
                  <a:lnTo>
                    <a:pt x="1205" y="117"/>
                  </a:lnTo>
                  <a:lnTo>
                    <a:pt x="1205" y="117"/>
                  </a:lnTo>
                  <a:lnTo>
                    <a:pt x="1192" y="119"/>
                  </a:lnTo>
                  <a:lnTo>
                    <a:pt x="1187" y="119"/>
                  </a:lnTo>
                  <a:lnTo>
                    <a:pt x="1181" y="117"/>
                  </a:lnTo>
                  <a:lnTo>
                    <a:pt x="1181" y="117"/>
                  </a:lnTo>
                  <a:lnTo>
                    <a:pt x="1172" y="112"/>
                  </a:lnTo>
                  <a:lnTo>
                    <a:pt x="1165" y="105"/>
                  </a:lnTo>
                  <a:lnTo>
                    <a:pt x="1159" y="95"/>
                  </a:lnTo>
                  <a:lnTo>
                    <a:pt x="1152" y="88"/>
                  </a:lnTo>
                  <a:lnTo>
                    <a:pt x="1152" y="88"/>
                  </a:lnTo>
                  <a:lnTo>
                    <a:pt x="1145" y="84"/>
                  </a:lnTo>
                  <a:lnTo>
                    <a:pt x="1138" y="83"/>
                  </a:lnTo>
                  <a:lnTo>
                    <a:pt x="1123" y="79"/>
                  </a:lnTo>
                  <a:lnTo>
                    <a:pt x="1123" y="79"/>
                  </a:lnTo>
                  <a:lnTo>
                    <a:pt x="1116" y="79"/>
                  </a:lnTo>
                  <a:lnTo>
                    <a:pt x="1107" y="83"/>
                  </a:lnTo>
                  <a:lnTo>
                    <a:pt x="1105" y="83"/>
                  </a:lnTo>
                  <a:lnTo>
                    <a:pt x="1105" y="84"/>
                  </a:lnTo>
                  <a:lnTo>
                    <a:pt x="1107" y="86"/>
                  </a:lnTo>
                  <a:lnTo>
                    <a:pt x="1111" y="88"/>
                  </a:lnTo>
                  <a:lnTo>
                    <a:pt x="1111" y="88"/>
                  </a:lnTo>
                  <a:lnTo>
                    <a:pt x="1116" y="88"/>
                  </a:lnTo>
                  <a:lnTo>
                    <a:pt x="1118" y="90"/>
                  </a:lnTo>
                  <a:lnTo>
                    <a:pt x="1118" y="94"/>
                  </a:lnTo>
                  <a:lnTo>
                    <a:pt x="1114" y="94"/>
                  </a:lnTo>
                  <a:lnTo>
                    <a:pt x="1114" y="94"/>
                  </a:lnTo>
                  <a:lnTo>
                    <a:pt x="1103" y="94"/>
                  </a:lnTo>
                  <a:lnTo>
                    <a:pt x="1100" y="95"/>
                  </a:lnTo>
                  <a:lnTo>
                    <a:pt x="1098" y="97"/>
                  </a:lnTo>
                  <a:lnTo>
                    <a:pt x="1098" y="99"/>
                  </a:lnTo>
                  <a:lnTo>
                    <a:pt x="1098" y="99"/>
                  </a:lnTo>
                  <a:lnTo>
                    <a:pt x="1102" y="103"/>
                  </a:lnTo>
                  <a:lnTo>
                    <a:pt x="1107" y="103"/>
                  </a:lnTo>
                  <a:lnTo>
                    <a:pt x="1116" y="103"/>
                  </a:lnTo>
                  <a:lnTo>
                    <a:pt x="1116" y="103"/>
                  </a:lnTo>
                  <a:close/>
                  <a:moveTo>
                    <a:pt x="2210" y="438"/>
                  </a:moveTo>
                  <a:lnTo>
                    <a:pt x="2210" y="438"/>
                  </a:lnTo>
                  <a:lnTo>
                    <a:pt x="2208" y="435"/>
                  </a:lnTo>
                  <a:lnTo>
                    <a:pt x="2205" y="433"/>
                  </a:lnTo>
                  <a:lnTo>
                    <a:pt x="2196" y="431"/>
                  </a:lnTo>
                  <a:lnTo>
                    <a:pt x="2187" y="431"/>
                  </a:lnTo>
                  <a:lnTo>
                    <a:pt x="2183" y="431"/>
                  </a:lnTo>
                  <a:lnTo>
                    <a:pt x="2179" y="429"/>
                  </a:lnTo>
                  <a:lnTo>
                    <a:pt x="2179" y="429"/>
                  </a:lnTo>
                  <a:lnTo>
                    <a:pt x="2176" y="427"/>
                  </a:lnTo>
                  <a:lnTo>
                    <a:pt x="2174" y="426"/>
                  </a:lnTo>
                  <a:lnTo>
                    <a:pt x="2174" y="418"/>
                  </a:lnTo>
                  <a:lnTo>
                    <a:pt x="2172" y="413"/>
                  </a:lnTo>
                  <a:lnTo>
                    <a:pt x="2170" y="407"/>
                  </a:lnTo>
                  <a:lnTo>
                    <a:pt x="2170" y="407"/>
                  </a:lnTo>
                  <a:lnTo>
                    <a:pt x="2167" y="405"/>
                  </a:lnTo>
                  <a:lnTo>
                    <a:pt x="2163" y="405"/>
                  </a:lnTo>
                  <a:lnTo>
                    <a:pt x="2156" y="405"/>
                  </a:lnTo>
                  <a:lnTo>
                    <a:pt x="2156" y="405"/>
                  </a:lnTo>
                  <a:lnTo>
                    <a:pt x="2156" y="400"/>
                  </a:lnTo>
                  <a:lnTo>
                    <a:pt x="2154" y="396"/>
                  </a:lnTo>
                  <a:lnTo>
                    <a:pt x="2154" y="396"/>
                  </a:lnTo>
                  <a:lnTo>
                    <a:pt x="2149" y="393"/>
                  </a:lnTo>
                  <a:lnTo>
                    <a:pt x="2147" y="391"/>
                  </a:lnTo>
                  <a:lnTo>
                    <a:pt x="2145" y="387"/>
                  </a:lnTo>
                  <a:lnTo>
                    <a:pt x="2145" y="387"/>
                  </a:lnTo>
                  <a:lnTo>
                    <a:pt x="2147" y="385"/>
                  </a:lnTo>
                  <a:lnTo>
                    <a:pt x="2149" y="383"/>
                  </a:lnTo>
                  <a:lnTo>
                    <a:pt x="2156" y="380"/>
                  </a:lnTo>
                  <a:lnTo>
                    <a:pt x="2156" y="380"/>
                  </a:lnTo>
                  <a:lnTo>
                    <a:pt x="2163" y="380"/>
                  </a:lnTo>
                  <a:lnTo>
                    <a:pt x="2170" y="382"/>
                  </a:lnTo>
                  <a:lnTo>
                    <a:pt x="2185" y="387"/>
                  </a:lnTo>
                  <a:lnTo>
                    <a:pt x="2185" y="387"/>
                  </a:lnTo>
                  <a:lnTo>
                    <a:pt x="2194" y="394"/>
                  </a:lnTo>
                  <a:lnTo>
                    <a:pt x="2203" y="402"/>
                  </a:lnTo>
                  <a:lnTo>
                    <a:pt x="2203" y="402"/>
                  </a:lnTo>
                  <a:lnTo>
                    <a:pt x="2208" y="409"/>
                  </a:lnTo>
                  <a:lnTo>
                    <a:pt x="2212" y="411"/>
                  </a:lnTo>
                  <a:lnTo>
                    <a:pt x="2216" y="413"/>
                  </a:lnTo>
                  <a:lnTo>
                    <a:pt x="2216" y="413"/>
                  </a:lnTo>
                  <a:lnTo>
                    <a:pt x="2219" y="413"/>
                  </a:lnTo>
                  <a:lnTo>
                    <a:pt x="2223" y="413"/>
                  </a:lnTo>
                  <a:lnTo>
                    <a:pt x="2225" y="411"/>
                  </a:lnTo>
                  <a:lnTo>
                    <a:pt x="2225" y="405"/>
                  </a:lnTo>
                  <a:lnTo>
                    <a:pt x="2225" y="405"/>
                  </a:lnTo>
                  <a:lnTo>
                    <a:pt x="2225" y="404"/>
                  </a:lnTo>
                  <a:lnTo>
                    <a:pt x="2223" y="400"/>
                  </a:lnTo>
                  <a:lnTo>
                    <a:pt x="2218" y="394"/>
                  </a:lnTo>
                  <a:lnTo>
                    <a:pt x="2218" y="394"/>
                  </a:lnTo>
                  <a:lnTo>
                    <a:pt x="2218" y="391"/>
                  </a:lnTo>
                  <a:lnTo>
                    <a:pt x="2216" y="387"/>
                  </a:lnTo>
                  <a:lnTo>
                    <a:pt x="2219" y="380"/>
                  </a:lnTo>
                  <a:lnTo>
                    <a:pt x="2219" y="380"/>
                  </a:lnTo>
                  <a:lnTo>
                    <a:pt x="2221" y="374"/>
                  </a:lnTo>
                  <a:lnTo>
                    <a:pt x="2223" y="367"/>
                  </a:lnTo>
                  <a:lnTo>
                    <a:pt x="2221" y="360"/>
                  </a:lnTo>
                  <a:lnTo>
                    <a:pt x="2218" y="354"/>
                  </a:lnTo>
                  <a:lnTo>
                    <a:pt x="2218" y="354"/>
                  </a:lnTo>
                  <a:lnTo>
                    <a:pt x="2210" y="349"/>
                  </a:lnTo>
                  <a:lnTo>
                    <a:pt x="2208" y="345"/>
                  </a:lnTo>
                  <a:lnTo>
                    <a:pt x="2210" y="343"/>
                  </a:lnTo>
                  <a:lnTo>
                    <a:pt x="2210" y="343"/>
                  </a:lnTo>
                  <a:lnTo>
                    <a:pt x="2214" y="341"/>
                  </a:lnTo>
                  <a:lnTo>
                    <a:pt x="2218" y="339"/>
                  </a:lnTo>
                  <a:lnTo>
                    <a:pt x="2227" y="339"/>
                  </a:lnTo>
                  <a:lnTo>
                    <a:pt x="2236" y="339"/>
                  </a:lnTo>
                  <a:lnTo>
                    <a:pt x="2243" y="339"/>
                  </a:lnTo>
                  <a:lnTo>
                    <a:pt x="2243" y="339"/>
                  </a:lnTo>
                  <a:lnTo>
                    <a:pt x="2248" y="337"/>
                  </a:lnTo>
                  <a:lnTo>
                    <a:pt x="2250" y="336"/>
                  </a:lnTo>
                  <a:lnTo>
                    <a:pt x="2250" y="334"/>
                  </a:lnTo>
                  <a:lnTo>
                    <a:pt x="2250" y="334"/>
                  </a:lnTo>
                  <a:lnTo>
                    <a:pt x="2248" y="330"/>
                  </a:lnTo>
                  <a:lnTo>
                    <a:pt x="2246" y="328"/>
                  </a:lnTo>
                  <a:lnTo>
                    <a:pt x="2241" y="325"/>
                  </a:lnTo>
                  <a:lnTo>
                    <a:pt x="2241" y="325"/>
                  </a:lnTo>
                  <a:lnTo>
                    <a:pt x="2230" y="321"/>
                  </a:lnTo>
                  <a:lnTo>
                    <a:pt x="2225" y="319"/>
                  </a:lnTo>
                  <a:lnTo>
                    <a:pt x="2219" y="315"/>
                  </a:lnTo>
                  <a:lnTo>
                    <a:pt x="2219" y="315"/>
                  </a:lnTo>
                  <a:lnTo>
                    <a:pt x="2218" y="312"/>
                  </a:lnTo>
                  <a:lnTo>
                    <a:pt x="2218" y="308"/>
                  </a:lnTo>
                  <a:lnTo>
                    <a:pt x="2219" y="306"/>
                  </a:lnTo>
                  <a:lnTo>
                    <a:pt x="2223" y="304"/>
                  </a:lnTo>
                  <a:lnTo>
                    <a:pt x="2234" y="303"/>
                  </a:lnTo>
                  <a:lnTo>
                    <a:pt x="2243" y="303"/>
                  </a:lnTo>
                  <a:lnTo>
                    <a:pt x="2243" y="303"/>
                  </a:lnTo>
                  <a:lnTo>
                    <a:pt x="2254" y="304"/>
                  </a:lnTo>
                  <a:lnTo>
                    <a:pt x="2259" y="306"/>
                  </a:lnTo>
                  <a:lnTo>
                    <a:pt x="2263" y="304"/>
                  </a:lnTo>
                  <a:lnTo>
                    <a:pt x="2265" y="304"/>
                  </a:lnTo>
                  <a:lnTo>
                    <a:pt x="2265" y="304"/>
                  </a:lnTo>
                  <a:lnTo>
                    <a:pt x="2265" y="301"/>
                  </a:lnTo>
                  <a:lnTo>
                    <a:pt x="2263" y="299"/>
                  </a:lnTo>
                  <a:lnTo>
                    <a:pt x="2256" y="293"/>
                  </a:lnTo>
                  <a:lnTo>
                    <a:pt x="2248" y="290"/>
                  </a:lnTo>
                  <a:lnTo>
                    <a:pt x="2246" y="286"/>
                  </a:lnTo>
                  <a:lnTo>
                    <a:pt x="2248" y="282"/>
                  </a:lnTo>
                  <a:lnTo>
                    <a:pt x="2248" y="282"/>
                  </a:lnTo>
                  <a:lnTo>
                    <a:pt x="2252" y="277"/>
                  </a:lnTo>
                  <a:lnTo>
                    <a:pt x="2257" y="273"/>
                  </a:lnTo>
                  <a:lnTo>
                    <a:pt x="2263" y="268"/>
                  </a:lnTo>
                  <a:lnTo>
                    <a:pt x="2263" y="264"/>
                  </a:lnTo>
                  <a:lnTo>
                    <a:pt x="2261" y="259"/>
                  </a:lnTo>
                  <a:lnTo>
                    <a:pt x="2261" y="259"/>
                  </a:lnTo>
                  <a:lnTo>
                    <a:pt x="2259" y="255"/>
                  </a:lnTo>
                  <a:lnTo>
                    <a:pt x="2256" y="253"/>
                  </a:lnTo>
                  <a:lnTo>
                    <a:pt x="2246" y="253"/>
                  </a:lnTo>
                  <a:lnTo>
                    <a:pt x="2237" y="253"/>
                  </a:lnTo>
                  <a:lnTo>
                    <a:pt x="2234" y="251"/>
                  </a:lnTo>
                  <a:lnTo>
                    <a:pt x="2232" y="248"/>
                  </a:lnTo>
                  <a:lnTo>
                    <a:pt x="2232" y="248"/>
                  </a:lnTo>
                  <a:lnTo>
                    <a:pt x="2230" y="238"/>
                  </a:lnTo>
                  <a:lnTo>
                    <a:pt x="2230" y="233"/>
                  </a:lnTo>
                  <a:lnTo>
                    <a:pt x="2232" y="231"/>
                  </a:lnTo>
                  <a:lnTo>
                    <a:pt x="2236" y="229"/>
                  </a:lnTo>
                  <a:lnTo>
                    <a:pt x="2243" y="229"/>
                  </a:lnTo>
                  <a:lnTo>
                    <a:pt x="2243" y="229"/>
                  </a:lnTo>
                  <a:lnTo>
                    <a:pt x="2252" y="233"/>
                  </a:lnTo>
                  <a:lnTo>
                    <a:pt x="2265" y="240"/>
                  </a:lnTo>
                  <a:lnTo>
                    <a:pt x="2272" y="242"/>
                  </a:lnTo>
                  <a:lnTo>
                    <a:pt x="2277" y="244"/>
                  </a:lnTo>
                  <a:lnTo>
                    <a:pt x="2283" y="244"/>
                  </a:lnTo>
                  <a:lnTo>
                    <a:pt x="2286" y="240"/>
                  </a:lnTo>
                  <a:lnTo>
                    <a:pt x="2286" y="240"/>
                  </a:lnTo>
                  <a:lnTo>
                    <a:pt x="2288" y="237"/>
                  </a:lnTo>
                  <a:lnTo>
                    <a:pt x="2288" y="233"/>
                  </a:lnTo>
                  <a:lnTo>
                    <a:pt x="2286" y="229"/>
                  </a:lnTo>
                  <a:lnTo>
                    <a:pt x="2285" y="226"/>
                  </a:lnTo>
                  <a:lnTo>
                    <a:pt x="2277" y="220"/>
                  </a:lnTo>
                  <a:lnTo>
                    <a:pt x="2272" y="216"/>
                  </a:lnTo>
                  <a:lnTo>
                    <a:pt x="2272" y="216"/>
                  </a:lnTo>
                  <a:lnTo>
                    <a:pt x="2266" y="216"/>
                  </a:lnTo>
                  <a:lnTo>
                    <a:pt x="2263" y="215"/>
                  </a:lnTo>
                  <a:lnTo>
                    <a:pt x="2263" y="215"/>
                  </a:lnTo>
                  <a:lnTo>
                    <a:pt x="2259" y="211"/>
                  </a:lnTo>
                  <a:lnTo>
                    <a:pt x="2259" y="209"/>
                  </a:lnTo>
                  <a:lnTo>
                    <a:pt x="2261" y="205"/>
                  </a:lnTo>
                  <a:lnTo>
                    <a:pt x="2261" y="205"/>
                  </a:lnTo>
                  <a:lnTo>
                    <a:pt x="2257" y="202"/>
                  </a:lnTo>
                  <a:lnTo>
                    <a:pt x="2254" y="198"/>
                  </a:lnTo>
                  <a:lnTo>
                    <a:pt x="2250" y="196"/>
                  </a:lnTo>
                  <a:lnTo>
                    <a:pt x="2246" y="191"/>
                  </a:lnTo>
                  <a:lnTo>
                    <a:pt x="2246" y="191"/>
                  </a:lnTo>
                  <a:lnTo>
                    <a:pt x="2248" y="187"/>
                  </a:lnTo>
                  <a:lnTo>
                    <a:pt x="2250" y="183"/>
                  </a:lnTo>
                  <a:lnTo>
                    <a:pt x="2259" y="178"/>
                  </a:lnTo>
                  <a:lnTo>
                    <a:pt x="2259" y="178"/>
                  </a:lnTo>
                  <a:lnTo>
                    <a:pt x="2265" y="172"/>
                  </a:lnTo>
                  <a:lnTo>
                    <a:pt x="2268" y="163"/>
                  </a:lnTo>
                  <a:lnTo>
                    <a:pt x="2268" y="163"/>
                  </a:lnTo>
                  <a:lnTo>
                    <a:pt x="2270" y="158"/>
                  </a:lnTo>
                  <a:lnTo>
                    <a:pt x="2272" y="156"/>
                  </a:lnTo>
                  <a:lnTo>
                    <a:pt x="2279" y="152"/>
                  </a:lnTo>
                  <a:lnTo>
                    <a:pt x="2279" y="152"/>
                  </a:lnTo>
                  <a:lnTo>
                    <a:pt x="2285" y="149"/>
                  </a:lnTo>
                  <a:lnTo>
                    <a:pt x="2286" y="143"/>
                  </a:lnTo>
                  <a:lnTo>
                    <a:pt x="2285" y="138"/>
                  </a:lnTo>
                  <a:lnTo>
                    <a:pt x="2279" y="134"/>
                  </a:lnTo>
                  <a:lnTo>
                    <a:pt x="2279" y="134"/>
                  </a:lnTo>
                  <a:lnTo>
                    <a:pt x="2272" y="132"/>
                  </a:lnTo>
                  <a:lnTo>
                    <a:pt x="2266" y="130"/>
                  </a:lnTo>
                  <a:lnTo>
                    <a:pt x="2266" y="130"/>
                  </a:lnTo>
                  <a:lnTo>
                    <a:pt x="2266" y="128"/>
                  </a:lnTo>
                  <a:lnTo>
                    <a:pt x="2268" y="127"/>
                  </a:lnTo>
                  <a:lnTo>
                    <a:pt x="2274" y="127"/>
                  </a:lnTo>
                  <a:lnTo>
                    <a:pt x="2274" y="127"/>
                  </a:lnTo>
                  <a:lnTo>
                    <a:pt x="2285" y="130"/>
                  </a:lnTo>
                  <a:lnTo>
                    <a:pt x="2294" y="132"/>
                  </a:lnTo>
                  <a:lnTo>
                    <a:pt x="2294" y="132"/>
                  </a:lnTo>
                  <a:lnTo>
                    <a:pt x="2301" y="132"/>
                  </a:lnTo>
                  <a:lnTo>
                    <a:pt x="2306" y="130"/>
                  </a:lnTo>
                  <a:lnTo>
                    <a:pt x="2310" y="125"/>
                  </a:lnTo>
                  <a:lnTo>
                    <a:pt x="2312" y="123"/>
                  </a:lnTo>
                  <a:lnTo>
                    <a:pt x="2312" y="119"/>
                  </a:lnTo>
                  <a:lnTo>
                    <a:pt x="2312" y="119"/>
                  </a:lnTo>
                  <a:lnTo>
                    <a:pt x="2310" y="116"/>
                  </a:lnTo>
                  <a:lnTo>
                    <a:pt x="2304" y="114"/>
                  </a:lnTo>
                  <a:lnTo>
                    <a:pt x="2295" y="116"/>
                  </a:lnTo>
                  <a:lnTo>
                    <a:pt x="2295" y="116"/>
                  </a:lnTo>
                  <a:lnTo>
                    <a:pt x="2292" y="114"/>
                  </a:lnTo>
                  <a:lnTo>
                    <a:pt x="2288" y="110"/>
                  </a:lnTo>
                  <a:lnTo>
                    <a:pt x="2288" y="106"/>
                  </a:lnTo>
                  <a:lnTo>
                    <a:pt x="2294" y="103"/>
                  </a:lnTo>
                  <a:lnTo>
                    <a:pt x="2294" y="103"/>
                  </a:lnTo>
                  <a:lnTo>
                    <a:pt x="2301" y="101"/>
                  </a:lnTo>
                  <a:lnTo>
                    <a:pt x="2308" y="103"/>
                  </a:lnTo>
                  <a:lnTo>
                    <a:pt x="2324" y="105"/>
                  </a:lnTo>
                  <a:lnTo>
                    <a:pt x="2324" y="105"/>
                  </a:lnTo>
                  <a:lnTo>
                    <a:pt x="2337" y="101"/>
                  </a:lnTo>
                  <a:lnTo>
                    <a:pt x="2346" y="99"/>
                  </a:lnTo>
                  <a:lnTo>
                    <a:pt x="2352" y="95"/>
                  </a:lnTo>
                  <a:lnTo>
                    <a:pt x="2357" y="90"/>
                  </a:lnTo>
                  <a:lnTo>
                    <a:pt x="2359" y="84"/>
                  </a:lnTo>
                  <a:lnTo>
                    <a:pt x="2359" y="79"/>
                  </a:lnTo>
                  <a:lnTo>
                    <a:pt x="2352" y="73"/>
                  </a:lnTo>
                  <a:lnTo>
                    <a:pt x="2352" y="73"/>
                  </a:lnTo>
                  <a:lnTo>
                    <a:pt x="2343" y="70"/>
                  </a:lnTo>
                  <a:lnTo>
                    <a:pt x="2330" y="68"/>
                  </a:lnTo>
                  <a:lnTo>
                    <a:pt x="2317" y="68"/>
                  </a:lnTo>
                  <a:lnTo>
                    <a:pt x="2306" y="70"/>
                  </a:lnTo>
                  <a:lnTo>
                    <a:pt x="2306" y="70"/>
                  </a:lnTo>
                  <a:lnTo>
                    <a:pt x="2299" y="72"/>
                  </a:lnTo>
                  <a:lnTo>
                    <a:pt x="2292" y="75"/>
                  </a:lnTo>
                  <a:lnTo>
                    <a:pt x="2285" y="79"/>
                  </a:lnTo>
                  <a:lnTo>
                    <a:pt x="2277" y="81"/>
                  </a:lnTo>
                  <a:lnTo>
                    <a:pt x="2277" y="81"/>
                  </a:lnTo>
                  <a:lnTo>
                    <a:pt x="2270" y="81"/>
                  </a:lnTo>
                  <a:lnTo>
                    <a:pt x="2261" y="81"/>
                  </a:lnTo>
                  <a:lnTo>
                    <a:pt x="2252" y="81"/>
                  </a:lnTo>
                  <a:lnTo>
                    <a:pt x="2243" y="83"/>
                  </a:lnTo>
                  <a:lnTo>
                    <a:pt x="2243" y="83"/>
                  </a:lnTo>
                  <a:lnTo>
                    <a:pt x="2234" y="90"/>
                  </a:lnTo>
                  <a:lnTo>
                    <a:pt x="2228" y="92"/>
                  </a:lnTo>
                  <a:lnTo>
                    <a:pt x="2223" y="94"/>
                  </a:lnTo>
                  <a:lnTo>
                    <a:pt x="2223" y="94"/>
                  </a:lnTo>
                  <a:lnTo>
                    <a:pt x="2208" y="95"/>
                  </a:lnTo>
                  <a:lnTo>
                    <a:pt x="2201" y="97"/>
                  </a:lnTo>
                  <a:lnTo>
                    <a:pt x="2198" y="95"/>
                  </a:lnTo>
                  <a:lnTo>
                    <a:pt x="2198" y="95"/>
                  </a:lnTo>
                  <a:lnTo>
                    <a:pt x="2194" y="94"/>
                  </a:lnTo>
                  <a:lnTo>
                    <a:pt x="2194" y="92"/>
                  </a:lnTo>
                  <a:lnTo>
                    <a:pt x="2196" y="90"/>
                  </a:lnTo>
                  <a:lnTo>
                    <a:pt x="2205" y="86"/>
                  </a:lnTo>
                  <a:lnTo>
                    <a:pt x="2205" y="86"/>
                  </a:lnTo>
                  <a:lnTo>
                    <a:pt x="2214" y="83"/>
                  </a:lnTo>
                  <a:lnTo>
                    <a:pt x="2218" y="77"/>
                  </a:lnTo>
                  <a:lnTo>
                    <a:pt x="2218" y="75"/>
                  </a:lnTo>
                  <a:lnTo>
                    <a:pt x="2218" y="72"/>
                  </a:lnTo>
                  <a:lnTo>
                    <a:pt x="2218" y="72"/>
                  </a:lnTo>
                  <a:lnTo>
                    <a:pt x="2216" y="70"/>
                  </a:lnTo>
                  <a:lnTo>
                    <a:pt x="2212" y="68"/>
                  </a:lnTo>
                  <a:lnTo>
                    <a:pt x="2205" y="66"/>
                  </a:lnTo>
                  <a:lnTo>
                    <a:pt x="2198" y="68"/>
                  </a:lnTo>
                  <a:lnTo>
                    <a:pt x="2192" y="70"/>
                  </a:lnTo>
                  <a:lnTo>
                    <a:pt x="2192" y="70"/>
                  </a:lnTo>
                  <a:lnTo>
                    <a:pt x="2183" y="75"/>
                  </a:lnTo>
                  <a:lnTo>
                    <a:pt x="2178" y="77"/>
                  </a:lnTo>
                  <a:lnTo>
                    <a:pt x="2172" y="77"/>
                  </a:lnTo>
                  <a:lnTo>
                    <a:pt x="2172" y="77"/>
                  </a:lnTo>
                  <a:lnTo>
                    <a:pt x="2167" y="75"/>
                  </a:lnTo>
                  <a:lnTo>
                    <a:pt x="2161" y="73"/>
                  </a:lnTo>
                  <a:lnTo>
                    <a:pt x="2161" y="73"/>
                  </a:lnTo>
                  <a:lnTo>
                    <a:pt x="2161" y="68"/>
                  </a:lnTo>
                  <a:lnTo>
                    <a:pt x="2160" y="66"/>
                  </a:lnTo>
                  <a:lnTo>
                    <a:pt x="2160" y="64"/>
                  </a:lnTo>
                  <a:lnTo>
                    <a:pt x="2160" y="64"/>
                  </a:lnTo>
                  <a:lnTo>
                    <a:pt x="2152" y="64"/>
                  </a:lnTo>
                  <a:lnTo>
                    <a:pt x="2147" y="62"/>
                  </a:lnTo>
                  <a:lnTo>
                    <a:pt x="2134" y="64"/>
                  </a:lnTo>
                  <a:lnTo>
                    <a:pt x="2134" y="64"/>
                  </a:lnTo>
                  <a:lnTo>
                    <a:pt x="2125" y="68"/>
                  </a:lnTo>
                  <a:lnTo>
                    <a:pt x="2125" y="68"/>
                  </a:lnTo>
                  <a:lnTo>
                    <a:pt x="2118" y="68"/>
                  </a:lnTo>
                  <a:lnTo>
                    <a:pt x="2111" y="66"/>
                  </a:lnTo>
                  <a:lnTo>
                    <a:pt x="2111" y="66"/>
                  </a:lnTo>
                  <a:lnTo>
                    <a:pt x="2105" y="64"/>
                  </a:lnTo>
                  <a:lnTo>
                    <a:pt x="2103" y="62"/>
                  </a:lnTo>
                  <a:lnTo>
                    <a:pt x="2103" y="61"/>
                  </a:lnTo>
                  <a:lnTo>
                    <a:pt x="2103" y="61"/>
                  </a:lnTo>
                  <a:lnTo>
                    <a:pt x="2107" y="59"/>
                  </a:lnTo>
                  <a:lnTo>
                    <a:pt x="2111" y="57"/>
                  </a:lnTo>
                  <a:lnTo>
                    <a:pt x="2120" y="57"/>
                  </a:lnTo>
                  <a:lnTo>
                    <a:pt x="2120" y="57"/>
                  </a:lnTo>
                  <a:lnTo>
                    <a:pt x="2134" y="57"/>
                  </a:lnTo>
                  <a:lnTo>
                    <a:pt x="2150" y="57"/>
                  </a:lnTo>
                  <a:lnTo>
                    <a:pt x="2150" y="57"/>
                  </a:lnTo>
                  <a:lnTo>
                    <a:pt x="2161" y="53"/>
                  </a:lnTo>
                  <a:lnTo>
                    <a:pt x="2174" y="53"/>
                  </a:lnTo>
                  <a:lnTo>
                    <a:pt x="2174" y="53"/>
                  </a:lnTo>
                  <a:lnTo>
                    <a:pt x="2192" y="55"/>
                  </a:lnTo>
                  <a:lnTo>
                    <a:pt x="2212" y="57"/>
                  </a:lnTo>
                  <a:lnTo>
                    <a:pt x="2212" y="57"/>
                  </a:lnTo>
                  <a:lnTo>
                    <a:pt x="2218" y="57"/>
                  </a:lnTo>
                  <a:lnTo>
                    <a:pt x="2223" y="57"/>
                  </a:lnTo>
                  <a:lnTo>
                    <a:pt x="2228" y="55"/>
                  </a:lnTo>
                  <a:lnTo>
                    <a:pt x="2232" y="51"/>
                  </a:lnTo>
                  <a:lnTo>
                    <a:pt x="2232" y="51"/>
                  </a:lnTo>
                  <a:lnTo>
                    <a:pt x="2232" y="46"/>
                  </a:lnTo>
                  <a:lnTo>
                    <a:pt x="2232" y="44"/>
                  </a:lnTo>
                  <a:lnTo>
                    <a:pt x="2228" y="40"/>
                  </a:lnTo>
                  <a:lnTo>
                    <a:pt x="2225" y="39"/>
                  </a:lnTo>
                  <a:lnTo>
                    <a:pt x="2225" y="39"/>
                  </a:lnTo>
                  <a:lnTo>
                    <a:pt x="2221" y="39"/>
                  </a:lnTo>
                  <a:lnTo>
                    <a:pt x="2218" y="37"/>
                  </a:lnTo>
                  <a:lnTo>
                    <a:pt x="2218" y="37"/>
                  </a:lnTo>
                  <a:lnTo>
                    <a:pt x="2214" y="35"/>
                  </a:lnTo>
                  <a:lnTo>
                    <a:pt x="2208" y="31"/>
                  </a:lnTo>
                  <a:lnTo>
                    <a:pt x="2208" y="31"/>
                  </a:lnTo>
                  <a:lnTo>
                    <a:pt x="2203" y="33"/>
                  </a:lnTo>
                  <a:lnTo>
                    <a:pt x="2196" y="33"/>
                  </a:lnTo>
                  <a:lnTo>
                    <a:pt x="2190" y="35"/>
                  </a:lnTo>
                  <a:lnTo>
                    <a:pt x="2185" y="35"/>
                  </a:lnTo>
                  <a:lnTo>
                    <a:pt x="2185" y="35"/>
                  </a:lnTo>
                  <a:lnTo>
                    <a:pt x="2185" y="29"/>
                  </a:lnTo>
                  <a:lnTo>
                    <a:pt x="2187" y="24"/>
                  </a:lnTo>
                  <a:lnTo>
                    <a:pt x="2187" y="24"/>
                  </a:lnTo>
                  <a:lnTo>
                    <a:pt x="2185" y="22"/>
                  </a:lnTo>
                  <a:lnTo>
                    <a:pt x="2183" y="18"/>
                  </a:lnTo>
                  <a:lnTo>
                    <a:pt x="2178" y="17"/>
                  </a:lnTo>
                  <a:lnTo>
                    <a:pt x="2172" y="17"/>
                  </a:lnTo>
                  <a:lnTo>
                    <a:pt x="2167" y="18"/>
                  </a:lnTo>
                  <a:lnTo>
                    <a:pt x="2167" y="18"/>
                  </a:lnTo>
                  <a:lnTo>
                    <a:pt x="2160" y="24"/>
                  </a:lnTo>
                  <a:lnTo>
                    <a:pt x="2156" y="26"/>
                  </a:lnTo>
                  <a:lnTo>
                    <a:pt x="2154" y="26"/>
                  </a:lnTo>
                  <a:lnTo>
                    <a:pt x="2154" y="26"/>
                  </a:lnTo>
                  <a:lnTo>
                    <a:pt x="2152" y="24"/>
                  </a:lnTo>
                  <a:lnTo>
                    <a:pt x="2152" y="22"/>
                  </a:lnTo>
                  <a:lnTo>
                    <a:pt x="2154" y="17"/>
                  </a:lnTo>
                  <a:lnTo>
                    <a:pt x="2156" y="11"/>
                  </a:lnTo>
                  <a:lnTo>
                    <a:pt x="2156" y="9"/>
                  </a:lnTo>
                  <a:lnTo>
                    <a:pt x="2152" y="7"/>
                  </a:lnTo>
                  <a:lnTo>
                    <a:pt x="2152" y="7"/>
                  </a:lnTo>
                  <a:lnTo>
                    <a:pt x="2149" y="7"/>
                  </a:lnTo>
                  <a:lnTo>
                    <a:pt x="2147" y="9"/>
                  </a:lnTo>
                  <a:lnTo>
                    <a:pt x="2147" y="9"/>
                  </a:lnTo>
                  <a:lnTo>
                    <a:pt x="2141" y="9"/>
                  </a:lnTo>
                  <a:lnTo>
                    <a:pt x="2138" y="9"/>
                  </a:lnTo>
                  <a:lnTo>
                    <a:pt x="2129" y="6"/>
                  </a:lnTo>
                  <a:lnTo>
                    <a:pt x="2129" y="6"/>
                  </a:lnTo>
                  <a:lnTo>
                    <a:pt x="2123" y="6"/>
                  </a:lnTo>
                  <a:lnTo>
                    <a:pt x="2120" y="6"/>
                  </a:lnTo>
                  <a:lnTo>
                    <a:pt x="2111" y="7"/>
                  </a:lnTo>
                  <a:lnTo>
                    <a:pt x="2111" y="7"/>
                  </a:lnTo>
                  <a:lnTo>
                    <a:pt x="2098" y="11"/>
                  </a:lnTo>
                  <a:lnTo>
                    <a:pt x="2091" y="11"/>
                  </a:lnTo>
                  <a:lnTo>
                    <a:pt x="2083" y="11"/>
                  </a:lnTo>
                  <a:lnTo>
                    <a:pt x="2083" y="11"/>
                  </a:lnTo>
                  <a:lnTo>
                    <a:pt x="2074" y="6"/>
                  </a:lnTo>
                  <a:lnTo>
                    <a:pt x="2069" y="2"/>
                  </a:lnTo>
                  <a:lnTo>
                    <a:pt x="2064" y="2"/>
                  </a:lnTo>
                  <a:lnTo>
                    <a:pt x="2064" y="2"/>
                  </a:lnTo>
                  <a:lnTo>
                    <a:pt x="2036" y="0"/>
                  </a:lnTo>
                  <a:lnTo>
                    <a:pt x="2036" y="0"/>
                  </a:lnTo>
                  <a:lnTo>
                    <a:pt x="2025" y="0"/>
                  </a:lnTo>
                  <a:lnTo>
                    <a:pt x="2016" y="0"/>
                  </a:lnTo>
                  <a:lnTo>
                    <a:pt x="2016" y="0"/>
                  </a:lnTo>
                  <a:lnTo>
                    <a:pt x="2007" y="4"/>
                  </a:lnTo>
                  <a:lnTo>
                    <a:pt x="1998" y="7"/>
                  </a:lnTo>
                  <a:lnTo>
                    <a:pt x="1998" y="7"/>
                  </a:lnTo>
                  <a:lnTo>
                    <a:pt x="1991" y="7"/>
                  </a:lnTo>
                  <a:lnTo>
                    <a:pt x="1984" y="7"/>
                  </a:lnTo>
                  <a:lnTo>
                    <a:pt x="1984" y="7"/>
                  </a:lnTo>
                  <a:lnTo>
                    <a:pt x="1980" y="7"/>
                  </a:lnTo>
                  <a:lnTo>
                    <a:pt x="1978" y="9"/>
                  </a:lnTo>
                  <a:lnTo>
                    <a:pt x="1975" y="13"/>
                  </a:lnTo>
                  <a:lnTo>
                    <a:pt x="1975" y="13"/>
                  </a:lnTo>
                  <a:lnTo>
                    <a:pt x="1971" y="15"/>
                  </a:lnTo>
                  <a:lnTo>
                    <a:pt x="1967" y="15"/>
                  </a:lnTo>
                  <a:lnTo>
                    <a:pt x="1962" y="15"/>
                  </a:lnTo>
                  <a:lnTo>
                    <a:pt x="1958" y="13"/>
                  </a:lnTo>
                  <a:lnTo>
                    <a:pt x="1958" y="13"/>
                  </a:lnTo>
                  <a:lnTo>
                    <a:pt x="1955" y="15"/>
                  </a:lnTo>
                  <a:lnTo>
                    <a:pt x="1953" y="18"/>
                  </a:lnTo>
                  <a:lnTo>
                    <a:pt x="1951" y="22"/>
                  </a:lnTo>
                  <a:lnTo>
                    <a:pt x="1951" y="26"/>
                  </a:lnTo>
                  <a:lnTo>
                    <a:pt x="1951" y="26"/>
                  </a:lnTo>
                  <a:lnTo>
                    <a:pt x="1948" y="28"/>
                  </a:lnTo>
                  <a:lnTo>
                    <a:pt x="1944" y="28"/>
                  </a:lnTo>
                  <a:lnTo>
                    <a:pt x="1939" y="26"/>
                  </a:lnTo>
                  <a:lnTo>
                    <a:pt x="1939" y="26"/>
                  </a:lnTo>
                  <a:lnTo>
                    <a:pt x="1933" y="28"/>
                  </a:lnTo>
                  <a:lnTo>
                    <a:pt x="1929" y="31"/>
                  </a:lnTo>
                  <a:lnTo>
                    <a:pt x="1929" y="31"/>
                  </a:lnTo>
                  <a:lnTo>
                    <a:pt x="1926" y="29"/>
                  </a:lnTo>
                  <a:lnTo>
                    <a:pt x="1924" y="28"/>
                  </a:lnTo>
                  <a:lnTo>
                    <a:pt x="1920" y="24"/>
                  </a:lnTo>
                  <a:lnTo>
                    <a:pt x="1920" y="24"/>
                  </a:lnTo>
                  <a:lnTo>
                    <a:pt x="1915" y="20"/>
                  </a:lnTo>
                  <a:lnTo>
                    <a:pt x="1908" y="18"/>
                  </a:lnTo>
                  <a:lnTo>
                    <a:pt x="1908" y="18"/>
                  </a:lnTo>
                  <a:lnTo>
                    <a:pt x="1897" y="17"/>
                  </a:lnTo>
                  <a:lnTo>
                    <a:pt x="1893" y="18"/>
                  </a:lnTo>
                  <a:lnTo>
                    <a:pt x="1888" y="20"/>
                  </a:lnTo>
                  <a:lnTo>
                    <a:pt x="1888" y="20"/>
                  </a:lnTo>
                  <a:lnTo>
                    <a:pt x="1884" y="24"/>
                  </a:lnTo>
                  <a:lnTo>
                    <a:pt x="1882" y="29"/>
                  </a:lnTo>
                  <a:lnTo>
                    <a:pt x="1882" y="29"/>
                  </a:lnTo>
                  <a:lnTo>
                    <a:pt x="1884" y="35"/>
                  </a:lnTo>
                  <a:lnTo>
                    <a:pt x="1882" y="37"/>
                  </a:lnTo>
                  <a:lnTo>
                    <a:pt x="1881" y="39"/>
                  </a:lnTo>
                  <a:lnTo>
                    <a:pt x="1881" y="39"/>
                  </a:lnTo>
                  <a:lnTo>
                    <a:pt x="1875" y="40"/>
                  </a:lnTo>
                  <a:lnTo>
                    <a:pt x="1868" y="39"/>
                  </a:lnTo>
                  <a:lnTo>
                    <a:pt x="1862" y="37"/>
                  </a:lnTo>
                  <a:lnTo>
                    <a:pt x="1857" y="39"/>
                  </a:lnTo>
                  <a:lnTo>
                    <a:pt x="1857" y="39"/>
                  </a:lnTo>
                  <a:lnTo>
                    <a:pt x="1852" y="40"/>
                  </a:lnTo>
                  <a:lnTo>
                    <a:pt x="1848" y="44"/>
                  </a:lnTo>
                  <a:lnTo>
                    <a:pt x="1848" y="44"/>
                  </a:lnTo>
                  <a:lnTo>
                    <a:pt x="1842" y="44"/>
                  </a:lnTo>
                  <a:lnTo>
                    <a:pt x="1837" y="48"/>
                  </a:lnTo>
                  <a:lnTo>
                    <a:pt x="1837" y="48"/>
                  </a:lnTo>
                  <a:lnTo>
                    <a:pt x="1835" y="50"/>
                  </a:lnTo>
                  <a:lnTo>
                    <a:pt x="1835" y="53"/>
                  </a:lnTo>
                  <a:lnTo>
                    <a:pt x="1837" y="57"/>
                  </a:lnTo>
                  <a:lnTo>
                    <a:pt x="1839" y="59"/>
                  </a:lnTo>
                  <a:lnTo>
                    <a:pt x="1839" y="59"/>
                  </a:lnTo>
                  <a:lnTo>
                    <a:pt x="1853" y="68"/>
                  </a:lnTo>
                  <a:lnTo>
                    <a:pt x="1861" y="73"/>
                  </a:lnTo>
                  <a:lnTo>
                    <a:pt x="1862" y="77"/>
                  </a:lnTo>
                  <a:lnTo>
                    <a:pt x="1861" y="81"/>
                  </a:lnTo>
                  <a:lnTo>
                    <a:pt x="1861" y="81"/>
                  </a:lnTo>
                  <a:lnTo>
                    <a:pt x="1857" y="83"/>
                  </a:lnTo>
                  <a:lnTo>
                    <a:pt x="1853" y="83"/>
                  </a:lnTo>
                  <a:lnTo>
                    <a:pt x="1844" y="83"/>
                  </a:lnTo>
                  <a:lnTo>
                    <a:pt x="1844" y="83"/>
                  </a:lnTo>
                  <a:lnTo>
                    <a:pt x="1841" y="81"/>
                  </a:lnTo>
                  <a:lnTo>
                    <a:pt x="1837" y="77"/>
                  </a:lnTo>
                  <a:lnTo>
                    <a:pt x="1832" y="70"/>
                  </a:lnTo>
                  <a:lnTo>
                    <a:pt x="1832" y="70"/>
                  </a:lnTo>
                  <a:lnTo>
                    <a:pt x="1824" y="61"/>
                  </a:lnTo>
                  <a:lnTo>
                    <a:pt x="1819" y="55"/>
                  </a:lnTo>
                  <a:lnTo>
                    <a:pt x="1813" y="53"/>
                  </a:lnTo>
                  <a:lnTo>
                    <a:pt x="1813" y="53"/>
                  </a:lnTo>
                  <a:lnTo>
                    <a:pt x="1808" y="51"/>
                  </a:lnTo>
                  <a:lnTo>
                    <a:pt x="1801" y="51"/>
                  </a:lnTo>
                  <a:lnTo>
                    <a:pt x="1795" y="53"/>
                  </a:lnTo>
                  <a:lnTo>
                    <a:pt x="1792" y="57"/>
                  </a:lnTo>
                  <a:lnTo>
                    <a:pt x="1792" y="57"/>
                  </a:lnTo>
                  <a:lnTo>
                    <a:pt x="1790" y="61"/>
                  </a:lnTo>
                  <a:lnTo>
                    <a:pt x="1790" y="64"/>
                  </a:lnTo>
                  <a:lnTo>
                    <a:pt x="1792" y="72"/>
                  </a:lnTo>
                  <a:lnTo>
                    <a:pt x="1792" y="72"/>
                  </a:lnTo>
                  <a:lnTo>
                    <a:pt x="1792" y="77"/>
                  </a:lnTo>
                  <a:lnTo>
                    <a:pt x="1788" y="81"/>
                  </a:lnTo>
                  <a:lnTo>
                    <a:pt x="1788" y="81"/>
                  </a:lnTo>
                  <a:lnTo>
                    <a:pt x="1777" y="83"/>
                  </a:lnTo>
                  <a:lnTo>
                    <a:pt x="1772" y="83"/>
                  </a:lnTo>
                  <a:lnTo>
                    <a:pt x="1766" y="83"/>
                  </a:lnTo>
                  <a:lnTo>
                    <a:pt x="1766" y="83"/>
                  </a:lnTo>
                  <a:lnTo>
                    <a:pt x="1763" y="79"/>
                  </a:lnTo>
                  <a:lnTo>
                    <a:pt x="1759" y="75"/>
                  </a:lnTo>
                  <a:lnTo>
                    <a:pt x="1759" y="75"/>
                  </a:lnTo>
                  <a:lnTo>
                    <a:pt x="1756" y="73"/>
                  </a:lnTo>
                  <a:lnTo>
                    <a:pt x="1752" y="73"/>
                  </a:lnTo>
                  <a:lnTo>
                    <a:pt x="1752" y="73"/>
                  </a:lnTo>
                  <a:lnTo>
                    <a:pt x="1750" y="75"/>
                  </a:lnTo>
                  <a:lnTo>
                    <a:pt x="1748" y="77"/>
                  </a:lnTo>
                  <a:lnTo>
                    <a:pt x="1748" y="77"/>
                  </a:lnTo>
                  <a:lnTo>
                    <a:pt x="1743" y="79"/>
                  </a:lnTo>
                  <a:lnTo>
                    <a:pt x="1741" y="77"/>
                  </a:lnTo>
                  <a:lnTo>
                    <a:pt x="1737" y="75"/>
                  </a:lnTo>
                  <a:lnTo>
                    <a:pt x="1736" y="72"/>
                  </a:lnTo>
                  <a:lnTo>
                    <a:pt x="1732" y="64"/>
                  </a:lnTo>
                  <a:lnTo>
                    <a:pt x="1728" y="59"/>
                  </a:lnTo>
                  <a:lnTo>
                    <a:pt x="1728" y="59"/>
                  </a:lnTo>
                  <a:lnTo>
                    <a:pt x="1725" y="57"/>
                  </a:lnTo>
                  <a:lnTo>
                    <a:pt x="1721" y="59"/>
                  </a:lnTo>
                  <a:lnTo>
                    <a:pt x="1714" y="62"/>
                  </a:lnTo>
                  <a:lnTo>
                    <a:pt x="1714" y="62"/>
                  </a:lnTo>
                  <a:lnTo>
                    <a:pt x="1707" y="62"/>
                  </a:lnTo>
                  <a:lnTo>
                    <a:pt x="1699" y="62"/>
                  </a:lnTo>
                  <a:lnTo>
                    <a:pt x="1699" y="62"/>
                  </a:lnTo>
                  <a:lnTo>
                    <a:pt x="1692" y="64"/>
                  </a:lnTo>
                  <a:lnTo>
                    <a:pt x="1687" y="66"/>
                  </a:lnTo>
                  <a:lnTo>
                    <a:pt x="1687" y="66"/>
                  </a:lnTo>
                  <a:lnTo>
                    <a:pt x="1676" y="64"/>
                  </a:lnTo>
                  <a:lnTo>
                    <a:pt x="1665" y="62"/>
                  </a:lnTo>
                  <a:lnTo>
                    <a:pt x="1665" y="62"/>
                  </a:lnTo>
                  <a:lnTo>
                    <a:pt x="1652" y="64"/>
                  </a:lnTo>
                  <a:lnTo>
                    <a:pt x="1647" y="66"/>
                  </a:lnTo>
                  <a:lnTo>
                    <a:pt x="1643" y="70"/>
                  </a:lnTo>
                  <a:lnTo>
                    <a:pt x="1643" y="70"/>
                  </a:lnTo>
                  <a:lnTo>
                    <a:pt x="1643" y="73"/>
                  </a:lnTo>
                  <a:lnTo>
                    <a:pt x="1643" y="79"/>
                  </a:lnTo>
                  <a:lnTo>
                    <a:pt x="1645" y="83"/>
                  </a:lnTo>
                  <a:lnTo>
                    <a:pt x="1643" y="86"/>
                  </a:lnTo>
                  <a:lnTo>
                    <a:pt x="1643" y="86"/>
                  </a:lnTo>
                  <a:lnTo>
                    <a:pt x="1641" y="88"/>
                  </a:lnTo>
                  <a:lnTo>
                    <a:pt x="1641" y="88"/>
                  </a:lnTo>
                  <a:lnTo>
                    <a:pt x="1638" y="86"/>
                  </a:lnTo>
                  <a:lnTo>
                    <a:pt x="1634" y="79"/>
                  </a:lnTo>
                  <a:lnTo>
                    <a:pt x="1634" y="79"/>
                  </a:lnTo>
                  <a:lnTo>
                    <a:pt x="1631" y="73"/>
                  </a:lnTo>
                  <a:lnTo>
                    <a:pt x="1625" y="73"/>
                  </a:lnTo>
                  <a:lnTo>
                    <a:pt x="1620" y="75"/>
                  </a:lnTo>
                  <a:lnTo>
                    <a:pt x="1614" y="79"/>
                  </a:lnTo>
                  <a:lnTo>
                    <a:pt x="1614" y="79"/>
                  </a:lnTo>
                  <a:lnTo>
                    <a:pt x="1612" y="83"/>
                  </a:lnTo>
                  <a:lnTo>
                    <a:pt x="1612" y="84"/>
                  </a:lnTo>
                  <a:lnTo>
                    <a:pt x="1616" y="92"/>
                  </a:lnTo>
                  <a:lnTo>
                    <a:pt x="1616" y="92"/>
                  </a:lnTo>
                  <a:lnTo>
                    <a:pt x="1618" y="95"/>
                  </a:lnTo>
                  <a:lnTo>
                    <a:pt x="1616" y="97"/>
                  </a:lnTo>
                  <a:lnTo>
                    <a:pt x="1612" y="97"/>
                  </a:lnTo>
                  <a:lnTo>
                    <a:pt x="1603" y="97"/>
                  </a:lnTo>
                  <a:lnTo>
                    <a:pt x="1603" y="97"/>
                  </a:lnTo>
                  <a:lnTo>
                    <a:pt x="1591" y="99"/>
                  </a:lnTo>
                  <a:lnTo>
                    <a:pt x="1578" y="103"/>
                  </a:lnTo>
                  <a:lnTo>
                    <a:pt x="1567" y="106"/>
                  </a:lnTo>
                  <a:lnTo>
                    <a:pt x="1554" y="108"/>
                  </a:lnTo>
                  <a:lnTo>
                    <a:pt x="1554" y="108"/>
                  </a:lnTo>
                  <a:lnTo>
                    <a:pt x="1544" y="110"/>
                  </a:lnTo>
                  <a:lnTo>
                    <a:pt x="1533" y="112"/>
                  </a:lnTo>
                  <a:lnTo>
                    <a:pt x="1533" y="112"/>
                  </a:lnTo>
                  <a:lnTo>
                    <a:pt x="1529" y="116"/>
                  </a:lnTo>
                  <a:lnTo>
                    <a:pt x="1525" y="119"/>
                  </a:lnTo>
                  <a:lnTo>
                    <a:pt x="1525" y="123"/>
                  </a:lnTo>
                  <a:lnTo>
                    <a:pt x="1529" y="127"/>
                  </a:lnTo>
                  <a:lnTo>
                    <a:pt x="1529" y="127"/>
                  </a:lnTo>
                  <a:lnTo>
                    <a:pt x="1538" y="128"/>
                  </a:lnTo>
                  <a:lnTo>
                    <a:pt x="1545" y="130"/>
                  </a:lnTo>
                  <a:lnTo>
                    <a:pt x="1553" y="128"/>
                  </a:lnTo>
                  <a:lnTo>
                    <a:pt x="1562" y="127"/>
                  </a:lnTo>
                  <a:lnTo>
                    <a:pt x="1562" y="127"/>
                  </a:lnTo>
                  <a:lnTo>
                    <a:pt x="1565" y="125"/>
                  </a:lnTo>
                  <a:lnTo>
                    <a:pt x="1571" y="125"/>
                  </a:lnTo>
                  <a:lnTo>
                    <a:pt x="1574" y="127"/>
                  </a:lnTo>
                  <a:lnTo>
                    <a:pt x="1578" y="130"/>
                  </a:lnTo>
                  <a:lnTo>
                    <a:pt x="1578" y="130"/>
                  </a:lnTo>
                  <a:lnTo>
                    <a:pt x="1578" y="138"/>
                  </a:lnTo>
                  <a:lnTo>
                    <a:pt x="1578" y="145"/>
                  </a:lnTo>
                  <a:lnTo>
                    <a:pt x="1574" y="152"/>
                  </a:lnTo>
                  <a:lnTo>
                    <a:pt x="1569" y="158"/>
                  </a:lnTo>
                  <a:lnTo>
                    <a:pt x="1569" y="158"/>
                  </a:lnTo>
                  <a:lnTo>
                    <a:pt x="1558" y="160"/>
                  </a:lnTo>
                  <a:lnTo>
                    <a:pt x="1545" y="160"/>
                  </a:lnTo>
                  <a:lnTo>
                    <a:pt x="1545" y="160"/>
                  </a:lnTo>
                  <a:lnTo>
                    <a:pt x="1536" y="160"/>
                  </a:lnTo>
                  <a:lnTo>
                    <a:pt x="1536" y="160"/>
                  </a:lnTo>
                  <a:lnTo>
                    <a:pt x="1533" y="161"/>
                  </a:lnTo>
                  <a:lnTo>
                    <a:pt x="1529" y="165"/>
                  </a:lnTo>
                  <a:lnTo>
                    <a:pt x="1529" y="165"/>
                  </a:lnTo>
                  <a:lnTo>
                    <a:pt x="1520" y="169"/>
                  </a:lnTo>
                  <a:lnTo>
                    <a:pt x="1509" y="171"/>
                  </a:lnTo>
                  <a:lnTo>
                    <a:pt x="1498" y="172"/>
                  </a:lnTo>
                  <a:lnTo>
                    <a:pt x="1487" y="171"/>
                  </a:lnTo>
                  <a:lnTo>
                    <a:pt x="1487" y="171"/>
                  </a:lnTo>
                  <a:lnTo>
                    <a:pt x="1478" y="171"/>
                  </a:lnTo>
                  <a:lnTo>
                    <a:pt x="1471" y="174"/>
                  </a:lnTo>
                  <a:lnTo>
                    <a:pt x="1471" y="174"/>
                  </a:lnTo>
                  <a:lnTo>
                    <a:pt x="1467" y="178"/>
                  </a:lnTo>
                  <a:lnTo>
                    <a:pt x="1466" y="182"/>
                  </a:lnTo>
                  <a:lnTo>
                    <a:pt x="1464" y="185"/>
                  </a:lnTo>
                  <a:lnTo>
                    <a:pt x="1464" y="191"/>
                  </a:lnTo>
                  <a:lnTo>
                    <a:pt x="1466" y="196"/>
                  </a:lnTo>
                  <a:lnTo>
                    <a:pt x="1467" y="200"/>
                  </a:lnTo>
                  <a:lnTo>
                    <a:pt x="1469" y="205"/>
                  </a:lnTo>
                  <a:lnTo>
                    <a:pt x="1475" y="207"/>
                  </a:lnTo>
                  <a:lnTo>
                    <a:pt x="1475" y="207"/>
                  </a:lnTo>
                  <a:lnTo>
                    <a:pt x="1482" y="211"/>
                  </a:lnTo>
                  <a:lnTo>
                    <a:pt x="1489" y="211"/>
                  </a:lnTo>
                  <a:lnTo>
                    <a:pt x="1498" y="209"/>
                  </a:lnTo>
                  <a:lnTo>
                    <a:pt x="1506" y="205"/>
                  </a:lnTo>
                  <a:lnTo>
                    <a:pt x="1506" y="205"/>
                  </a:lnTo>
                  <a:lnTo>
                    <a:pt x="1511" y="204"/>
                  </a:lnTo>
                  <a:lnTo>
                    <a:pt x="1516" y="204"/>
                  </a:lnTo>
                  <a:lnTo>
                    <a:pt x="1516" y="204"/>
                  </a:lnTo>
                  <a:lnTo>
                    <a:pt x="1524" y="202"/>
                  </a:lnTo>
                  <a:lnTo>
                    <a:pt x="1533" y="202"/>
                  </a:lnTo>
                  <a:lnTo>
                    <a:pt x="1533" y="202"/>
                  </a:lnTo>
                  <a:lnTo>
                    <a:pt x="1538" y="205"/>
                  </a:lnTo>
                  <a:lnTo>
                    <a:pt x="1540" y="207"/>
                  </a:lnTo>
                  <a:lnTo>
                    <a:pt x="1540" y="211"/>
                  </a:lnTo>
                  <a:lnTo>
                    <a:pt x="1540" y="211"/>
                  </a:lnTo>
                  <a:lnTo>
                    <a:pt x="1538" y="215"/>
                  </a:lnTo>
                  <a:lnTo>
                    <a:pt x="1536" y="216"/>
                  </a:lnTo>
                  <a:lnTo>
                    <a:pt x="1525" y="218"/>
                  </a:lnTo>
                  <a:lnTo>
                    <a:pt x="1515" y="216"/>
                  </a:lnTo>
                  <a:lnTo>
                    <a:pt x="1507" y="216"/>
                  </a:lnTo>
                  <a:lnTo>
                    <a:pt x="1507" y="216"/>
                  </a:lnTo>
                  <a:lnTo>
                    <a:pt x="1489" y="218"/>
                  </a:lnTo>
                  <a:lnTo>
                    <a:pt x="1482" y="222"/>
                  </a:lnTo>
                  <a:lnTo>
                    <a:pt x="1478" y="224"/>
                  </a:lnTo>
                  <a:lnTo>
                    <a:pt x="1475" y="227"/>
                  </a:lnTo>
                  <a:lnTo>
                    <a:pt x="1475" y="227"/>
                  </a:lnTo>
                  <a:lnTo>
                    <a:pt x="1475" y="233"/>
                  </a:lnTo>
                  <a:lnTo>
                    <a:pt x="1477" y="240"/>
                  </a:lnTo>
                  <a:lnTo>
                    <a:pt x="1480" y="244"/>
                  </a:lnTo>
                  <a:lnTo>
                    <a:pt x="1486" y="249"/>
                  </a:lnTo>
                  <a:lnTo>
                    <a:pt x="1486" y="249"/>
                  </a:lnTo>
                  <a:lnTo>
                    <a:pt x="1491" y="251"/>
                  </a:lnTo>
                  <a:lnTo>
                    <a:pt x="1498" y="255"/>
                  </a:lnTo>
                  <a:lnTo>
                    <a:pt x="1504" y="255"/>
                  </a:lnTo>
                  <a:lnTo>
                    <a:pt x="1511" y="255"/>
                  </a:lnTo>
                  <a:lnTo>
                    <a:pt x="1511" y="255"/>
                  </a:lnTo>
                  <a:lnTo>
                    <a:pt x="1518" y="251"/>
                  </a:lnTo>
                  <a:lnTo>
                    <a:pt x="1524" y="248"/>
                  </a:lnTo>
                  <a:lnTo>
                    <a:pt x="1531" y="244"/>
                  </a:lnTo>
                  <a:lnTo>
                    <a:pt x="1536" y="240"/>
                  </a:lnTo>
                  <a:lnTo>
                    <a:pt x="1536" y="240"/>
                  </a:lnTo>
                  <a:lnTo>
                    <a:pt x="1547" y="238"/>
                  </a:lnTo>
                  <a:lnTo>
                    <a:pt x="1556" y="238"/>
                  </a:lnTo>
                  <a:lnTo>
                    <a:pt x="1576" y="238"/>
                  </a:lnTo>
                  <a:lnTo>
                    <a:pt x="1598" y="242"/>
                  </a:lnTo>
                  <a:lnTo>
                    <a:pt x="1616" y="248"/>
                  </a:lnTo>
                  <a:lnTo>
                    <a:pt x="1616" y="248"/>
                  </a:lnTo>
                  <a:lnTo>
                    <a:pt x="1632" y="253"/>
                  </a:lnTo>
                  <a:lnTo>
                    <a:pt x="1647" y="262"/>
                  </a:lnTo>
                  <a:lnTo>
                    <a:pt x="1647" y="262"/>
                  </a:lnTo>
                  <a:lnTo>
                    <a:pt x="1661" y="271"/>
                  </a:lnTo>
                  <a:lnTo>
                    <a:pt x="1672" y="281"/>
                  </a:lnTo>
                  <a:lnTo>
                    <a:pt x="1672" y="281"/>
                  </a:lnTo>
                  <a:lnTo>
                    <a:pt x="1687" y="295"/>
                  </a:lnTo>
                  <a:lnTo>
                    <a:pt x="1698" y="310"/>
                  </a:lnTo>
                  <a:lnTo>
                    <a:pt x="1698" y="310"/>
                  </a:lnTo>
                  <a:lnTo>
                    <a:pt x="1705" y="323"/>
                  </a:lnTo>
                  <a:lnTo>
                    <a:pt x="1712" y="334"/>
                  </a:lnTo>
                  <a:lnTo>
                    <a:pt x="1716" y="341"/>
                  </a:lnTo>
                  <a:lnTo>
                    <a:pt x="1716" y="347"/>
                  </a:lnTo>
                  <a:lnTo>
                    <a:pt x="1716" y="354"/>
                  </a:lnTo>
                  <a:lnTo>
                    <a:pt x="1714" y="361"/>
                  </a:lnTo>
                  <a:lnTo>
                    <a:pt x="1714" y="361"/>
                  </a:lnTo>
                  <a:lnTo>
                    <a:pt x="1710" y="365"/>
                  </a:lnTo>
                  <a:lnTo>
                    <a:pt x="1708" y="367"/>
                  </a:lnTo>
                  <a:lnTo>
                    <a:pt x="1708" y="369"/>
                  </a:lnTo>
                  <a:lnTo>
                    <a:pt x="1708" y="369"/>
                  </a:lnTo>
                  <a:lnTo>
                    <a:pt x="1710" y="374"/>
                  </a:lnTo>
                  <a:lnTo>
                    <a:pt x="1714" y="378"/>
                  </a:lnTo>
                  <a:lnTo>
                    <a:pt x="1717" y="380"/>
                  </a:lnTo>
                  <a:lnTo>
                    <a:pt x="1723" y="380"/>
                  </a:lnTo>
                  <a:lnTo>
                    <a:pt x="1723" y="380"/>
                  </a:lnTo>
                  <a:lnTo>
                    <a:pt x="1736" y="380"/>
                  </a:lnTo>
                  <a:lnTo>
                    <a:pt x="1748" y="382"/>
                  </a:lnTo>
                  <a:lnTo>
                    <a:pt x="1754" y="383"/>
                  </a:lnTo>
                  <a:lnTo>
                    <a:pt x="1759" y="387"/>
                  </a:lnTo>
                  <a:lnTo>
                    <a:pt x="1763" y="391"/>
                  </a:lnTo>
                  <a:lnTo>
                    <a:pt x="1766" y="396"/>
                  </a:lnTo>
                  <a:lnTo>
                    <a:pt x="1766" y="396"/>
                  </a:lnTo>
                  <a:lnTo>
                    <a:pt x="1766" y="405"/>
                  </a:lnTo>
                  <a:lnTo>
                    <a:pt x="1766" y="409"/>
                  </a:lnTo>
                  <a:lnTo>
                    <a:pt x="1763" y="411"/>
                  </a:lnTo>
                  <a:lnTo>
                    <a:pt x="1763" y="411"/>
                  </a:lnTo>
                  <a:lnTo>
                    <a:pt x="1759" y="411"/>
                  </a:lnTo>
                  <a:lnTo>
                    <a:pt x="1754" y="409"/>
                  </a:lnTo>
                  <a:lnTo>
                    <a:pt x="1748" y="407"/>
                  </a:lnTo>
                  <a:lnTo>
                    <a:pt x="1743" y="405"/>
                  </a:lnTo>
                  <a:lnTo>
                    <a:pt x="1743" y="405"/>
                  </a:lnTo>
                  <a:lnTo>
                    <a:pt x="1730" y="405"/>
                  </a:lnTo>
                  <a:lnTo>
                    <a:pt x="1723" y="405"/>
                  </a:lnTo>
                  <a:lnTo>
                    <a:pt x="1721" y="407"/>
                  </a:lnTo>
                  <a:lnTo>
                    <a:pt x="1719" y="409"/>
                  </a:lnTo>
                  <a:lnTo>
                    <a:pt x="1719" y="409"/>
                  </a:lnTo>
                  <a:lnTo>
                    <a:pt x="1717" y="415"/>
                  </a:lnTo>
                  <a:lnTo>
                    <a:pt x="1721" y="416"/>
                  </a:lnTo>
                  <a:lnTo>
                    <a:pt x="1727" y="422"/>
                  </a:lnTo>
                  <a:lnTo>
                    <a:pt x="1727" y="422"/>
                  </a:lnTo>
                  <a:lnTo>
                    <a:pt x="1730" y="426"/>
                  </a:lnTo>
                  <a:lnTo>
                    <a:pt x="1732" y="429"/>
                  </a:lnTo>
                  <a:lnTo>
                    <a:pt x="1732" y="429"/>
                  </a:lnTo>
                  <a:lnTo>
                    <a:pt x="1727" y="433"/>
                  </a:lnTo>
                  <a:lnTo>
                    <a:pt x="1721" y="435"/>
                  </a:lnTo>
                  <a:lnTo>
                    <a:pt x="1719" y="437"/>
                  </a:lnTo>
                  <a:lnTo>
                    <a:pt x="1719" y="437"/>
                  </a:lnTo>
                  <a:lnTo>
                    <a:pt x="1719" y="442"/>
                  </a:lnTo>
                  <a:lnTo>
                    <a:pt x="1721" y="446"/>
                  </a:lnTo>
                  <a:lnTo>
                    <a:pt x="1725" y="448"/>
                  </a:lnTo>
                  <a:lnTo>
                    <a:pt x="1728" y="451"/>
                  </a:lnTo>
                  <a:lnTo>
                    <a:pt x="1728" y="451"/>
                  </a:lnTo>
                  <a:lnTo>
                    <a:pt x="1728" y="455"/>
                  </a:lnTo>
                  <a:lnTo>
                    <a:pt x="1727" y="457"/>
                  </a:lnTo>
                  <a:lnTo>
                    <a:pt x="1723" y="459"/>
                  </a:lnTo>
                  <a:lnTo>
                    <a:pt x="1723" y="462"/>
                  </a:lnTo>
                  <a:lnTo>
                    <a:pt x="1723" y="462"/>
                  </a:lnTo>
                  <a:lnTo>
                    <a:pt x="1725" y="468"/>
                  </a:lnTo>
                  <a:lnTo>
                    <a:pt x="1728" y="470"/>
                  </a:lnTo>
                  <a:lnTo>
                    <a:pt x="1734" y="471"/>
                  </a:lnTo>
                  <a:lnTo>
                    <a:pt x="1737" y="471"/>
                  </a:lnTo>
                  <a:lnTo>
                    <a:pt x="1737" y="471"/>
                  </a:lnTo>
                  <a:lnTo>
                    <a:pt x="1745" y="470"/>
                  </a:lnTo>
                  <a:lnTo>
                    <a:pt x="1746" y="466"/>
                  </a:lnTo>
                  <a:lnTo>
                    <a:pt x="1748" y="460"/>
                  </a:lnTo>
                  <a:lnTo>
                    <a:pt x="1746" y="455"/>
                  </a:lnTo>
                  <a:lnTo>
                    <a:pt x="1745" y="444"/>
                  </a:lnTo>
                  <a:lnTo>
                    <a:pt x="1745" y="438"/>
                  </a:lnTo>
                  <a:lnTo>
                    <a:pt x="1746" y="435"/>
                  </a:lnTo>
                  <a:lnTo>
                    <a:pt x="1746" y="435"/>
                  </a:lnTo>
                  <a:lnTo>
                    <a:pt x="1752" y="431"/>
                  </a:lnTo>
                  <a:lnTo>
                    <a:pt x="1757" y="429"/>
                  </a:lnTo>
                  <a:lnTo>
                    <a:pt x="1766" y="431"/>
                  </a:lnTo>
                  <a:lnTo>
                    <a:pt x="1774" y="433"/>
                  </a:lnTo>
                  <a:lnTo>
                    <a:pt x="1790" y="437"/>
                  </a:lnTo>
                  <a:lnTo>
                    <a:pt x="1799" y="442"/>
                  </a:lnTo>
                  <a:lnTo>
                    <a:pt x="1799" y="442"/>
                  </a:lnTo>
                  <a:lnTo>
                    <a:pt x="1804" y="446"/>
                  </a:lnTo>
                  <a:lnTo>
                    <a:pt x="1806" y="451"/>
                  </a:lnTo>
                  <a:lnTo>
                    <a:pt x="1806" y="457"/>
                  </a:lnTo>
                  <a:lnTo>
                    <a:pt x="1803" y="464"/>
                  </a:lnTo>
                  <a:lnTo>
                    <a:pt x="1803" y="464"/>
                  </a:lnTo>
                  <a:lnTo>
                    <a:pt x="1797" y="470"/>
                  </a:lnTo>
                  <a:lnTo>
                    <a:pt x="1792" y="473"/>
                  </a:lnTo>
                  <a:lnTo>
                    <a:pt x="1786" y="479"/>
                  </a:lnTo>
                  <a:lnTo>
                    <a:pt x="1785" y="486"/>
                  </a:lnTo>
                  <a:lnTo>
                    <a:pt x="1785" y="486"/>
                  </a:lnTo>
                  <a:lnTo>
                    <a:pt x="1785" y="490"/>
                  </a:lnTo>
                  <a:lnTo>
                    <a:pt x="1781" y="493"/>
                  </a:lnTo>
                  <a:lnTo>
                    <a:pt x="1779" y="497"/>
                  </a:lnTo>
                  <a:lnTo>
                    <a:pt x="1774" y="499"/>
                  </a:lnTo>
                  <a:lnTo>
                    <a:pt x="1774" y="499"/>
                  </a:lnTo>
                  <a:lnTo>
                    <a:pt x="1766" y="501"/>
                  </a:lnTo>
                  <a:lnTo>
                    <a:pt x="1761" y="501"/>
                  </a:lnTo>
                  <a:lnTo>
                    <a:pt x="1754" y="501"/>
                  </a:lnTo>
                  <a:lnTo>
                    <a:pt x="1748" y="503"/>
                  </a:lnTo>
                  <a:lnTo>
                    <a:pt x="1748" y="503"/>
                  </a:lnTo>
                  <a:lnTo>
                    <a:pt x="1743" y="506"/>
                  </a:lnTo>
                  <a:lnTo>
                    <a:pt x="1739" y="510"/>
                  </a:lnTo>
                  <a:lnTo>
                    <a:pt x="1739" y="510"/>
                  </a:lnTo>
                  <a:lnTo>
                    <a:pt x="1739" y="514"/>
                  </a:lnTo>
                  <a:lnTo>
                    <a:pt x="1739" y="517"/>
                  </a:lnTo>
                  <a:lnTo>
                    <a:pt x="1743" y="525"/>
                  </a:lnTo>
                  <a:lnTo>
                    <a:pt x="1743" y="525"/>
                  </a:lnTo>
                  <a:lnTo>
                    <a:pt x="1745" y="532"/>
                  </a:lnTo>
                  <a:lnTo>
                    <a:pt x="1745" y="539"/>
                  </a:lnTo>
                  <a:lnTo>
                    <a:pt x="1745" y="539"/>
                  </a:lnTo>
                  <a:lnTo>
                    <a:pt x="1741" y="545"/>
                  </a:lnTo>
                  <a:lnTo>
                    <a:pt x="1739" y="547"/>
                  </a:lnTo>
                  <a:lnTo>
                    <a:pt x="1739" y="550"/>
                  </a:lnTo>
                  <a:lnTo>
                    <a:pt x="1739" y="550"/>
                  </a:lnTo>
                  <a:lnTo>
                    <a:pt x="1741" y="556"/>
                  </a:lnTo>
                  <a:lnTo>
                    <a:pt x="1746" y="561"/>
                  </a:lnTo>
                  <a:lnTo>
                    <a:pt x="1752" y="565"/>
                  </a:lnTo>
                  <a:lnTo>
                    <a:pt x="1756" y="570"/>
                  </a:lnTo>
                  <a:lnTo>
                    <a:pt x="1756" y="570"/>
                  </a:lnTo>
                  <a:lnTo>
                    <a:pt x="1757" y="578"/>
                  </a:lnTo>
                  <a:lnTo>
                    <a:pt x="1759" y="585"/>
                  </a:lnTo>
                  <a:lnTo>
                    <a:pt x="1759" y="585"/>
                  </a:lnTo>
                  <a:lnTo>
                    <a:pt x="1763" y="589"/>
                  </a:lnTo>
                  <a:lnTo>
                    <a:pt x="1765" y="589"/>
                  </a:lnTo>
                  <a:lnTo>
                    <a:pt x="1772" y="591"/>
                  </a:lnTo>
                  <a:lnTo>
                    <a:pt x="1772" y="591"/>
                  </a:lnTo>
                  <a:lnTo>
                    <a:pt x="1777" y="592"/>
                  </a:lnTo>
                  <a:lnTo>
                    <a:pt x="1777" y="594"/>
                  </a:lnTo>
                  <a:lnTo>
                    <a:pt x="1777" y="598"/>
                  </a:lnTo>
                  <a:lnTo>
                    <a:pt x="1777" y="598"/>
                  </a:lnTo>
                  <a:lnTo>
                    <a:pt x="1775" y="600"/>
                  </a:lnTo>
                  <a:lnTo>
                    <a:pt x="1772" y="602"/>
                  </a:lnTo>
                  <a:lnTo>
                    <a:pt x="1770" y="603"/>
                  </a:lnTo>
                  <a:lnTo>
                    <a:pt x="1768" y="607"/>
                  </a:lnTo>
                  <a:lnTo>
                    <a:pt x="1768" y="607"/>
                  </a:lnTo>
                  <a:lnTo>
                    <a:pt x="1772" y="614"/>
                  </a:lnTo>
                  <a:lnTo>
                    <a:pt x="1777" y="620"/>
                  </a:lnTo>
                  <a:lnTo>
                    <a:pt x="1777" y="620"/>
                  </a:lnTo>
                  <a:lnTo>
                    <a:pt x="1781" y="622"/>
                  </a:lnTo>
                  <a:lnTo>
                    <a:pt x="1785" y="624"/>
                  </a:lnTo>
                  <a:lnTo>
                    <a:pt x="1785" y="624"/>
                  </a:lnTo>
                  <a:lnTo>
                    <a:pt x="1785" y="627"/>
                  </a:lnTo>
                  <a:lnTo>
                    <a:pt x="1785" y="629"/>
                  </a:lnTo>
                  <a:lnTo>
                    <a:pt x="1786" y="636"/>
                  </a:lnTo>
                  <a:lnTo>
                    <a:pt x="1786" y="636"/>
                  </a:lnTo>
                  <a:lnTo>
                    <a:pt x="1790" y="642"/>
                  </a:lnTo>
                  <a:lnTo>
                    <a:pt x="1794" y="644"/>
                  </a:lnTo>
                  <a:lnTo>
                    <a:pt x="1804" y="644"/>
                  </a:lnTo>
                  <a:lnTo>
                    <a:pt x="1804" y="644"/>
                  </a:lnTo>
                  <a:lnTo>
                    <a:pt x="1810" y="647"/>
                  </a:lnTo>
                  <a:lnTo>
                    <a:pt x="1813" y="651"/>
                  </a:lnTo>
                  <a:lnTo>
                    <a:pt x="1817" y="662"/>
                  </a:lnTo>
                  <a:lnTo>
                    <a:pt x="1817" y="662"/>
                  </a:lnTo>
                  <a:lnTo>
                    <a:pt x="1821" y="669"/>
                  </a:lnTo>
                  <a:lnTo>
                    <a:pt x="1826" y="675"/>
                  </a:lnTo>
                  <a:lnTo>
                    <a:pt x="1833" y="680"/>
                  </a:lnTo>
                  <a:lnTo>
                    <a:pt x="1835" y="680"/>
                  </a:lnTo>
                  <a:lnTo>
                    <a:pt x="1839" y="680"/>
                  </a:lnTo>
                  <a:lnTo>
                    <a:pt x="1839" y="680"/>
                  </a:lnTo>
                  <a:lnTo>
                    <a:pt x="1848" y="679"/>
                  </a:lnTo>
                  <a:lnTo>
                    <a:pt x="1852" y="679"/>
                  </a:lnTo>
                  <a:lnTo>
                    <a:pt x="1855" y="680"/>
                  </a:lnTo>
                  <a:lnTo>
                    <a:pt x="1855" y="680"/>
                  </a:lnTo>
                  <a:lnTo>
                    <a:pt x="1866" y="688"/>
                  </a:lnTo>
                  <a:lnTo>
                    <a:pt x="1873" y="695"/>
                  </a:lnTo>
                  <a:lnTo>
                    <a:pt x="1873" y="695"/>
                  </a:lnTo>
                  <a:lnTo>
                    <a:pt x="1882" y="701"/>
                  </a:lnTo>
                  <a:lnTo>
                    <a:pt x="1886" y="703"/>
                  </a:lnTo>
                  <a:lnTo>
                    <a:pt x="1890" y="703"/>
                  </a:lnTo>
                  <a:lnTo>
                    <a:pt x="1890" y="703"/>
                  </a:lnTo>
                  <a:lnTo>
                    <a:pt x="1893" y="701"/>
                  </a:lnTo>
                  <a:lnTo>
                    <a:pt x="1893" y="699"/>
                  </a:lnTo>
                  <a:lnTo>
                    <a:pt x="1893" y="692"/>
                  </a:lnTo>
                  <a:lnTo>
                    <a:pt x="1893" y="692"/>
                  </a:lnTo>
                  <a:lnTo>
                    <a:pt x="1895" y="688"/>
                  </a:lnTo>
                  <a:lnTo>
                    <a:pt x="1899" y="686"/>
                  </a:lnTo>
                  <a:lnTo>
                    <a:pt x="1902" y="680"/>
                  </a:lnTo>
                  <a:lnTo>
                    <a:pt x="1902" y="680"/>
                  </a:lnTo>
                  <a:lnTo>
                    <a:pt x="1906" y="677"/>
                  </a:lnTo>
                  <a:lnTo>
                    <a:pt x="1906" y="673"/>
                  </a:lnTo>
                  <a:lnTo>
                    <a:pt x="1906" y="664"/>
                  </a:lnTo>
                  <a:lnTo>
                    <a:pt x="1906" y="664"/>
                  </a:lnTo>
                  <a:lnTo>
                    <a:pt x="1908" y="658"/>
                  </a:lnTo>
                  <a:lnTo>
                    <a:pt x="1910" y="657"/>
                  </a:lnTo>
                  <a:lnTo>
                    <a:pt x="1913" y="649"/>
                  </a:lnTo>
                  <a:lnTo>
                    <a:pt x="1913" y="649"/>
                  </a:lnTo>
                  <a:lnTo>
                    <a:pt x="1915" y="640"/>
                  </a:lnTo>
                  <a:lnTo>
                    <a:pt x="1917" y="635"/>
                  </a:lnTo>
                  <a:lnTo>
                    <a:pt x="1920" y="631"/>
                  </a:lnTo>
                  <a:lnTo>
                    <a:pt x="1920" y="631"/>
                  </a:lnTo>
                  <a:lnTo>
                    <a:pt x="1924" y="625"/>
                  </a:lnTo>
                  <a:lnTo>
                    <a:pt x="1926" y="618"/>
                  </a:lnTo>
                  <a:lnTo>
                    <a:pt x="1926" y="618"/>
                  </a:lnTo>
                  <a:lnTo>
                    <a:pt x="1926" y="613"/>
                  </a:lnTo>
                  <a:lnTo>
                    <a:pt x="1926" y="605"/>
                  </a:lnTo>
                  <a:lnTo>
                    <a:pt x="1924" y="598"/>
                  </a:lnTo>
                  <a:lnTo>
                    <a:pt x="1926" y="592"/>
                  </a:lnTo>
                  <a:lnTo>
                    <a:pt x="1926" y="592"/>
                  </a:lnTo>
                  <a:lnTo>
                    <a:pt x="1929" y="587"/>
                  </a:lnTo>
                  <a:lnTo>
                    <a:pt x="1937" y="585"/>
                  </a:lnTo>
                  <a:lnTo>
                    <a:pt x="1949" y="580"/>
                  </a:lnTo>
                  <a:lnTo>
                    <a:pt x="1949" y="580"/>
                  </a:lnTo>
                  <a:lnTo>
                    <a:pt x="1955" y="574"/>
                  </a:lnTo>
                  <a:lnTo>
                    <a:pt x="1960" y="569"/>
                  </a:lnTo>
                  <a:lnTo>
                    <a:pt x="1960" y="569"/>
                  </a:lnTo>
                  <a:lnTo>
                    <a:pt x="1964" y="561"/>
                  </a:lnTo>
                  <a:lnTo>
                    <a:pt x="1966" y="558"/>
                  </a:lnTo>
                  <a:lnTo>
                    <a:pt x="1971" y="554"/>
                  </a:lnTo>
                  <a:lnTo>
                    <a:pt x="1978" y="554"/>
                  </a:lnTo>
                  <a:lnTo>
                    <a:pt x="1978" y="554"/>
                  </a:lnTo>
                  <a:lnTo>
                    <a:pt x="1993" y="554"/>
                  </a:lnTo>
                  <a:lnTo>
                    <a:pt x="2000" y="554"/>
                  </a:lnTo>
                  <a:lnTo>
                    <a:pt x="2007" y="552"/>
                  </a:lnTo>
                  <a:lnTo>
                    <a:pt x="2007" y="552"/>
                  </a:lnTo>
                  <a:lnTo>
                    <a:pt x="2015" y="547"/>
                  </a:lnTo>
                  <a:lnTo>
                    <a:pt x="2020" y="541"/>
                  </a:lnTo>
                  <a:lnTo>
                    <a:pt x="2029" y="528"/>
                  </a:lnTo>
                  <a:lnTo>
                    <a:pt x="2029" y="528"/>
                  </a:lnTo>
                  <a:lnTo>
                    <a:pt x="2033" y="523"/>
                  </a:lnTo>
                  <a:lnTo>
                    <a:pt x="2038" y="519"/>
                  </a:lnTo>
                  <a:lnTo>
                    <a:pt x="2038" y="519"/>
                  </a:lnTo>
                  <a:lnTo>
                    <a:pt x="2047" y="515"/>
                  </a:lnTo>
                  <a:lnTo>
                    <a:pt x="2054" y="510"/>
                  </a:lnTo>
                  <a:lnTo>
                    <a:pt x="2054" y="510"/>
                  </a:lnTo>
                  <a:lnTo>
                    <a:pt x="2060" y="504"/>
                  </a:lnTo>
                  <a:lnTo>
                    <a:pt x="2064" y="499"/>
                  </a:lnTo>
                  <a:lnTo>
                    <a:pt x="2064" y="499"/>
                  </a:lnTo>
                  <a:lnTo>
                    <a:pt x="2067" y="495"/>
                  </a:lnTo>
                  <a:lnTo>
                    <a:pt x="2071" y="493"/>
                  </a:lnTo>
                  <a:lnTo>
                    <a:pt x="2082" y="490"/>
                  </a:lnTo>
                  <a:lnTo>
                    <a:pt x="2102" y="490"/>
                  </a:lnTo>
                  <a:lnTo>
                    <a:pt x="2102" y="490"/>
                  </a:lnTo>
                  <a:lnTo>
                    <a:pt x="2118" y="490"/>
                  </a:lnTo>
                  <a:lnTo>
                    <a:pt x="2131" y="486"/>
                  </a:lnTo>
                  <a:lnTo>
                    <a:pt x="2145" y="481"/>
                  </a:lnTo>
                  <a:lnTo>
                    <a:pt x="2158" y="475"/>
                  </a:lnTo>
                  <a:lnTo>
                    <a:pt x="2158" y="475"/>
                  </a:lnTo>
                  <a:lnTo>
                    <a:pt x="2169" y="468"/>
                  </a:lnTo>
                  <a:lnTo>
                    <a:pt x="2178" y="462"/>
                  </a:lnTo>
                  <a:lnTo>
                    <a:pt x="2178" y="462"/>
                  </a:lnTo>
                  <a:lnTo>
                    <a:pt x="2189" y="457"/>
                  </a:lnTo>
                  <a:lnTo>
                    <a:pt x="2199" y="453"/>
                  </a:lnTo>
                  <a:lnTo>
                    <a:pt x="2199" y="453"/>
                  </a:lnTo>
                  <a:lnTo>
                    <a:pt x="2203" y="451"/>
                  </a:lnTo>
                  <a:lnTo>
                    <a:pt x="2208" y="448"/>
                  </a:lnTo>
                  <a:lnTo>
                    <a:pt x="2212" y="442"/>
                  </a:lnTo>
                  <a:lnTo>
                    <a:pt x="2212" y="440"/>
                  </a:lnTo>
                  <a:lnTo>
                    <a:pt x="2210" y="438"/>
                  </a:lnTo>
                  <a:lnTo>
                    <a:pt x="2210" y="438"/>
                  </a:lnTo>
                  <a:close/>
                  <a:moveTo>
                    <a:pt x="1382" y="1568"/>
                  </a:moveTo>
                  <a:lnTo>
                    <a:pt x="1382" y="1568"/>
                  </a:lnTo>
                  <a:lnTo>
                    <a:pt x="1368" y="1563"/>
                  </a:lnTo>
                  <a:lnTo>
                    <a:pt x="1355" y="1554"/>
                  </a:lnTo>
                  <a:lnTo>
                    <a:pt x="1328" y="1537"/>
                  </a:lnTo>
                  <a:lnTo>
                    <a:pt x="1328" y="1537"/>
                  </a:lnTo>
                  <a:lnTo>
                    <a:pt x="1317" y="1532"/>
                  </a:lnTo>
                  <a:lnTo>
                    <a:pt x="1312" y="1530"/>
                  </a:lnTo>
                  <a:lnTo>
                    <a:pt x="1306" y="1528"/>
                  </a:lnTo>
                  <a:lnTo>
                    <a:pt x="1306" y="1528"/>
                  </a:lnTo>
                  <a:lnTo>
                    <a:pt x="1290" y="1526"/>
                  </a:lnTo>
                  <a:lnTo>
                    <a:pt x="1290" y="1526"/>
                  </a:lnTo>
                  <a:lnTo>
                    <a:pt x="1284" y="1528"/>
                  </a:lnTo>
                  <a:lnTo>
                    <a:pt x="1279" y="1532"/>
                  </a:lnTo>
                  <a:lnTo>
                    <a:pt x="1279" y="1532"/>
                  </a:lnTo>
                  <a:lnTo>
                    <a:pt x="1277" y="1535"/>
                  </a:lnTo>
                  <a:lnTo>
                    <a:pt x="1277" y="1539"/>
                  </a:lnTo>
                  <a:lnTo>
                    <a:pt x="1279" y="1541"/>
                  </a:lnTo>
                  <a:lnTo>
                    <a:pt x="1283" y="1541"/>
                  </a:lnTo>
                  <a:lnTo>
                    <a:pt x="1290" y="1541"/>
                  </a:lnTo>
                  <a:lnTo>
                    <a:pt x="1295" y="1541"/>
                  </a:lnTo>
                  <a:lnTo>
                    <a:pt x="1295" y="1541"/>
                  </a:lnTo>
                  <a:lnTo>
                    <a:pt x="1304" y="1539"/>
                  </a:lnTo>
                  <a:lnTo>
                    <a:pt x="1313" y="1537"/>
                  </a:lnTo>
                  <a:lnTo>
                    <a:pt x="1313" y="1537"/>
                  </a:lnTo>
                  <a:lnTo>
                    <a:pt x="1323" y="1541"/>
                  </a:lnTo>
                  <a:lnTo>
                    <a:pt x="1333" y="1548"/>
                  </a:lnTo>
                  <a:lnTo>
                    <a:pt x="1333" y="1548"/>
                  </a:lnTo>
                  <a:lnTo>
                    <a:pt x="1352" y="1565"/>
                  </a:lnTo>
                  <a:lnTo>
                    <a:pt x="1371" y="1583"/>
                  </a:lnTo>
                  <a:lnTo>
                    <a:pt x="1371" y="1583"/>
                  </a:lnTo>
                  <a:lnTo>
                    <a:pt x="1377" y="1588"/>
                  </a:lnTo>
                  <a:lnTo>
                    <a:pt x="1384" y="1592"/>
                  </a:lnTo>
                  <a:lnTo>
                    <a:pt x="1391" y="1594"/>
                  </a:lnTo>
                  <a:lnTo>
                    <a:pt x="1399" y="1594"/>
                  </a:lnTo>
                  <a:lnTo>
                    <a:pt x="1399" y="1594"/>
                  </a:lnTo>
                  <a:lnTo>
                    <a:pt x="1404" y="1592"/>
                  </a:lnTo>
                  <a:lnTo>
                    <a:pt x="1408" y="1588"/>
                  </a:lnTo>
                  <a:lnTo>
                    <a:pt x="1408" y="1585"/>
                  </a:lnTo>
                  <a:lnTo>
                    <a:pt x="1404" y="1581"/>
                  </a:lnTo>
                  <a:lnTo>
                    <a:pt x="1404" y="1581"/>
                  </a:lnTo>
                  <a:lnTo>
                    <a:pt x="1400" y="1576"/>
                  </a:lnTo>
                  <a:lnTo>
                    <a:pt x="1395" y="1574"/>
                  </a:lnTo>
                  <a:lnTo>
                    <a:pt x="1382" y="1568"/>
                  </a:lnTo>
                  <a:lnTo>
                    <a:pt x="1382" y="1568"/>
                  </a:lnTo>
                  <a:close/>
                  <a:moveTo>
                    <a:pt x="2015" y="2095"/>
                  </a:moveTo>
                  <a:lnTo>
                    <a:pt x="2015" y="2095"/>
                  </a:lnTo>
                  <a:lnTo>
                    <a:pt x="2007" y="2087"/>
                  </a:lnTo>
                  <a:lnTo>
                    <a:pt x="2000" y="2080"/>
                  </a:lnTo>
                  <a:lnTo>
                    <a:pt x="2000" y="2080"/>
                  </a:lnTo>
                  <a:lnTo>
                    <a:pt x="1982" y="2065"/>
                  </a:lnTo>
                  <a:lnTo>
                    <a:pt x="1975" y="2060"/>
                  </a:lnTo>
                  <a:lnTo>
                    <a:pt x="1964" y="2052"/>
                  </a:lnTo>
                  <a:lnTo>
                    <a:pt x="1964" y="2052"/>
                  </a:lnTo>
                  <a:lnTo>
                    <a:pt x="1948" y="2045"/>
                  </a:lnTo>
                  <a:lnTo>
                    <a:pt x="1929" y="2040"/>
                  </a:lnTo>
                  <a:lnTo>
                    <a:pt x="1929" y="2040"/>
                  </a:lnTo>
                  <a:lnTo>
                    <a:pt x="1919" y="2038"/>
                  </a:lnTo>
                  <a:lnTo>
                    <a:pt x="1906" y="2036"/>
                  </a:lnTo>
                  <a:lnTo>
                    <a:pt x="1906" y="2036"/>
                  </a:lnTo>
                  <a:lnTo>
                    <a:pt x="1897" y="2034"/>
                  </a:lnTo>
                  <a:lnTo>
                    <a:pt x="1888" y="2030"/>
                  </a:lnTo>
                  <a:lnTo>
                    <a:pt x="1881" y="2025"/>
                  </a:lnTo>
                  <a:lnTo>
                    <a:pt x="1873" y="2018"/>
                  </a:lnTo>
                  <a:lnTo>
                    <a:pt x="1873" y="2018"/>
                  </a:lnTo>
                  <a:lnTo>
                    <a:pt x="1868" y="2010"/>
                  </a:lnTo>
                  <a:lnTo>
                    <a:pt x="1859" y="2005"/>
                  </a:lnTo>
                  <a:lnTo>
                    <a:pt x="1859" y="2005"/>
                  </a:lnTo>
                  <a:lnTo>
                    <a:pt x="1850" y="1999"/>
                  </a:lnTo>
                  <a:lnTo>
                    <a:pt x="1844" y="1996"/>
                  </a:lnTo>
                  <a:lnTo>
                    <a:pt x="1839" y="1996"/>
                  </a:lnTo>
                  <a:lnTo>
                    <a:pt x="1839" y="1996"/>
                  </a:lnTo>
                  <a:lnTo>
                    <a:pt x="1832" y="1996"/>
                  </a:lnTo>
                  <a:lnTo>
                    <a:pt x="1823" y="1994"/>
                  </a:lnTo>
                  <a:lnTo>
                    <a:pt x="1823" y="1994"/>
                  </a:lnTo>
                  <a:lnTo>
                    <a:pt x="1812" y="1988"/>
                  </a:lnTo>
                  <a:lnTo>
                    <a:pt x="1801" y="1979"/>
                  </a:lnTo>
                  <a:lnTo>
                    <a:pt x="1801" y="1979"/>
                  </a:lnTo>
                  <a:lnTo>
                    <a:pt x="1788" y="1966"/>
                  </a:lnTo>
                  <a:lnTo>
                    <a:pt x="1783" y="1959"/>
                  </a:lnTo>
                  <a:lnTo>
                    <a:pt x="1777" y="1950"/>
                  </a:lnTo>
                  <a:lnTo>
                    <a:pt x="1777" y="1950"/>
                  </a:lnTo>
                  <a:lnTo>
                    <a:pt x="1768" y="1920"/>
                  </a:lnTo>
                  <a:lnTo>
                    <a:pt x="1768" y="1920"/>
                  </a:lnTo>
                  <a:lnTo>
                    <a:pt x="1763" y="1908"/>
                  </a:lnTo>
                  <a:lnTo>
                    <a:pt x="1757" y="1895"/>
                  </a:lnTo>
                  <a:lnTo>
                    <a:pt x="1754" y="1887"/>
                  </a:lnTo>
                  <a:lnTo>
                    <a:pt x="1750" y="1882"/>
                  </a:lnTo>
                  <a:lnTo>
                    <a:pt x="1745" y="1878"/>
                  </a:lnTo>
                  <a:lnTo>
                    <a:pt x="1739" y="1875"/>
                  </a:lnTo>
                  <a:lnTo>
                    <a:pt x="1739" y="1875"/>
                  </a:lnTo>
                  <a:lnTo>
                    <a:pt x="1727" y="1869"/>
                  </a:lnTo>
                  <a:lnTo>
                    <a:pt x="1714" y="1862"/>
                  </a:lnTo>
                  <a:lnTo>
                    <a:pt x="1714" y="1862"/>
                  </a:lnTo>
                  <a:lnTo>
                    <a:pt x="1698" y="1856"/>
                  </a:lnTo>
                  <a:lnTo>
                    <a:pt x="1681" y="1851"/>
                  </a:lnTo>
                  <a:lnTo>
                    <a:pt x="1681" y="1851"/>
                  </a:lnTo>
                  <a:lnTo>
                    <a:pt x="1665" y="1842"/>
                  </a:lnTo>
                  <a:lnTo>
                    <a:pt x="1647" y="1831"/>
                  </a:lnTo>
                  <a:lnTo>
                    <a:pt x="1632" y="1816"/>
                  </a:lnTo>
                  <a:lnTo>
                    <a:pt x="1620" y="1801"/>
                  </a:lnTo>
                  <a:lnTo>
                    <a:pt x="1620" y="1801"/>
                  </a:lnTo>
                  <a:lnTo>
                    <a:pt x="1611" y="1790"/>
                  </a:lnTo>
                  <a:lnTo>
                    <a:pt x="1605" y="1785"/>
                  </a:lnTo>
                  <a:lnTo>
                    <a:pt x="1600" y="1781"/>
                  </a:lnTo>
                  <a:lnTo>
                    <a:pt x="1600" y="1781"/>
                  </a:lnTo>
                  <a:lnTo>
                    <a:pt x="1585" y="1776"/>
                  </a:lnTo>
                  <a:lnTo>
                    <a:pt x="1571" y="1772"/>
                  </a:lnTo>
                  <a:lnTo>
                    <a:pt x="1571" y="1772"/>
                  </a:lnTo>
                  <a:lnTo>
                    <a:pt x="1560" y="1770"/>
                  </a:lnTo>
                  <a:lnTo>
                    <a:pt x="1551" y="1770"/>
                  </a:lnTo>
                  <a:lnTo>
                    <a:pt x="1531" y="1770"/>
                  </a:lnTo>
                  <a:lnTo>
                    <a:pt x="1531" y="1770"/>
                  </a:lnTo>
                  <a:lnTo>
                    <a:pt x="1513" y="1770"/>
                  </a:lnTo>
                  <a:lnTo>
                    <a:pt x="1493" y="1768"/>
                  </a:lnTo>
                  <a:lnTo>
                    <a:pt x="1493" y="1768"/>
                  </a:lnTo>
                  <a:lnTo>
                    <a:pt x="1482" y="1766"/>
                  </a:lnTo>
                  <a:lnTo>
                    <a:pt x="1471" y="1768"/>
                  </a:lnTo>
                  <a:lnTo>
                    <a:pt x="1471" y="1768"/>
                  </a:lnTo>
                  <a:lnTo>
                    <a:pt x="1466" y="1770"/>
                  </a:lnTo>
                  <a:lnTo>
                    <a:pt x="1462" y="1774"/>
                  </a:lnTo>
                  <a:lnTo>
                    <a:pt x="1462" y="1774"/>
                  </a:lnTo>
                  <a:lnTo>
                    <a:pt x="1462" y="1777"/>
                  </a:lnTo>
                  <a:lnTo>
                    <a:pt x="1464" y="1781"/>
                  </a:lnTo>
                  <a:lnTo>
                    <a:pt x="1464" y="1781"/>
                  </a:lnTo>
                  <a:lnTo>
                    <a:pt x="1464" y="1788"/>
                  </a:lnTo>
                  <a:lnTo>
                    <a:pt x="1464" y="1788"/>
                  </a:lnTo>
                  <a:lnTo>
                    <a:pt x="1469" y="1799"/>
                  </a:lnTo>
                  <a:lnTo>
                    <a:pt x="1469" y="1799"/>
                  </a:lnTo>
                  <a:lnTo>
                    <a:pt x="1469" y="1805"/>
                  </a:lnTo>
                  <a:lnTo>
                    <a:pt x="1467" y="1807"/>
                  </a:lnTo>
                  <a:lnTo>
                    <a:pt x="1466" y="1809"/>
                  </a:lnTo>
                  <a:lnTo>
                    <a:pt x="1466" y="1809"/>
                  </a:lnTo>
                  <a:lnTo>
                    <a:pt x="1458" y="1809"/>
                  </a:lnTo>
                  <a:lnTo>
                    <a:pt x="1455" y="1805"/>
                  </a:lnTo>
                  <a:lnTo>
                    <a:pt x="1451" y="1801"/>
                  </a:lnTo>
                  <a:lnTo>
                    <a:pt x="1448" y="1796"/>
                  </a:lnTo>
                  <a:lnTo>
                    <a:pt x="1448" y="1796"/>
                  </a:lnTo>
                  <a:lnTo>
                    <a:pt x="1446" y="1785"/>
                  </a:lnTo>
                  <a:lnTo>
                    <a:pt x="1444" y="1779"/>
                  </a:lnTo>
                  <a:lnTo>
                    <a:pt x="1442" y="1774"/>
                  </a:lnTo>
                  <a:lnTo>
                    <a:pt x="1442" y="1774"/>
                  </a:lnTo>
                  <a:lnTo>
                    <a:pt x="1438" y="1770"/>
                  </a:lnTo>
                  <a:lnTo>
                    <a:pt x="1435" y="1768"/>
                  </a:lnTo>
                  <a:lnTo>
                    <a:pt x="1429" y="1768"/>
                  </a:lnTo>
                  <a:lnTo>
                    <a:pt x="1424" y="1772"/>
                  </a:lnTo>
                  <a:lnTo>
                    <a:pt x="1424" y="1772"/>
                  </a:lnTo>
                  <a:lnTo>
                    <a:pt x="1413" y="1779"/>
                  </a:lnTo>
                  <a:lnTo>
                    <a:pt x="1409" y="1783"/>
                  </a:lnTo>
                  <a:lnTo>
                    <a:pt x="1406" y="1788"/>
                  </a:lnTo>
                  <a:lnTo>
                    <a:pt x="1406" y="1788"/>
                  </a:lnTo>
                  <a:lnTo>
                    <a:pt x="1402" y="1799"/>
                  </a:lnTo>
                  <a:lnTo>
                    <a:pt x="1399" y="1805"/>
                  </a:lnTo>
                  <a:lnTo>
                    <a:pt x="1397" y="1810"/>
                  </a:lnTo>
                  <a:lnTo>
                    <a:pt x="1397" y="1810"/>
                  </a:lnTo>
                  <a:lnTo>
                    <a:pt x="1391" y="1812"/>
                  </a:lnTo>
                  <a:lnTo>
                    <a:pt x="1384" y="1814"/>
                  </a:lnTo>
                  <a:lnTo>
                    <a:pt x="1379" y="1812"/>
                  </a:lnTo>
                  <a:lnTo>
                    <a:pt x="1373" y="1810"/>
                  </a:lnTo>
                  <a:lnTo>
                    <a:pt x="1373" y="1810"/>
                  </a:lnTo>
                  <a:lnTo>
                    <a:pt x="1362" y="1801"/>
                  </a:lnTo>
                  <a:lnTo>
                    <a:pt x="1359" y="1798"/>
                  </a:lnTo>
                  <a:lnTo>
                    <a:pt x="1352" y="1794"/>
                  </a:lnTo>
                  <a:lnTo>
                    <a:pt x="1352" y="1794"/>
                  </a:lnTo>
                  <a:lnTo>
                    <a:pt x="1350" y="1794"/>
                  </a:lnTo>
                  <a:lnTo>
                    <a:pt x="1350" y="1794"/>
                  </a:lnTo>
                  <a:lnTo>
                    <a:pt x="1342" y="1794"/>
                  </a:lnTo>
                  <a:lnTo>
                    <a:pt x="1335" y="1796"/>
                  </a:lnTo>
                  <a:lnTo>
                    <a:pt x="1326" y="1798"/>
                  </a:lnTo>
                  <a:lnTo>
                    <a:pt x="1319" y="1799"/>
                  </a:lnTo>
                  <a:lnTo>
                    <a:pt x="1319" y="1799"/>
                  </a:lnTo>
                  <a:lnTo>
                    <a:pt x="1312" y="1799"/>
                  </a:lnTo>
                  <a:lnTo>
                    <a:pt x="1304" y="1798"/>
                  </a:lnTo>
                  <a:lnTo>
                    <a:pt x="1297" y="1796"/>
                  </a:lnTo>
                  <a:lnTo>
                    <a:pt x="1292" y="1790"/>
                  </a:lnTo>
                  <a:lnTo>
                    <a:pt x="1292" y="1790"/>
                  </a:lnTo>
                  <a:lnTo>
                    <a:pt x="1290" y="1785"/>
                  </a:lnTo>
                  <a:lnTo>
                    <a:pt x="1288" y="1777"/>
                  </a:lnTo>
                  <a:lnTo>
                    <a:pt x="1286" y="1765"/>
                  </a:lnTo>
                  <a:lnTo>
                    <a:pt x="1286" y="1765"/>
                  </a:lnTo>
                  <a:lnTo>
                    <a:pt x="1284" y="1759"/>
                  </a:lnTo>
                  <a:lnTo>
                    <a:pt x="1281" y="1755"/>
                  </a:lnTo>
                  <a:lnTo>
                    <a:pt x="1275" y="1746"/>
                  </a:lnTo>
                  <a:lnTo>
                    <a:pt x="1275" y="1746"/>
                  </a:lnTo>
                  <a:lnTo>
                    <a:pt x="1274" y="1741"/>
                  </a:lnTo>
                  <a:lnTo>
                    <a:pt x="1274" y="1735"/>
                  </a:lnTo>
                  <a:lnTo>
                    <a:pt x="1272" y="1724"/>
                  </a:lnTo>
                  <a:lnTo>
                    <a:pt x="1272" y="1724"/>
                  </a:lnTo>
                  <a:lnTo>
                    <a:pt x="1272" y="1711"/>
                  </a:lnTo>
                  <a:lnTo>
                    <a:pt x="1274" y="1702"/>
                  </a:lnTo>
                  <a:lnTo>
                    <a:pt x="1274" y="1691"/>
                  </a:lnTo>
                  <a:lnTo>
                    <a:pt x="1270" y="1680"/>
                  </a:lnTo>
                  <a:lnTo>
                    <a:pt x="1270" y="1680"/>
                  </a:lnTo>
                  <a:lnTo>
                    <a:pt x="1265" y="1673"/>
                  </a:lnTo>
                  <a:lnTo>
                    <a:pt x="1255" y="1667"/>
                  </a:lnTo>
                  <a:lnTo>
                    <a:pt x="1255" y="1667"/>
                  </a:lnTo>
                  <a:lnTo>
                    <a:pt x="1250" y="1665"/>
                  </a:lnTo>
                  <a:lnTo>
                    <a:pt x="1243" y="1665"/>
                  </a:lnTo>
                  <a:lnTo>
                    <a:pt x="1228" y="1669"/>
                  </a:lnTo>
                  <a:lnTo>
                    <a:pt x="1228" y="1669"/>
                  </a:lnTo>
                  <a:lnTo>
                    <a:pt x="1217" y="1671"/>
                  </a:lnTo>
                  <a:lnTo>
                    <a:pt x="1207" y="1673"/>
                  </a:lnTo>
                  <a:lnTo>
                    <a:pt x="1207" y="1673"/>
                  </a:lnTo>
                  <a:lnTo>
                    <a:pt x="1201" y="1671"/>
                  </a:lnTo>
                  <a:lnTo>
                    <a:pt x="1198" y="1669"/>
                  </a:lnTo>
                  <a:lnTo>
                    <a:pt x="1196" y="1665"/>
                  </a:lnTo>
                  <a:lnTo>
                    <a:pt x="1198" y="1660"/>
                  </a:lnTo>
                  <a:lnTo>
                    <a:pt x="1198" y="1660"/>
                  </a:lnTo>
                  <a:lnTo>
                    <a:pt x="1207" y="1649"/>
                  </a:lnTo>
                  <a:lnTo>
                    <a:pt x="1210" y="1643"/>
                  </a:lnTo>
                  <a:lnTo>
                    <a:pt x="1212" y="1636"/>
                  </a:lnTo>
                  <a:lnTo>
                    <a:pt x="1212" y="1636"/>
                  </a:lnTo>
                  <a:lnTo>
                    <a:pt x="1212" y="1632"/>
                  </a:lnTo>
                  <a:lnTo>
                    <a:pt x="1212" y="1629"/>
                  </a:lnTo>
                  <a:lnTo>
                    <a:pt x="1208" y="1623"/>
                  </a:lnTo>
                  <a:lnTo>
                    <a:pt x="1208" y="1623"/>
                  </a:lnTo>
                  <a:lnTo>
                    <a:pt x="1205" y="1618"/>
                  </a:lnTo>
                  <a:lnTo>
                    <a:pt x="1205" y="1616"/>
                  </a:lnTo>
                  <a:lnTo>
                    <a:pt x="1207" y="1614"/>
                  </a:lnTo>
                  <a:lnTo>
                    <a:pt x="1207" y="1614"/>
                  </a:lnTo>
                  <a:lnTo>
                    <a:pt x="1210" y="1616"/>
                  </a:lnTo>
                  <a:lnTo>
                    <a:pt x="1214" y="1618"/>
                  </a:lnTo>
                  <a:lnTo>
                    <a:pt x="1214" y="1618"/>
                  </a:lnTo>
                  <a:lnTo>
                    <a:pt x="1221" y="1618"/>
                  </a:lnTo>
                  <a:lnTo>
                    <a:pt x="1221" y="1618"/>
                  </a:lnTo>
                  <a:lnTo>
                    <a:pt x="1221" y="1614"/>
                  </a:lnTo>
                  <a:lnTo>
                    <a:pt x="1221" y="1610"/>
                  </a:lnTo>
                  <a:lnTo>
                    <a:pt x="1221" y="1601"/>
                  </a:lnTo>
                  <a:lnTo>
                    <a:pt x="1221" y="1601"/>
                  </a:lnTo>
                  <a:lnTo>
                    <a:pt x="1227" y="1587"/>
                  </a:lnTo>
                  <a:lnTo>
                    <a:pt x="1227" y="1587"/>
                  </a:lnTo>
                  <a:lnTo>
                    <a:pt x="1228" y="1576"/>
                  </a:lnTo>
                  <a:lnTo>
                    <a:pt x="1228" y="1568"/>
                  </a:lnTo>
                  <a:lnTo>
                    <a:pt x="1227" y="1563"/>
                  </a:lnTo>
                  <a:lnTo>
                    <a:pt x="1227" y="1563"/>
                  </a:lnTo>
                  <a:lnTo>
                    <a:pt x="1223" y="1559"/>
                  </a:lnTo>
                  <a:lnTo>
                    <a:pt x="1219" y="1557"/>
                  </a:lnTo>
                  <a:lnTo>
                    <a:pt x="1212" y="1555"/>
                  </a:lnTo>
                  <a:lnTo>
                    <a:pt x="1212" y="1555"/>
                  </a:lnTo>
                  <a:lnTo>
                    <a:pt x="1203" y="1555"/>
                  </a:lnTo>
                  <a:lnTo>
                    <a:pt x="1196" y="1559"/>
                  </a:lnTo>
                  <a:lnTo>
                    <a:pt x="1187" y="1565"/>
                  </a:lnTo>
                  <a:lnTo>
                    <a:pt x="1181" y="1570"/>
                  </a:lnTo>
                  <a:lnTo>
                    <a:pt x="1181" y="1570"/>
                  </a:lnTo>
                  <a:lnTo>
                    <a:pt x="1176" y="1576"/>
                  </a:lnTo>
                  <a:lnTo>
                    <a:pt x="1172" y="1583"/>
                  </a:lnTo>
                  <a:lnTo>
                    <a:pt x="1165" y="1598"/>
                  </a:lnTo>
                  <a:lnTo>
                    <a:pt x="1165" y="1598"/>
                  </a:lnTo>
                  <a:lnTo>
                    <a:pt x="1163" y="1603"/>
                  </a:lnTo>
                  <a:lnTo>
                    <a:pt x="1159" y="1607"/>
                  </a:lnTo>
                  <a:lnTo>
                    <a:pt x="1149" y="1610"/>
                  </a:lnTo>
                  <a:lnTo>
                    <a:pt x="1138" y="1614"/>
                  </a:lnTo>
                  <a:lnTo>
                    <a:pt x="1129" y="1616"/>
                  </a:lnTo>
                  <a:lnTo>
                    <a:pt x="1129" y="1616"/>
                  </a:lnTo>
                  <a:lnTo>
                    <a:pt x="1118" y="1620"/>
                  </a:lnTo>
                  <a:lnTo>
                    <a:pt x="1112" y="1620"/>
                  </a:lnTo>
                  <a:lnTo>
                    <a:pt x="1107" y="1620"/>
                  </a:lnTo>
                  <a:lnTo>
                    <a:pt x="1107" y="1620"/>
                  </a:lnTo>
                  <a:lnTo>
                    <a:pt x="1102" y="1616"/>
                  </a:lnTo>
                  <a:lnTo>
                    <a:pt x="1098" y="1610"/>
                  </a:lnTo>
                  <a:lnTo>
                    <a:pt x="1092" y="1599"/>
                  </a:lnTo>
                  <a:lnTo>
                    <a:pt x="1092" y="1599"/>
                  </a:lnTo>
                  <a:lnTo>
                    <a:pt x="1087" y="1590"/>
                  </a:lnTo>
                  <a:lnTo>
                    <a:pt x="1082" y="1583"/>
                  </a:lnTo>
                  <a:lnTo>
                    <a:pt x="1082" y="1583"/>
                  </a:lnTo>
                  <a:lnTo>
                    <a:pt x="1074" y="1572"/>
                  </a:lnTo>
                  <a:lnTo>
                    <a:pt x="1071" y="1557"/>
                  </a:lnTo>
                  <a:lnTo>
                    <a:pt x="1067" y="1544"/>
                  </a:lnTo>
                  <a:lnTo>
                    <a:pt x="1067" y="1532"/>
                  </a:lnTo>
                  <a:lnTo>
                    <a:pt x="1067" y="1532"/>
                  </a:lnTo>
                  <a:lnTo>
                    <a:pt x="1067" y="1517"/>
                  </a:lnTo>
                  <a:lnTo>
                    <a:pt x="1071" y="1502"/>
                  </a:lnTo>
                  <a:lnTo>
                    <a:pt x="1071" y="1502"/>
                  </a:lnTo>
                  <a:lnTo>
                    <a:pt x="1074" y="1493"/>
                  </a:lnTo>
                  <a:lnTo>
                    <a:pt x="1074" y="1488"/>
                  </a:lnTo>
                  <a:lnTo>
                    <a:pt x="1076" y="1482"/>
                  </a:lnTo>
                  <a:lnTo>
                    <a:pt x="1076" y="1482"/>
                  </a:lnTo>
                  <a:lnTo>
                    <a:pt x="1074" y="1469"/>
                  </a:lnTo>
                  <a:lnTo>
                    <a:pt x="1074" y="1464"/>
                  </a:lnTo>
                  <a:lnTo>
                    <a:pt x="1074" y="1456"/>
                  </a:lnTo>
                  <a:lnTo>
                    <a:pt x="1074" y="1456"/>
                  </a:lnTo>
                  <a:lnTo>
                    <a:pt x="1076" y="1447"/>
                  </a:lnTo>
                  <a:lnTo>
                    <a:pt x="1080" y="1440"/>
                  </a:lnTo>
                  <a:lnTo>
                    <a:pt x="1089" y="1425"/>
                  </a:lnTo>
                  <a:lnTo>
                    <a:pt x="1089" y="1425"/>
                  </a:lnTo>
                  <a:lnTo>
                    <a:pt x="1091" y="1422"/>
                  </a:lnTo>
                  <a:lnTo>
                    <a:pt x="1094" y="1418"/>
                  </a:lnTo>
                  <a:lnTo>
                    <a:pt x="1094" y="1418"/>
                  </a:lnTo>
                  <a:lnTo>
                    <a:pt x="1103" y="1412"/>
                  </a:lnTo>
                  <a:lnTo>
                    <a:pt x="1112" y="1407"/>
                  </a:lnTo>
                  <a:lnTo>
                    <a:pt x="1112" y="1407"/>
                  </a:lnTo>
                  <a:lnTo>
                    <a:pt x="1132" y="1396"/>
                  </a:lnTo>
                  <a:lnTo>
                    <a:pt x="1141" y="1394"/>
                  </a:lnTo>
                  <a:lnTo>
                    <a:pt x="1152" y="1392"/>
                  </a:lnTo>
                  <a:lnTo>
                    <a:pt x="1152" y="1392"/>
                  </a:lnTo>
                  <a:lnTo>
                    <a:pt x="1161" y="1396"/>
                  </a:lnTo>
                  <a:lnTo>
                    <a:pt x="1172" y="1401"/>
                  </a:lnTo>
                  <a:lnTo>
                    <a:pt x="1183" y="1405"/>
                  </a:lnTo>
                  <a:lnTo>
                    <a:pt x="1188" y="1405"/>
                  </a:lnTo>
                  <a:lnTo>
                    <a:pt x="1194" y="1405"/>
                  </a:lnTo>
                  <a:lnTo>
                    <a:pt x="1194" y="1405"/>
                  </a:lnTo>
                  <a:lnTo>
                    <a:pt x="1196" y="1401"/>
                  </a:lnTo>
                  <a:lnTo>
                    <a:pt x="1198" y="1398"/>
                  </a:lnTo>
                  <a:lnTo>
                    <a:pt x="1198" y="1394"/>
                  </a:lnTo>
                  <a:lnTo>
                    <a:pt x="1198" y="1389"/>
                  </a:lnTo>
                  <a:lnTo>
                    <a:pt x="1198" y="1389"/>
                  </a:lnTo>
                  <a:lnTo>
                    <a:pt x="1201" y="1385"/>
                  </a:lnTo>
                  <a:lnTo>
                    <a:pt x="1208" y="1381"/>
                  </a:lnTo>
                  <a:lnTo>
                    <a:pt x="1223" y="1381"/>
                  </a:lnTo>
                  <a:lnTo>
                    <a:pt x="1223" y="1381"/>
                  </a:lnTo>
                  <a:lnTo>
                    <a:pt x="1236" y="1381"/>
                  </a:lnTo>
                  <a:lnTo>
                    <a:pt x="1250" y="1383"/>
                  </a:lnTo>
                  <a:lnTo>
                    <a:pt x="1261" y="1389"/>
                  </a:lnTo>
                  <a:lnTo>
                    <a:pt x="1272" y="1398"/>
                  </a:lnTo>
                  <a:lnTo>
                    <a:pt x="1272" y="1398"/>
                  </a:lnTo>
                  <a:lnTo>
                    <a:pt x="1277" y="1403"/>
                  </a:lnTo>
                  <a:lnTo>
                    <a:pt x="1281" y="1409"/>
                  </a:lnTo>
                  <a:lnTo>
                    <a:pt x="1284" y="1422"/>
                  </a:lnTo>
                  <a:lnTo>
                    <a:pt x="1292" y="1447"/>
                  </a:lnTo>
                  <a:lnTo>
                    <a:pt x="1292" y="1447"/>
                  </a:lnTo>
                  <a:lnTo>
                    <a:pt x="1295" y="1456"/>
                  </a:lnTo>
                  <a:lnTo>
                    <a:pt x="1301" y="1466"/>
                  </a:lnTo>
                  <a:lnTo>
                    <a:pt x="1308" y="1475"/>
                  </a:lnTo>
                  <a:lnTo>
                    <a:pt x="1319" y="1478"/>
                  </a:lnTo>
                  <a:lnTo>
                    <a:pt x="1319" y="1478"/>
                  </a:lnTo>
                  <a:lnTo>
                    <a:pt x="1324" y="1480"/>
                  </a:lnTo>
                  <a:lnTo>
                    <a:pt x="1328" y="1478"/>
                  </a:lnTo>
                  <a:lnTo>
                    <a:pt x="1330" y="1475"/>
                  </a:lnTo>
                  <a:lnTo>
                    <a:pt x="1332" y="1471"/>
                  </a:lnTo>
                  <a:lnTo>
                    <a:pt x="1333" y="1462"/>
                  </a:lnTo>
                  <a:lnTo>
                    <a:pt x="1333" y="1453"/>
                  </a:lnTo>
                  <a:lnTo>
                    <a:pt x="1333" y="1453"/>
                  </a:lnTo>
                  <a:lnTo>
                    <a:pt x="1330" y="1442"/>
                  </a:lnTo>
                  <a:lnTo>
                    <a:pt x="1326" y="1431"/>
                  </a:lnTo>
                  <a:lnTo>
                    <a:pt x="1317" y="1409"/>
                  </a:lnTo>
                  <a:lnTo>
                    <a:pt x="1317" y="1409"/>
                  </a:lnTo>
                  <a:lnTo>
                    <a:pt x="1313" y="1398"/>
                  </a:lnTo>
                  <a:lnTo>
                    <a:pt x="1312" y="1385"/>
                  </a:lnTo>
                  <a:lnTo>
                    <a:pt x="1313" y="1374"/>
                  </a:lnTo>
                  <a:lnTo>
                    <a:pt x="1319" y="1361"/>
                  </a:lnTo>
                  <a:lnTo>
                    <a:pt x="1319" y="1361"/>
                  </a:lnTo>
                  <a:lnTo>
                    <a:pt x="1324" y="1352"/>
                  </a:lnTo>
                  <a:lnTo>
                    <a:pt x="1333" y="1341"/>
                  </a:lnTo>
                  <a:lnTo>
                    <a:pt x="1352" y="1322"/>
                  </a:lnTo>
                  <a:lnTo>
                    <a:pt x="1352" y="1322"/>
                  </a:lnTo>
                  <a:lnTo>
                    <a:pt x="1366" y="1311"/>
                  </a:lnTo>
                  <a:lnTo>
                    <a:pt x="1373" y="1304"/>
                  </a:lnTo>
                  <a:lnTo>
                    <a:pt x="1381" y="1297"/>
                  </a:lnTo>
                  <a:lnTo>
                    <a:pt x="1381" y="1297"/>
                  </a:lnTo>
                  <a:lnTo>
                    <a:pt x="1384" y="1286"/>
                  </a:lnTo>
                  <a:lnTo>
                    <a:pt x="1386" y="1275"/>
                  </a:lnTo>
                  <a:lnTo>
                    <a:pt x="1386" y="1275"/>
                  </a:lnTo>
                  <a:lnTo>
                    <a:pt x="1384" y="1262"/>
                  </a:lnTo>
                  <a:lnTo>
                    <a:pt x="1384" y="1262"/>
                  </a:lnTo>
                  <a:lnTo>
                    <a:pt x="1384" y="1245"/>
                  </a:lnTo>
                  <a:lnTo>
                    <a:pt x="1384" y="1245"/>
                  </a:lnTo>
                  <a:lnTo>
                    <a:pt x="1381" y="1229"/>
                  </a:lnTo>
                  <a:lnTo>
                    <a:pt x="1381" y="1220"/>
                  </a:lnTo>
                  <a:lnTo>
                    <a:pt x="1382" y="1212"/>
                  </a:lnTo>
                  <a:lnTo>
                    <a:pt x="1382" y="1212"/>
                  </a:lnTo>
                  <a:lnTo>
                    <a:pt x="1384" y="1207"/>
                  </a:lnTo>
                  <a:lnTo>
                    <a:pt x="1388" y="1201"/>
                  </a:lnTo>
                  <a:lnTo>
                    <a:pt x="1391" y="1198"/>
                  </a:lnTo>
                  <a:lnTo>
                    <a:pt x="1393" y="1198"/>
                  </a:lnTo>
                  <a:lnTo>
                    <a:pt x="1397" y="1200"/>
                  </a:lnTo>
                  <a:lnTo>
                    <a:pt x="1397" y="1200"/>
                  </a:lnTo>
                  <a:lnTo>
                    <a:pt x="1397" y="1203"/>
                  </a:lnTo>
                  <a:lnTo>
                    <a:pt x="1397" y="1205"/>
                  </a:lnTo>
                  <a:lnTo>
                    <a:pt x="1395" y="1212"/>
                  </a:lnTo>
                  <a:lnTo>
                    <a:pt x="1395" y="1212"/>
                  </a:lnTo>
                  <a:lnTo>
                    <a:pt x="1395" y="1220"/>
                  </a:lnTo>
                  <a:lnTo>
                    <a:pt x="1395" y="1222"/>
                  </a:lnTo>
                  <a:lnTo>
                    <a:pt x="1397" y="1225"/>
                  </a:lnTo>
                  <a:lnTo>
                    <a:pt x="1397" y="1225"/>
                  </a:lnTo>
                  <a:lnTo>
                    <a:pt x="1400" y="1229"/>
                  </a:lnTo>
                  <a:lnTo>
                    <a:pt x="1406" y="1229"/>
                  </a:lnTo>
                  <a:lnTo>
                    <a:pt x="1409" y="1229"/>
                  </a:lnTo>
                  <a:lnTo>
                    <a:pt x="1413" y="1225"/>
                  </a:lnTo>
                  <a:lnTo>
                    <a:pt x="1413" y="1225"/>
                  </a:lnTo>
                  <a:lnTo>
                    <a:pt x="1415" y="1220"/>
                  </a:lnTo>
                  <a:lnTo>
                    <a:pt x="1413" y="1216"/>
                  </a:lnTo>
                  <a:lnTo>
                    <a:pt x="1413" y="1207"/>
                  </a:lnTo>
                  <a:lnTo>
                    <a:pt x="1413" y="1207"/>
                  </a:lnTo>
                  <a:lnTo>
                    <a:pt x="1413" y="1201"/>
                  </a:lnTo>
                  <a:lnTo>
                    <a:pt x="1415" y="1198"/>
                  </a:lnTo>
                  <a:lnTo>
                    <a:pt x="1415" y="1198"/>
                  </a:lnTo>
                  <a:lnTo>
                    <a:pt x="1422" y="1189"/>
                  </a:lnTo>
                  <a:lnTo>
                    <a:pt x="1429" y="1179"/>
                  </a:lnTo>
                  <a:lnTo>
                    <a:pt x="1429" y="1179"/>
                  </a:lnTo>
                  <a:lnTo>
                    <a:pt x="1431" y="1176"/>
                  </a:lnTo>
                  <a:lnTo>
                    <a:pt x="1431" y="1170"/>
                  </a:lnTo>
                  <a:lnTo>
                    <a:pt x="1431" y="1170"/>
                  </a:lnTo>
                  <a:lnTo>
                    <a:pt x="1438" y="1157"/>
                  </a:lnTo>
                  <a:lnTo>
                    <a:pt x="1438" y="1157"/>
                  </a:lnTo>
                  <a:lnTo>
                    <a:pt x="1457" y="1135"/>
                  </a:lnTo>
                  <a:lnTo>
                    <a:pt x="1475" y="1113"/>
                  </a:lnTo>
                  <a:lnTo>
                    <a:pt x="1475" y="1113"/>
                  </a:lnTo>
                  <a:lnTo>
                    <a:pt x="1493" y="1097"/>
                  </a:lnTo>
                  <a:lnTo>
                    <a:pt x="1502" y="1091"/>
                  </a:lnTo>
                  <a:lnTo>
                    <a:pt x="1513" y="1088"/>
                  </a:lnTo>
                  <a:lnTo>
                    <a:pt x="1513" y="1088"/>
                  </a:lnTo>
                  <a:lnTo>
                    <a:pt x="1524" y="1086"/>
                  </a:lnTo>
                  <a:lnTo>
                    <a:pt x="1527" y="1084"/>
                  </a:lnTo>
                  <a:lnTo>
                    <a:pt x="1531" y="1080"/>
                  </a:lnTo>
                  <a:lnTo>
                    <a:pt x="1531" y="1080"/>
                  </a:lnTo>
                  <a:lnTo>
                    <a:pt x="1534" y="1073"/>
                  </a:lnTo>
                  <a:lnTo>
                    <a:pt x="1536" y="1071"/>
                  </a:lnTo>
                  <a:lnTo>
                    <a:pt x="1540" y="1069"/>
                  </a:lnTo>
                  <a:lnTo>
                    <a:pt x="1540" y="1069"/>
                  </a:lnTo>
                  <a:lnTo>
                    <a:pt x="1545" y="1066"/>
                  </a:lnTo>
                  <a:lnTo>
                    <a:pt x="1554" y="1064"/>
                  </a:lnTo>
                  <a:lnTo>
                    <a:pt x="1558" y="1064"/>
                  </a:lnTo>
                  <a:lnTo>
                    <a:pt x="1562" y="1066"/>
                  </a:lnTo>
                  <a:lnTo>
                    <a:pt x="1563" y="1068"/>
                  </a:lnTo>
                  <a:lnTo>
                    <a:pt x="1563" y="1071"/>
                  </a:lnTo>
                  <a:lnTo>
                    <a:pt x="1563" y="1071"/>
                  </a:lnTo>
                  <a:lnTo>
                    <a:pt x="1563" y="1073"/>
                  </a:lnTo>
                  <a:lnTo>
                    <a:pt x="1560" y="1077"/>
                  </a:lnTo>
                  <a:lnTo>
                    <a:pt x="1554" y="1082"/>
                  </a:lnTo>
                  <a:lnTo>
                    <a:pt x="1554" y="1082"/>
                  </a:lnTo>
                  <a:lnTo>
                    <a:pt x="1551" y="1084"/>
                  </a:lnTo>
                  <a:lnTo>
                    <a:pt x="1549" y="1088"/>
                  </a:lnTo>
                  <a:lnTo>
                    <a:pt x="1549" y="1093"/>
                  </a:lnTo>
                  <a:lnTo>
                    <a:pt x="1551" y="1097"/>
                  </a:lnTo>
                  <a:lnTo>
                    <a:pt x="1551" y="1097"/>
                  </a:lnTo>
                  <a:lnTo>
                    <a:pt x="1554" y="1101"/>
                  </a:lnTo>
                  <a:lnTo>
                    <a:pt x="1560" y="1102"/>
                  </a:lnTo>
                  <a:lnTo>
                    <a:pt x="1569" y="1104"/>
                  </a:lnTo>
                  <a:lnTo>
                    <a:pt x="1569" y="1104"/>
                  </a:lnTo>
                  <a:lnTo>
                    <a:pt x="1574" y="1104"/>
                  </a:lnTo>
                  <a:lnTo>
                    <a:pt x="1580" y="1102"/>
                  </a:lnTo>
                  <a:lnTo>
                    <a:pt x="1587" y="1095"/>
                  </a:lnTo>
                  <a:lnTo>
                    <a:pt x="1587" y="1095"/>
                  </a:lnTo>
                  <a:lnTo>
                    <a:pt x="1592" y="1086"/>
                  </a:lnTo>
                  <a:lnTo>
                    <a:pt x="1600" y="1079"/>
                  </a:lnTo>
                  <a:lnTo>
                    <a:pt x="1600" y="1079"/>
                  </a:lnTo>
                  <a:lnTo>
                    <a:pt x="1609" y="1073"/>
                  </a:lnTo>
                  <a:lnTo>
                    <a:pt x="1614" y="1071"/>
                  </a:lnTo>
                  <a:lnTo>
                    <a:pt x="1618" y="1068"/>
                  </a:lnTo>
                  <a:lnTo>
                    <a:pt x="1618" y="1068"/>
                  </a:lnTo>
                  <a:lnTo>
                    <a:pt x="1618" y="1064"/>
                  </a:lnTo>
                  <a:lnTo>
                    <a:pt x="1616" y="1060"/>
                  </a:lnTo>
                  <a:lnTo>
                    <a:pt x="1612" y="1058"/>
                  </a:lnTo>
                  <a:lnTo>
                    <a:pt x="1607" y="1058"/>
                  </a:lnTo>
                  <a:lnTo>
                    <a:pt x="1591" y="1058"/>
                  </a:lnTo>
                  <a:lnTo>
                    <a:pt x="1591" y="1058"/>
                  </a:lnTo>
                  <a:lnTo>
                    <a:pt x="1582" y="1055"/>
                  </a:lnTo>
                  <a:lnTo>
                    <a:pt x="1576" y="1047"/>
                  </a:lnTo>
                  <a:lnTo>
                    <a:pt x="1571" y="1042"/>
                  </a:lnTo>
                  <a:lnTo>
                    <a:pt x="1569" y="1033"/>
                  </a:lnTo>
                  <a:lnTo>
                    <a:pt x="1569" y="1033"/>
                  </a:lnTo>
                  <a:lnTo>
                    <a:pt x="1567" y="1022"/>
                  </a:lnTo>
                  <a:lnTo>
                    <a:pt x="1565" y="1016"/>
                  </a:lnTo>
                  <a:lnTo>
                    <a:pt x="1562" y="1011"/>
                  </a:lnTo>
                  <a:lnTo>
                    <a:pt x="1562" y="1011"/>
                  </a:lnTo>
                  <a:lnTo>
                    <a:pt x="1556" y="1009"/>
                  </a:lnTo>
                  <a:lnTo>
                    <a:pt x="1551" y="1005"/>
                  </a:lnTo>
                  <a:lnTo>
                    <a:pt x="1551" y="1005"/>
                  </a:lnTo>
                  <a:lnTo>
                    <a:pt x="1549" y="1003"/>
                  </a:lnTo>
                  <a:lnTo>
                    <a:pt x="1549" y="1000"/>
                  </a:lnTo>
                  <a:lnTo>
                    <a:pt x="1551" y="998"/>
                  </a:lnTo>
                  <a:lnTo>
                    <a:pt x="1553" y="996"/>
                  </a:lnTo>
                  <a:lnTo>
                    <a:pt x="1553" y="996"/>
                  </a:lnTo>
                  <a:lnTo>
                    <a:pt x="1556" y="994"/>
                  </a:lnTo>
                  <a:lnTo>
                    <a:pt x="1560" y="994"/>
                  </a:lnTo>
                  <a:lnTo>
                    <a:pt x="1563" y="994"/>
                  </a:lnTo>
                  <a:lnTo>
                    <a:pt x="1567" y="992"/>
                  </a:lnTo>
                  <a:lnTo>
                    <a:pt x="1567" y="992"/>
                  </a:lnTo>
                  <a:lnTo>
                    <a:pt x="1569" y="990"/>
                  </a:lnTo>
                  <a:lnTo>
                    <a:pt x="1571" y="987"/>
                  </a:lnTo>
                  <a:lnTo>
                    <a:pt x="1571" y="983"/>
                  </a:lnTo>
                  <a:lnTo>
                    <a:pt x="1571" y="979"/>
                  </a:lnTo>
                  <a:lnTo>
                    <a:pt x="1571" y="979"/>
                  </a:lnTo>
                  <a:lnTo>
                    <a:pt x="1565" y="972"/>
                  </a:lnTo>
                  <a:lnTo>
                    <a:pt x="1560" y="967"/>
                  </a:lnTo>
                  <a:lnTo>
                    <a:pt x="1551" y="967"/>
                  </a:lnTo>
                  <a:lnTo>
                    <a:pt x="1544" y="968"/>
                  </a:lnTo>
                  <a:lnTo>
                    <a:pt x="1544" y="968"/>
                  </a:lnTo>
                  <a:lnTo>
                    <a:pt x="1533" y="974"/>
                  </a:lnTo>
                  <a:lnTo>
                    <a:pt x="1533" y="974"/>
                  </a:lnTo>
                  <a:lnTo>
                    <a:pt x="1518" y="981"/>
                  </a:lnTo>
                  <a:lnTo>
                    <a:pt x="1511" y="987"/>
                  </a:lnTo>
                  <a:lnTo>
                    <a:pt x="1506" y="994"/>
                  </a:lnTo>
                  <a:lnTo>
                    <a:pt x="1506" y="994"/>
                  </a:lnTo>
                  <a:lnTo>
                    <a:pt x="1502" y="998"/>
                  </a:lnTo>
                  <a:lnTo>
                    <a:pt x="1500" y="1000"/>
                  </a:lnTo>
                  <a:lnTo>
                    <a:pt x="1498" y="1000"/>
                  </a:lnTo>
                  <a:lnTo>
                    <a:pt x="1498" y="1000"/>
                  </a:lnTo>
                  <a:lnTo>
                    <a:pt x="1496" y="996"/>
                  </a:lnTo>
                  <a:lnTo>
                    <a:pt x="1496" y="992"/>
                  </a:lnTo>
                  <a:lnTo>
                    <a:pt x="1500" y="985"/>
                  </a:lnTo>
                  <a:lnTo>
                    <a:pt x="1500" y="985"/>
                  </a:lnTo>
                  <a:lnTo>
                    <a:pt x="1515" y="968"/>
                  </a:lnTo>
                  <a:lnTo>
                    <a:pt x="1515" y="968"/>
                  </a:lnTo>
                  <a:lnTo>
                    <a:pt x="1522" y="961"/>
                  </a:lnTo>
                  <a:lnTo>
                    <a:pt x="1529" y="956"/>
                  </a:lnTo>
                  <a:lnTo>
                    <a:pt x="1538" y="952"/>
                  </a:lnTo>
                  <a:lnTo>
                    <a:pt x="1549" y="948"/>
                  </a:lnTo>
                  <a:lnTo>
                    <a:pt x="1549" y="948"/>
                  </a:lnTo>
                  <a:lnTo>
                    <a:pt x="1563" y="948"/>
                  </a:lnTo>
                  <a:lnTo>
                    <a:pt x="1563" y="948"/>
                  </a:lnTo>
                  <a:lnTo>
                    <a:pt x="1602" y="948"/>
                  </a:lnTo>
                  <a:lnTo>
                    <a:pt x="1602" y="948"/>
                  </a:lnTo>
                  <a:lnTo>
                    <a:pt x="1616" y="948"/>
                  </a:lnTo>
                  <a:lnTo>
                    <a:pt x="1631" y="946"/>
                  </a:lnTo>
                  <a:lnTo>
                    <a:pt x="1631" y="946"/>
                  </a:lnTo>
                  <a:lnTo>
                    <a:pt x="1643" y="941"/>
                  </a:lnTo>
                  <a:lnTo>
                    <a:pt x="1643" y="941"/>
                  </a:lnTo>
                  <a:lnTo>
                    <a:pt x="1650" y="937"/>
                  </a:lnTo>
                  <a:lnTo>
                    <a:pt x="1660" y="932"/>
                  </a:lnTo>
                  <a:lnTo>
                    <a:pt x="1660" y="932"/>
                  </a:lnTo>
                  <a:lnTo>
                    <a:pt x="1661" y="928"/>
                  </a:lnTo>
                  <a:lnTo>
                    <a:pt x="1663" y="923"/>
                  </a:lnTo>
                  <a:lnTo>
                    <a:pt x="1663" y="919"/>
                  </a:lnTo>
                  <a:lnTo>
                    <a:pt x="1665" y="913"/>
                  </a:lnTo>
                  <a:lnTo>
                    <a:pt x="1665" y="913"/>
                  </a:lnTo>
                  <a:lnTo>
                    <a:pt x="1670" y="910"/>
                  </a:lnTo>
                  <a:lnTo>
                    <a:pt x="1676" y="908"/>
                  </a:lnTo>
                  <a:lnTo>
                    <a:pt x="1687" y="910"/>
                  </a:lnTo>
                  <a:lnTo>
                    <a:pt x="1698" y="912"/>
                  </a:lnTo>
                  <a:lnTo>
                    <a:pt x="1703" y="910"/>
                  </a:lnTo>
                  <a:lnTo>
                    <a:pt x="1708" y="908"/>
                  </a:lnTo>
                  <a:lnTo>
                    <a:pt x="1708" y="908"/>
                  </a:lnTo>
                  <a:lnTo>
                    <a:pt x="1712" y="902"/>
                  </a:lnTo>
                  <a:lnTo>
                    <a:pt x="1716" y="897"/>
                  </a:lnTo>
                  <a:lnTo>
                    <a:pt x="1717" y="891"/>
                  </a:lnTo>
                  <a:lnTo>
                    <a:pt x="1717" y="886"/>
                  </a:lnTo>
                  <a:lnTo>
                    <a:pt x="1717" y="886"/>
                  </a:lnTo>
                  <a:lnTo>
                    <a:pt x="1716" y="880"/>
                  </a:lnTo>
                  <a:lnTo>
                    <a:pt x="1714" y="877"/>
                  </a:lnTo>
                  <a:lnTo>
                    <a:pt x="1705" y="875"/>
                  </a:lnTo>
                  <a:lnTo>
                    <a:pt x="1705" y="875"/>
                  </a:lnTo>
                  <a:lnTo>
                    <a:pt x="1699" y="871"/>
                  </a:lnTo>
                  <a:lnTo>
                    <a:pt x="1696" y="869"/>
                  </a:lnTo>
                  <a:lnTo>
                    <a:pt x="1692" y="869"/>
                  </a:lnTo>
                  <a:lnTo>
                    <a:pt x="1692" y="869"/>
                  </a:lnTo>
                  <a:lnTo>
                    <a:pt x="1685" y="871"/>
                  </a:lnTo>
                  <a:lnTo>
                    <a:pt x="1679" y="875"/>
                  </a:lnTo>
                  <a:lnTo>
                    <a:pt x="1679" y="875"/>
                  </a:lnTo>
                  <a:lnTo>
                    <a:pt x="1667" y="882"/>
                  </a:lnTo>
                  <a:lnTo>
                    <a:pt x="1660" y="884"/>
                  </a:lnTo>
                  <a:lnTo>
                    <a:pt x="1652" y="884"/>
                  </a:lnTo>
                  <a:lnTo>
                    <a:pt x="1652" y="884"/>
                  </a:lnTo>
                  <a:lnTo>
                    <a:pt x="1647" y="884"/>
                  </a:lnTo>
                  <a:lnTo>
                    <a:pt x="1643" y="880"/>
                  </a:lnTo>
                  <a:lnTo>
                    <a:pt x="1641" y="877"/>
                  </a:lnTo>
                  <a:lnTo>
                    <a:pt x="1640" y="871"/>
                  </a:lnTo>
                  <a:lnTo>
                    <a:pt x="1640" y="871"/>
                  </a:lnTo>
                  <a:lnTo>
                    <a:pt x="1643" y="866"/>
                  </a:lnTo>
                  <a:lnTo>
                    <a:pt x="1647" y="862"/>
                  </a:lnTo>
                  <a:lnTo>
                    <a:pt x="1658" y="855"/>
                  </a:lnTo>
                  <a:lnTo>
                    <a:pt x="1658" y="855"/>
                  </a:lnTo>
                  <a:lnTo>
                    <a:pt x="1661" y="851"/>
                  </a:lnTo>
                  <a:lnTo>
                    <a:pt x="1663" y="847"/>
                  </a:lnTo>
                  <a:lnTo>
                    <a:pt x="1663" y="844"/>
                  </a:lnTo>
                  <a:lnTo>
                    <a:pt x="1660" y="840"/>
                  </a:lnTo>
                  <a:lnTo>
                    <a:pt x="1660" y="840"/>
                  </a:lnTo>
                  <a:lnTo>
                    <a:pt x="1652" y="838"/>
                  </a:lnTo>
                  <a:lnTo>
                    <a:pt x="1647" y="836"/>
                  </a:lnTo>
                  <a:lnTo>
                    <a:pt x="1634" y="835"/>
                  </a:lnTo>
                  <a:lnTo>
                    <a:pt x="1634" y="835"/>
                  </a:lnTo>
                  <a:lnTo>
                    <a:pt x="1627" y="833"/>
                  </a:lnTo>
                  <a:lnTo>
                    <a:pt x="1623" y="827"/>
                  </a:lnTo>
                  <a:lnTo>
                    <a:pt x="1623" y="822"/>
                  </a:lnTo>
                  <a:lnTo>
                    <a:pt x="1623" y="814"/>
                  </a:lnTo>
                  <a:lnTo>
                    <a:pt x="1623" y="814"/>
                  </a:lnTo>
                  <a:lnTo>
                    <a:pt x="1621" y="802"/>
                  </a:lnTo>
                  <a:lnTo>
                    <a:pt x="1621" y="802"/>
                  </a:lnTo>
                  <a:lnTo>
                    <a:pt x="1618" y="794"/>
                  </a:lnTo>
                  <a:lnTo>
                    <a:pt x="1616" y="787"/>
                  </a:lnTo>
                  <a:lnTo>
                    <a:pt x="1616" y="787"/>
                  </a:lnTo>
                  <a:lnTo>
                    <a:pt x="1614" y="769"/>
                  </a:lnTo>
                  <a:lnTo>
                    <a:pt x="1614" y="769"/>
                  </a:lnTo>
                  <a:lnTo>
                    <a:pt x="1612" y="761"/>
                  </a:lnTo>
                  <a:lnTo>
                    <a:pt x="1611" y="758"/>
                  </a:lnTo>
                  <a:lnTo>
                    <a:pt x="1609" y="752"/>
                  </a:lnTo>
                  <a:lnTo>
                    <a:pt x="1609" y="752"/>
                  </a:lnTo>
                  <a:lnTo>
                    <a:pt x="1598" y="743"/>
                  </a:lnTo>
                  <a:lnTo>
                    <a:pt x="1587" y="734"/>
                  </a:lnTo>
                  <a:lnTo>
                    <a:pt x="1587" y="734"/>
                  </a:lnTo>
                  <a:lnTo>
                    <a:pt x="1583" y="728"/>
                  </a:lnTo>
                  <a:lnTo>
                    <a:pt x="1583" y="725"/>
                  </a:lnTo>
                  <a:lnTo>
                    <a:pt x="1582" y="715"/>
                  </a:lnTo>
                  <a:lnTo>
                    <a:pt x="1582" y="715"/>
                  </a:lnTo>
                  <a:lnTo>
                    <a:pt x="1578" y="710"/>
                  </a:lnTo>
                  <a:lnTo>
                    <a:pt x="1574" y="704"/>
                  </a:lnTo>
                  <a:lnTo>
                    <a:pt x="1569" y="704"/>
                  </a:lnTo>
                  <a:lnTo>
                    <a:pt x="1563" y="706"/>
                  </a:lnTo>
                  <a:lnTo>
                    <a:pt x="1563" y="706"/>
                  </a:lnTo>
                  <a:lnTo>
                    <a:pt x="1560" y="710"/>
                  </a:lnTo>
                  <a:lnTo>
                    <a:pt x="1556" y="714"/>
                  </a:lnTo>
                  <a:lnTo>
                    <a:pt x="1551" y="725"/>
                  </a:lnTo>
                  <a:lnTo>
                    <a:pt x="1551" y="725"/>
                  </a:lnTo>
                  <a:lnTo>
                    <a:pt x="1544" y="730"/>
                  </a:lnTo>
                  <a:lnTo>
                    <a:pt x="1534" y="734"/>
                  </a:lnTo>
                  <a:lnTo>
                    <a:pt x="1524" y="734"/>
                  </a:lnTo>
                  <a:lnTo>
                    <a:pt x="1515" y="732"/>
                  </a:lnTo>
                  <a:lnTo>
                    <a:pt x="1515" y="732"/>
                  </a:lnTo>
                  <a:lnTo>
                    <a:pt x="1507" y="726"/>
                  </a:lnTo>
                  <a:lnTo>
                    <a:pt x="1500" y="721"/>
                  </a:lnTo>
                  <a:lnTo>
                    <a:pt x="1496" y="712"/>
                  </a:lnTo>
                  <a:lnTo>
                    <a:pt x="1495" y="704"/>
                  </a:lnTo>
                  <a:lnTo>
                    <a:pt x="1495" y="704"/>
                  </a:lnTo>
                  <a:lnTo>
                    <a:pt x="1493" y="688"/>
                  </a:lnTo>
                  <a:lnTo>
                    <a:pt x="1489" y="680"/>
                  </a:lnTo>
                  <a:lnTo>
                    <a:pt x="1484" y="673"/>
                  </a:lnTo>
                  <a:lnTo>
                    <a:pt x="1484" y="673"/>
                  </a:lnTo>
                  <a:lnTo>
                    <a:pt x="1477" y="668"/>
                  </a:lnTo>
                  <a:lnTo>
                    <a:pt x="1467" y="664"/>
                  </a:lnTo>
                  <a:lnTo>
                    <a:pt x="1460" y="658"/>
                  </a:lnTo>
                  <a:lnTo>
                    <a:pt x="1453" y="653"/>
                  </a:lnTo>
                  <a:lnTo>
                    <a:pt x="1453" y="653"/>
                  </a:lnTo>
                  <a:lnTo>
                    <a:pt x="1442" y="644"/>
                  </a:lnTo>
                  <a:lnTo>
                    <a:pt x="1437" y="638"/>
                  </a:lnTo>
                  <a:lnTo>
                    <a:pt x="1431" y="636"/>
                  </a:lnTo>
                  <a:lnTo>
                    <a:pt x="1431" y="636"/>
                  </a:lnTo>
                  <a:lnTo>
                    <a:pt x="1424" y="635"/>
                  </a:lnTo>
                  <a:lnTo>
                    <a:pt x="1415" y="636"/>
                  </a:lnTo>
                  <a:lnTo>
                    <a:pt x="1400" y="644"/>
                  </a:lnTo>
                  <a:lnTo>
                    <a:pt x="1400" y="644"/>
                  </a:lnTo>
                  <a:lnTo>
                    <a:pt x="1395" y="646"/>
                  </a:lnTo>
                  <a:lnTo>
                    <a:pt x="1388" y="647"/>
                  </a:lnTo>
                  <a:lnTo>
                    <a:pt x="1381" y="647"/>
                  </a:lnTo>
                  <a:lnTo>
                    <a:pt x="1375" y="649"/>
                  </a:lnTo>
                  <a:lnTo>
                    <a:pt x="1375" y="649"/>
                  </a:lnTo>
                  <a:lnTo>
                    <a:pt x="1371" y="651"/>
                  </a:lnTo>
                  <a:lnTo>
                    <a:pt x="1368" y="655"/>
                  </a:lnTo>
                  <a:lnTo>
                    <a:pt x="1368" y="658"/>
                  </a:lnTo>
                  <a:lnTo>
                    <a:pt x="1368" y="664"/>
                  </a:lnTo>
                  <a:lnTo>
                    <a:pt x="1370" y="675"/>
                  </a:lnTo>
                  <a:lnTo>
                    <a:pt x="1370" y="679"/>
                  </a:lnTo>
                  <a:lnTo>
                    <a:pt x="1368" y="684"/>
                  </a:lnTo>
                  <a:lnTo>
                    <a:pt x="1368" y="684"/>
                  </a:lnTo>
                  <a:lnTo>
                    <a:pt x="1366" y="688"/>
                  </a:lnTo>
                  <a:lnTo>
                    <a:pt x="1364" y="690"/>
                  </a:lnTo>
                  <a:lnTo>
                    <a:pt x="1366" y="693"/>
                  </a:lnTo>
                  <a:lnTo>
                    <a:pt x="1366" y="693"/>
                  </a:lnTo>
                  <a:lnTo>
                    <a:pt x="1368" y="697"/>
                  </a:lnTo>
                  <a:lnTo>
                    <a:pt x="1370" y="701"/>
                  </a:lnTo>
                  <a:lnTo>
                    <a:pt x="1370" y="701"/>
                  </a:lnTo>
                  <a:lnTo>
                    <a:pt x="1370" y="704"/>
                  </a:lnTo>
                  <a:lnTo>
                    <a:pt x="1368" y="708"/>
                  </a:lnTo>
                  <a:lnTo>
                    <a:pt x="1364" y="714"/>
                  </a:lnTo>
                  <a:lnTo>
                    <a:pt x="1364" y="714"/>
                  </a:lnTo>
                  <a:lnTo>
                    <a:pt x="1361" y="719"/>
                  </a:lnTo>
                  <a:lnTo>
                    <a:pt x="1355" y="723"/>
                  </a:lnTo>
                  <a:lnTo>
                    <a:pt x="1352" y="726"/>
                  </a:lnTo>
                  <a:lnTo>
                    <a:pt x="1350" y="732"/>
                  </a:lnTo>
                  <a:lnTo>
                    <a:pt x="1350" y="732"/>
                  </a:lnTo>
                  <a:lnTo>
                    <a:pt x="1350" y="736"/>
                  </a:lnTo>
                  <a:lnTo>
                    <a:pt x="1352" y="739"/>
                  </a:lnTo>
                  <a:lnTo>
                    <a:pt x="1357" y="743"/>
                  </a:lnTo>
                  <a:lnTo>
                    <a:pt x="1362" y="747"/>
                  </a:lnTo>
                  <a:lnTo>
                    <a:pt x="1368" y="750"/>
                  </a:lnTo>
                  <a:lnTo>
                    <a:pt x="1368" y="750"/>
                  </a:lnTo>
                  <a:lnTo>
                    <a:pt x="1371" y="758"/>
                  </a:lnTo>
                  <a:lnTo>
                    <a:pt x="1373" y="763"/>
                  </a:lnTo>
                  <a:lnTo>
                    <a:pt x="1373" y="763"/>
                  </a:lnTo>
                  <a:lnTo>
                    <a:pt x="1379" y="774"/>
                  </a:lnTo>
                  <a:lnTo>
                    <a:pt x="1382" y="783"/>
                  </a:lnTo>
                  <a:lnTo>
                    <a:pt x="1382" y="783"/>
                  </a:lnTo>
                  <a:lnTo>
                    <a:pt x="1384" y="796"/>
                  </a:lnTo>
                  <a:lnTo>
                    <a:pt x="1386" y="802"/>
                  </a:lnTo>
                  <a:lnTo>
                    <a:pt x="1384" y="807"/>
                  </a:lnTo>
                  <a:lnTo>
                    <a:pt x="1384" y="807"/>
                  </a:lnTo>
                  <a:lnTo>
                    <a:pt x="1379" y="818"/>
                  </a:lnTo>
                  <a:lnTo>
                    <a:pt x="1375" y="824"/>
                  </a:lnTo>
                  <a:lnTo>
                    <a:pt x="1370" y="827"/>
                  </a:lnTo>
                  <a:lnTo>
                    <a:pt x="1370" y="827"/>
                  </a:lnTo>
                  <a:lnTo>
                    <a:pt x="1361" y="833"/>
                  </a:lnTo>
                  <a:lnTo>
                    <a:pt x="1355" y="836"/>
                  </a:lnTo>
                  <a:lnTo>
                    <a:pt x="1352" y="842"/>
                  </a:lnTo>
                  <a:lnTo>
                    <a:pt x="1352" y="842"/>
                  </a:lnTo>
                  <a:lnTo>
                    <a:pt x="1348" y="847"/>
                  </a:lnTo>
                  <a:lnTo>
                    <a:pt x="1348" y="855"/>
                  </a:lnTo>
                  <a:lnTo>
                    <a:pt x="1352" y="871"/>
                  </a:lnTo>
                  <a:lnTo>
                    <a:pt x="1352" y="871"/>
                  </a:lnTo>
                  <a:lnTo>
                    <a:pt x="1352" y="877"/>
                  </a:lnTo>
                  <a:lnTo>
                    <a:pt x="1352" y="882"/>
                  </a:lnTo>
                  <a:lnTo>
                    <a:pt x="1350" y="890"/>
                  </a:lnTo>
                  <a:lnTo>
                    <a:pt x="1348" y="893"/>
                  </a:lnTo>
                  <a:lnTo>
                    <a:pt x="1348" y="893"/>
                  </a:lnTo>
                  <a:lnTo>
                    <a:pt x="1342" y="899"/>
                  </a:lnTo>
                  <a:lnTo>
                    <a:pt x="1337" y="901"/>
                  </a:lnTo>
                  <a:lnTo>
                    <a:pt x="1330" y="902"/>
                  </a:lnTo>
                  <a:lnTo>
                    <a:pt x="1324" y="902"/>
                  </a:lnTo>
                  <a:lnTo>
                    <a:pt x="1324" y="902"/>
                  </a:lnTo>
                  <a:lnTo>
                    <a:pt x="1319" y="901"/>
                  </a:lnTo>
                  <a:lnTo>
                    <a:pt x="1317" y="899"/>
                  </a:lnTo>
                  <a:lnTo>
                    <a:pt x="1312" y="891"/>
                  </a:lnTo>
                  <a:lnTo>
                    <a:pt x="1308" y="882"/>
                  </a:lnTo>
                  <a:lnTo>
                    <a:pt x="1306" y="875"/>
                  </a:lnTo>
                  <a:lnTo>
                    <a:pt x="1306" y="875"/>
                  </a:lnTo>
                  <a:lnTo>
                    <a:pt x="1304" y="866"/>
                  </a:lnTo>
                  <a:lnTo>
                    <a:pt x="1304" y="855"/>
                  </a:lnTo>
                  <a:lnTo>
                    <a:pt x="1304" y="844"/>
                  </a:lnTo>
                  <a:lnTo>
                    <a:pt x="1303" y="840"/>
                  </a:lnTo>
                  <a:lnTo>
                    <a:pt x="1299" y="836"/>
                  </a:lnTo>
                  <a:lnTo>
                    <a:pt x="1299" y="836"/>
                  </a:lnTo>
                  <a:lnTo>
                    <a:pt x="1292" y="831"/>
                  </a:lnTo>
                  <a:lnTo>
                    <a:pt x="1283" y="827"/>
                  </a:lnTo>
                  <a:lnTo>
                    <a:pt x="1265" y="824"/>
                  </a:lnTo>
                  <a:lnTo>
                    <a:pt x="1265" y="824"/>
                  </a:lnTo>
                  <a:lnTo>
                    <a:pt x="1254" y="822"/>
                  </a:lnTo>
                  <a:lnTo>
                    <a:pt x="1245" y="816"/>
                  </a:lnTo>
                  <a:lnTo>
                    <a:pt x="1227" y="803"/>
                  </a:lnTo>
                  <a:lnTo>
                    <a:pt x="1227" y="803"/>
                  </a:lnTo>
                  <a:lnTo>
                    <a:pt x="1217" y="796"/>
                  </a:lnTo>
                  <a:lnTo>
                    <a:pt x="1207" y="791"/>
                  </a:lnTo>
                  <a:lnTo>
                    <a:pt x="1207" y="791"/>
                  </a:lnTo>
                  <a:lnTo>
                    <a:pt x="1194" y="787"/>
                  </a:lnTo>
                  <a:lnTo>
                    <a:pt x="1181" y="783"/>
                  </a:lnTo>
                  <a:lnTo>
                    <a:pt x="1181" y="783"/>
                  </a:lnTo>
                  <a:lnTo>
                    <a:pt x="1167" y="780"/>
                  </a:lnTo>
                  <a:lnTo>
                    <a:pt x="1152" y="770"/>
                  </a:lnTo>
                  <a:lnTo>
                    <a:pt x="1147" y="767"/>
                  </a:lnTo>
                  <a:lnTo>
                    <a:pt x="1141" y="759"/>
                  </a:lnTo>
                  <a:lnTo>
                    <a:pt x="1138" y="752"/>
                  </a:lnTo>
                  <a:lnTo>
                    <a:pt x="1136" y="745"/>
                  </a:lnTo>
                  <a:lnTo>
                    <a:pt x="1136" y="745"/>
                  </a:lnTo>
                  <a:lnTo>
                    <a:pt x="1132" y="737"/>
                  </a:lnTo>
                  <a:lnTo>
                    <a:pt x="1127" y="730"/>
                  </a:lnTo>
                  <a:lnTo>
                    <a:pt x="1123" y="723"/>
                  </a:lnTo>
                  <a:lnTo>
                    <a:pt x="1118" y="715"/>
                  </a:lnTo>
                  <a:lnTo>
                    <a:pt x="1118" y="715"/>
                  </a:lnTo>
                  <a:lnTo>
                    <a:pt x="1116" y="704"/>
                  </a:lnTo>
                  <a:lnTo>
                    <a:pt x="1116" y="693"/>
                  </a:lnTo>
                  <a:lnTo>
                    <a:pt x="1120" y="684"/>
                  </a:lnTo>
                  <a:lnTo>
                    <a:pt x="1125" y="675"/>
                  </a:lnTo>
                  <a:lnTo>
                    <a:pt x="1125" y="675"/>
                  </a:lnTo>
                  <a:lnTo>
                    <a:pt x="1134" y="664"/>
                  </a:lnTo>
                  <a:lnTo>
                    <a:pt x="1145" y="657"/>
                  </a:lnTo>
                  <a:lnTo>
                    <a:pt x="1145" y="657"/>
                  </a:lnTo>
                  <a:lnTo>
                    <a:pt x="1154" y="649"/>
                  </a:lnTo>
                  <a:lnTo>
                    <a:pt x="1161" y="642"/>
                  </a:lnTo>
                  <a:lnTo>
                    <a:pt x="1161" y="642"/>
                  </a:lnTo>
                  <a:lnTo>
                    <a:pt x="1165" y="636"/>
                  </a:lnTo>
                  <a:lnTo>
                    <a:pt x="1167" y="631"/>
                  </a:lnTo>
                  <a:lnTo>
                    <a:pt x="1169" y="625"/>
                  </a:lnTo>
                  <a:lnTo>
                    <a:pt x="1170" y="622"/>
                  </a:lnTo>
                  <a:lnTo>
                    <a:pt x="1170" y="622"/>
                  </a:lnTo>
                  <a:lnTo>
                    <a:pt x="1174" y="618"/>
                  </a:lnTo>
                  <a:lnTo>
                    <a:pt x="1179" y="614"/>
                  </a:lnTo>
                  <a:lnTo>
                    <a:pt x="1179" y="614"/>
                  </a:lnTo>
                  <a:lnTo>
                    <a:pt x="1196" y="609"/>
                  </a:lnTo>
                  <a:lnTo>
                    <a:pt x="1210" y="603"/>
                  </a:lnTo>
                  <a:lnTo>
                    <a:pt x="1210" y="603"/>
                  </a:lnTo>
                  <a:lnTo>
                    <a:pt x="1217" y="600"/>
                  </a:lnTo>
                  <a:lnTo>
                    <a:pt x="1219" y="598"/>
                  </a:lnTo>
                  <a:lnTo>
                    <a:pt x="1221" y="594"/>
                  </a:lnTo>
                  <a:lnTo>
                    <a:pt x="1221" y="594"/>
                  </a:lnTo>
                  <a:lnTo>
                    <a:pt x="1217" y="587"/>
                  </a:lnTo>
                  <a:lnTo>
                    <a:pt x="1214" y="581"/>
                  </a:lnTo>
                  <a:lnTo>
                    <a:pt x="1214" y="581"/>
                  </a:lnTo>
                  <a:lnTo>
                    <a:pt x="1210" y="578"/>
                  </a:lnTo>
                  <a:lnTo>
                    <a:pt x="1207" y="576"/>
                  </a:lnTo>
                  <a:lnTo>
                    <a:pt x="1198" y="574"/>
                  </a:lnTo>
                  <a:lnTo>
                    <a:pt x="1198" y="574"/>
                  </a:lnTo>
                  <a:lnTo>
                    <a:pt x="1192" y="574"/>
                  </a:lnTo>
                  <a:lnTo>
                    <a:pt x="1185" y="574"/>
                  </a:lnTo>
                  <a:lnTo>
                    <a:pt x="1183" y="572"/>
                  </a:lnTo>
                  <a:lnTo>
                    <a:pt x="1181" y="570"/>
                  </a:lnTo>
                  <a:lnTo>
                    <a:pt x="1181" y="569"/>
                  </a:lnTo>
                  <a:lnTo>
                    <a:pt x="1183" y="565"/>
                  </a:lnTo>
                  <a:lnTo>
                    <a:pt x="1183" y="565"/>
                  </a:lnTo>
                  <a:lnTo>
                    <a:pt x="1185" y="563"/>
                  </a:lnTo>
                  <a:lnTo>
                    <a:pt x="1187" y="561"/>
                  </a:lnTo>
                  <a:lnTo>
                    <a:pt x="1194" y="559"/>
                  </a:lnTo>
                  <a:lnTo>
                    <a:pt x="1207" y="561"/>
                  </a:lnTo>
                  <a:lnTo>
                    <a:pt x="1207" y="561"/>
                  </a:lnTo>
                  <a:lnTo>
                    <a:pt x="1216" y="565"/>
                  </a:lnTo>
                  <a:lnTo>
                    <a:pt x="1221" y="567"/>
                  </a:lnTo>
                  <a:lnTo>
                    <a:pt x="1225" y="567"/>
                  </a:lnTo>
                  <a:lnTo>
                    <a:pt x="1225" y="567"/>
                  </a:lnTo>
                  <a:lnTo>
                    <a:pt x="1228" y="565"/>
                  </a:lnTo>
                  <a:lnTo>
                    <a:pt x="1232" y="563"/>
                  </a:lnTo>
                  <a:lnTo>
                    <a:pt x="1236" y="558"/>
                  </a:lnTo>
                  <a:lnTo>
                    <a:pt x="1239" y="550"/>
                  </a:lnTo>
                  <a:lnTo>
                    <a:pt x="1243" y="547"/>
                  </a:lnTo>
                  <a:lnTo>
                    <a:pt x="1246" y="545"/>
                  </a:lnTo>
                  <a:lnTo>
                    <a:pt x="1246" y="545"/>
                  </a:lnTo>
                  <a:lnTo>
                    <a:pt x="1250" y="545"/>
                  </a:lnTo>
                  <a:lnTo>
                    <a:pt x="1254" y="545"/>
                  </a:lnTo>
                  <a:lnTo>
                    <a:pt x="1259" y="548"/>
                  </a:lnTo>
                  <a:lnTo>
                    <a:pt x="1259" y="548"/>
                  </a:lnTo>
                  <a:lnTo>
                    <a:pt x="1265" y="548"/>
                  </a:lnTo>
                  <a:lnTo>
                    <a:pt x="1268" y="548"/>
                  </a:lnTo>
                  <a:lnTo>
                    <a:pt x="1277" y="547"/>
                  </a:lnTo>
                  <a:lnTo>
                    <a:pt x="1292" y="537"/>
                  </a:lnTo>
                  <a:lnTo>
                    <a:pt x="1292" y="537"/>
                  </a:lnTo>
                  <a:lnTo>
                    <a:pt x="1306" y="532"/>
                  </a:lnTo>
                  <a:lnTo>
                    <a:pt x="1321" y="528"/>
                  </a:lnTo>
                  <a:lnTo>
                    <a:pt x="1321" y="528"/>
                  </a:lnTo>
                  <a:lnTo>
                    <a:pt x="1326" y="526"/>
                  </a:lnTo>
                  <a:lnTo>
                    <a:pt x="1330" y="523"/>
                  </a:lnTo>
                  <a:lnTo>
                    <a:pt x="1332" y="519"/>
                  </a:lnTo>
                  <a:lnTo>
                    <a:pt x="1332" y="514"/>
                  </a:lnTo>
                  <a:lnTo>
                    <a:pt x="1332" y="514"/>
                  </a:lnTo>
                  <a:lnTo>
                    <a:pt x="1330" y="506"/>
                  </a:lnTo>
                  <a:lnTo>
                    <a:pt x="1324" y="503"/>
                  </a:lnTo>
                  <a:lnTo>
                    <a:pt x="1321" y="499"/>
                  </a:lnTo>
                  <a:lnTo>
                    <a:pt x="1315" y="493"/>
                  </a:lnTo>
                  <a:lnTo>
                    <a:pt x="1315" y="493"/>
                  </a:lnTo>
                  <a:lnTo>
                    <a:pt x="1313" y="486"/>
                  </a:lnTo>
                  <a:lnTo>
                    <a:pt x="1313" y="486"/>
                  </a:lnTo>
                  <a:lnTo>
                    <a:pt x="1313" y="479"/>
                  </a:lnTo>
                  <a:lnTo>
                    <a:pt x="1313" y="471"/>
                  </a:lnTo>
                  <a:lnTo>
                    <a:pt x="1313" y="471"/>
                  </a:lnTo>
                  <a:lnTo>
                    <a:pt x="1315" y="466"/>
                  </a:lnTo>
                  <a:lnTo>
                    <a:pt x="1315" y="464"/>
                  </a:lnTo>
                  <a:lnTo>
                    <a:pt x="1315" y="462"/>
                  </a:lnTo>
                  <a:lnTo>
                    <a:pt x="1315" y="462"/>
                  </a:lnTo>
                  <a:lnTo>
                    <a:pt x="1313" y="459"/>
                  </a:lnTo>
                  <a:lnTo>
                    <a:pt x="1310" y="457"/>
                  </a:lnTo>
                  <a:lnTo>
                    <a:pt x="1303" y="453"/>
                  </a:lnTo>
                  <a:lnTo>
                    <a:pt x="1303" y="453"/>
                  </a:lnTo>
                  <a:lnTo>
                    <a:pt x="1299" y="448"/>
                  </a:lnTo>
                  <a:lnTo>
                    <a:pt x="1294" y="444"/>
                  </a:lnTo>
                  <a:lnTo>
                    <a:pt x="1294" y="444"/>
                  </a:lnTo>
                  <a:lnTo>
                    <a:pt x="1281" y="444"/>
                  </a:lnTo>
                  <a:lnTo>
                    <a:pt x="1268" y="444"/>
                  </a:lnTo>
                  <a:lnTo>
                    <a:pt x="1268" y="444"/>
                  </a:lnTo>
                  <a:lnTo>
                    <a:pt x="1265" y="446"/>
                  </a:lnTo>
                  <a:lnTo>
                    <a:pt x="1261" y="449"/>
                  </a:lnTo>
                  <a:lnTo>
                    <a:pt x="1259" y="453"/>
                  </a:lnTo>
                  <a:lnTo>
                    <a:pt x="1261" y="457"/>
                  </a:lnTo>
                  <a:lnTo>
                    <a:pt x="1261" y="457"/>
                  </a:lnTo>
                  <a:lnTo>
                    <a:pt x="1263" y="460"/>
                  </a:lnTo>
                  <a:lnTo>
                    <a:pt x="1266" y="464"/>
                  </a:lnTo>
                  <a:lnTo>
                    <a:pt x="1270" y="468"/>
                  </a:lnTo>
                  <a:lnTo>
                    <a:pt x="1270" y="470"/>
                  </a:lnTo>
                  <a:lnTo>
                    <a:pt x="1268" y="471"/>
                  </a:lnTo>
                  <a:lnTo>
                    <a:pt x="1268" y="471"/>
                  </a:lnTo>
                  <a:lnTo>
                    <a:pt x="1265" y="471"/>
                  </a:lnTo>
                  <a:lnTo>
                    <a:pt x="1261" y="473"/>
                  </a:lnTo>
                  <a:lnTo>
                    <a:pt x="1261" y="473"/>
                  </a:lnTo>
                  <a:lnTo>
                    <a:pt x="1257" y="475"/>
                  </a:lnTo>
                  <a:lnTo>
                    <a:pt x="1255" y="481"/>
                  </a:lnTo>
                  <a:lnTo>
                    <a:pt x="1255" y="481"/>
                  </a:lnTo>
                  <a:lnTo>
                    <a:pt x="1254" y="482"/>
                  </a:lnTo>
                  <a:lnTo>
                    <a:pt x="1254" y="486"/>
                  </a:lnTo>
                  <a:lnTo>
                    <a:pt x="1255" y="493"/>
                  </a:lnTo>
                  <a:lnTo>
                    <a:pt x="1255" y="493"/>
                  </a:lnTo>
                  <a:lnTo>
                    <a:pt x="1254" y="497"/>
                  </a:lnTo>
                  <a:lnTo>
                    <a:pt x="1250" y="501"/>
                  </a:lnTo>
                  <a:lnTo>
                    <a:pt x="1250" y="501"/>
                  </a:lnTo>
                  <a:lnTo>
                    <a:pt x="1241" y="514"/>
                  </a:lnTo>
                  <a:lnTo>
                    <a:pt x="1236" y="517"/>
                  </a:lnTo>
                  <a:lnTo>
                    <a:pt x="1232" y="519"/>
                  </a:lnTo>
                  <a:lnTo>
                    <a:pt x="1228" y="519"/>
                  </a:lnTo>
                  <a:lnTo>
                    <a:pt x="1228" y="519"/>
                  </a:lnTo>
                  <a:lnTo>
                    <a:pt x="1225" y="517"/>
                  </a:lnTo>
                  <a:lnTo>
                    <a:pt x="1221" y="515"/>
                  </a:lnTo>
                  <a:lnTo>
                    <a:pt x="1217" y="508"/>
                  </a:lnTo>
                  <a:lnTo>
                    <a:pt x="1217" y="508"/>
                  </a:lnTo>
                  <a:lnTo>
                    <a:pt x="1214" y="499"/>
                  </a:lnTo>
                  <a:lnTo>
                    <a:pt x="1214" y="490"/>
                  </a:lnTo>
                  <a:lnTo>
                    <a:pt x="1216" y="471"/>
                  </a:lnTo>
                  <a:lnTo>
                    <a:pt x="1216" y="471"/>
                  </a:lnTo>
                  <a:lnTo>
                    <a:pt x="1214" y="466"/>
                  </a:lnTo>
                  <a:lnTo>
                    <a:pt x="1212" y="460"/>
                  </a:lnTo>
                  <a:lnTo>
                    <a:pt x="1208" y="459"/>
                  </a:lnTo>
                  <a:lnTo>
                    <a:pt x="1207" y="457"/>
                  </a:lnTo>
                  <a:lnTo>
                    <a:pt x="1203" y="459"/>
                  </a:lnTo>
                  <a:lnTo>
                    <a:pt x="1199" y="460"/>
                  </a:lnTo>
                  <a:lnTo>
                    <a:pt x="1199" y="460"/>
                  </a:lnTo>
                  <a:lnTo>
                    <a:pt x="1198" y="464"/>
                  </a:lnTo>
                  <a:lnTo>
                    <a:pt x="1198" y="468"/>
                  </a:lnTo>
                  <a:lnTo>
                    <a:pt x="1196" y="477"/>
                  </a:lnTo>
                  <a:lnTo>
                    <a:pt x="1194" y="481"/>
                  </a:lnTo>
                  <a:lnTo>
                    <a:pt x="1192" y="482"/>
                  </a:lnTo>
                  <a:lnTo>
                    <a:pt x="1190" y="484"/>
                  </a:lnTo>
                  <a:lnTo>
                    <a:pt x="1185" y="482"/>
                  </a:lnTo>
                  <a:lnTo>
                    <a:pt x="1185" y="482"/>
                  </a:lnTo>
                  <a:lnTo>
                    <a:pt x="1181" y="479"/>
                  </a:lnTo>
                  <a:lnTo>
                    <a:pt x="1179" y="473"/>
                  </a:lnTo>
                  <a:lnTo>
                    <a:pt x="1179" y="473"/>
                  </a:lnTo>
                  <a:lnTo>
                    <a:pt x="1176" y="462"/>
                  </a:lnTo>
                  <a:lnTo>
                    <a:pt x="1174" y="459"/>
                  </a:lnTo>
                  <a:lnTo>
                    <a:pt x="1169" y="457"/>
                  </a:lnTo>
                  <a:lnTo>
                    <a:pt x="1169" y="457"/>
                  </a:lnTo>
                  <a:lnTo>
                    <a:pt x="1165" y="455"/>
                  </a:lnTo>
                  <a:lnTo>
                    <a:pt x="1161" y="451"/>
                  </a:lnTo>
                  <a:lnTo>
                    <a:pt x="1156" y="444"/>
                  </a:lnTo>
                  <a:lnTo>
                    <a:pt x="1156" y="444"/>
                  </a:lnTo>
                  <a:lnTo>
                    <a:pt x="1156" y="440"/>
                  </a:lnTo>
                  <a:lnTo>
                    <a:pt x="1156" y="437"/>
                  </a:lnTo>
                  <a:lnTo>
                    <a:pt x="1156" y="437"/>
                  </a:lnTo>
                  <a:lnTo>
                    <a:pt x="1158" y="433"/>
                  </a:lnTo>
                  <a:lnTo>
                    <a:pt x="1158" y="431"/>
                  </a:lnTo>
                  <a:lnTo>
                    <a:pt x="1158" y="429"/>
                  </a:lnTo>
                  <a:lnTo>
                    <a:pt x="1158" y="429"/>
                  </a:lnTo>
                  <a:lnTo>
                    <a:pt x="1156" y="427"/>
                  </a:lnTo>
                  <a:lnTo>
                    <a:pt x="1152" y="427"/>
                  </a:lnTo>
                  <a:lnTo>
                    <a:pt x="1152" y="427"/>
                  </a:lnTo>
                  <a:lnTo>
                    <a:pt x="1150" y="426"/>
                  </a:lnTo>
                  <a:lnTo>
                    <a:pt x="1150" y="424"/>
                  </a:lnTo>
                  <a:lnTo>
                    <a:pt x="1152" y="422"/>
                  </a:lnTo>
                  <a:lnTo>
                    <a:pt x="1152" y="422"/>
                  </a:lnTo>
                  <a:lnTo>
                    <a:pt x="1156" y="422"/>
                  </a:lnTo>
                  <a:lnTo>
                    <a:pt x="1158" y="422"/>
                  </a:lnTo>
                  <a:lnTo>
                    <a:pt x="1161" y="424"/>
                  </a:lnTo>
                  <a:lnTo>
                    <a:pt x="1163" y="422"/>
                  </a:lnTo>
                  <a:lnTo>
                    <a:pt x="1163" y="422"/>
                  </a:lnTo>
                  <a:lnTo>
                    <a:pt x="1165" y="420"/>
                  </a:lnTo>
                  <a:lnTo>
                    <a:pt x="1165" y="416"/>
                  </a:lnTo>
                  <a:lnTo>
                    <a:pt x="1161" y="411"/>
                  </a:lnTo>
                  <a:lnTo>
                    <a:pt x="1161" y="411"/>
                  </a:lnTo>
                  <a:lnTo>
                    <a:pt x="1158" y="407"/>
                  </a:lnTo>
                  <a:lnTo>
                    <a:pt x="1152" y="405"/>
                  </a:lnTo>
                  <a:lnTo>
                    <a:pt x="1143" y="402"/>
                  </a:lnTo>
                  <a:lnTo>
                    <a:pt x="1143" y="402"/>
                  </a:lnTo>
                  <a:lnTo>
                    <a:pt x="1129" y="391"/>
                  </a:lnTo>
                  <a:lnTo>
                    <a:pt x="1129" y="391"/>
                  </a:lnTo>
                  <a:lnTo>
                    <a:pt x="1125" y="389"/>
                  </a:lnTo>
                  <a:lnTo>
                    <a:pt x="1121" y="383"/>
                  </a:lnTo>
                  <a:lnTo>
                    <a:pt x="1118" y="378"/>
                  </a:lnTo>
                  <a:lnTo>
                    <a:pt x="1118" y="374"/>
                  </a:lnTo>
                  <a:lnTo>
                    <a:pt x="1118" y="374"/>
                  </a:lnTo>
                  <a:lnTo>
                    <a:pt x="1121" y="371"/>
                  </a:lnTo>
                  <a:lnTo>
                    <a:pt x="1125" y="369"/>
                  </a:lnTo>
                  <a:lnTo>
                    <a:pt x="1125" y="367"/>
                  </a:lnTo>
                  <a:lnTo>
                    <a:pt x="1125" y="367"/>
                  </a:lnTo>
                  <a:lnTo>
                    <a:pt x="1125" y="361"/>
                  </a:lnTo>
                  <a:lnTo>
                    <a:pt x="1123" y="358"/>
                  </a:lnTo>
                  <a:lnTo>
                    <a:pt x="1123" y="358"/>
                  </a:lnTo>
                  <a:lnTo>
                    <a:pt x="1123" y="356"/>
                  </a:lnTo>
                  <a:lnTo>
                    <a:pt x="1127" y="354"/>
                  </a:lnTo>
                  <a:lnTo>
                    <a:pt x="1136" y="352"/>
                  </a:lnTo>
                  <a:lnTo>
                    <a:pt x="1136" y="352"/>
                  </a:lnTo>
                  <a:lnTo>
                    <a:pt x="1143" y="350"/>
                  </a:lnTo>
                  <a:lnTo>
                    <a:pt x="1150" y="349"/>
                  </a:lnTo>
                  <a:lnTo>
                    <a:pt x="1150" y="349"/>
                  </a:lnTo>
                  <a:lnTo>
                    <a:pt x="1158" y="350"/>
                  </a:lnTo>
                  <a:lnTo>
                    <a:pt x="1161" y="350"/>
                  </a:lnTo>
                  <a:lnTo>
                    <a:pt x="1165" y="349"/>
                  </a:lnTo>
                  <a:lnTo>
                    <a:pt x="1165" y="349"/>
                  </a:lnTo>
                  <a:lnTo>
                    <a:pt x="1170" y="345"/>
                  </a:lnTo>
                  <a:lnTo>
                    <a:pt x="1174" y="339"/>
                  </a:lnTo>
                  <a:lnTo>
                    <a:pt x="1176" y="332"/>
                  </a:lnTo>
                  <a:lnTo>
                    <a:pt x="1176" y="328"/>
                  </a:lnTo>
                  <a:lnTo>
                    <a:pt x="1174" y="325"/>
                  </a:lnTo>
                  <a:lnTo>
                    <a:pt x="1174" y="325"/>
                  </a:lnTo>
                  <a:lnTo>
                    <a:pt x="1170" y="321"/>
                  </a:lnTo>
                  <a:lnTo>
                    <a:pt x="1163" y="315"/>
                  </a:lnTo>
                  <a:lnTo>
                    <a:pt x="1152" y="310"/>
                  </a:lnTo>
                  <a:lnTo>
                    <a:pt x="1152" y="310"/>
                  </a:lnTo>
                  <a:lnTo>
                    <a:pt x="1136" y="308"/>
                  </a:lnTo>
                  <a:lnTo>
                    <a:pt x="1127" y="308"/>
                  </a:lnTo>
                  <a:lnTo>
                    <a:pt x="1120" y="308"/>
                  </a:lnTo>
                  <a:lnTo>
                    <a:pt x="1120" y="308"/>
                  </a:lnTo>
                  <a:lnTo>
                    <a:pt x="1109" y="314"/>
                  </a:lnTo>
                  <a:lnTo>
                    <a:pt x="1109" y="314"/>
                  </a:lnTo>
                  <a:lnTo>
                    <a:pt x="1103" y="315"/>
                  </a:lnTo>
                  <a:lnTo>
                    <a:pt x="1100" y="317"/>
                  </a:lnTo>
                  <a:lnTo>
                    <a:pt x="1100" y="317"/>
                  </a:lnTo>
                  <a:lnTo>
                    <a:pt x="1096" y="323"/>
                  </a:lnTo>
                  <a:lnTo>
                    <a:pt x="1096" y="330"/>
                  </a:lnTo>
                  <a:lnTo>
                    <a:pt x="1098" y="336"/>
                  </a:lnTo>
                  <a:lnTo>
                    <a:pt x="1100" y="341"/>
                  </a:lnTo>
                  <a:lnTo>
                    <a:pt x="1100" y="341"/>
                  </a:lnTo>
                  <a:lnTo>
                    <a:pt x="1102" y="345"/>
                  </a:lnTo>
                  <a:lnTo>
                    <a:pt x="1103" y="350"/>
                  </a:lnTo>
                  <a:lnTo>
                    <a:pt x="1103" y="350"/>
                  </a:lnTo>
                  <a:lnTo>
                    <a:pt x="1103" y="356"/>
                  </a:lnTo>
                  <a:lnTo>
                    <a:pt x="1102" y="360"/>
                  </a:lnTo>
                  <a:lnTo>
                    <a:pt x="1103" y="361"/>
                  </a:lnTo>
                  <a:lnTo>
                    <a:pt x="1103" y="361"/>
                  </a:lnTo>
                  <a:lnTo>
                    <a:pt x="1107" y="365"/>
                  </a:lnTo>
                  <a:lnTo>
                    <a:pt x="1109" y="367"/>
                  </a:lnTo>
                  <a:lnTo>
                    <a:pt x="1111" y="369"/>
                  </a:lnTo>
                  <a:lnTo>
                    <a:pt x="1111" y="369"/>
                  </a:lnTo>
                  <a:lnTo>
                    <a:pt x="1111" y="374"/>
                  </a:lnTo>
                  <a:lnTo>
                    <a:pt x="1109" y="378"/>
                  </a:lnTo>
                  <a:lnTo>
                    <a:pt x="1102" y="383"/>
                  </a:lnTo>
                  <a:lnTo>
                    <a:pt x="1102" y="383"/>
                  </a:lnTo>
                  <a:lnTo>
                    <a:pt x="1098" y="391"/>
                  </a:lnTo>
                  <a:lnTo>
                    <a:pt x="1096" y="400"/>
                  </a:lnTo>
                  <a:lnTo>
                    <a:pt x="1096" y="400"/>
                  </a:lnTo>
                  <a:lnTo>
                    <a:pt x="1094" y="404"/>
                  </a:lnTo>
                  <a:lnTo>
                    <a:pt x="1091" y="407"/>
                  </a:lnTo>
                  <a:lnTo>
                    <a:pt x="1091" y="407"/>
                  </a:lnTo>
                  <a:lnTo>
                    <a:pt x="1087" y="413"/>
                  </a:lnTo>
                  <a:lnTo>
                    <a:pt x="1083" y="422"/>
                  </a:lnTo>
                  <a:lnTo>
                    <a:pt x="1083" y="422"/>
                  </a:lnTo>
                  <a:lnTo>
                    <a:pt x="1083" y="426"/>
                  </a:lnTo>
                  <a:lnTo>
                    <a:pt x="1085" y="431"/>
                  </a:lnTo>
                  <a:lnTo>
                    <a:pt x="1087" y="433"/>
                  </a:lnTo>
                  <a:lnTo>
                    <a:pt x="1091" y="437"/>
                  </a:lnTo>
                  <a:lnTo>
                    <a:pt x="1091" y="437"/>
                  </a:lnTo>
                  <a:lnTo>
                    <a:pt x="1096" y="438"/>
                  </a:lnTo>
                  <a:lnTo>
                    <a:pt x="1102" y="438"/>
                  </a:lnTo>
                  <a:lnTo>
                    <a:pt x="1112" y="438"/>
                  </a:lnTo>
                  <a:lnTo>
                    <a:pt x="1112" y="438"/>
                  </a:lnTo>
                  <a:lnTo>
                    <a:pt x="1121" y="440"/>
                  </a:lnTo>
                  <a:lnTo>
                    <a:pt x="1125" y="444"/>
                  </a:lnTo>
                  <a:lnTo>
                    <a:pt x="1129" y="448"/>
                  </a:lnTo>
                  <a:lnTo>
                    <a:pt x="1129" y="448"/>
                  </a:lnTo>
                  <a:lnTo>
                    <a:pt x="1130" y="451"/>
                  </a:lnTo>
                  <a:lnTo>
                    <a:pt x="1130" y="453"/>
                  </a:lnTo>
                  <a:lnTo>
                    <a:pt x="1129" y="457"/>
                  </a:lnTo>
                  <a:lnTo>
                    <a:pt x="1125" y="459"/>
                  </a:lnTo>
                  <a:lnTo>
                    <a:pt x="1125" y="459"/>
                  </a:lnTo>
                  <a:lnTo>
                    <a:pt x="1118" y="460"/>
                  </a:lnTo>
                  <a:lnTo>
                    <a:pt x="1116" y="464"/>
                  </a:lnTo>
                  <a:lnTo>
                    <a:pt x="1116" y="468"/>
                  </a:lnTo>
                  <a:lnTo>
                    <a:pt x="1116" y="468"/>
                  </a:lnTo>
                  <a:lnTo>
                    <a:pt x="1118" y="471"/>
                  </a:lnTo>
                  <a:lnTo>
                    <a:pt x="1121" y="473"/>
                  </a:lnTo>
                  <a:lnTo>
                    <a:pt x="1123" y="475"/>
                  </a:lnTo>
                  <a:lnTo>
                    <a:pt x="1125" y="479"/>
                  </a:lnTo>
                  <a:lnTo>
                    <a:pt x="1125" y="479"/>
                  </a:lnTo>
                  <a:lnTo>
                    <a:pt x="1125" y="481"/>
                  </a:lnTo>
                  <a:lnTo>
                    <a:pt x="1123" y="484"/>
                  </a:lnTo>
                  <a:lnTo>
                    <a:pt x="1114" y="490"/>
                  </a:lnTo>
                  <a:lnTo>
                    <a:pt x="1105" y="493"/>
                  </a:lnTo>
                  <a:lnTo>
                    <a:pt x="1100" y="499"/>
                  </a:lnTo>
                  <a:lnTo>
                    <a:pt x="1100" y="499"/>
                  </a:lnTo>
                  <a:lnTo>
                    <a:pt x="1098" y="504"/>
                  </a:lnTo>
                  <a:lnTo>
                    <a:pt x="1098" y="508"/>
                  </a:lnTo>
                  <a:lnTo>
                    <a:pt x="1098" y="514"/>
                  </a:lnTo>
                  <a:lnTo>
                    <a:pt x="1096" y="519"/>
                  </a:lnTo>
                  <a:lnTo>
                    <a:pt x="1096" y="519"/>
                  </a:lnTo>
                  <a:lnTo>
                    <a:pt x="1094" y="521"/>
                  </a:lnTo>
                  <a:lnTo>
                    <a:pt x="1091" y="521"/>
                  </a:lnTo>
                  <a:lnTo>
                    <a:pt x="1087" y="521"/>
                  </a:lnTo>
                  <a:lnTo>
                    <a:pt x="1085" y="517"/>
                  </a:lnTo>
                  <a:lnTo>
                    <a:pt x="1085" y="517"/>
                  </a:lnTo>
                  <a:lnTo>
                    <a:pt x="1082" y="514"/>
                  </a:lnTo>
                  <a:lnTo>
                    <a:pt x="1080" y="510"/>
                  </a:lnTo>
                  <a:lnTo>
                    <a:pt x="1078" y="499"/>
                  </a:lnTo>
                  <a:lnTo>
                    <a:pt x="1076" y="490"/>
                  </a:lnTo>
                  <a:lnTo>
                    <a:pt x="1073" y="488"/>
                  </a:lnTo>
                  <a:lnTo>
                    <a:pt x="1067" y="486"/>
                  </a:lnTo>
                  <a:lnTo>
                    <a:pt x="1067" y="486"/>
                  </a:lnTo>
                  <a:lnTo>
                    <a:pt x="1062" y="484"/>
                  </a:lnTo>
                  <a:lnTo>
                    <a:pt x="1060" y="486"/>
                  </a:lnTo>
                  <a:lnTo>
                    <a:pt x="1056" y="490"/>
                  </a:lnTo>
                  <a:lnTo>
                    <a:pt x="1056" y="495"/>
                  </a:lnTo>
                  <a:lnTo>
                    <a:pt x="1056" y="495"/>
                  </a:lnTo>
                  <a:lnTo>
                    <a:pt x="1053" y="501"/>
                  </a:lnTo>
                  <a:lnTo>
                    <a:pt x="1047" y="504"/>
                  </a:lnTo>
                  <a:lnTo>
                    <a:pt x="1040" y="508"/>
                  </a:lnTo>
                  <a:lnTo>
                    <a:pt x="1034" y="508"/>
                  </a:lnTo>
                  <a:lnTo>
                    <a:pt x="1034" y="508"/>
                  </a:lnTo>
                  <a:lnTo>
                    <a:pt x="1022" y="504"/>
                  </a:lnTo>
                  <a:lnTo>
                    <a:pt x="1016" y="503"/>
                  </a:lnTo>
                  <a:lnTo>
                    <a:pt x="1011" y="503"/>
                  </a:lnTo>
                  <a:lnTo>
                    <a:pt x="1011" y="503"/>
                  </a:lnTo>
                  <a:lnTo>
                    <a:pt x="1005" y="504"/>
                  </a:lnTo>
                  <a:lnTo>
                    <a:pt x="1000" y="504"/>
                  </a:lnTo>
                  <a:lnTo>
                    <a:pt x="1000" y="504"/>
                  </a:lnTo>
                  <a:lnTo>
                    <a:pt x="996" y="501"/>
                  </a:lnTo>
                  <a:lnTo>
                    <a:pt x="993" y="497"/>
                  </a:lnTo>
                  <a:lnTo>
                    <a:pt x="989" y="493"/>
                  </a:lnTo>
                  <a:lnTo>
                    <a:pt x="986" y="490"/>
                  </a:lnTo>
                  <a:lnTo>
                    <a:pt x="986" y="490"/>
                  </a:lnTo>
                  <a:lnTo>
                    <a:pt x="980" y="490"/>
                  </a:lnTo>
                  <a:lnTo>
                    <a:pt x="973" y="490"/>
                  </a:lnTo>
                  <a:lnTo>
                    <a:pt x="973" y="490"/>
                  </a:lnTo>
                  <a:lnTo>
                    <a:pt x="966" y="490"/>
                  </a:lnTo>
                  <a:lnTo>
                    <a:pt x="958" y="486"/>
                  </a:lnTo>
                  <a:lnTo>
                    <a:pt x="946" y="475"/>
                  </a:lnTo>
                  <a:lnTo>
                    <a:pt x="946" y="475"/>
                  </a:lnTo>
                  <a:lnTo>
                    <a:pt x="940" y="473"/>
                  </a:lnTo>
                  <a:lnTo>
                    <a:pt x="937" y="471"/>
                  </a:lnTo>
                  <a:lnTo>
                    <a:pt x="926" y="471"/>
                  </a:lnTo>
                  <a:lnTo>
                    <a:pt x="926" y="471"/>
                  </a:lnTo>
                  <a:lnTo>
                    <a:pt x="919" y="471"/>
                  </a:lnTo>
                  <a:lnTo>
                    <a:pt x="908" y="471"/>
                  </a:lnTo>
                  <a:lnTo>
                    <a:pt x="902" y="473"/>
                  </a:lnTo>
                  <a:lnTo>
                    <a:pt x="899" y="475"/>
                  </a:lnTo>
                  <a:lnTo>
                    <a:pt x="897" y="479"/>
                  </a:lnTo>
                  <a:lnTo>
                    <a:pt x="899" y="484"/>
                  </a:lnTo>
                  <a:lnTo>
                    <a:pt x="899" y="484"/>
                  </a:lnTo>
                  <a:lnTo>
                    <a:pt x="900" y="488"/>
                  </a:lnTo>
                  <a:lnTo>
                    <a:pt x="904" y="488"/>
                  </a:lnTo>
                  <a:lnTo>
                    <a:pt x="913" y="486"/>
                  </a:lnTo>
                  <a:lnTo>
                    <a:pt x="913" y="486"/>
                  </a:lnTo>
                  <a:lnTo>
                    <a:pt x="917" y="484"/>
                  </a:lnTo>
                  <a:lnTo>
                    <a:pt x="920" y="486"/>
                  </a:lnTo>
                  <a:lnTo>
                    <a:pt x="922" y="490"/>
                  </a:lnTo>
                  <a:lnTo>
                    <a:pt x="920" y="493"/>
                  </a:lnTo>
                  <a:lnTo>
                    <a:pt x="920" y="493"/>
                  </a:lnTo>
                  <a:lnTo>
                    <a:pt x="917" y="497"/>
                  </a:lnTo>
                  <a:lnTo>
                    <a:pt x="913" y="499"/>
                  </a:lnTo>
                  <a:lnTo>
                    <a:pt x="904" y="503"/>
                  </a:lnTo>
                  <a:lnTo>
                    <a:pt x="904" y="503"/>
                  </a:lnTo>
                  <a:lnTo>
                    <a:pt x="900" y="506"/>
                  </a:lnTo>
                  <a:lnTo>
                    <a:pt x="900" y="514"/>
                  </a:lnTo>
                  <a:lnTo>
                    <a:pt x="900" y="519"/>
                  </a:lnTo>
                  <a:lnTo>
                    <a:pt x="902" y="525"/>
                  </a:lnTo>
                  <a:lnTo>
                    <a:pt x="902" y="525"/>
                  </a:lnTo>
                  <a:lnTo>
                    <a:pt x="902" y="530"/>
                  </a:lnTo>
                  <a:lnTo>
                    <a:pt x="902" y="532"/>
                  </a:lnTo>
                  <a:lnTo>
                    <a:pt x="900" y="532"/>
                  </a:lnTo>
                  <a:lnTo>
                    <a:pt x="900" y="532"/>
                  </a:lnTo>
                  <a:lnTo>
                    <a:pt x="895" y="532"/>
                  </a:lnTo>
                  <a:lnTo>
                    <a:pt x="890" y="530"/>
                  </a:lnTo>
                  <a:lnTo>
                    <a:pt x="890" y="530"/>
                  </a:lnTo>
                  <a:lnTo>
                    <a:pt x="888" y="525"/>
                  </a:lnTo>
                  <a:lnTo>
                    <a:pt x="886" y="519"/>
                  </a:lnTo>
                  <a:lnTo>
                    <a:pt x="886" y="514"/>
                  </a:lnTo>
                  <a:lnTo>
                    <a:pt x="884" y="508"/>
                  </a:lnTo>
                  <a:lnTo>
                    <a:pt x="884" y="508"/>
                  </a:lnTo>
                  <a:lnTo>
                    <a:pt x="880" y="503"/>
                  </a:lnTo>
                  <a:lnTo>
                    <a:pt x="877" y="501"/>
                  </a:lnTo>
                  <a:lnTo>
                    <a:pt x="866" y="497"/>
                  </a:lnTo>
                  <a:lnTo>
                    <a:pt x="866" y="497"/>
                  </a:lnTo>
                  <a:lnTo>
                    <a:pt x="853" y="497"/>
                  </a:lnTo>
                  <a:lnTo>
                    <a:pt x="842" y="501"/>
                  </a:lnTo>
                  <a:lnTo>
                    <a:pt x="842" y="501"/>
                  </a:lnTo>
                  <a:lnTo>
                    <a:pt x="835" y="501"/>
                  </a:lnTo>
                  <a:lnTo>
                    <a:pt x="828" y="503"/>
                  </a:lnTo>
                  <a:lnTo>
                    <a:pt x="828" y="503"/>
                  </a:lnTo>
                  <a:lnTo>
                    <a:pt x="823" y="503"/>
                  </a:lnTo>
                  <a:lnTo>
                    <a:pt x="819" y="501"/>
                  </a:lnTo>
                  <a:lnTo>
                    <a:pt x="817" y="499"/>
                  </a:lnTo>
                  <a:lnTo>
                    <a:pt x="817" y="499"/>
                  </a:lnTo>
                  <a:lnTo>
                    <a:pt x="813" y="490"/>
                  </a:lnTo>
                  <a:lnTo>
                    <a:pt x="812" y="482"/>
                  </a:lnTo>
                  <a:lnTo>
                    <a:pt x="812" y="482"/>
                  </a:lnTo>
                  <a:lnTo>
                    <a:pt x="806" y="477"/>
                  </a:lnTo>
                  <a:lnTo>
                    <a:pt x="801" y="473"/>
                  </a:lnTo>
                  <a:lnTo>
                    <a:pt x="801" y="473"/>
                  </a:lnTo>
                  <a:lnTo>
                    <a:pt x="794" y="473"/>
                  </a:lnTo>
                  <a:lnTo>
                    <a:pt x="786" y="473"/>
                  </a:lnTo>
                  <a:lnTo>
                    <a:pt x="779" y="473"/>
                  </a:lnTo>
                  <a:lnTo>
                    <a:pt x="772" y="473"/>
                  </a:lnTo>
                  <a:lnTo>
                    <a:pt x="772" y="473"/>
                  </a:lnTo>
                  <a:lnTo>
                    <a:pt x="761" y="470"/>
                  </a:lnTo>
                  <a:lnTo>
                    <a:pt x="752" y="464"/>
                  </a:lnTo>
                  <a:lnTo>
                    <a:pt x="752" y="464"/>
                  </a:lnTo>
                  <a:lnTo>
                    <a:pt x="743" y="455"/>
                  </a:lnTo>
                  <a:lnTo>
                    <a:pt x="730" y="448"/>
                  </a:lnTo>
                  <a:lnTo>
                    <a:pt x="717" y="442"/>
                  </a:lnTo>
                  <a:lnTo>
                    <a:pt x="705" y="440"/>
                  </a:lnTo>
                  <a:lnTo>
                    <a:pt x="705" y="440"/>
                  </a:lnTo>
                  <a:lnTo>
                    <a:pt x="697" y="442"/>
                  </a:lnTo>
                  <a:lnTo>
                    <a:pt x="692" y="444"/>
                  </a:lnTo>
                  <a:lnTo>
                    <a:pt x="681" y="448"/>
                  </a:lnTo>
                  <a:lnTo>
                    <a:pt x="681" y="448"/>
                  </a:lnTo>
                  <a:lnTo>
                    <a:pt x="678" y="448"/>
                  </a:lnTo>
                  <a:lnTo>
                    <a:pt x="676" y="446"/>
                  </a:lnTo>
                  <a:lnTo>
                    <a:pt x="674" y="438"/>
                  </a:lnTo>
                  <a:lnTo>
                    <a:pt x="674" y="438"/>
                  </a:lnTo>
                  <a:lnTo>
                    <a:pt x="670" y="435"/>
                  </a:lnTo>
                  <a:lnTo>
                    <a:pt x="669" y="433"/>
                  </a:lnTo>
                  <a:lnTo>
                    <a:pt x="667" y="433"/>
                  </a:lnTo>
                  <a:lnTo>
                    <a:pt x="667" y="433"/>
                  </a:lnTo>
                  <a:lnTo>
                    <a:pt x="663" y="433"/>
                  </a:lnTo>
                  <a:lnTo>
                    <a:pt x="663" y="435"/>
                  </a:lnTo>
                  <a:lnTo>
                    <a:pt x="661" y="440"/>
                  </a:lnTo>
                  <a:lnTo>
                    <a:pt x="661" y="440"/>
                  </a:lnTo>
                  <a:lnTo>
                    <a:pt x="661" y="451"/>
                  </a:lnTo>
                  <a:lnTo>
                    <a:pt x="659" y="453"/>
                  </a:lnTo>
                  <a:lnTo>
                    <a:pt x="656" y="457"/>
                  </a:lnTo>
                  <a:lnTo>
                    <a:pt x="656" y="457"/>
                  </a:lnTo>
                  <a:lnTo>
                    <a:pt x="647" y="457"/>
                  </a:lnTo>
                  <a:lnTo>
                    <a:pt x="640" y="455"/>
                  </a:lnTo>
                  <a:lnTo>
                    <a:pt x="640" y="455"/>
                  </a:lnTo>
                  <a:lnTo>
                    <a:pt x="634" y="449"/>
                  </a:lnTo>
                  <a:lnTo>
                    <a:pt x="632" y="444"/>
                  </a:lnTo>
                  <a:lnTo>
                    <a:pt x="630" y="429"/>
                  </a:lnTo>
                  <a:lnTo>
                    <a:pt x="630" y="429"/>
                  </a:lnTo>
                  <a:lnTo>
                    <a:pt x="627" y="420"/>
                  </a:lnTo>
                  <a:lnTo>
                    <a:pt x="627" y="420"/>
                  </a:lnTo>
                  <a:lnTo>
                    <a:pt x="623" y="413"/>
                  </a:lnTo>
                  <a:lnTo>
                    <a:pt x="618" y="407"/>
                  </a:lnTo>
                  <a:lnTo>
                    <a:pt x="618" y="407"/>
                  </a:lnTo>
                  <a:lnTo>
                    <a:pt x="612" y="405"/>
                  </a:lnTo>
                  <a:lnTo>
                    <a:pt x="607" y="404"/>
                  </a:lnTo>
                  <a:lnTo>
                    <a:pt x="601" y="407"/>
                  </a:lnTo>
                  <a:lnTo>
                    <a:pt x="598" y="411"/>
                  </a:lnTo>
                  <a:lnTo>
                    <a:pt x="598" y="411"/>
                  </a:lnTo>
                  <a:lnTo>
                    <a:pt x="596" y="418"/>
                  </a:lnTo>
                  <a:lnTo>
                    <a:pt x="594" y="426"/>
                  </a:lnTo>
                  <a:lnTo>
                    <a:pt x="592" y="433"/>
                  </a:lnTo>
                  <a:lnTo>
                    <a:pt x="591" y="438"/>
                  </a:lnTo>
                  <a:lnTo>
                    <a:pt x="591" y="438"/>
                  </a:lnTo>
                  <a:lnTo>
                    <a:pt x="585" y="438"/>
                  </a:lnTo>
                  <a:lnTo>
                    <a:pt x="580" y="438"/>
                  </a:lnTo>
                  <a:lnTo>
                    <a:pt x="580" y="438"/>
                  </a:lnTo>
                  <a:lnTo>
                    <a:pt x="571" y="442"/>
                  </a:lnTo>
                  <a:lnTo>
                    <a:pt x="567" y="444"/>
                  </a:lnTo>
                  <a:lnTo>
                    <a:pt x="563" y="448"/>
                  </a:lnTo>
                  <a:lnTo>
                    <a:pt x="563" y="448"/>
                  </a:lnTo>
                  <a:lnTo>
                    <a:pt x="562" y="451"/>
                  </a:lnTo>
                  <a:lnTo>
                    <a:pt x="562" y="455"/>
                  </a:lnTo>
                  <a:lnTo>
                    <a:pt x="560" y="462"/>
                  </a:lnTo>
                  <a:lnTo>
                    <a:pt x="560" y="462"/>
                  </a:lnTo>
                  <a:lnTo>
                    <a:pt x="556" y="464"/>
                  </a:lnTo>
                  <a:lnTo>
                    <a:pt x="553" y="464"/>
                  </a:lnTo>
                  <a:lnTo>
                    <a:pt x="545" y="466"/>
                  </a:lnTo>
                  <a:lnTo>
                    <a:pt x="545" y="466"/>
                  </a:lnTo>
                  <a:lnTo>
                    <a:pt x="542" y="468"/>
                  </a:lnTo>
                  <a:lnTo>
                    <a:pt x="538" y="468"/>
                  </a:lnTo>
                  <a:lnTo>
                    <a:pt x="534" y="468"/>
                  </a:lnTo>
                  <a:lnTo>
                    <a:pt x="534" y="462"/>
                  </a:lnTo>
                  <a:lnTo>
                    <a:pt x="534" y="462"/>
                  </a:lnTo>
                  <a:lnTo>
                    <a:pt x="534" y="455"/>
                  </a:lnTo>
                  <a:lnTo>
                    <a:pt x="538" y="449"/>
                  </a:lnTo>
                  <a:lnTo>
                    <a:pt x="544" y="444"/>
                  </a:lnTo>
                  <a:lnTo>
                    <a:pt x="549" y="440"/>
                  </a:lnTo>
                  <a:lnTo>
                    <a:pt x="549" y="440"/>
                  </a:lnTo>
                  <a:lnTo>
                    <a:pt x="562" y="437"/>
                  </a:lnTo>
                  <a:lnTo>
                    <a:pt x="567" y="435"/>
                  </a:lnTo>
                  <a:lnTo>
                    <a:pt x="571" y="431"/>
                  </a:lnTo>
                  <a:lnTo>
                    <a:pt x="571" y="431"/>
                  </a:lnTo>
                  <a:lnTo>
                    <a:pt x="571" y="427"/>
                  </a:lnTo>
                  <a:lnTo>
                    <a:pt x="569" y="426"/>
                  </a:lnTo>
                  <a:lnTo>
                    <a:pt x="565" y="424"/>
                  </a:lnTo>
                  <a:lnTo>
                    <a:pt x="560" y="422"/>
                  </a:lnTo>
                  <a:lnTo>
                    <a:pt x="556" y="424"/>
                  </a:lnTo>
                  <a:lnTo>
                    <a:pt x="556" y="424"/>
                  </a:lnTo>
                  <a:lnTo>
                    <a:pt x="549" y="427"/>
                  </a:lnTo>
                  <a:lnTo>
                    <a:pt x="544" y="431"/>
                  </a:lnTo>
                  <a:lnTo>
                    <a:pt x="536" y="437"/>
                  </a:lnTo>
                  <a:lnTo>
                    <a:pt x="529" y="438"/>
                  </a:lnTo>
                  <a:lnTo>
                    <a:pt x="529" y="438"/>
                  </a:lnTo>
                  <a:lnTo>
                    <a:pt x="520" y="438"/>
                  </a:lnTo>
                  <a:lnTo>
                    <a:pt x="513" y="438"/>
                  </a:lnTo>
                  <a:lnTo>
                    <a:pt x="513" y="438"/>
                  </a:lnTo>
                  <a:lnTo>
                    <a:pt x="507" y="440"/>
                  </a:lnTo>
                  <a:lnTo>
                    <a:pt x="504" y="442"/>
                  </a:lnTo>
                  <a:lnTo>
                    <a:pt x="496" y="448"/>
                  </a:lnTo>
                  <a:lnTo>
                    <a:pt x="496" y="448"/>
                  </a:lnTo>
                  <a:lnTo>
                    <a:pt x="487" y="457"/>
                  </a:lnTo>
                  <a:lnTo>
                    <a:pt x="482" y="460"/>
                  </a:lnTo>
                  <a:lnTo>
                    <a:pt x="476" y="460"/>
                  </a:lnTo>
                  <a:lnTo>
                    <a:pt x="476" y="460"/>
                  </a:lnTo>
                  <a:lnTo>
                    <a:pt x="464" y="457"/>
                  </a:lnTo>
                  <a:lnTo>
                    <a:pt x="451" y="451"/>
                  </a:lnTo>
                  <a:lnTo>
                    <a:pt x="451" y="451"/>
                  </a:lnTo>
                  <a:lnTo>
                    <a:pt x="444" y="448"/>
                  </a:lnTo>
                  <a:lnTo>
                    <a:pt x="435" y="444"/>
                  </a:lnTo>
                  <a:lnTo>
                    <a:pt x="435" y="444"/>
                  </a:lnTo>
                  <a:lnTo>
                    <a:pt x="415" y="438"/>
                  </a:lnTo>
                  <a:lnTo>
                    <a:pt x="395" y="437"/>
                  </a:lnTo>
                  <a:lnTo>
                    <a:pt x="375" y="435"/>
                  </a:lnTo>
                  <a:lnTo>
                    <a:pt x="355" y="435"/>
                  </a:lnTo>
                  <a:lnTo>
                    <a:pt x="355" y="435"/>
                  </a:lnTo>
                  <a:lnTo>
                    <a:pt x="339" y="435"/>
                  </a:lnTo>
                  <a:lnTo>
                    <a:pt x="324" y="433"/>
                  </a:lnTo>
                  <a:lnTo>
                    <a:pt x="293" y="427"/>
                  </a:lnTo>
                  <a:lnTo>
                    <a:pt x="293" y="427"/>
                  </a:lnTo>
                  <a:lnTo>
                    <a:pt x="265" y="422"/>
                  </a:lnTo>
                  <a:lnTo>
                    <a:pt x="236" y="415"/>
                  </a:lnTo>
                  <a:lnTo>
                    <a:pt x="236" y="415"/>
                  </a:lnTo>
                  <a:lnTo>
                    <a:pt x="212" y="411"/>
                  </a:lnTo>
                  <a:lnTo>
                    <a:pt x="190" y="407"/>
                  </a:lnTo>
                  <a:lnTo>
                    <a:pt x="190" y="407"/>
                  </a:lnTo>
                  <a:lnTo>
                    <a:pt x="168" y="407"/>
                  </a:lnTo>
                  <a:lnTo>
                    <a:pt x="168" y="407"/>
                  </a:lnTo>
                  <a:lnTo>
                    <a:pt x="149" y="407"/>
                  </a:lnTo>
                  <a:lnTo>
                    <a:pt x="139" y="409"/>
                  </a:lnTo>
                  <a:lnTo>
                    <a:pt x="130" y="411"/>
                  </a:lnTo>
                  <a:lnTo>
                    <a:pt x="130" y="411"/>
                  </a:lnTo>
                  <a:lnTo>
                    <a:pt x="107" y="420"/>
                  </a:lnTo>
                  <a:lnTo>
                    <a:pt x="96" y="426"/>
                  </a:lnTo>
                  <a:lnTo>
                    <a:pt x="83" y="431"/>
                  </a:lnTo>
                  <a:lnTo>
                    <a:pt x="83" y="431"/>
                  </a:lnTo>
                  <a:lnTo>
                    <a:pt x="72" y="440"/>
                  </a:lnTo>
                  <a:lnTo>
                    <a:pt x="69" y="446"/>
                  </a:lnTo>
                  <a:lnTo>
                    <a:pt x="65" y="451"/>
                  </a:lnTo>
                  <a:lnTo>
                    <a:pt x="65" y="451"/>
                  </a:lnTo>
                  <a:lnTo>
                    <a:pt x="63" y="455"/>
                  </a:lnTo>
                  <a:lnTo>
                    <a:pt x="63" y="460"/>
                  </a:lnTo>
                  <a:lnTo>
                    <a:pt x="63" y="460"/>
                  </a:lnTo>
                  <a:lnTo>
                    <a:pt x="62" y="464"/>
                  </a:lnTo>
                  <a:lnTo>
                    <a:pt x="58" y="464"/>
                  </a:lnTo>
                  <a:lnTo>
                    <a:pt x="51" y="464"/>
                  </a:lnTo>
                  <a:lnTo>
                    <a:pt x="34" y="457"/>
                  </a:lnTo>
                  <a:lnTo>
                    <a:pt x="34" y="457"/>
                  </a:lnTo>
                  <a:lnTo>
                    <a:pt x="25" y="455"/>
                  </a:lnTo>
                  <a:lnTo>
                    <a:pt x="20" y="457"/>
                  </a:lnTo>
                  <a:lnTo>
                    <a:pt x="14" y="459"/>
                  </a:lnTo>
                  <a:lnTo>
                    <a:pt x="14" y="459"/>
                  </a:lnTo>
                  <a:lnTo>
                    <a:pt x="11" y="464"/>
                  </a:lnTo>
                  <a:lnTo>
                    <a:pt x="7" y="470"/>
                  </a:lnTo>
                  <a:lnTo>
                    <a:pt x="2" y="482"/>
                  </a:lnTo>
                  <a:lnTo>
                    <a:pt x="2" y="482"/>
                  </a:lnTo>
                  <a:lnTo>
                    <a:pt x="0" y="490"/>
                  </a:lnTo>
                  <a:lnTo>
                    <a:pt x="2" y="497"/>
                  </a:lnTo>
                  <a:lnTo>
                    <a:pt x="4" y="504"/>
                  </a:lnTo>
                  <a:lnTo>
                    <a:pt x="7" y="510"/>
                  </a:lnTo>
                  <a:lnTo>
                    <a:pt x="13" y="515"/>
                  </a:lnTo>
                  <a:lnTo>
                    <a:pt x="20" y="517"/>
                  </a:lnTo>
                  <a:lnTo>
                    <a:pt x="25" y="521"/>
                  </a:lnTo>
                  <a:lnTo>
                    <a:pt x="34" y="521"/>
                  </a:lnTo>
                  <a:lnTo>
                    <a:pt x="34" y="521"/>
                  </a:lnTo>
                  <a:lnTo>
                    <a:pt x="45" y="519"/>
                  </a:lnTo>
                  <a:lnTo>
                    <a:pt x="58" y="517"/>
                  </a:lnTo>
                  <a:lnTo>
                    <a:pt x="71" y="515"/>
                  </a:lnTo>
                  <a:lnTo>
                    <a:pt x="76" y="517"/>
                  </a:lnTo>
                  <a:lnTo>
                    <a:pt x="83" y="519"/>
                  </a:lnTo>
                  <a:lnTo>
                    <a:pt x="83" y="519"/>
                  </a:lnTo>
                  <a:lnTo>
                    <a:pt x="91" y="521"/>
                  </a:lnTo>
                  <a:lnTo>
                    <a:pt x="98" y="525"/>
                  </a:lnTo>
                  <a:lnTo>
                    <a:pt x="101" y="530"/>
                  </a:lnTo>
                  <a:lnTo>
                    <a:pt x="103" y="534"/>
                  </a:lnTo>
                  <a:lnTo>
                    <a:pt x="101" y="537"/>
                  </a:lnTo>
                  <a:lnTo>
                    <a:pt x="101" y="537"/>
                  </a:lnTo>
                  <a:lnTo>
                    <a:pt x="100" y="543"/>
                  </a:lnTo>
                  <a:lnTo>
                    <a:pt x="94" y="547"/>
                  </a:lnTo>
                  <a:lnTo>
                    <a:pt x="89" y="548"/>
                  </a:lnTo>
                  <a:lnTo>
                    <a:pt x="82" y="548"/>
                  </a:lnTo>
                  <a:lnTo>
                    <a:pt x="82" y="548"/>
                  </a:lnTo>
                  <a:lnTo>
                    <a:pt x="76" y="548"/>
                  </a:lnTo>
                  <a:lnTo>
                    <a:pt x="72" y="545"/>
                  </a:lnTo>
                  <a:lnTo>
                    <a:pt x="63" y="539"/>
                  </a:lnTo>
                  <a:lnTo>
                    <a:pt x="63" y="539"/>
                  </a:lnTo>
                  <a:lnTo>
                    <a:pt x="54" y="537"/>
                  </a:lnTo>
                  <a:lnTo>
                    <a:pt x="47" y="537"/>
                  </a:lnTo>
                  <a:lnTo>
                    <a:pt x="47" y="537"/>
                  </a:lnTo>
                  <a:lnTo>
                    <a:pt x="43" y="539"/>
                  </a:lnTo>
                  <a:lnTo>
                    <a:pt x="40" y="541"/>
                  </a:lnTo>
                  <a:lnTo>
                    <a:pt x="33" y="545"/>
                  </a:lnTo>
                  <a:lnTo>
                    <a:pt x="33" y="545"/>
                  </a:lnTo>
                  <a:lnTo>
                    <a:pt x="24" y="545"/>
                  </a:lnTo>
                  <a:lnTo>
                    <a:pt x="14" y="545"/>
                  </a:lnTo>
                  <a:lnTo>
                    <a:pt x="14" y="545"/>
                  </a:lnTo>
                  <a:lnTo>
                    <a:pt x="9" y="548"/>
                  </a:lnTo>
                  <a:lnTo>
                    <a:pt x="5" y="552"/>
                  </a:lnTo>
                  <a:lnTo>
                    <a:pt x="4" y="559"/>
                  </a:lnTo>
                  <a:lnTo>
                    <a:pt x="4" y="565"/>
                  </a:lnTo>
                  <a:lnTo>
                    <a:pt x="4" y="565"/>
                  </a:lnTo>
                  <a:lnTo>
                    <a:pt x="7" y="572"/>
                  </a:lnTo>
                  <a:lnTo>
                    <a:pt x="11" y="578"/>
                  </a:lnTo>
                  <a:lnTo>
                    <a:pt x="18" y="580"/>
                  </a:lnTo>
                  <a:lnTo>
                    <a:pt x="25" y="581"/>
                  </a:lnTo>
                  <a:lnTo>
                    <a:pt x="40" y="581"/>
                  </a:lnTo>
                  <a:lnTo>
                    <a:pt x="53" y="580"/>
                  </a:lnTo>
                  <a:lnTo>
                    <a:pt x="53" y="580"/>
                  </a:lnTo>
                  <a:lnTo>
                    <a:pt x="60" y="580"/>
                  </a:lnTo>
                  <a:lnTo>
                    <a:pt x="67" y="580"/>
                  </a:lnTo>
                  <a:lnTo>
                    <a:pt x="67" y="580"/>
                  </a:lnTo>
                  <a:lnTo>
                    <a:pt x="72" y="585"/>
                  </a:lnTo>
                  <a:lnTo>
                    <a:pt x="72" y="585"/>
                  </a:lnTo>
                  <a:lnTo>
                    <a:pt x="78" y="585"/>
                  </a:lnTo>
                  <a:lnTo>
                    <a:pt x="85" y="585"/>
                  </a:lnTo>
                  <a:lnTo>
                    <a:pt x="85" y="585"/>
                  </a:lnTo>
                  <a:lnTo>
                    <a:pt x="92" y="585"/>
                  </a:lnTo>
                  <a:lnTo>
                    <a:pt x="100" y="585"/>
                  </a:lnTo>
                  <a:lnTo>
                    <a:pt x="107" y="589"/>
                  </a:lnTo>
                  <a:lnTo>
                    <a:pt x="111" y="592"/>
                  </a:lnTo>
                  <a:lnTo>
                    <a:pt x="111" y="592"/>
                  </a:lnTo>
                  <a:lnTo>
                    <a:pt x="114" y="598"/>
                  </a:lnTo>
                  <a:lnTo>
                    <a:pt x="112" y="603"/>
                  </a:lnTo>
                  <a:lnTo>
                    <a:pt x="111" y="609"/>
                  </a:lnTo>
                  <a:lnTo>
                    <a:pt x="107" y="613"/>
                  </a:lnTo>
                  <a:lnTo>
                    <a:pt x="107" y="613"/>
                  </a:lnTo>
                  <a:lnTo>
                    <a:pt x="103" y="616"/>
                  </a:lnTo>
                  <a:lnTo>
                    <a:pt x="100" y="620"/>
                  </a:lnTo>
                  <a:lnTo>
                    <a:pt x="100" y="620"/>
                  </a:lnTo>
                  <a:lnTo>
                    <a:pt x="96" y="620"/>
                  </a:lnTo>
                  <a:lnTo>
                    <a:pt x="92" y="620"/>
                  </a:lnTo>
                  <a:lnTo>
                    <a:pt x="83" y="620"/>
                  </a:lnTo>
                  <a:lnTo>
                    <a:pt x="83" y="620"/>
                  </a:lnTo>
                  <a:lnTo>
                    <a:pt x="78" y="622"/>
                  </a:lnTo>
                  <a:lnTo>
                    <a:pt x="74" y="622"/>
                  </a:lnTo>
                  <a:lnTo>
                    <a:pt x="74" y="622"/>
                  </a:lnTo>
                  <a:lnTo>
                    <a:pt x="63" y="620"/>
                  </a:lnTo>
                  <a:lnTo>
                    <a:pt x="58" y="618"/>
                  </a:lnTo>
                  <a:lnTo>
                    <a:pt x="53" y="622"/>
                  </a:lnTo>
                  <a:lnTo>
                    <a:pt x="53" y="622"/>
                  </a:lnTo>
                  <a:lnTo>
                    <a:pt x="51" y="625"/>
                  </a:lnTo>
                  <a:lnTo>
                    <a:pt x="51" y="629"/>
                  </a:lnTo>
                  <a:lnTo>
                    <a:pt x="53" y="633"/>
                  </a:lnTo>
                  <a:lnTo>
                    <a:pt x="53" y="638"/>
                  </a:lnTo>
                  <a:lnTo>
                    <a:pt x="53" y="638"/>
                  </a:lnTo>
                  <a:lnTo>
                    <a:pt x="51" y="642"/>
                  </a:lnTo>
                  <a:lnTo>
                    <a:pt x="47" y="644"/>
                  </a:lnTo>
                  <a:lnTo>
                    <a:pt x="40" y="646"/>
                  </a:lnTo>
                  <a:lnTo>
                    <a:pt x="40" y="646"/>
                  </a:lnTo>
                  <a:lnTo>
                    <a:pt x="31" y="651"/>
                  </a:lnTo>
                  <a:lnTo>
                    <a:pt x="29" y="655"/>
                  </a:lnTo>
                  <a:lnTo>
                    <a:pt x="27" y="660"/>
                  </a:lnTo>
                  <a:lnTo>
                    <a:pt x="27" y="660"/>
                  </a:lnTo>
                  <a:lnTo>
                    <a:pt x="29" y="664"/>
                  </a:lnTo>
                  <a:lnTo>
                    <a:pt x="33" y="668"/>
                  </a:lnTo>
                  <a:lnTo>
                    <a:pt x="42" y="671"/>
                  </a:lnTo>
                  <a:lnTo>
                    <a:pt x="42" y="671"/>
                  </a:lnTo>
                  <a:lnTo>
                    <a:pt x="49" y="673"/>
                  </a:lnTo>
                  <a:lnTo>
                    <a:pt x="54" y="673"/>
                  </a:lnTo>
                  <a:lnTo>
                    <a:pt x="56" y="675"/>
                  </a:lnTo>
                  <a:lnTo>
                    <a:pt x="56" y="675"/>
                  </a:lnTo>
                  <a:lnTo>
                    <a:pt x="54" y="679"/>
                  </a:lnTo>
                  <a:lnTo>
                    <a:pt x="53" y="682"/>
                  </a:lnTo>
                  <a:lnTo>
                    <a:pt x="47" y="688"/>
                  </a:lnTo>
                  <a:lnTo>
                    <a:pt x="47" y="688"/>
                  </a:lnTo>
                  <a:lnTo>
                    <a:pt x="45" y="697"/>
                  </a:lnTo>
                  <a:lnTo>
                    <a:pt x="47" y="704"/>
                  </a:lnTo>
                  <a:lnTo>
                    <a:pt x="51" y="708"/>
                  </a:lnTo>
                  <a:lnTo>
                    <a:pt x="54" y="710"/>
                  </a:lnTo>
                  <a:lnTo>
                    <a:pt x="58" y="710"/>
                  </a:lnTo>
                  <a:lnTo>
                    <a:pt x="62" y="710"/>
                  </a:lnTo>
                  <a:lnTo>
                    <a:pt x="62" y="710"/>
                  </a:lnTo>
                  <a:lnTo>
                    <a:pt x="67" y="706"/>
                  </a:lnTo>
                  <a:lnTo>
                    <a:pt x="74" y="703"/>
                  </a:lnTo>
                  <a:lnTo>
                    <a:pt x="76" y="703"/>
                  </a:lnTo>
                  <a:lnTo>
                    <a:pt x="78" y="703"/>
                  </a:lnTo>
                  <a:lnTo>
                    <a:pt x="80" y="704"/>
                  </a:lnTo>
                  <a:lnTo>
                    <a:pt x="82" y="708"/>
                  </a:lnTo>
                  <a:lnTo>
                    <a:pt x="82" y="708"/>
                  </a:lnTo>
                  <a:lnTo>
                    <a:pt x="83" y="721"/>
                  </a:lnTo>
                  <a:lnTo>
                    <a:pt x="85" y="726"/>
                  </a:lnTo>
                  <a:lnTo>
                    <a:pt x="87" y="730"/>
                  </a:lnTo>
                  <a:lnTo>
                    <a:pt x="87" y="730"/>
                  </a:lnTo>
                  <a:lnTo>
                    <a:pt x="92" y="734"/>
                  </a:lnTo>
                  <a:lnTo>
                    <a:pt x="98" y="732"/>
                  </a:lnTo>
                  <a:lnTo>
                    <a:pt x="101" y="730"/>
                  </a:lnTo>
                  <a:lnTo>
                    <a:pt x="105" y="728"/>
                  </a:lnTo>
                  <a:lnTo>
                    <a:pt x="105" y="728"/>
                  </a:lnTo>
                  <a:lnTo>
                    <a:pt x="111" y="728"/>
                  </a:lnTo>
                  <a:lnTo>
                    <a:pt x="114" y="730"/>
                  </a:lnTo>
                  <a:lnTo>
                    <a:pt x="121" y="736"/>
                  </a:lnTo>
                  <a:lnTo>
                    <a:pt x="121" y="736"/>
                  </a:lnTo>
                  <a:lnTo>
                    <a:pt x="127" y="737"/>
                  </a:lnTo>
                  <a:lnTo>
                    <a:pt x="132" y="739"/>
                  </a:lnTo>
                  <a:lnTo>
                    <a:pt x="132" y="739"/>
                  </a:lnTo>
                  <a:lnTo>
                    <a:pt x="138" y="736"/>
                  </a:lnTo>
                  <a:lnTo>
                    <a:pt x="145" y="732"/>
                  </a:lnTo>
                  <a:lnTo>
                    <a:pt x="145" y="732"/>
                  </a:lnTo>
                  <a:lnTo>
                    <a:pt x="152" y="730"/>
                  </a:lnTo>
                  <a:lnTo>
                    <a:pt x="152" y="730"/>
                  </a:lnTo>
                  <a:lnTo>
                    <a:pt x="159" y="730"/>
                  </a:lnTo>
                  <a:lnTo>
                    <a:pt x="163" y="730"/>
                  </a:lnTo>
                  <a:lnTo>
                    <a:pt x="165" y="732"/>
                  </a:lnTo>
                  <a:lnTo>
                    <a:pt x="165" y="732"/>
                  </a:lnTo>
                  <a:lnTo>
                    <a:pt x="167" y="736"/>
                  </a:lnTo>
                  <a:lnTo>
                    <a:pt x="167" y="739"/>
                  </a:lnTo>
                  <a:lnTo>
                    <a:pt x="165" y="747"/>
                  </a:lnTo>
                  <a:lnTo>
                    <a:pt x="165" y="747"/>
                  </a:lnTo>
                  <a:lnTo>
                    <a:pt x="161" y="750"/>
                  </a:lnTo>
                  <a:lnTo>
                    <a:pt x="158" y="752"/>
                  </a:lnTo>
                  <a:lnTo>
                    <a:pt x="158" y="752"/>
                  </a:lnTo>
                  <a:lnTo>
                    <a:pt x="150" y="759"/>
                  </a:lnTo>
                  <a:lnTo>
                    <a:pt x="149" y="767"/>
                  </a:lnTo>
                  <a:lnTo>
                    <a:pt x="149" y="767"/>
                  </a:lnTo>
                  <a:lnTo>
                    <a:pt x="145" y="776"/>
                  </a:lnTo>
                  <a:lnTo>
                    <a:pt x="139" y="781"/>
                  </a:lnTo>
                  <a:lnTo>
                    <a:pt x="132" y="787"/>
                  </a:lnTo>
                  <a:lnTo>
                    <a:pt x="123" y="792"/>
                  </a:lnTo>
                  <a:lnTo>
                    <a:pt x="123" y="792"/>
                  </a:lnTo>
                  <a:lnTo>
                    <a:pt x="98" y="805"/>
                  </a:lnTo>
                  <a:lnTo>
                    <a:pt x="87" y="811"/>
                  </a:lnTo>
                  <a:lnTo>
                    <a:pt x="76" y="820"/>
                  </a:lnTo>
                  <a:lnTo>
                    <a:pt x="76" y="820"/>
                  </a:lnTo>
                  <a:lnTo>
                    <a:pt x="72" y="822"/>
                  </a:lnTo>
                  <a:lnTo>
                    <a:pt x="72" y="825"/>
                  </a:lnTo>
                  <a:lnTo>
                    <a:pt x="72" y="833"/>
                  </a:lnTo>
                  <a:lnTo>
                    <a:pt x="74" y="836"/>
                  </a:lnTo>
                  <a:lnTo>
                    <a:pt x="76" y="838"/>
                  </a:lnTo>
                  <a:lnTo>
                    <a:pt x="80" y="840"/>
                  </a:lnTo>
                  <a:lnTo>
                    <a:pt x="83" y="838"/>
                  </a:lnTo>
                  <a:lnTo>
                    <a:pt x="83" y="838"/>
                  </a:lnTo>
                  <a:lnTo>
                    <a:pt x="89" y="836"/>
                  </a:lnTo>
                  <a:lnTo>
                    <a:pt x="91" y="831"/>
                  </a:lnTo>
                  <a:lnTo>
                    <a:pt x="96" y="822"/>
                  </a:lnTo>
                  <a:lnTo>
                    <a:pt x="96" y="822"/>
                  </a:lnTo>
                  <a:lnTo>
                    <a:pt x="101" y="816"/>
                  </a:lnTo>
                  <a:lnTo>
                    <a:pt x="109" y="811"/>
                  </a:lnTo>
                  <a:lnTo>
                    <a:pt x="125" y="803"/>
                  </a:lnTo>
                  <a:lnTo>
                    <a:pt x="141" y="796"/>
                  </a:lnTo>
                  <a:lnTo>
                    <a:pt x="156" y="787"/>
                  </a:lnTo>
                  <a:lnTo>
                    <a:pt x="156" y="787"/>
                  </a:lnTo>
                  <a:lnTo>
                    <a:pt x="161" y="780"/>
                  </a:lnTo>
                  <a:lnTo>
                    <a:pt x="167" y="772"/>
                  </a:lnTo>
                  <a:lnTo>
                    <a:pt x="167" y="772"/>
                  </a:lnTo>
                  <a:lnTo>
                    <a:pt x="172" y="765"/>
                  </a:lnTo>
                  <a:lnTo>
                    <a:pt x="178" y="759"/>
                  </a:lnTo>
                  <a:lnTo>
                    <a:pt x="190" y="750"/>
                  </a:lnTo>
                  <a:lnTo>
                    <a:pt x="190" y="750"/>
                  </a:lnTo>
                  <a:lnTo>
                    <a:pt x="203" y="737"/>
                  </a:lnTo>
                  <a:lnTo>
                    <a:pt x="207" y="730"/>
                  </a:lnTo>
                  <a:lnTo>
                    <a:pt x="210" y="721"/>
                  </a:lnTo>
                  <a:lnTo>
                    <a:pt x="210" y="721"/>
                  </a:lnTo>
                  <a:lnTo>
                    <a:pt x="210" y="715"/>
                  </a:lnTo>
                  <a:lnTo>
                    <a:pt x="214" y="710"/>
                  </a:lnTo>
                  <a:lnTo>
                    <a:pt x="217" y="706"/>
                  </a:lnTo>
                  <a:lnTo>
                    <a:pt x="223" y="703"/>
                  </a:lnTo>
                  <a:lnTo>
                    <a:pt x="223" y="703"/>
                  </a:lnTo>
                  <a:lnTo>
                    <a:pt x="223" y="699"/>
                  </a:lnTo>
                  <a:lnTo>
                    <a:pt x="225" y="697"/>
                  </a:lnTo>
                  <a:lnTo>
                    <a:pt x="232" y="695"/>
                  </a:lnTo>
                  <a:lnTo>
                    <a:pt x="232" y="695"/>
                  </a:lnTo>
                  <a:lnTo>
                    <a:pt x="236" y="693"/>
                  </a:lnTo>
                  <a:lnTo>
                    <a:pt x="237" y="690"/>
                  </a:lnTo>
                  <a:lnTo>
                    <a:pt x="239" y="684"/>
                  </a:lnTo>
                  <a:lnTo>
                    <a:pt x="239" y="684"/>
                  </a:lnTo>
                  <a:lnTo>
                    <a:pt x="241" y="679"/>
                  </a:lnTo>
                  <a:lnTo>
                    <a:pt x="245" y="675"/>
                  </a:lnTo>
                  <a:lnTo>
                    <a:pt x="250" y="671"/>
                  </a:lnTo>
                  <a:lnTo>
                    <a:pt x="252" y="673"/>
                  </a:lnTo>
                  <a:lnTo>
                    <a:pt x="254" y="675"/>
                  </a:lnTo>
                  <a:lnTo>
                    <a:pt x="254" y="675"/>
                  </a:lnTo>
                  <a:lnTo>
                    <a:pt x="255" y="679"/>
                  </a:lnTo>
                  <a:lnTo>
                    <a:pt x="254" y="686"/>
                  </a:lnTo>
                  <a:lnTo>
                    <a:pt x="250" y="695"/>
                  </a:lnTo>
                  <a:lnTo>
                    <a:pt x="250" y="695"/>
                  </a:lnTo>
                  <a:lnTo>
                    <a:pt x="241" y="708"/>
                  </a:lnTo>
                  <a:lnTo>
                    <a:pt x="237" y="717"/>
                  </a:lnTo>
                  <a:lnTo>
                    <a:pt x="236" y="725"/>
                  </a:lnTo>
                  <a:lnTo>
                    <a:pt x="236" y="725"/>
                  </a:lnTo>
                  <a:lnTo>
                    <a:pt x="236" y="728"/>
                  </a:lnTo>
                  <a:lnTo>
                    <a:pt x="237" y="730"/>
                  </a:lnTo>
                  <a:lnTo>
                    <a:pt x="239" y="732"/>
                  </a:lnTo>
                  <a:lnTo>
                    <a:pt x="241" y="734"/>
                  </a:lnTo>
                  <a:lnTo>
                    <a:pt x="248" y="732"/>
                  </a:lnTo>
                  <a:lnTo>
                    <a:pt x="254" y="730"/>
                  </a:lnTo>
                  <a:lnTo>
                    <a:pt x="254" y="730"/>
                  </a:lnTo>
                  <a:lnTo>
                    <a:pt x="263" y="725"/>
                  </a:lnTo>
                  <a:lnTo>
                    <a:pt x="272" y="719"/>
                  </a:lnTo>
                  <a:lnTo>
                    <a:pt x="272" y="719"/>
                  </a:lnTo>
                  <a:lnTo>
                    <a:pt x="286" y="706"/>
                  </a:lnTo>
                  <a:lnTo>
                    <a:pt x="286" y="706"/>
                  </a:lnTo>
                  <a:lnTo>
                    <a:pt x="292" y="703"/>
                  </a:lnTo>
                  <a:lnTo>
                    <a:pt x="293" y="703"/>
                  </a:lnTo>
                  <a:lnTo>
                    <a:pt x="293" y="699"/>
                  </a:lnTo>
                  <a:lnTo>
                    <a:pt x="293" y="699"/>
                  </a:lnTo>
                  <a:lnTo>
                    <a:pt x="293" y="695"/>
                  </a:lnTo>
                  <a:lnTo>
                    <a:pt x="292" y="692"/>
                  </a:lnTo>
                  <a:lnTo>
                    <a:pt x="292" y="688"/>
                  </a:lnTo>
                  <a:lnTo>
                    <a:pt x="290" y="686"/>
                  </a:lnTo>
                  <a:lnTo>
                    <a:pt x="290" y="686"/>
                  </a:lnTo>
                  <a:lnTo>
                    <a:pt x="292" y="682"/>
                  </a:lnTo>
                  <a:lnTo>
                    <a:pt x="295" y="680"/>
                  </a:lnTo>
                  <a:lnTo>
                    <a:pt x="303" y="680"/>
                  </a:lnTo>
                  <a:lnTo>
                    <a:pt x="303" y="680"/>
                  </a:lnTo>
                  <a:lnTo>
                    <a:pt x="313" y="679"/>
                  </a:lnTo>
                  <a:lnTo>
                    <a:pt x="324" y="679"/>
                  </a:lnTo>
                  <a:lnTo>
                    <a:pt x="324" y="679"/>
                  </a:lnTo>
                  <a:lnTo>
                    <a:pt x="335" y="680"/>
                  </a:lnTo>
                  <a:lnTo>
                    <a:pt x="344" y="684"/>
                  </a:lnTo>
                  <a:lnTo>
                    <a:pt x="353" y="692"/>
                  </a:lnTo>
                  <a:lnTo>
                    <a:pt x="359" y="699"/>
                  </a:lnTo>
                  <a:lnTo>
                    <a:pt x="359" y="699"/>
                  </a:lnTo>
                  <a:lnTo>
                    <a:pt x="362" y="703"/>
                  </a:lnTo>
                  <a:lnTo>
                    <a:pt x="366" y="704"/>
                  </a:lnTo>
                  <a:lnTo>
                    <a:pt x="373" y="704"/>
                  </a:lnTo>
                  <a:lnTo>
                    <a:pt x="380" y="703"/>
                  </a:lnTo>
                  <a:lnTo>
                    <a:pt x="388" y="703"/>
                  </a:lnTo>
                  <a:lnTo>
                    <a:pt x="388" y="703"/>
                  </a:lnTo>
                  <a:lnTo>
                    <a:pt x="397" y="704"/>
                  </a:lnTo>
                  <a:lnTo>
                    <a:pt x="404" y="708"/>
                  </a:lnTo>
                  <a:lnTo>
                    <a:pt x="418" y="715"/>
                  </a:lnTo>
                  <a:lnTo>
                    <a:pt x="418" y="715"/>
                  </a:lnTo>
                  <a:lnTo>
                    <a:pt x="435" y="721"/>
                  </a:lnTo>
                  <a:lnTo>
                    <a:pt x="449" y="728"/>
                  </a:lnTo>
                  <a:lnTo>
                    <a:pt x="449" y="728"/>
                  </a:lnTo>
                  <a:lnTo>
                    <a:pt x="458" y="736"/>
                  </a:lnTo>
                  <a:lnTo>
                    <a:pt x="469" y="743"/>
                  </a:lnTo>
                  <a:lnTo>
                    <a:pt x="469" y="743"/>
                  </a:lnTo>
                  <a:lnTo>
                    <a:pt x="475" y="750"/>
                  </a:lnTo>
                  <a:lnTo>
                    <a:pt x="478" y="758"/>
                  </a:lnTo>
                  <a:lnTo>
                    <a:pt x="487" y="772"/>
                  </a:lnTo>
                  <a:lnTo>
                    <a:pt x="487" y="772"/>
                  </a:lnTo>
                  <a:lnTo>
                    <a:pt x="491" y="780"/>
                  </a:lnTo>
                  <a:lnTo>
                    <a:pt x="496" y="787"/>
                  </a:lnTo>
                  <a:lnTo>
                    <a:pt x="496" y="787"/>
                  </a:lnTo>
                  <a:lnTo>
                    <a:pt x="504" y="794"/>
                  </a:lnTo>
                  <a:lnTo>
                    <a:pt x="504" y="794"/>
                  </a:lnTo>
                  <a:lnTo>
                    <a:pt x="507" y="798"/>
                  </a:lnTo>
                  <a:lnTo>
                    <a:pt x="511" y="800"/>
                  </a:lnTo>
                  <a:lnTo>
                    <a:pt x="515" y="800"/>
                  </a:lnTo>
                  <a:lnTo>
                    <a:pt x="515" y="800"/>
                  </a:lnTo>
                  <a:lnTo>
                    <a:pt x="516" y="800"/>
                  </a:lnTo>
                  <a:lnTo>
                    <a:pt x="518" y="796"/>
                  </a:lnTo>
                  <a:lnTo>
                    <a:pt x="520" y="792"/>
                  </a:lnTo>
                  <a:lnTo>
                    <a:pt x="518" y="789"/>
                  </a:lnTo>
                  <a:lnTo>
                    <a:pt x="518" y="789"/>
                  </a:lnTo>
                  <a:lnTo>
                    <a:pt x="513" y="781"/>
                  </a:lnTo>
                  <a:lnTo>
                    <a:pt x="507" y="774"/>
                  </a:lnTo>
                  <a:lnTo>
                    <a:pt x="507" y="774"/>
                  </a:lnTo>
                  <a:lnTo>
                    <a:pt x="504" y="769"/>
                  </a:lnTo>
                  <a:lnTo>
                    <a:pt x="504" y="765"/>
                  </a:lnTo>
                  <a:lnTo>
                    <a:pt x="504" y="761"/>
                  </a:lnTo>
                  <a:lnTo>
                    <a:pt x="504" y="761"/>
                  </a:lnTo>
                  <a:lnTo>
                    <a:pt x="507" y="759"/>
                  </a:lnTo>
                  <a:lnTo>
                    <a:pt x="511" y="759"/>
                  </a:lnTo>
                  <a:lnTo>
                    <a:pt x="515" y="759"/>
                  </a:lnTo>
                  <a:lnTo>
                    <a:pt x="518" y="763"/>
                  </a:lnTo>
                  <a:lnTo>
                    <a:pt x="518" y="763"/>
                  </a:lnTo>
                  <a:lnTo>
                    <a:pt x="529" y="781"/>
                  </a:lnTo>
                  <a:lnTo>
                    <a:pt x="529" y="781"/>
                  </a:lnTo>
                  <a:lnTo>
                    <a:pt x="544" y="809"/>
                  </a:lnTo>
                  <a:lnTo>
                    <a:pt x="544" y="809"/>
                  </a:lnTo>
                  <a:lnTo>
                    <a:pt x="554" y="833"/>
                  </a:lnTo>
                  <a:lnTo>
                    <a:pt x="565" y="855"/>
                  </a:lnTo>
                  <a:lnTo>
                    <a:pt x="565" y="855"/>
                  </a:lnTo>
                  <a:lnTo>
                    <a:pt x="574" y="866"/>
                  </a:lnTo>
                  <a:lnTo>
                    <a:pt x="582" y="877"/>
                  </a:lnTo>
                  <a:lnTo>
                    <a:pt x="591" y="888"/>
                  </a:lnTo>
                  <a:lnTo>
                    <a:pt x="596" y="901"/>
                  </a:lnTo>
                  <a:lnTo>
                    <a:pt x="596" y="901"/>
                  </a:lnTo>
                  <a:lnTo>
                    <a:pt x="609" y="930"/>
                  </a:lnTo>
                  <a:lnTo>
                    <a:pt x="609" y="930"/>
                  </a:lnTo>
                  <a:lnTo>
                    <a:pt x="612" y="941"/>
                  </a:lnTo>
                  <a:lnTo>
                    <a:pt x="614" y="946"/>
                  </a:lnTo>
                  <a:lnTo>
                    <a:pt x="618" y="952"/>
                  </a:lnTo>
                  <a:lnTo>
                    <a:pt x="618" y="952"/>
                  </a:lnTo>
                  <a:lnTo>
                    <a:pt x="623" y="956"/>
                  </a:lnTo>
                  <a:lnTo>
                    <a:pt x="629" y="956"/>
                  </a:lnTo>
                  <a:lnTo>
                    <a:pt x="634" y="954"/>
                  </a:lnTo>
                  <a:lnTo>
                    <a:pt x="641" y="950"/>
                  </a:lnTo>
                  <a:lnTo>
                    <a:pt x="641" y="950"/>
                  </a:lnTo>
                  <a:lnTo>
                    <a:pt x="645" y="948"/>
                  </a:lnTo>
                  <a:lnTo>
                    <a:pt x="652" y="946"/>
                  </a:lnTo>
                  <a:lnTo>
                    <a:pt x="658" y="946"/>
                  </a:lnTo>
                  <a:lnTo>
                    <a:pt x="665" y="948"/>
                  </a:lnTo>
                  <a:lnTo>
                    <a:pt x="670" y="950"/>
                  </a:lnTo>
                  <a:lnTo>
                    <a:pt x="676" y="954"/>
                  </a:lnTo>
                  <a:lnTo>
                    <a:pt x="681" y="957"/>
                  </a:lnTo>
                  <a:lnTo>
                    <a:pt x="685" y="963"/>
                  </a:lnTo>
                  <a:lnTo>
                    <a:pt x="685" y="963"/>
                  </a:lnTo>
                  <a:lnTo>
                    <a:pt x="687" y="970"/>
                  </a:lnTo>
                  <a:lnTo>
                    <a:pt x="685" y="978"/>
                  </a:lnTo>
                  <a:lnTo>
                    <a:pt x="683" y="985"/>
                  </a:lnTo>
                  <a:lnTo>
                    <a:pt x="678" y="989"/>
                  </a:lnTo>
                  <a:lnTo>
                    <a:pt x="678" y="989"/>
                  </a:lnTo>
                  <a:lnTo>
                    <a:pt x="672" y="992"/>
                  </a:lnTo>
                  <a:lnTo>
                    <a:pt x="665" y="992"/>
                  </a:lnTo>
                  <a:lnTo>
                    <a:pt x="658" y="990"/>
                  </a:lnTo>
                  <a:lnTo>
                    <a:pt x="650" y="990"/>
                  </a:lnTo>
                  <a:lnTo>
                    <a:pt x="650" y="990"/>
                  </a:lnTo>
                  <a:lnTo>
                    <a:pt x="647" y="992"/>
                  </a:lnTo>
                  <a:lnTo>
                    <a:pt x="645" y="994"/>
                  </a:lnTo>
                  <a:lnTo>
                    <a:pt x="641" y="1000"/>
                  </a:lnTo>
                  <a:lnTo>
                    <a:pt x="640" y="1009"/>
                  </a:lnTo>
                  <a:lnTo>
                    <a:pt x="640" y="1016"/>
                  </a:lnTo>
                  <a:lnTo>
                    <a:pt x="640" y="1016"/>
                  </a:lnTo>
                  <a:lnTo>
                    <a:pt x="643" y="1027"/>
                  </a:lnTo>
                  <a:lnTo>
                    <a:pt x="649" y="1036"/>
                  </a:lnTo>
                  <a:lnTo>
                    <a:pt x="663" y="1053"/>
                  </a:lnTo>
                  <a:lnTo>
                    <a:pt x="663" y="1053"/>
                  </a:lnTo>
                  <a:lnTo>
                    <a:pt x="672" y="1064"/>
                  </a:lnTo>
                  <a:lnTo>
                    <a:pt x="674" y="1071"/>
                  </a:lnTo>
                  <a:lnTo>
                    <a:pt x="676" y="1079"/>
                  </a:lnTo>
                  <a:lnTo>
                    <a:pt x="676" y="1079"/>
                  </a:lnTo>
                  <a:lnTo>
                    <a:pt x="678" y="1097"/>
                  </a:lnTo>
                  <a:lnTo>
                    <a:pt x="676" y="1113"/>
                  </a:lnTo>
                  <a:lnTo>
                    <a:pt x="672" y="1148"/>
                  </a:lnTo>
                  <a:lnTo>
                    <a:pt x="672" y="1148"/>
                  </a:lnTo>
                  <a:lnTo>
                    <a:pt x="670" y="1165"/>
                  </a:lnTo>
                  <a:lnTo>
                    <a:pt x="670" y="1172"/>
                  </a:lnTo>
                  <a:lnTo>
                    <a:pt x="672" y="1181"/>
                  </a:lnTo>
                  <a:lnTo>
                    <a:pt x="672" y="1181"/>
                  </a:lnTo>
                  <a:lnTo>
                    <a:pt x="683" y="1207"/>
                  </a:lnTo>
                  <a:lnTo>
                    <a:pt x="687" y="1218"/>
                  </a:lnTo>
                  <a:lnTo>
                    <a:pt x="690" y="1233"/>
                  </a:lnTo>
                  <a:lnTo>
                    <a:pt x="690" y="1233"/>
                  </a:lnTo>
                  <a:lnTo>
                    <a:pt x="696" y="1245"/>
                  </a:lnTo>
                  <a:lnTo>
                    <a:pt x="701" y="1256"/>
                  </a:lnTo>
                  <a:lnTo>
                    <a:pt x="701" y="1256"/>
                  </a:lnTo>
                  <a:lnTo>
                    <a:pt x="714" y="1286"/>
                  </a:lnTo>
                  <a:lnTo>
                    <a:pt x="714" y="1286"/>
                  </a:lnTo>
                  <a:lnTo>
                    <a:pt x="726" y="1304"/>
                  </a:lnTo>
                  <a:lnTo>
                    <a:pt x="741" y="1321"/>
                  </a:lnTo>
                  <a:lnTo>
                    <a:pt x="741" y="1321"/>
                  </a:lnTo>
                  <a:lnTo>
                    <a:pt x="752" y="1328"/>
                  </a:lnTo>
                  <a:lnTo>
                    <a:pt x="761" y="1335"/>
                  </a:lnTo>
                  <a:lnTo>
                    <a:pt x="772" y="1341"/>
                  </a:lnTo>
                  <a:lnTo>
                    <a:pt x="779" y="1350"/>
                  </a:lnTo>
                  <a:lnTo>
                    <a:pt x="779" y="1350"/>
                  </a:lnTo>
                  <a:lnTo>
                    <a:pt x="784" y="1357"/>
                  </a:lnTo>
                  <a:lnTo>
                    <a:pt x="786" y="1365"/>
                  </a:lnTo>
                  <a:lnTo>
                    <a:pt x="794" y="1379"/>
                  </a:lnTo>
                  <a:lnTo>
                    <a:pt x="794" y="1379"/>
                  </a:lnTo>
                  <a:lnTo>
                    <a:pt x="804" y="1394"/>
                  </a:lnTo>
                  <a:lnTo>
                    <a:pt x="813" y="1409"/>
                  </a:lnTo>
                  <a:lnTo>
                    <a:pt x="813" y="1409"/>
                  </a:lnTo>
                  <a:lnTo>
                    <a:pt x="815" y="1414"/>
                  </a:lnTo>
                  <a:lnTo>
                    <a:pt x="815" y="1422"/>
                  </a:lnTo>
                  <a:lnTo>
                    <a:pt x="810" y="1433"/>
                  </a:lnTo>
                  <a:lnTo>
                    <a:pt x="810" y="1433"/>
                  </a:lnTo>
                  <a:lnTo>
                    <a:pt x="810" y="1436"/>
                  </a:lnTo>
                  <a:lnTo>
                    <a:pt x="812" y="1440"/>
                  </a:lnTo>
                  <a:lnTo>
                    <a:pt x="815" y="1447"/>
                  </a:lnTo>
                  <a:lnTo>
                    <a:pt x="828" y="1456"/>
                  </a:lnTo>
                  <a:lnTo>
                    <a:pt x="828" y="1456"/>
                  </a:lnTo>
                  <a:lnTo>
                    <a:pt x="837" y="1467"/>
                  </a:lnTo>
                  <a:lnTo>
                    <a:pt x="846" y="1478"/>
                  </a:lnTo>
                  <a:lnTo>
                    <a:pt x="846" y="1478"/>
                  </a:lnTo>
                  <a:lnTo>
                    <a:pt x="853" y="1493"/>
                  </a:lnTo>
                  <a:lnTo>
                    <a:pt x="859" y="1508"/>
                  </a:lnTo>
                  <a:lnTo>
                    <a:pt x="859" y="1508"/>
                  </a:lnTo>
                  <a:lnTo>
                    <a:pt x="862" y="1513"/>
                  </a:lnTo>
                  <a:lnTo>
                    <a:pt x="864" y="1517"/>
                  </a:lnTo>
                  <a:lnTo>
                    <a:pt x="868" y="1521"/>
                  </a:lnTo>
                  <a:lnTo>
                    <a:pt x="873" y="1521"/>
                  </a:lnTo>
                  <a:lnTo>
                    <a:pt x="873" y="1521"/>
                  </a:lnTo>
                  <a:lnTo>
                    <a:pt x="877" y="1521"/>
                  </a:lnTo>
                  <a:lnTo>
                    <a:pt x="880" y="1517"/>
                  </a:lnTo>
                  <a:lnTo>
                    <a:pt x="880" y="1513"/>
                  </a:lnTo>
                  <a:lnTo>
                    <a:pt x="880" y="1510"/>
                  </a:lnTo>
                  <a:lnTo>
                    <a:pt x="880" y="1510"/>
                  </a:lnTo>
                  <a:lnTo>
                    <a:pt x="877" y="1502"/>
                  </a:lnTo>
                  <a:lnTo>
                    <a:pt x="873" y="1495"/>
                  </a:lnTo>
                  <a:lnTo>
                    <a:pt x="873" y="1495"/>
                  </a:lnTo>
                  <a:lnTo>
                    <a:pt x="861" y="1477"/>
                  </a:lnTo>
                  <a:lnTo>
                    <a:pt x="861" y="1477"/>
                  </a:lnTo>
                  <a:lnTo>
                    <a:pt x="855" y="1469"/>
                  </a:lnTo>
                  <a:lnTo>
                    <a:pt x="848" y="1460"/>
                  </a:lnTo>
                  <a:lnTo>
                    <a:pt x="848" y="1460"/>
                  </a:lnTo>
                  <a:lnTo>
                    <a:pt x="841" y="1447"/>
                  </a:lnTo>
                  <a:lnTo>
                    <a:pt x="833" y="1433"/>
                  </a:lnTo>
                  <a:lnTo>
                    <a:pt x="833" y="1433"/>
                  </a:lnTo>
                  <a:lnTo>
                    <a:pt x="828" y="1418"/>
                  </a:lnTo>
                  <a:lnTo>
                    <a:pt x="823" y="1401"/>
                  </a:lnTo>
                  <a:lnTo>
                    <a:pt x="823" y="1401"/>
                  </a:lnTo>
                  <a:lnTo>
                    <a:pt x="819" y="1389"/>
                  </a:lnTo>
                  <a:lnTo>
                    <a:pt x="819" y="1376"/>
                  </a:lnTo>
                  <a:lnTo>
                    <a:pt x="819" y="1376"/>
                  </a:lnTo>
                  <a:lnTo>
                    <a:pt x="821" y="1372"/>
                  </a:lnTo>
                  <a:lnTo>
                    <a:pt x="821" y="1368"/>
                  </a:lnTo>
                  <a:lnTo>
                    <a:pt x="824" y="1365"/>
                  </a:lnTo>
                  <a:lnTo>
                    <a:pt x="826" y="1363"/>
                  </a:lnTo>
                  <a:lnTo>
                    <a:pt x="833" y="1363"/>
                  </a:lnTo>
                  <a:lnTo>
                    <a:pt x="841" y="1366"/>
                  </a:lnTo>
                  <a:lnTo>
                    <a:pt x="841" y="1366"/>
                  </a:lnTo>
                  <a:lnTo>
                    <a:pt x="846" y="1372"/>
                  </a:lnTo>
                  <a:lnTo>
                    <a:pt x="851" y="1379"/>
                  </a:lnTo>
                  <a:lnTo>
                    <a:pt x="859" y="1394"/>
                  </a:lnTo>
                  <a:lnTo>
                    <a:pt x="859" y="1394"/>
                  </a:lnTo>
                  <a:lnTo>
                    <a:pt x="879" y="1425"/>
                  </a:lnTo>
                  <a:lnTo>
                    <a:pt x="879" y="1425"/>
                  </a:lnTo>
                  <a:lnTo>
                    <a:pt x="924" y="1504"/>
                  </a:lnTo>
                  <a:lnTo>
                    <a:pt x="924" y="1504"/>
                  </a:lnTo>
                  <a:lnTo>
                    <a:pt x="937" y="1522"/>
                  </a:lnTo>
                  <a:lnTo>
                    <a:pt x="937" y="1522"/>
                  </a:lnTo>
                  <a:lnTo>
                    <a:pt x="944" y="1535"/>
                  </a:lnTo>
                  <a:lnTo>
                    <a:pt x="944" y="1535"/>
                  </a:lnTo>
                  <a:lnTo>
                    <a:pt x="951" y="1546"/>
                  </a:lnTo>
                  <a:lnTo>
                    <a:pt x="953" y="1552"/>
                  </a:lnTo>
                  <a:lnTo>
                    <a:pt x="955" y="1557"/>
                  </a:lnTo>
                  <a:lnTo>
                    <a:pt x="955" y="1557"/>
                  </a:lnTo>
                  <a:lnTo>
                    <a:pt x="955" y="1574"/>
                  </a:lnTo>
                  <a:lnTo>
                    <a:pt x="955" y="1588"/>
                  </a:lnTo>
                  <a:lnTo>
                    <a:pt x="955" y="1588"/>
                  </a:lnTo>
                  <a:lnTo>
                    <a:pt x="958" y="1607"/>
                  </a:lnTo>
                  <a:lnTo>
                    <a:pt x="962" y="1614"/>
                  </a:lnTo>
                  <a:lnTo>
                    <a:pt x="966" y="1621"/>
                  </a:lnTo>
                  <a:lnTo>
                    <a:pt x="966" y="1621"/>
                  </a:lnTo>
                  <a:lnTo>
                    <a:pt x="973" y="1625"/>
                  </a:lnTo>
                  <a:lnTo>
                    <a:pt x="980" y="1627"/>
                  </a:lnTo>
                  <a:lnTo>
                    <a:pt x="986" y="1631"/>
                  </a:lnTo>
                  <a:lnTo>
                    <a:pt x="993" y="1632"/>
                  </a:lnTo>
                  <a:lnTo>
                    <a:pt x="993" y="1632"/>
                  </a:lnTo>
                  <a:lnTo>
                    <a:pt x="1000" y="1640"/>
                  </a:lnTo>
                  <a:lnTo>
                    <a:pt x="1004" y="1643"/>
                  </a:lnTo>
                  <a:lnTo>
                    <a:pt x="1009" y="1645"/>
                  </a:lnTo>
                  <a:lnTo>
                    <a:pt x="1009" y="1645"/>
                  </a:lnTo>
                  <a:lnTo>
                    <a:pt x="1018" y="1647"/>
                  </a:lnTo>
                  <a:lnTo>
                    <a:pt x="1022" y="1647"/>
                  </a:lnTo>
                  <a:lnTo>
                    <a:pt x="1025" y="1649"/>
                  </a:lnTo>
                  <a:lnTo>
                    <a:pt x="1025" y="1649"/>
                  </a:lnTo>
                  <a:lnTo>
                    <a:pt x="1033" y="1656"/>
                  </a:lnTo>
                  <a:lnTo>
                    <a:pt x="1033" y="1656"/>
                  </a:lnTo>
                  <a:lnTo>
                    <a:pt x="1044" y="1665"/>
                  </a:lnTo>
                  <a:lnTo>
                    <a:pt x="1054" y="1673"/>
                  </a:lnTo>
                  <a:lnTo>
                    <a:pt x="1054" y="1673"/>
                  </a:lnTo>
                  <a:lnTo>
                    <a:pt x="1065" y="1676"/>
                  </a:lnTo>
                  <a:lnTo>
                    <a:pt x="1076" y="1678"/>
                  </a:lnTo>
                  <a:lnTo>
                    <a:pt x="1089" y="1676"/>
                  </a:lnTo>
                  <a:lnTo>
                    <a:pt x="1100" y="1675"/>
                  </a:lnTo>
                  <a:lnTo>
                    <a:pt x="1100" y="1675"/>
                  </a:lnTo>
                  <a:lnTo>
                    <a:pt x="1114" y="1669"/>
                  </a:lnTo>
                  <a:lnTo>
                    <a:pt x="1123" y="1669"/>
                  </a:lnTo>
                  <a:lnTo>
                    <a:pt x="1130" y="1671"/>
                  </a:lnTo>
                  <a:lnTo>
                    <a:pt x="1130" y="1671"/>
                  </a:lnTo>
                  <a:lnTo>
                    <a:pt x="1141" y="1680"/>
                  </a:lnTo>
                  <a:lnTo>
                    <a:pt x="1152" y="1689"/>
                  </a:lnTo>
                  <a:lnTo>
                    <a:pt x="1152" y="1689"/>
                  </a:lnTo>
                  <a:lnTo>
                    <a:pt x="1158" y="1695"/>
                  </a:lnTo>
                  <a:lnTo>
                    <a:pt x="1165" y="1702"/>
                  </a:lnTo>
                  <a:lnTo>
                    <a:pt x="1170" y="1709"/>
                  </a:lnTo>
                  <a:lnTo>
                    <a:pt x="1178" y="1715"/>
                  </a:lnTo>
                  <a:lnTo>
                    <a:pt x="1178" y="1715"/>
                  </a:lnTo>
                  <a:lnTo>
                    <a:pt x="1183" y="1717"/>
                  </a:lnTo>
                  <a:lnTo>
                    <a:pt x="1190" y="1719"/>
                  </a:lnTo>
                  <a:lnTo>
                    <a:pt x="1190" y="1719"/>
                  </a:lnTo>
                  <a:lnTo>
                    <a:pt x="1199" y="1720"/>
                  </a:lnTo>
                  <a:lnTo>
                    <a:pt x="1207" y="1724"/>
                  </a:lnTo>
                  <a:lnTo>
                    <a:pt x="1214" y="1728"/>
                  </a:lnTo>
                  <a:lnTo>
                    <a:pt x="1221" y="1735"/>
                  </a:lnTo>
                  <a:lnTo>
                    <a:pt x="1221" y="1735"/>
                  </a:lnTo>
                  <a:lnTo>
                    <a:pt x="1225" y="1739"/>
                  </a:lnTo>
                  <a:lnTo>
                    <a:pt x="1227" y="1744"/>
                  </a:lnTo>
                  <a:lnTo>
                    <a:pt x="1230" y="1757"/>
                  </a:lnTo>
                  <a:lnTo>
                    <a:pt x="1234" y="1768"/>
                  </a:lnTo>
                  <a:lnTo>
                    <a:pt x="1236" y="1774"/>
                  </a:lnTo>
                  <a:lnTo>
                    <a:pt x="1239" y="1779"/>
                  </a:lnTo>
                  <a:lnTo>
                    <a:pt x="1239" y="1779"/>
                  </a:lnTo>
                  <a:lnTo>
                    <a:pt x="1245" y="1783"/>
                  </a:lnTo>
                  <a:lnTo>
                    <a:pt x="1250" y="1787"/>
                  </a:lnTo>
                  <a:lnTo>
                    <a:pt x="1259" y="1790"/>
                  </a:lnTo>
                  <a:lnTo>
                    <a:pt x="1259" y="1790"/>
                  </a:lnTo>
                  <a:lnTo>
                    <a:pt x="1265" y="1796"/>
                  </a:lnTo>
                  <a:lnTo>
                    <a:pt x="1270" y="1801"/>
                  </a:lnTo>
                  <a:lnTo>
                    <a:pt x="1274" y="1807"/>
                  </a:lnTo>
                  <a:lnTo>
                    <a:pt x="1279" y="1812"/>
                  </a:lnTo>
                  <a:lnTo>
                    <a:pt x="1279" y="1812"/>
                  </a:lnTo>
                  <a:lnTo>
                    <a:pt x="1288" y="1814"/>
                  </a:lnTo>
                  <a:lnTo>
                    <a:pt x="1297" y="1816"/>
                  </a:lnTo>
                  <a:lnTo>
                    <a:pt x="1317" y="1812"/>
                  </a:lnTo>
                  <a:lnTo>
                    <a:pt x="1317" y="1812"/>
                  </a:lnTo>
                  <a:lnTo>
                    <a:pt x="1332" y="1809"/>
                  </a:lnTo>
                  <a:lnTo>
                    <a:pt x="1339" y="1809"/>
                  </a:lnTo>
                  <a:lnTo>
                    <a:pt x="1346" y="1809"/>
                  </a:lnTo>
                  <a:lnTo>
                    <a:pt x="1346" y="1809"/>
                  </a:lnTo>
                  <a:lnTo>
                    <a:pt x="1348" y="1810"/>
                  </a:lnTo>
                  <a:lnTo>
                    <a:pt x="1348" y="1810"/>
                  </a:lnTo>
                  <a:lnTo>
                    <a:pt x="1352" y="1810"/>
                  </a:lnTo>
                  <a:lnTo>
                    <a:pt x="1357" y="1814"/>
                  </a:lnTo>
                  <a:lnTo>
                    <a:pt x="1359" y="1818"/>
                  </a:lnTo>
                  <a:lnTo>
                    <a:pt x="1361" y="1821"/>
                  </a:lnTo>
                  <a:lnTo>
                    <a:pt x="1361" y="1821"/>
                  </a:lnTo>
                  <a:lnTo>
                    <a:pt x="1362" y="1832"/>
                  </a:lnTo>
                  <a:lnTo>
                    <a:pt x="1362" y="1836"/>
                  </a:lnTo>
                  <a:lnTo>
                    <a:pt x="1366" y="1840"/>
                  </a:lnTo>
                  <a:lnTo>
                    <a:pt x="1366" y="1840"/>
                  </a:lnTo>
                  <a:lnTo>
                    <a:pt x="1371" y="1845"/>
                  </a:lnTo>
                  <a:lnTo>
                    <a:pt x="1375" y="1851"/>
                  </a:lnTo>
                  <a:lnTo>
                    <a:pt x="1375" y="1858"/>
                  </a:lnTo>
                  <a:lnTo>
                    <a:pt x="1375" y="1864"/>
                  </a:lnTo>
                  <a:lnTo>
                    <a:pt x="1373" y="1878"/>
                  </a:lnTo>
                  <a:lnTo>
                    <a:pt x="1370" y="1891"/>
                  </a:lnTo>
                  <a:lnTo>
                    <a:pt x="1370" y="1891"/>
                  </a:lnTo>
                  <a:lnTo>
                    <a:pt x="1368" y="1902"/>
                  </a:lnTo>
                  <a:lnTo>
                    <a:pt x="1366" y="1913"/>
                  </a:lnTo>
                  <a:lnTo>
                    <a:pt x="1366" y="1913"/>
                  </a:lnTo>
                  <a:lnTo>
                    <a:pt x="1370" y="1935"/>
                  </a:lnTo>
                  <a:lnTo>
                    <a:pt x="1370" y="1935"/>
                  </a:lnTo>
                  <a:lnTo>
                    <a:pt x="1370" y="1941"/>
                  </a:lnTo>
                  <a:lnTo>
                    <a:pt x="1370" y="1946"/>
                  </a:lnTo>
                  <a:lnTo>
                    <a:pt x="1364" y="1959"/>
                  </a:lnTo>
                  <a:lnTo>
                    <a:pt x="1364" y="1959"/>
                  </a:lnTo>
                  <a:lnTo>
                    <a:pt x="1355" y="1974"/>
                  </a:lnTo>
                  <a:lnTo>
                    <a:pt x="1346" y="1986"/>
                  </a:lnTo>
                  <a:lnTo>
                    <a:pt x="1328" y="2014"/>
                  </a:lnTo>
                  <a:lnTo>
                    <a:pt x="1328" y="2014"/>
                  </a:lnTo>
                  <a:lnTo>
                    <a:pt x="1323" y="2027"/>
                  </a:lnTo>
                  <a:lnTo>
                    <a:pt x="1319" y="2041"/>
                  </a:lnTo>
                  <a:lnTo>
                    <a:pt x="1319" y="2056"/>
                  </a:lnTo>
                  <a:lnTo>
                    <a:pt x="1319" y="2069"/>
                  </a:lnTo>
                  <a:lnTo>
                    <a:pt x="1319" y="2069"/>
                  </a:lnTo>
                  <a:lnTo>
                    <a:pt x="1321" y="2078"/>
                  </a:lnTo>
                  <a:lnTo>
                    <a:pt x="1323" y="2087"/>
                  </a:lnTo>
                  <a:lnTo>
                    <a:pt x="1330" y="2102"/>
                  </a:lnTo>
                  <a:lnTo>
                    <a:pt x="1341" y="2117"/>
                  </a:lnTo>
                  <a:lnTo>
                    <a:pt x="1352" y="2130"/>
                  </a:lnTo>
                  <a:lnTo>
                    <a:pt x="1352" y="2130"/>
                  </a:lnTo>
                  <a:lnTo>
                    <a:pt x="1357" y="2135"/>
                  </a:lnTo>
                  <a:lnTo>
                    <a:pt x="1362" y="2141"/>
                  </a:lnTo>
                  <a:lnTo>
                    <a:pt x="1368" y="2153"/>
                  </a:lnTo>
                  <a:lnTo>
                    <a:pt x="1373" y="2183"/>
                  </a:lnTo>
                  <a:lnTo>
                    <a:pt x="1373" y="2183"/>
                  </a:lnTo>
                  <a:lnTo>
                    <a:pt x="1379" y="2196"/>
                  </a:lnTo>
                  <a:lnTo>
                    <a:pt x="1384" y="2208"/>
                  </a:lnTo>
                  <a:lnTo>
                    <a:pt x="1384" y="2208"/>
                  </a:lnTo>
                  <a:lnTo>
                    <a:pt x="1391" y="2218"/>
                  </a:lnTo>
                  <a:lnTo>
                    <a:pt x="1393" y="2223"/>
                  </a:lnTo>
                  <a:lnTo>
                    <a:pt x="1393" y="2230"/>
                  </a:lnTo>
                  <a:lnTo>
                    <a:pt x="1393" y="2230"/>
                  </a:lnTo>
                  <a:lnTo>
                    <a:pt x="1393" y="2245"/>
                  </a:lnTo>
                  <a:lnTo>
                    <a:pt x="1393" y="2245"/>
                  </a:lnTo>
                  <a:lnTo>
                    <a:pt x="1395" y="2252"/>
                  </a:lnTo>
                  <a:lnTo>
                    <a:pt x="1397" y="2262"/>
                  </a:lnTo>
                  <a:lnTo>
                    <a:pt x="1400" y="2271"/>
                  </a:lnTo>
                  <a:lnTo>
                    <a:pt x="1406" y="2278"/>
                  </a:lnTo>
                  <a:lnTo>
                    <a:pt x="1406" y="2278"/>
                  </a:lnTo>
                  <a:lnTo>
                    <a:pt x="1415" y="2282"/>
                  </a:lnTo>
                  <a:lnTo>
                    <a:pt x="1424" y="2285"/>
                  </a:lnTo>
                  <a:lnTo>
                    <a:pt x="1424" y="2285"/>
                  </a:lnTo>
                  <a:lnTo>
                    <a:pt x="1438" y="2291"/>
                  </a:lnTo>
                  <a:lnTo>
                    <a:pt x="1446" y="2295"/>
                  </a:lnTo>
                  <a:lnTo>
                    <a:pt x="1451" y="2300"/>
                  </a:lnTo>
                  <a:lnTo>
                    <a:pt x="1451" y="2300"/>
                  </a:lnTo>
                  <a:lnTo>
                    <a:pt x="1464" y="2309"/>
                  </a:lnTo>
                  <a:lnTo>
                    <a:pt x="1473" y="2320"/>
                  </a:lnTo>
                  <a:lnTo>
                    <a:pt x="1473" y="2320"/>
                  </a:lnTo>
                  <a:lnTo>
                    <a:pt x="1478" y="2328"/>
                  </a:lnTo>
                  <a:lnTo>
                    <a:pt x="1482" y="2337"/>
                  </a:lnTo>
                  <a:lnTo>
                    <a:pt x="1482" y="2337"/>
                  </a:lnTo>
                  <a:lnTo>
                    <a:pt x="1484" y="2353"/>
                  </a:lnTo>
                  <a:lnTo>
                    <a:pt x="1484" y="2368"/>
                  </a:lnTo>
                  <a:lnTo>
                    <a:pt x="1484" y="2368"/>
                  </a:lnTo>
                  <a:lnTo>
                    <a:pt x="1484" y="2384"/>
                  </a:lnTo>
                  <a:lnTo>
                    <a:pt x="1484" y="2384"/>
                  </a:lnTo>
                  <a:lnTo>
                    <a:pt x="1484" y="2390"/>
                  </a:lnTo>
                  <a:lnTo>
                    <a:pt x="1484" y="2397"/>
                  </a:lnTo>
                  <a:lnTo>
                    <a:pt x="1484" y="2397"/>
                  </a:lnTo>
                  <a:lnTo>
                    <a:pt x="1482" y="2412"/>
                  </a:lnTo>
                  <a:lnTo>
                    <a:pt x="1482" y="2412"/>
                  </a:lnTo>
                  <a:lnTo>
                    <a:pt x="1478" y="2427"/>
                  </a:lnTo>
                  <a:lnTo>
                    <a:pt x="1477" y="2436"/>
                  </a:lnTo>
                  <a:lnTo>
                    <a:pt x="1477" y="2443"/>
                  </a:lnTo>
                  <a:lnTo>
                    <a:pt x="1477" y="2443"/>
                  </a:lnTo>
                  <a:lnTo>
                    <a:pt x="1477" y="2456"/>
                  </a:lnTo>
                  <a:lnTo>
                    <a:pt x="1478" y="2463"/>
                  </a:lnTo>
                  <a:lnTo>
                    <a:pt x="1477" y="2469"/>
                  </a:lnTo>
                  <a:lnTo>
                    <a:pt x="1477" y="2469"/>
                  </a:lnTo>
                  <a:lnTo>
                    <a:pt x="1473" y="2480"/>
                  </a:lnTo>
                  <a:lnTo>
                    <a:pt x="1473" y="2491"/>
                  </a:lnTo>
                  <a:lnTo>
                    <a:pt x="1473" y="2491"/>
                  </a:lnTo>
                  <a:lnTo>
                    <a:pt x="1475" y="2498"/>
                  </a:lnTo>
                  <a:lnTo>
                    <a:pt x="1475" y="2507"/>
                  </a:lnTo>
                  <a:lnTo>
                    <a:pt x="1475" y="2507"/>
                  </a:lnTo>
                  <a:lnTo>
                    <a:pt x="1473" y="2515"/>
                  </a:lnTo>
                  <a:lnTo>
                    <a:pt x="1471" y="2524"/>
                  </a:lnTo>
                  <a:lnTo>
                    <a:pt x="1471" y="2524"/>
                  </a:lnTo>
                  <a:lnTo>
                    <a:pt x="1467" y="2539"/>
                  </a:lnTo>
                  <a:lnTo>
                    <a:pt x="1467" y="2539"/>
                  </a:lnTo>
                  <a:lnTo>
                    <a:pt x="1466" y="2546"/>
                  </a:lnTo>
                  <a:lnTo>
                    <a:pt x="1464" y="2555"/>
                  </a:lnTo>
                  <a:lnTo>
                    <a:pt x="1464" y="2555"/>
                  </a:lnTo>
                  <a:lnTo>
                    <a:pt x="1466" y="2562"/>
                  </a:lnTo>
                  <a:lnTo>
                    <a:pt x="1467" y="2568"/>
                  </a:lnTo>
                  <a:lnTo>
                    <a:pt x="1467" y="2568"/>
                  </a:lnTo>
                  <a:lnTo>
                    <a:pt x="1464" y="2577"/>
                  </a:lnTo>
                  <a:lnTo>
                    <a:pt x="1464" y="2581"/>
                  </a:lnTo>
                  <a:lnTo>
                    <a:pt x="1464" y="2586"/>
                  </a:lnTo>
                  <a:lnTo>
                    <a:pt x="1464" y="2586"/>
                  </a:lnTo>
                  <a:lnTo>
                    <a:pt x="1464" y="2590"/>
                  </a:lnTo>
                  <a:lnTo>
                    <a:pt x="1466" y="2594"/>
                  </a:lnTo>
                  <a:lnTo>
                    <a:pt x="1469" y="2601"/>
                  </a:lnTo>
                  <a:lnTo>
                    <a:pt x="1469" y="2601"/>
                  </a:lnTo>
                  <a:lnTo>
                    <a:pt x="1471" y="2608"/>
                  </a:lnTo>
                  <a:lnTo>
                    <a:pt x="1471" y="2614"/>
                  </a:lnTo>
                  <a:lnTo>
                    <a:pt x="1469" y="2619"/>
                  </a:lnTo>
                  <a:lnTo>
                    <a:pt x="1467" y="2625"/>
                  </a:lnTo>
                  <a:lnTo>
                    <a:pt x="1460" y="2636"/>
                  </a:lnTo>
                  <a:lnTo>
                    <a:pt x="1457" y="2647"/>
                  </a:lnTo>
                  <a:lnTo>
                    <a:pt x="1457" y="2647"/>
                  </a:lnTo>
                  <a:lnTo>
                    <a:pt x="1449" y="2663"/>
                  </a:lnTo>
                  <a:lnTo>
                    <a:pt x="1448" y="2672"/>
                  </a:lnTo>
                  <a:lnTo>
                    <a:pt x="1446" y="2682"/>
                  </a:lnTo>
                  <a:lnTo>
                    <a:pt x="1446" y="2682"/>
                  </a:lnTo>
                  <a:lnTo>
                    <a:pt x="1444" y="2698"/>
                  </a:lnTo>
                  <a:lnTo>
                    <a:pt x="1438" y="2713"/>
                  </a:lnTo>
                  <a:lnTo>
                    <a:pt x="1438" y="2713"/>
                  </a:lnTo>
                  <a:lnTo>
                    <a:pt x="1438" y="2718"/>
                  </a:lnTo>
                  <a:lnTo>
                    <a:pt x="1438" y="2724"/>
                  </a:lnTo>
                  <a:lnTo>
                    <a:pt x="1442" y="2733"/>
                  </a:lnTo>
                  <a:lnTo>
                    <a:pt x="1442" y="2733"/>
                  </a:lnTo>
                  <a:lnTo>
                    <a:pt x="1446" y="2744"/>
                  </a:lnTo>
                  <a:lnTo>
                    <a:pt x="1448" y="2757"/>
                  </a:lnTo>
                  <a:lnTo>
                    <a:pt x="1448" y="2757"/>
                  </a:lnTo>
                  <a:lnTo>
                    <a:pt x="1446" y="2766"/>
                  </a:lnTo>
                  <a:lnTo>
                    <a:pt x="1444" y="2773"/>
                  </a:lnTo>
                  <a:lnTo>
                    <a:pt x="1440" y="2783"/>
                  </a:lnTo>
                  <a:lnTo>
                    <a:pt x="1440" y="2792"/>
                  </a:lnTo>
                  <a:lnTo>
                    <a:pt x="1440" y="2792"/>
                  </a:lnTo>
                  <a:lnTo>
                    <a:pt x="1440" y="2799"/>
                  </a:lnTo>
                  <a:lnTo>
                    <a:pt x="1440" y="2805"/>
                  </a:lnTo>
                  <a:lnTo>
                    <a:pt x="1440" y="2805"/>
                  </a:lnTo>
                  <a:lnTo>
                    <a:pt x="1444" y="2810"/>
                  </a:lnTo>
                  <a:lnTo>
                    <a:pt x="1448" y="2814"/>
                  </a:lnTo>
                  <a:lnTo>
                    <a:pt x="1448" y="2814"/>
                  </a:lnTo>
                  <a:lnTo>
                    <a:pt x="1449" y="2817"/>
                  </a:lnTo>
                  <a:lnTo>
                    <a:pt x="1448" y="2825"/>
                  </a:lnTo>
                  <a:lnTo>
                    <a:pt x="1448" y="2825"/>
                  </a:lnTo>
                  <a:lnTo>
                    <a:pt x="1446" y="2845"/>
                  </a:lnTo>
                  <a:lnTo>
                    <a:pt x="1446" y="2845"/>
                  </a:lnTo>
                  <a:lnTo>
                    <a:pt x="1446" y="2854"/>
                  </a:lnTo>
                  <a:lnTo>
                    <a:pt x="1446" y="2858"/>
                  </a:lnTo>
                  <a:lnTo>
                    <a:pt x="1444" y="2861"/>
                  </a:lnTo>
                  <a:lnTo>
                    <a:pt x="1444" y="2861"/>
                  </a:lnTo>
                  <a:lnTo>
                    <a:pt x="1437" y="2869"/>
                  </a:lnTo>
                  <a:lnTo>
                    <a:pt x="1435" y="2872"/>
                  </a:lnTo>
                  <a:lnTo>
                    <a:pt x="1431" y="2878"/>
                  </a:lnTo>
                  <a:lnTo>
                    <a:pt x="1431" y="2878"/>
                  </a:lnTo>
                  <a:lnTo>
                    <a:pt x="1431" y="2887"/>
                  </a:lnTo>
                  <a:lnTo>
                    <a:pt x="1435" y="2896"/>
                  </a:lnTo>
                  <a:lnTo>
                    <a:pt x="1437" y="2905"/>
                  </a:lnTo>
                  <a:lnTo>
                    <a:pt x="1437" y="2916"/>
                  </a:lnTo>
                  <a:lnTo>
                    <a:pt x="1437" y="2916"/>
                  </a:lnTo>
                  <a:lnTo>
                    <a:pt x="1435" y="2926"/>
                  </a:lnTo>
                  <a:lnTo>
                    <a:pt x="1431" y="2935"/>
                  </a:lnTo>
                  <a:lnTo>
                    <a:pt x="1428" y="2944"/>
                  </a:lnTo>
                  <a:lnTo>
                    <a:pt x="1426" y="2955"/>
                  </a:lnTo>
                  <a:lnTo>
                    <a:pt x="1426" y="2955"/>
                  </a:lnTo>
                  <a:lnTo>
                    <a:pt x="1424" y="2977"/>
                  </a:lnTo>
                  <a:lnTo>
                    <a:pt x="1426" y="2999"/>
                  </a:lnTo>
                  <a:lnTo>
                    <a:pt x="1429" y="3021"/>
                  </a:lnTo>
                  <a:lnTo>
                    <a:pt x="1435" y="3041"/>
                  </a:lnTo>
                  <a:lnTo>
                    <a:pt x="1435" y="3041"/>
                  </a:lnTo>
                  <a:lnTo>
                    <a:pt x="1442" y="3056"/>
                  </a:lnTo>
                  <a:lnTo>
                    <a:pt x="1449" y="3070"/>
                  </a:lnTo>
                  <a:lnTo>
                    <a:pt x="1460" y="3081"/>
                  </a:lnTo>
                  <a:lnTo>
                    <a:pt x="1473" y="3092"/>
                  </a:lnTo>
                  <a:lnTo>
                    <a:pt x="1473" y="3092"/>
                  </a:lnTo>
                  <a:lnTo>
                    <a:pt x="1484" y="3100"/>
                  </a:lnTo>
                  <a:lnTo>
                    <a:pt x="1498" y="3107"/>
                  </a:lnTo>
                  <a:lnTo>
                    <a:pt x="1506" y="3109"/>
                  </a:lnTo>
                  <a:lnTo>
                    <a:pt x="1511" y="3109"/>
                  </a:lnTo>
                  <a:lnTo>
                    <a:pt x="1516" y="3105"/>
                  </a:lnTo>
                  <a:lnTo>
                    <a:pt x="1518" y="3098"/>
                  </a:lnTo>
                  <a:lnTo>
                    <a:pt x="1518" y="3098"/>
                  </a:lnTo>
                  <a:lnTo>
                    <a:pt x="1518" y="3094"/>
                  </a:lnTo>
                  <a:lnTo>
                    <a:pt x="1516" y="3089"/>
                  </a:lnTo>
                  <a:lnTo>
                    <a:pt x="1511" y="3081"/>
                  </a:lnTo>
                  <a:lnTo>
                    <a:pt x="1504" y="3072"/>
                  </a:lnTo>
                  <a:lnTo>
                    <a:pt x="1498" y="3065"/>
                  </a:lnTo>
                  <a:lnTo>
                    <a:pt x="1498" y="3065"/>
                  </a:lnTo>
                  <a:lnTo>
                    <a:pt x="1496" y="3058"/>
                  </a:lnTo>
                  <a:lnTo>
                    <a:pt x="1496" y="3048"/>
                  </a:lnTo>
                  <a:lnTo>
                    <a:pt x="1496" y="3034"/>
                  </a:lnTo>
                  <a:lnTo>
                    <a:pt x="1496" y="3034"/>
                  </a:lnTo>
                  <a:lnTo>
                    <a:pt x="1496" y="3026"/>
                  </a:lnTo>
                  <a:lnTo>
                    <a:pt x="1496" y="3019"/>
                  </a:lnTo>
                  <a:lnTo>
                    <a:pt x="1496" y="3019"/>
                  </a:lnTo>
                  <a:lnTo>
                    <a:pt x="1502" y="3014"/>
                  </a:lnTo>
                  <a:lnTo>
                    <a:pt x="1507" y="3008"/>
                  </a:lnTo>
                  <a:lnTo>
                    <a:pt x="1507" y="3008"/>
                  </a:lnTo>
                  <a:lnTo>
                    <a:pt x="1506" y="2999"/>
                  </a:lnTo>
                  <a:lnTo>
                    <a:pt x="1506" y="2997"/>
                  </a:lnTo>
                  <a:lnTo>
                    <a:pt x="1507" y="2997"/>
                  </a:lnTo>
                  <a:lnTo>
                    <a:pt x="1509" y="2997"/>
                  </a:lnTo>
                  <a:lnTo>
                    <a:pt x="1509" y="2997"/>
                  </a:lnTo>
                  <a:lnTo>
                    <a:pt x="1515" y="3003"/>
                  </a:lnTo>
                  <a:lnTo>
                    <a:pt x="1516" y="3003"/>
                  </a:lnTo>
                  <a:lnTo>
                    <a:pt x="1520" y="2999"/>
                  </a:lnTo>
                  <a:lnTo>
                    <a:pt x="1520" y="2999"/>
                  </a:lnTo>
                  <a:lnTo>
                    <a:pt x="1522" y="2993"/>
                  </a:lnTo>
                  <a:lnTo>
                    <a:pt x="1522" y="2990"/>
                  </a:lnTo>
                  <a:lnTo>
                    <a:pt x="1524" y="2979"/>
                  </a:lnTo>
                  <a:lnTo>
                    <a:pt x="1524" y="2979"/>
                  </a:lnTo>
                  <a:lnTo>
                    <a:pt x="1527" y="2973"/>
                  </a:lnTo>
                  <a:lnTo>
                    <a:pt x="1533" y="2966"/>
                  </a:lnTo>
                  <a:lnTo>
                    <a:pt x="1533" y="2966"/>
                  </a:lnTo>
                  <a:lnTo>
                    <a:pt x="1534" y="2960"/>
                  </a:lnTo>
                  <a:lnTo>
                    <a:pt x="1536" y="2957"/>
                  </a:lnTo>
                  <a:lnTo>
                    <a:pt x="1540" y="2955"/>
                  </a:lnTo>
                  <a:lnTo>
                    <a:pt x="1540" y="2955"/>
                  </a:lnTo>
                  <a:lnTo>
                    <a:pt x="1545" y="2951"/>
                  </a:lnTo>
                  <a:lnTo>
                    <a:pt x="1551" y="2946"/>
                  </a:lnTo>
                  <a:lnTo>
                    <a:pt x="1551" y="2946"/>
                  </a:lnTo>
                  <a:lnTo>
                    <a:pt x="1551" y="2942"/>
                  </a:lnTo>
                  <a:lnTo>
                    <a:pt x="1551" y="2938"/>
                  </a:lnTo>
                  <a:lnTo>
                    <a:pt x="1547" y="2929"/>
                  </a:lnTo>
                  <a:lnTo>
                    <a:pt x="1542" y="2922"/>
                  </a:lnTo>
                  <a:lnTo>
                    <a:pt x="1536" y="2916"/>
                  </a:lnTo>
                  <a:lnTo>
                    <a:pt x="1536" y="2916"/>
                  </a:lnTo>
                  <a:lnTo>
                    <a:pt x="1531" y="2909"/>
                  </a:lnTo>
                  <a:lnTo>
                    <a:pt x="1531" y="2902"/>
                  </a:lnTo>
                  <a:lnTo>
                    <a:pt x="1533" y="2894"/>
                  </a:lnTo>
                  <a:lnTo>
                    <a:pt x="1536" y="2887"/>
                  </a:lnTo>
                  <a:lnTo>
                    <a:pt x="1536" y="2887"/>
                  </a:lnTo>
                  <a:lnTo>
                    <a:pt x="1542" y="2883"/>
                  </a:lnTo>
                  <a:lnTo>
                    <a:pt x="1549" y="2880"/>
                  </a:lnTo>
                  <a:lnTo>
                    <a:pt x="1554" y="2876"/>
                  </a:lnTo>
                  <a:lnTo>
                    <a:pt x="1558" y="2874"/>
                  </a:lnTo>
                  <a:lnTo>
                    <a:pt x="1558" y="2871"/>
                  </a:lnTo>
                  <a:lnTo>
                    <a:pt x="1558" y="2871"/>
                  </a:lnTo>
                  <a:lnTo>
                    <a:pt x="1560" y="2861"/>
                  </a:lnTo>
                  <a:lnTo>
                    <a:pt x="1558" y="2852"/>
                  </a:lnTo>
                  <a:lnTo>
                    <a:pt x="1558" y="2852"/>
                  </a:lnTo>
                  <a:lnTo>
                    <a:pt x="1558" y="2849"/>
                  </a:lnTo>
                  <a:lnTo>
                    <a:pt x="1560" y="2847"/>
                  </a:lnTo>
                  <a:lnTo>
                    <a:pt x="1563" y="2841"/>
                  </a:lnTo>
                  <a:lnTo>
                    <a:pt x="1563" y="2841"/>
                  </a:lnTo>
                  <a:lnTo>
                    <a:pt x="1565" y="2838"/>
                  </a:lnTo>
                  <a:lnTo>
                    <a:pt x="1565" y="2836"/>
                  </a:lnTo>
                  <a:lnTo>
                    <a:pt x="1563" y="2834"/>
                  </a:lnTo>
                  <a:lnTo>
                    <a:pt x="1565" y="2830"/>
                  </a:lnTo>
                  <a:lnTo>
                    <a:pt x="1565" y="2830"/>
                  </a:lnTo>
                  <a:lnTo>
                    <a:pt x="1567" y="2830"/>
                  </a:lnTo>
                  <a:lnTo>
                    <a:pt x="1573" y="2830"/>
                  </a:lnTo>
                  <a:lnTo>
                    <a:pt x="1576" y="2830"/>
                  </a:lnTo>
                  <a:lnTo>
                    <a:pt x="1578" y="2828"/>
                  </a:lnTo>
                  <a:lnTo>
                    <a:pt x="1578" y="2828"/>
                  </a:lnTo>
                  <a:lnTo>
                    <a:pt x="1580" y="2827"/>
                  </a:lnTo>
                  <a:lnTo>
                    <a:pt x="1578" y="2827"/>
                  </a:lnTo>
                  <a:lnTo>
                    <a:pt x="1574" y="2823"/>
                  </a:lnTo>
                  <a:lnTo>
                    <a:pt x="1569" y="2821"/>
                  </a:lnTo>
                  <a:lnTo>
                    <a:pt x="1565" y="2817"/>
                  </a:lnTo>
                  <a:lnTo>
                    <a:pt x="1565" y="2817"/>
                  </a:lnTo>
                  <a:lnTo>
                    <a:pt x="1563" y="2812"/>
                  </a:lnTo>
                  <a:lnTo>
                    <a:pt x="1563" y="2806"/>
                  </a:lnTo>
                  <a:lnTo>
                    <a:pt x="1565" y="2803"/>
                  </a:lnTo>
                  <a:lnTo>
                    <a:pt x="1569" y="2797"/>
                  </a:lnTo>
                  <a:lnTo>
                    <a:pt x="1569" y="2797"/>
                  </a:lnTo>
                  <a:lnTo>
                    <a:pt x="1573" y="2795"/>
                  </a:lnTo>
                  <a:lnTo>
                    <a:pt x="1576" y="2795"/>
                  </a:lnTo>
                  <a:lnTo>
                    <a:pt x="1585" y="2795"/>
                  </a:lnTo>
                  <a:lnTo>
                    <a:pt x="1585" y="2795"/>
                  </a:lnTo>
                  <a:lnTo>
                    <a:pt x="1591" y="2794"/>
                  </a:lnTo>
                  <a:lnTo>
                    <a:pt x="1594" y="2792"/>
                  </a:lnTo>
                  <a:lnTo>
                    <a:pt x="1602" y="2784"/>
                  </a:lnTo>
                  <a:lnTo>
                    <a:pt x="1607" y="2773"/>
                  </a:lnTo>
                  <a:lnTo>
                    <a:pt x="1607" y="2770"/>
                  </a:lnTo>
                  <a:lnTo>
                    <a:pt x="1605" y="2764"/>
                  </a:lnTo>
                  <a:lnTo>
                    <a:pt x="1605" y="2764"/>
                  </a:lnTo>
                  <a:lnTo>
                    <a:pt x="1603" y="2760"/>
                  </a:lnTo>
                  <a:lnTo>
                    <a:pt x="1600" y="2757"/>
                  </a:lnTo>
                  <a:lnTo>
                    <a:pt x="1600" y="2757"/>
                  </a:lnTo>
                  <a:lnTo>
                    <a:pt x="1598" y="2751"/>
                  </a:lnTo>
                  <a:lnTo>
                    <a:pt x="1598" y="2749"/>
                  </a:lnTo>
                  <a:lnTo>
                    <a:pt x="1600" y="2749"/>
                  </a:lnTo>
                  <a:lnTo>
                    <a:pt x="1611" y="2749"/>
                  </a:lnTo>
                  <a:lnTo>
                    <a:pt x="1611" y="2749"/>
                  </a:lnTo>
                  <a:lnTo>
                    <a:pt x="1618" y="2748"/>
                  </a:lnTo>
                  <a:lnTo>
                    <a:pt x="1625" y="2744"/>
                  </a:lnTo>
                  <a:lnTo>
                    <a:pt x="1632" y="2742"/>
                  </a:lnTo>
                  <a:lnTo>
                    <a:pt x="1640" y="2738"/>
                  </a:lnTo>
                  <a:lnTo>
                    <a:pt x="1640" y="2738"/>
                  </a:lnTo>
                  <a:lnTo>
                    <a:pt x="1652" y="2738"/>
                  </a:lnTo>
                  <a:lnTo>
                    <a:pt x="1658" y="2738"/>
                  </a:lnTo>
                  <a:lnTo>
                    <a:pt x="1665" y="2737"/>
                  </a:lnTo>
                  <a:lnTo>
                    <a:pt x="1665" y="2737"/>
                  </a:lnTo>
                  <a:lnTo>
                    <a:pt x="1669" y="2733"/>
                  </a:lnTo>
                  <a:lnTo>
                    <a:pt x="1672" y="2727"/>
                  </a:lnTo>
                  <a:lnTo>
                    <a:pt x="1679" y="2718"/>
                  </a:lnTo>
                  <a:lnTo>
                    <a:pt x="1679" y="2718"/>
                  </a:lnTo>
                  <a:lnTo>
                    <a:pt x="1685" y="2711"/>
                  </a:lnTo>
                  <a:lnTo>
                    <a:pt x="1685" y="2705"/>
                  </a:lnTo>
                  <a:lnTo>
                    <a:pt x="1685" y="2702"/>
                  </a:lnTo>
                  <a:lnTo>
                    <a:pt x="1685" y="2702"/>
                  </a:lnTo>
                  <a:lnTo>
                    <a:pt x="1683" y="2698"/>
                  </a:lnTo>
                  <a:lnTo>
                    <a:pt x="1679" y="2694"/>
                  </a:lnTo>
                  <a:lnTo>
                    <a:pt x="1676" y="2693"/>
                  </a:lnTo>
                  <a:lnTo>
                    <a:pt x="1674" y="2689"/>
                  </a:lnTo>
                  <a:lnTo>
                    <a:pt x="1674" y="2689"/>
                  </a:lnTo>
                  <a:lnTo>
                    <a:pt x="1672" y="2685"/>
                  </a:lnTo>
                  <a:lnTo>
                    <a:pt x="1674" y="2682"/>
                  </a:lnTo>
                  <a:lnTo>
                    <a:pt x="1676" y="2678"/>
                  </a:lnTo>
                  <a:lnTo>
                    <a:pt x="1676" y="2674"/>
                  </a:lnTo>
                  <a:lnTo>
                    <a:pt x="1676" y="2674"/>
                  </a:lnTo>
                  <a:lnTo>
                    <a:pt x="1676" y="2671"/>
                  </a:lnTo>
                  <a:lnTo>
                    <a:pt x="1672" y="2669"/>
                  </a:lnTo>
                  <a:lnTo>
                    <a:pt x="1669" y="2665"/>
                  </a:lnTo>
                  <a:lnTo>
                    <a:pt x="1661" y="2663"/>
                  </a:lnTo>
                  <a:lnTo>
                    <a:pt x="1658" y="2658"/>
                  </a:lnTo>
                  <a:lnTo>
                    <a:pt x="1658" y="2658"/>
                  </a:lnTo>
                  <a:lnTo>
                    <a:pt x="1654" y="2652"/>
                  </a:lnTo>
                  <a:lnTo>
                    <a:pt x="1652" y="2647"/>
                  </a:lnTo>
                  <a:lnTo>
                    <a:pt x="1650" y="2634"/>
                  </a:lnTo>
                  <a:lnTo>
                    <a:pt x="1650" y="2634"/>
                  </a:lnTo>
                  <a:lnTo>
                    <a:pt x="1652" y="2628"/>
                  </a:lnTo>
                  <a:lnTo>
                    <a:pt x="1656" y="2625"/>
                  </a:lnTo>
                  <a:lnTo>
                    <a:pt x="1660" y="2627"/>
                  </a:lnTo>
                  <a:lnTo>
                    <a:pt x="1665" y="2632"/>
                  </a:lnTo>
                  <a:lnTo>
                    <a:pt x="1665" y="2632"/>
                  </a:lnTo>
                  <a:lnTo>
                    <a:pt x="1667" y="2638"/>
                  </a:lnTo>
                  <a:lnTo>
                    <a:pt x="1669" y="2645"/>
                  </a:lnTo>
                  <a:lnTo>
                    <a:pt x="1672" y="2650"/>
                  </a:lnTo>
                  <a:lnTo>
                    <a:pt x="1674" y="2656"/>
                  </a:lnTo>
                  <a:lnTo>
                    <a:pt x="1674" y="2656"/>
                  </a:lnTo>
                  <a:lnTo>
                    <a:pt x="1679" y="2661"/>
                  </a:lnTo>
                  <a:lnTo>
                    <a:pt x="1683" y="2663"/>
                  </a:lnTo>
                  <a:lnTo>
                    <a:pt x="1688" y="2663"/>
                  </a:lnTo>
                  <a:lnTo>
                    <a:pt x="1694" y="2663"/>
                  </a:lnTo>
                  <a:lnTo>
                    <a:pt x="1694" y="2663"/>
                  </a:lnTo>
                  <a:lnTo>
                    <a:pt x="1701" y="2661"/>
                  </a:lnTo>
                  <a:lnTo>
                    <a:pt x="1707" y="2661"/>
                  </a:lnTo>
                  <a:lnTo>
                    <a:pt x="1707" y="2661"/>
                  </a:lnTo>
                  <a:lnTo>
                    <a:pt x="1712" y="2661"/>
                  </a:lnTo>
                  <a:lnTo>
                    <a:pt x="1719" y="2661"/>
                  </a:lnTo>
                  <a:lnTo>
                    <a:pt x="1719" y="2661"/>
                  </a:lnTo>
                  <a:lnTo>
                    <a:pt x="1723" y="2660"/>
                  </a:lnTo>
                  <a:lnTo>
                    <a:pt x="1728" y="2652"/>
                  </a:lnTo>
                  <a:lnTo>
                    <a:pt x="1741" y="2634"/>
                  </a:lnTo>
                  <a:lnTo>
                    <a:pt x="1741" y="2634"/>
                  </a:lnTo>
                  <a:lnTo>
                    <a:pt x="1748" y="2619"/>
                  </a:lnTo>
                  <a:lnTo>
                    <a:pt x="1748" y="2619"/>
                  </a:lnTo>
                  <a:lnTo>
                    <a:pt x="1748" y="2616"/>
                  </a:lnTo>
                  <a:lnTo>
                    <a:pt x="1748" y="2614"/>
                  </a:lnTo>
                  <a:lnTo>
                    <a:pt x="1746" y="2612"/>
                  </a:lnTo>
                  <a:lnTo>
                    <a:pt x="1746" y="2608"/>
                  </a:lnTo>
                  <a:lnTo>
                    <a:pt x="1746" y="2608"/>
                  </a:lnTo>
                  <a:lnTo>
                    <a:pt x="1748" y="2605"/>
                  </a:lnTo>
                  <a:lnTo>
                    <a:pt x="1752" y="2601"/>
                  </a:lnTo>
                  <a:lnTo>
                    <a:pt x="1757" y="2595"/>
                  </a:lnTo>
                  <a:lnTo>
                    <a:pt x="1757" y="2595"/>
                  </a:lnTo>
                  <a:lnTo>
                    <a:pt x="1763" y="2586"/>
                  </a:lnTo>
                  <a:lnTo>
                    <a:pt x="1770" y="2579"/>
                  </a:lnTo>
                  <a:lnTo>
                    <a:pt x="1770" y="2579"/>
                  </a:lnTo>
                  <a:lnTo>
                    <a:pt x="1775" y="2577"/>
                  </a:lnTo>
                  <a:lnTo>
                    <a:pt x="1781" y="2577"/>
                  </a:lnTo>
                  <a:lnTo>
                    <a:pt x="1781" y="2577"/>
                  </a:lnTo>
                  <a:lnTo>
                    <a:pt x="1783" y="2573"/>
                  </a:lnTo>
                  <a:lnTo>
                    <a:pt x="1785" y="2570"/>
                  </a:lnTo>
                  <a:lnTo>
                    <a:pt x="1788" y="2562"/>
                  </a:lnTo>
                  <a:lnTo>
                    <a:pt x="1788" y="2562"/>
                  </a:lnTo>
                  <a:lnTo>
                    <a:pt x="1794" y="2551"/>
                  </a:lnTo>
                  <a:lnTo>
                    <a:pt x="1801" y="2544"/>
                  </a:lnTo>
                  <a:lnTo>
                    <a:pt x="1801" y="2544"/>
                  </a:lnTo>
                  <a:lnTo>
                    <a:pt x="1806" y="2537"/>
                  </a:lnTo>
                  <a:lnTo>
                    <a:pt x="1808" y="2529"/>
                  </a:lnTo>
                  <a:lnTo>
                    <a:pt x="1810" y="2522"/>
                  </a:lnTo>
                  <a:lnTo>
                    <a:pt x="1808" y="2515"/>
                  </a:lnTo>
                  <a:lnTo>
                    <a:pt x="1804" y="2498"/>
                  </a:lnTo>
                  <a:lnTo>
                    <a:pt x="1804" y="2491"/>
                  </a:lnTo>
                  <a:lnTo>
                    <a:pt x="1804" y="2482"/>
                  </a:lnTo>
                  <a:lnTo>
                    <a:pt x="1804" y="2482"/>
                  </a:lnTo>
                  <a:lnTo>
                    <a:pt x="1808" y="2473"/>
                  </a:lnTo>
                  <a:lnTo>
                    <a:pt x="1815" y="2465"/>
                  </a:lnTo>
                  <a:lnTo>
                    <a:pt x="1830" y="2454"/>
                  </a:lnTo>
                  <a:lnTo>
                    <a:pt x="1830" y="2454"/>
                  </a:lnTo>
                  <a:lnTo>
                    <a:pt x="1850" y="2441"/>
                  </a:lnTo>
                  <a:lnTo>
                    <a:pt x="1850" y="2441"/>
                  </a:lnTo>
                  <a:lnTo>
                    <a:pt x="1861" y="2432"/>
                  </a:lnTo>
                  <a:lnTo>
                    <a:pt x="1861" y="2432"/>
                  </a:lnTo>
                  <a:lnTo>
                    <a:pt x="1879" y="2423"/>
                  </a:lnTo>
                  <a:lnTo>
                    <a:pt x="1899" y="2416"/>
                  </a:lnTo>
                  <a:lnTo>
                    <a:pt x="1899" y="2416"/>
                  </a:lnTo>
                  <a:lnTo>
                    <a:pt x="1911" y="2410"/>
                  </a:lnTo>
                  <a:lnTo>
                    <a:pt x="1917" y="2406"/>
                  </a:lnTo>
                  <a:lnTo>
                    <a:pt x="1919" y="2399"/>
                  </a:lnTo>
                  <a:lnTo>
                    <a:pt x="1919" y="2399"/>
                  </a:lnTo>
                  <a:lnTo>
                    <a:pt x="1920" y="2392"/>
                  </a:lnTo>
                  <a:lnTo>
                    <a:pt x="1920" y="2383"/>
                  </a:lnTo>
                  <a:lnTo>
                    <a:pt x="1920" y="2383"/>
                  </a:lnTo>
                  <a:lnTo>
                    <a:pt x="1924" y="2377"/>
                  </a:lnTo>
                  <a:lnTo>
                    <a:pt x="1928" y="2370"/>
                  </a:lnTo>
                  <a:lnTo>
                    <a:pt x="1928" y="2370"/>
                  </a:lnTo>
                  <a:lnTo>
                    <a:pt x="1937" y="2361"/>
                  </a:lnTo>
                  <a:lnTo>
                    <a:pt x="1944" y="2351"/>
                  </a:lnTo>
                  <a:lnTo>
                    <a:pt x="1944" y="2351"/>
                  </a:lnTo>
                  <a:lnTo>
                    <a:pt x="1946" y="2346"/>
                  </a:lnTo>
                  <a:lnTo>
                    <a:pt x="1946" y="2340"/>
                  </a:lnTo>
                  <a:lnTo>
                    <a:pt x="1944" y="2329"/>
                  </a:lnTo>
                  <a:lnTo>
                    <a:pt x="1944" y="2329"/>
                  </a:lnTo>
                  <a:lnTo>
                    <a:pt x="1946" y="2324"/>
                  </a:lnTo>
                  <a:lnTo>
                    <a:pt x="1948" y="2320"/>
                  </a:lnTo>
                  <a:lnTo>
                    <a:pt x="1951" y="2311"/>
                  </a:lnTo>
                  <a:lnTo>
                    <a:pt x="1951" y="2311"/>
                  </a:lnTo>
                  <a:lnTo>
                    <a:pt x="1953" y="2306"/>
                  </a:lnTo>
                  <a:lnTo>
                    <a:pt x="1955" y="2298"/>
                  </a:lnTo>
                  <a:lnTo>
                    <a:pt x="1955" y="2285"/>
                  </a:lnTo>
                  <a:lnTo>
                    <a:pt x="1955" y="2285"/>
                  </a:lnTo>
                  <a:lnTo>
                    <a:pt x="1951" y="2269"/>
                  </a:lnTo>
                  <a:lnTo>
                    <a:pt x="1949" y="2262"/>
                  </a:lnTo>
                  <a:lnTo>
                    <a:pt x="1948" y="2252"/>
                  </a:lnTo>
                  <a:lnTo>
                    <a:pt x="1948" y="2252"/>
                  </a:lnTo>
                  <a:lnTo>
                    <a:pt x="1948" y="2245"/>
                  </a:lnTo>
                  <a:lnTo>
                    <a:pt x="1949" y="2236"/>
                  </a:lnTo>
                  <a:lnTo>
                    <a:pt x="1949" y="2236"/>
                  </a:lnTo>
                  <a:lnTo>
                    <a:pt x="1955" y="2227"/>
                  </a:lnTo>
                  <a:lnTo>
                    <a:pt x="1958" y="2221"/>
                  </a:lnTo>
                  <a:lnTo>
                    <a:pt x="1962" y="2219"/>
                  </a:lnTo>
                  <a:lnTo>
                    <a:pt x="1962" y="2219"/>
                  </a:lnTo>
                  <a:lnTo>
                    <a:pt x="1969" y="2218"/>
                  </a:lnTo>
                  <a:lnTo>
                    <a:pt x="1973" y="2218"/>
                  </a:lnTo>
                  <a:lnTo>
                    <a:pt x="1975" y="2216"/>
                  </a:lnTo>
                  <a:lnTo>
                    <a:pt x="1975" y="2216"/>
                  </a:lnTo>
                  <a:lnTo>
                    <a:pt x="1980" y="2210"/>
                  </a:lnTo>
                  <a:lnTo>
                    <a:pt x="1984" y="2203"/>
                  </a:lnTo>
                  <a:lnTo>
                    <a:pt x="1989" y="2190"/>
                  </a:lnTo>
                  <a:lnTo>
                    <a:pt x="1989" y="2190"/>
                  </a:lnTo>
                  <a:lnTo>
                    <a:pt x="1991" y="2183"/>
                  </a:lnTo>
                  <a:lnTo>
                    <a:pt x="1995" y="2177"/>
                  </a:lnTo>
                  <a:lnTo>
                    <a:pt x="1995" y="2177"/>
                  </a:lnTo>
                  <a:lnTo>
                    <a:pt x="2000" y="2172"/>
                  </a:lnTo>
                  <a:lnTo>
                    <a:pt x="2006" y="2168"/>
                  </a:lnTo>
                  <a:lnTo>
                    <a:pt x="2006" y="2168"/>
                  </a:lnTo>
                  <a:lnTo>
                    <a:pt x="2013" y="2161"/>
                  </a:lnTo>
                  <a:lnTo>
                    <a:pt x="2016" y="2152"/>
                  </a:lnTo>
                  <a:lnTo>
                    <a:pt x="2016" y="2152"/>
                  </a:lnTo>
                  <a:lnTo>
                    <a:pt x="2020" y="2142"/>
                  </a:lnTo>
                  <a:lnTo>
                    <a:pt x="2024" y="2133"/>
                  </a:lnTo>
                  <a:lnTo>
                    <a:pt x="2024" y="2122"/>
                  </a:lnTo>
                  <a:lnTo>
                    <a:pt x="2022" y="2113"/>
                  </a:lnTo>
                  <a:lnTo>
                    <a:pt x="2022" y="2113"/>
                  </a:lnTo>
                  <a:lnTo>
                    <a:pt x="2015" y="2095"/>
                  </a:lnTo>
                  <a:lnTo>
                    <a:pt x="2015" y="2095"/>
                  </a:lnTo>
                  <a:close/>
                  <a:moveTo>
                    <a:pt x="5417" y="580"/>
                  </a:moveTo>
                  <a:lnTo>
                    <a:pt x="5417" y="580"/>
                  </a:lnTo>
                  <a:lnTo>
                    <a:pt x="5412" y="581"/>
                  </a:lnTo>
                  <a:lnTo>
                    <a:pt x="5406" y="583"/>
                  </a:lnTo>
                  <a:lnTo>
                    <a:pt x="5404" y="587"/>
                  </a:lnTo>
                  <a:lnTo>
                    <a:pt x="5402" y="594"/>
                  </a:lnTo>
                  <a:lnTo>
                    <a:pt x="5402" y="594"/>
                  </a:lnTo>
                  <a:lnTo>
                    <a:pt x="5401" y="602"/>
                  </a:lnTo>
                  <a:lnTo>
                    <a:pt x="5397" y="605"/>
                  </a:lnTo>
                  <a:lnTo>
                    <a:pt x="5392" y="605"/>
                  </a:lnTo>
                  <a:lnTo>
                    <a:pt x="5384" y="603"/>
                  </a:lnTo>
                  <a:lnTo>
                    <a:pt x="5384" y="603"/>
                  </a:lnTo>
                  <a:lnTo>
                    <a:pt x="5366" y="600"/>
                  </a:lnTo>
                  <a:lnTo>
                    <a:pt x="5357" y="596"/>
                  </a:lnTo>
                  <a:lnTo>
                    <a:pt x="5350" y="591"/>
                  </a:lnTo>
                  <a:lnTo>
                    <a:pt x="5350" y="591"/>
                  </a:lnTo>
                  <a:lnTo>
                    <a:pt x="5343" y="580"/>
                  </a:lnTo>
                  <a:lnTo>
                    <a:pt x="5339" y="576"/>
                  </a:lnTo>
                  <a:lnTo>
                    <a:pt x="5334" y="572"/>
                  </a:lnTo>
                  <a:lnTo>
                    <a:pt x="5334" y="572"/>
                  </a:lnTo>
                  <a:lnTo>
                    <a:pt x="5326" y="572"/>
                  </a:lnTo>
                  <a:lnTo>
                    <a:pt x="5321" y="574"/>
                  </a:lnTo>
                  <a:lnTo>
                    <a:pt x="5315" y="576"/>
                  </a:lnTo>
                  <a:lnTo>
                    <a:pt x="5308" y="576"/>
                  </a:lnTo>
                  <a:lnTo>
                    <a:pt x="5308" y="576"/>
                  </a:lnTo>
                  <a:lnTo>
                    <a:pt x="5297" y="574"/>
                  </a:lnTo>
                  <a:lnTo>
                    <a:pt x="5294" y="574"/>
                  </a:lnTo>
                  <a:lnTo>
                    <a:pt x="5288" y="576"/>
                  </a:lnTo>
                  <a:lnTo>
                    <a:pt x="5288" y="576"/>
                  </a:lnTo>
                  <a:lnTo>
                    <a:pt x="5285" y="581"/>
                  </a:lnTo>
                  <a:lnTo>
                    <a:pt x="5279" y="585"/>
                  </a:lnTo>
                  <a:lnTo>
                    <a:pt x="5276" y="591"/>
                  </a:lnTo>
                  <a:lnTo>
                    <a:pt x="5270" y="594"/>
                  </a:lnTo>
                  <a:lnTo>
                    <a:pt x="5270" y="594"/>
                  </a:lnTo>
                  <a:lnTo>
                    <a:pt x="5265" y="594"/>
                  </a:lnTo>
                  <a:lnTo>
                    <a:pt x="5259" y="592"/>
                  </a:lnTo>
                  <a:lnTo>
                    <a:pt x="5254" y="592"/>
                  </a:lnTo>
                  <a:lnTo>
                    <a:pt x="5252" y="594"/>
                  </a:lnTo>
                  <a:lnTo>
                    <a:pt x="5250" y="596"/>
                  </a:lnTo>
                  <a:lnTo>
                    <a:pt x="5250" y="596"/>
                  </a:lnTo>
                  <a:lnTo>
                    <a:pt x="5250" y="598"/>
                  </a:lnTo>
                  <a:lnTo>
                    <a:pt x="5252" y="602"/>
                  </a:lnTo>
                  <a:lnTo>
                    <a:pt x="5258" y="607"/>
                  </a:lnTo>
                  <a:lnTo>
                    <a:pt x="5265" y="613"/>
                  </a:lnTo>
                  <a:lnTo>
                    <a:pt x="5268" y="616"/>
                  </a:lnTo>
                  <a:lnTo>
                    <a:pt x="5268" y="616"/>
                  </a:lnTo>
                  <a:lnTo>
                    <a:pt x="5272" y="625"/>
                  </a:lnTo>
                  <a:lnTo>
                    <a:pt x="5270" y="633"/>
                  </a:lnTo>
                  <a:lnTo>
                    <a:pt x="5267" y="640"/>
                  </a:lnTo>
                  <a:lnTo>
                    <a:pt x="5261" y="647"/>
                  </a:lnTo>
                  <a:lnTo>
                    <a:pt x="5261" y="647"/>
                  </a:lnTo>
                  <a:lnTo>
                    <a:pt x="5254" y="653"/>
                  </a:lnTo>
                  <a:lnTo>
                    <a:pt x="5245" y="655"/>
                  </a:lnTo>
                  <a:lnTo>
                    <a:pt x="5227" y="657"/>
                  </a:lnTo>
                  <a:lnTo>
                    <a:pt x="5227" y="657"/>
                  </a:lnTo>
                  <a:lnTo>
                    <a:pt x="5209" y="660"/>
                  </a:lnTo>
                  <a:lnTo>
                    <a:pt x="5192" y="666"/>
                  </a:lnTo>
                  <a:lnTo>
                    <a:pt x="5176" y="675"/>
                  </a:lnTo>
                  <a:lnTo>
                    <a:pt x="5171" y="680"/>
                  </a:lnTo>
                  <a:lnTo>
                    <a:pt x="5163" y="686"/>
                  </a:lnTo>
                  <a:lnTo>
                    <a:pt x="5163" y="686"/>
                  </a:lnTo>
                  <a:lnTo>
                    <a:pt x="5152" y="701"/>
                  </a:lnTo>
                  <a:lnTo>
                    <a:pt x="5145" y="706"/>
                  </a:lnTo>
                  <a:lnTo>
                    <a:pt x="5138" y="710"/>
                  </a:lnTo>
                  <a:lnTo>
                    <a:pt x="5138" y="710"/>
                  </a:lnTo>
                  <a:lnTo>
                    <a:pt x="5131" y="708"/>
                  </a:lnTo>
                  <a:lnTo>
                    <a:pt x="5125" y="706"/>
                  </a:lnTo>
                  <a:lnTo>
                    <a:pt x="5120" y="703"/>
                  </a:lnTo>
                  <a:lnTo>
                    <a:pt x="5114" y="701"/>
                  </a:lnTo>
                  <a:lnTo>
                    <a:pt x="5114" y="701"/>
                  </a:lnTo>
                  <a:lnTo>
                    <a:pt x="5102" y="701"/>
                  </a:lnTo>
                  <a:lnTo>
                    <a:pt x="5091" y="704"/>
                  </a:lnTo>
                  <a:lnTo>
                    <a:pt x="5078" y="708"/>
                  </a:lnTo>
                  <a:lnTo>
                    <a:pt x="5067" y="712"/>
                  </a:lnTo>
                  <a:lnTo>
                    <a:pt x="5067" y="712"/>
                  </a:lnTo>
                  <a:lnTo>
                    <a:pt x="5058" y="715"/>
                  </a:lnTo>
                  <a:lnTo>
                    <a:pt x="5051" y="719"/>
                  </a:lnTo>
                  <a:lnTo>
                    <a:pt x="5044" y="726"/>
                  </a:lnTo>
                  <a:lnTo>
                    <a:pt x="5038" y="734"/>
                  </a:lnTo>
                  <a:lnTo>
                    <a:pt x="5038" y="734"/>
                  </a:lnTo>
                  <a:lnTo>
                    <a:pt x="5029" y="745"/>
                  </a:lnTo>
                  <a:lnTo>
                    <a:pt x="5026" y="752"/>
                  </a:lnTo>
                  <a:lnTo>
                    <a:pt x="5026" y="759"/>
                  </a:lnTo>
                  <a:lnTo>
                    <a:pt x="5026" y="759"/>
                  </a:lnTo>
                  <a:lnTo>
                    <a:pt x="5027" y="767"/>
                  </a:lnTo>
                  <a:lnTo>
                    <a:pt x="5031" y="774"/>
                  </a:lnTo>
                  <a:lnTo>
                    <a:pt x="5035" y="781"/>
                  </a:lnTo>
                  <a:lnTo>
                    <a:pt x="5036" y="789"/>
                  </a:lnTo>
                  <a:lnTo>
                    <a:pt x="5036" y="789"/>
                  </a:lnTo>
                  <a:lnTo>
                    <a:pt x="5036" y="796"/>
                  </a:lnTo>
                  <a:lnTo>
                    <a:pt x="5035" y="802"/>
                  </a:lnTo>
                  <a:lnTo>
                    <a:pt x="5026" y="811"/>
                  </a:lnTo>
                  <a:lnTo>
                    <a:pt x="5017" y="820"/>
                  </a:lnTo>
                  <a:lnTo>
                    <a:pt x="5013" y="825"/>
                  </a:lnTo>
                  <a:lnTo>
                    <a:pt x="5011" y="831"/>
                  </a:lnTo>
                  <a:lnTo>
                    <a:pt x="5011" y="831"/>
                  </a:lnTo>
                  <a:lnTo>
                    <a:pt x="5008" y="844"/>
                  </a:lnTo>
                  <a:lnTo>
                    <a:pt x="5006" y="849"/>
                  </a:lnTo>
                  <a:lnTo>
                    <a:pt x="5002" y="855"/>
                  </a:lnTo>
                  <a:lnTo>
                    <a:pt x="5002" y="855"/>
                  </a:lnTo>
                  <a:lnTo>
                    <a:pt x="4997" y="858"/>
                  </a:lnTo>
                  <a:lnTo>
                    <a:pt x="4988" y="862"/>
                  </a:lnTo>
                  <a:lnTo>
                    <a:pt x="4980" y="864"/>
                  </a:lnTo>
                  <a:lnTo>
                    <a:pt x="4973" y="868"/>
                  </a:lnTo>
                  <a:lnTo>
                    <a:pt x="4973" y="868"/>
                  </a:lnTo>
                  <a:lnTo>
                    <a:pt x="4969" y="873"/>
                  </a:lnTo>
                  <a:lnTo>
                    <a:pt x="4966" y="880"/>
                  </a:lnTo>
                  <a:lnTo>
                    <a:pt x="4964" y="897"/>
                  </a:lnTo>
                  <a:lnTo>
                    <a:pt x="4962" y="906"/>
                  </a:lnTo>
                  <a:lnTo>
                    <a:pt x="4960" y="913"/>
                  </a:lnTo>
                  <a:lnTo>
                    <a:pt x="4955" y="919"/>
                  </a:lnTo>
                  <a:lnTo>
                    <a:pt x="4950" y="923"/>
                  </a:lnTo>
                  <a:lnTo>
                    <a:pt x="4950" y="923"/>
                  </a:lnTo>
                  <a:lnTo>
                    <a:pt x="4944" y="924"/>
                  </a:lnTo>
                  <a:lnTo>
                    <a:pt x="4940" y="923"/>
                  </a:lnTo>
                  <a:lnTo>
                    <a:pt x="4937" y="923"/>
                  </a:lnTo>
                  <a:lnTo>
                    <a:pt x="4933" y="921"/>
                  </a:lnTo>
                  <a:lnTo>
                    <a:pt x="4926" y="913"/>
                  </a:lnTo>
                  <a:lnTo>
                    <a:pt x="4922" y="904"/>
                  </a:lnTo>
                  <a:lnTo>
                    <a:pt x="4919" y="893"/>
                  </a:lnTo>
                  <a:lnTo>
                    <a:pt x="4917" y="882"/>
                  </a:lnTo>
                  <a:lnTo>
                    <a:pt x="4917" y="866"/>
                  </a:lnTo>
                  <a:lnTo>
                    <a:pt x="4917" y="866"/>
                  </a:lnTo>
                  <a:lnTo>
                    <a:pt x="4919" y="836"/>
                  </a:lnTo>
                  <a:lnTo>
                    <a:pt x="4921" y="822"/>
                  </a:lnTo>
                  <a:lnTo>
                    <a:pt x="4924" y="807"/>
                  </a:lnTo>
                  <a:lnTo>
                    <a:pt x="4928" y="792"/>
                  </a:lnTo>
                  <a:lnTo>
                    <a:pt x="4935" y="780"/>
                  </a:lnTo>
                  <a:lnTo>
                    <a:pt x="4944" y="769"/>
                  </a:lnTo>
                  <a:lnTo>
                    <a:pt x="4955" y="759"/>
                  </a:lnTo>
                  <a:lnTo>
                    <a:pt x="4955" y="759"/>
                  </a:lnTo>
                  <a:lnTo>
                    <a:pt x="4964" y="754"/>
                  </a:lnTo>
                  <a:lnTo>
                    <a:pt x="4971" y="750"/>
                  </a:lnTo>
                  <a:lnTo>
                    <a:pt x="4980" y="747"/>
                  </a:lnTo>
                  <a:lnTo>
                    <a:pt x="4988" y="741"/>
                  </a:lnTo>
                  <a:lnTo>
                    <a:pt x="4988" y="741"/>
                  </a:lnTo>
                  <a:lnTo>
                    <a:pt x="4997" y="730"/>
                  </a:lnTo>
                  <a:lnTo>
                    <a:pt x="5006" y="719"/>
                  </a:lnTo>
                  <a:lnTo>
                    <a:pt x="5013" y="708"/>
                  </a:lnTo>
                  <a:lnTo>
                    <a:pt x="5022" y="697"/>
                  </a:lnTo>
                  <a:lnTo>
                    <a:pt x="5022" y="697"/>
                  </a:lnTo>
                  <a:lnTo>
                    <a:pt x="5029" y="688"/>
                  </a:lnTo>
                  <a:lnTo>
                    <a:pt x="5035" y="679"/>
                  </a:lnTo>
                  <a:lnTo>
                    <a:pt x="5040" y="669"/>
                  </a:lnTo>
                  <a:lnTo>
                    <a:pt x="5040" y="664"/>
                  </a:lnTo>
                  <a:lnTo>
                    <a:pt x="5040" y="658"/>
                  </a:lnTo>
                  <a:lnTo>
                    <a:pt x="5040" y="658"/>
                  </a:lnTo>
                  <a:lnTo>
                    <a:pt x="5038" y="653"/>
                  </a:lnTo>
                  <a:lnTo>
                    <a:pt x="5035" y="649"/>
                  </a:lnTo>
                  <a:lnTo>
                    <a:pt x="5029" y="649"/>
                  </a:lnTo>
                  <a:lnTo>
                    <a:pt x="5026" y="649"/>
                  </a:lnTo>
                  <a:lnTo>
                    <a:pt x="5015" y="655"/>
                  </a:lnTo>
                  <a:lnTo>
                    <a:pt x="5008" y="662"/>
                  </a:lnTo>
                  <a:lnTo>
                    <a:pt x="5008" y="662"/>
                  </a:lnTo>
                  <a:lnTo>
                    <a:pt x="5002" y="671"/>
                  </a:lnTo>
                  <a:lnTo>
                    <a:pt x="4997" y="682"/>
                  </a:lnTo>
                  <a:lnTo>
                    <a:pt x="4993" y="686"/>
                  </a:lnTo>
                  <a:lnTo>
                    <a:pt x="4989" y="688"/>
                  </a:lnTo>
                  <a:lnTo>
                    <a:pt x="4986" y="686"/>
                  </a:lnTo>
                  <a:lnTo>
                    <a:pt x="4979" y="684"/>
                  </a:lnTo>
                  <a:lnTo>
                    <a:pt x="4979" y="684"/>
                  </a:lnTo>
                  <a:lnTo>
                    <a:pt x="4973" y="677"/>
                  </a:lnTo>
                  <a:lnTo>
                    <a:pt x="4971" y="675"/>
                  </a:lnTo>
                  <a:lnTo>
                    <a:pt x="4966" y="673"/>
                  </a:lnTo>
                  <a:lnTo>
                    <a:pt x="4966" y="673"/>
                  </a:lnTo>
                  <a:lnTo>
                    <a:pt x="4953" y="673"/>
                  </a:lnTo>
                  <a:lnTo>
                    <a:pt x="4944" y="675"/>
                  </a:lnTo>
                  <a:lnTo>
                    <a:pt x="4935" y="679"/>
                  </a:lnTo>
                  <a:lnTo>
                    <a:pt x="4926" y="688"/>
                  </a:lnTo>
                  <a:lnTo>
                    <a:pt x="4926" y="688"/>
                  </a:lnTo>
                  <a:lnTo>
                    <a:pt x="4911" y="703"/>
                  </a:lnTo>
                  <a:lnTo>
                    <a:pt x="4906" y="710"/>
                  </a:lnTo>
                  <a:lnTo>
                    <a:pt x="4902" y="721"/>
                  </a:lnTo>
                  <a:lnTo>
                    <a:pt x="4902" y="721"/>
                  </a:lnTo>
                  <a:lnTo>
                    <a:pt x="4899" y="730"/>
                  </a:lnTo>
                  <a:lnTo>
                    <a:pt x="4895" y="737"/>
                  </a:lnTo>
                  <a:lnTo>
                    <a:pt x="4890" y="743"/>
                  </a:lnTo>
                  <a:lnTo>
                    <a:pt x="4884" y="747"/>
                  </a:lnTo>
                  <a:lnTo>
                    <a:pt x="4879" y="748"/>
                  </a:lnTo>
                  <a:lnTo>
                    <a:pt x="4873" y="747"/>
                  </a:lnTo>
                  <a:lnTo>
                    <a:pt x="4868" y="741"/>
                  </a:lnTo>
                  <a:lnTo>
                    <a:pt x="4861" y="732"/>
                  </a:lnTo>
                  <a:lnTo>
                    <a:pt x="4861" y="732"/>
                  </a:lnTo>
                  <a:lnTo>
                    <a:pt x="4857" y="725"/>
                  </a:lnTo>
                  <a:lnTo>
                    <a:pt x="4854" y="723"/>
                  </a:lnTo>
                  <a:lnTo>
                    <a:pt x="4848" y="721"/>
                  </a:lnTo>
                  <a:lnTo>
                    <a:pt x="4848" y="721"/>
                  </a:lnTo>
                  <a:lnTo>
                    <a:pt x="4841" y="719"/>
                  </a:lnTo>
                  <a:lnTo>
                    <a:pt x="4834" y="721"/>
                  </a:lnTo>
                  <a:lnTo>
                    <a:pt x="4825" y="723"/>
                  </a:lnTo>
                  <a:lnTo>
                    <a:pt x="4817" y="726"/>
                  </a:lnTo>
                  <a:lnTo>
                    <a:pt x="4817" y="726"/>
                  </a:lnTo>
                  <a:lnTo>
                    <a:pt x="4808" y="732"/>
                  </a:lnTo>
                  <a:lnTo>
                    <a:pt x="4797" y="734"/>
                  </a:lnTo>
                  <a:lnTo>
                    <a:pt x="4786" y="736"/>
                  </a:lnTo>
                  <a:lnTo>
                    <a:pt x="4777" y="736"/>
                  </a:lnTo>
                  <a:lnTo>
                    <a:pt x="4756" y="734"/>
                  </a:lnTo>
                  <a:lnTo>
                    <a:pt x="4734" y="732"/>
                  </a:lnTo>
                  <a:lnTo>
                    <a:pt x="4734" y="732"/>
                  </a:lnTo>
                  <a:lnTo>
                    <a:pt x="4721" y="732"/>
                  </a:lnTo>
                  <a:lnTo>
                    <a:pt x="4709" y="734"/>
                  </a:lnTo>
                  <a:lnTo>
                    <a:pt x="4696" y="741"/>
                  </a:lnTo>
                  <a:lnTo>
                    <a:pt x="4687" y="750"/>
                  </a:lnTo>
                  <a:lnTo>
                    <a:pt x="4687" y="750"/>
                  </a:lnTo>
                  <a:lnTo>
                    <a:pt x="4683" y="758"/>
                  </a:lnTo>
                  <a:lnTo>
                    <a:pt x="4680" y="765"/>
                  </a:lnTo>
                  <a:lnTo>
                    <a:pt x="4678" y="774"/>
                  </a:lnTo>
                  <a:lnTo>
                    <a:pt x="4676" y="781"/>
                  </a:lnTo>
                  <a:lnTo>
                    <a:pt x="4676" y="781"/>
                  </a:lnTo>
                  <a:lnTo>
                    <a:pt x="4671" y="789"/>
                  </a:lnTo>
                  <a:lnTo>
                    <a:pt x="4663" y="796"/>
                  </a:lnTo>
                  <a:lnTo>
                    <a:pt x="4663" y="796"/>
                  </a:lnTo>
                  <a:lnTo>
                    <a:pt x="4649" y="811"/>
                  </a:lnTo>
                  <a:lnTo>
                    <a:pt x="4631" y="824"/>
                  </a:lnTo>
                  <a:lnTo>
                    <a:pt x="4631" y="824"/>
                  </a:lnTo>
                  <a:lnTo>
                    <a:pt x="4625" y="827"/>
                  </a:lnTo>
                  <a:lnTo>
                    <a:pt x="4620" y="833"/>
                  </a:lnTo>
                  <a:lnTo>
                    <a:pt x="4616" y="840"/>
                  </a:lnTo>
                  <a:lnTo>
                    <a:pt x="4613" y="847"/>
                  </a:lnTo>
                  <a:lnTo>
                    <a:pt x="4613" y="847"/>
                  </a:lnTo>
                  <a:lnTo>
                    <a:pt x="4614" y="857"/>
                  </a:lnTo>
                  <a:lnTo>
                    <a:pt x="4618" y="866"/>
                  </a:lnTo>
                  <a:lnTo>
                    <a:pt x="4625" y="873"/>
                  </a:lnTo>
                  <a:lnTo>
                    <a:pt x="4629" y="875"/>
                  </a:lnTo>
                  <a:lnTo>
                    <a:pt x="4634" y="877"/>
                  </a:lnTo>
                  <a:lnTo>
                    <a:pt x="4634" y="877"/>
                  </a:lnTo>
                  <a:lnTo>
                    <a:pt x="4647" y="877"/>
                  </a:lnTo>
                  <a:lnTo>
                    <a:pt x="4658" y="875"/>
                  </a:lnTo>
                  <a:lnTo>
                    <a:pt x="4663" y="875"/>
                  </a:lnTo>
                  <a:lnTo>
                    <a:pt x="4667" y="877"/>
                  </a:lnTo>
                  <a:lnTo>
                    <a:pt x="4672" y="880"/>
                  </a:lnTo>
                  <a:lnTo>
                    <a:pt x="4676" y="888"/>
                  </a:lnTo>
                  <a:lnTo>
                    <a:pt x="4676" y="888"/>
                  </a:lnTo>
                  <a:lnTo>
                    <a:pt x="4680" y="893"/>
                  </a:lnTo>
                  <a:lnTo>
                    <a:pt x="4681" y="901"/>
                  </a:lnTo>
                  <a:lnTo>
                    <a:pt x="4683" y="917"/>
                  </a:lnTo>
                  <a:lnTo>
                    <a:pt x="4683" y="917"/>
                  </a:lnTo>
                  <a:lnTo>
                    <a:pt x="4685" y="939"/>
                  </a:lnTo>
                  <a:lnTo>
                    <a:pt x="4685" y="959"/>
                  </a:lnTo>
                  <a:lnTo>
                    <a:pt x="4685" y="959"/>
                  </a:lnTo>
                  <a:lnTo>
                    <a:pt x="4685" y="970"/>
                  </a:lnTo>
                  <a:lnTo>
                    <a:pt x="4683" y="979"/>
                  </a:lnTo>
                  <a:lnTo>
                    <a:pt x="4680" y="989"/>
                  </a:lnTo>
                  <a:lnTo>
                    <a:pt x="4674" y="998"/>
                  </a:lnTo>
                  <a:lnTo>
                    <a:pt x="4674" y="998"/>
                  </a:lnTo>
                  <a:lnTo>
                    <a:pt x="4663" y="1018"/>
                  </a:lnTo>
                  <a:lnTo>
                    <a:pt x="4652" y="1038"/>
                  </a:lnTo>
                  <a:lnTo>
                    <a:pt x="4652" y="1038"/>
                  </a:lnTo>
                  <a:lnTo>
                    <a:pt x="4640" y="1055"/>
                  </a:lnTo>
                  <a:lnTo>
                    <a:pt x="4627" y="1073"/>
                  </a:lnTo>
                  <a:lnTo>
                    <a:pt x="4627" y="1073"/>
                  </a:lnTo>
                  <a:lnTo>
                    <a:pt x="4616" y="1086"/>
                  </a:lnTo>
                  <a:lnTo>
                    <a:pt x="4609" y="1099"/>
                  </a:lnTo>
                  <a:lnTo>
                    <a:pt x="4609" y="1099"/>
                  </a:lnTo>
                  <a:lnTo>
                    <a:pt x="4607" y="1104"/>
                  </a:lnTo>
                  <a:lnTo>
                    <a:pt x="4603" y="1108"/>
                  </a:lnTo>
                  <a:lnTo>
                    <a:pt x="4594" y="1115"/>
                  </a:lnTo>
                  <a:lnTo>
                    <a:pt x="4584" y="1117"/>
                  </a:lnTo>
                  <a:lnTo>
                    <a:pt x="4573" y="1117"/>
                  </a:lnTo>
                  <a:lnTo>
                    <a:pt x="4573" y="1117"/>
                  </a:lnTo>
                  <a:lnTo>
                    <a:pt x="4560" y="1115"/>
                  </a:lnTo>
                  <a:lnTo>
                    <a:pt x="4551" y="1112"/>
                  </a:lnTo>
                  <a:lnTo>
                    <a:pt x="4546" y="1113"/>
                  </a:lnTo>
                  <a:lnTo>
                    <a:pt x="4542" y="1113"/>
                  </a:lnTo>
                  <a:lnTo>
                    <a:pt x="4538" y="1117"/>
                  </a:lnTo>
                  <a:lnTo>
                    <a:pt x="4535" y="1123"/>
                  </a:lnTo>
                  <a:lnTo>
                    <a:pt x="4535" y="1123"/>
                  </a:lnTo>
                  <a:lnTo>
                    <a:pt x="4527" y="1134"/>
                  </a:lnTo>
                  <a:lnTo>
                    <a:pt x="4520" y="1145"/>
                  </a:lnTo>
                  <a:lnTo>
                    <a:pt x="4520" y="1145"/>
                  </a:lnTo>
                  <a:lnTo>
                    <a:pt x="4518" y="1150"/>
                  </a:lnTo>
                  <a:lnTo>
                    <a:pt x="4517" y="1157"/>
                  </a:lnTo>
                  <a:lnTo>
                    <a:pt x="4515" y="1172"/>
                  </a:lnTo>
                  <a:lnTo>
                    <a:pt x="4515" y="1172"/>
                  </a:lnTo>
                  <a:lnTo>
                    <a:pt x="4511" y="1185"/>
                  </a:lnTo>
                  <a:lnTo>
                    <a:pt x="4506" y="1196"/>
                  </a:lnTo>
                  <a:lnTo>
                    <a:pt x="4500" y="1205"/>
                  </a:lnTo>
                  <a:lnTo>
                    <a:pt x="4497" y="1218"/>
                  </a:lnTo>
                  <a:lnTo>
                    <a:pt x="4497" y="1218"/>
                  </a:lnTo>
                  <a:lnTo>
                    <a:pt x="4497" y="1227"/>
                  </a:lnTo>
                  <a:lnTo>
                    <a:pt x="4498" y="1236"/>
                  </a:lnTo>
                  <a:lnTo>
                    <a:pt x="4507" y="1255"/>
                  </a:lnTo>
                  <a:lnTo>
                    <a:pt x="4511" y="1264"/>
                  </a:lnTo>
                  <a:lnTo>
                    <a:pt x="4513" y="1275"/>
                  </a:lnTo>
                  <a:lnTo>
                    <a:pt x="4511" y="1284"/>
                  </a:lnTo>
                  <a:lnTo>
                    <a:pt x="4504" y="1293"/>
                  </a:lnTo>
                  <a:lnTo>
                    <a:pt x="4504" y="1293"/>
                  </a:lnTo>
                  <a:lnTo>
                    <a:pt x="4500" y="1297"/>
                  </a:lnTo>
                  <a:lnTo>
                    <a:pt x="4495" y="1299"/>
                  </a:lnTo>
                  <a:lnTo>
                    <a:pt x="4489" y="1299"/>
                  </a:lnTo>
                  <a:lnTo>
                    <a:pt x="4484" y="1295"/>
                  </a:lnTo>
                  <a:lnTo>
                    <a:pt x="4484" y="1295"/>
                  </a:lnTo>
                  <a:lnTo>
                    <a:pt x="4480" y="1289"/>
                  </a:lnTo>
                  <a:lnTo>
                    <a:pt x="4480" y="1284"/>
                  </a:lnTo>
                  <a:lnTo>
                    <a:pt x="4480" y="1269"/>
                  </a:lnTo>
                  <a:lnTo>
                    <a:pt x="4480" y="1269"/>
                  </a:lnTo>
                  <a:lnTo>
                    <a:pt x="4478" y="1251"/>
                  </a:lnTo>
                  <a:lnTo>
                    <a:pt x="4475" y="1244"/>
                  </a:lnTo>
                  <a:lnTo>
                    <a:pt x="4471" y="1236"/>
                  </a:lnTo>
                  <a:lnTo>
                    <a:pt x="4471" y="1236"/>
                  </a:lnTo>
                  <a:lnTo>
                    <a:pt x="4460" y="1225"/>
                  </a:lnTo>
                  <a:lnTo>
                    <a:pt x="4455" y="1220"/>
                  </a:lnTo>
                  <a:lnTo>
                    <a:pt x="4451" y="1214"/>
                  </a:lnTo>
                  <a:lnTo>
                    <a:pt x="4451" y="1214"/>
                  </a:lnTo>
                  <a:lnTo>
                    <a:pt x="4444" y="1201"/>
                  </a:lnTo>
                  <a:lnTo>
                    <a:pt x="4440" y="1200"/>
                  </a:lnTo>
                  <a:lnTo>
                    <a:pt x="4437" y="1198"/>
                  </a:lnTo>
                  <a:lnTo>
                    <a:pt x="4431" y="1196"/>
                  </a:lnTo>
                  <a:lnTo>
                    <a:pt x="4426" y="1196"/>
                  </a:lnTo>
                  <a:lnTo>
                    <a:pt x="4413" y="1200"/>
                  </a:lnTo>
                  <a:lnTo>
                    <a:pt x="4413" y="1200"/>
                  </a:lnTo>
                  <a:lnTo>
                    <a:pt x="4408" y="1201"/>
                  </a:lnTo>
                  <a:lnTo>
                    <a:pt x="4404" y="1200"/>
                  </a:lnTo>
                  <a:lnTo>
                    <a:pt x="4402" y="1194"/>
                  </a:lnTo>
                  <a:lnTo>
                    <a:pt x="4404" y="1189"/>
                  </a:lnTo>
                  <a:lnTo>
                    <a:pt x="4404" y="1189"/>
                  </a:lnTo>
                  <a:lnTo>
                    <a:pt x="4408" y="1183"/>
                  </a:lnTo>
                  <a:lnTo>
                    <a:pt x="4408" y="1181"/>
                  </a:lnTo>
                  <a:lnTo>
                    <a:pt x="4408" y="1178"/>
                  </a:lnTo>
                  <a:lnTo>
                    <a:pt x="4408" y="1178"/>
                  </a:lnTo>
                  <a:lnTo>
                    <a:pt x="4404" y="1174"/>
                  </a:lnTo>
                  <a:lnTo>
                    <a:pt x="4401" y="1172"/>
                  </a:lnTo>
                  <a:lnTo>
                    <a:pt x="4395" y="1170"/>
                  </a:lnTo>
                  <a:lnTo>
                    <a:pt x="4392" y="1170"/>
                  </a:lnTo>
                  <a:lnTo>
                    <a:pt x="4392" y="1170"/>
                  </a:lnTo>
                  <a:lnTo>
                    <a:pt x="4386" y="1172"/>
                  </a:lnTo>
                  <a:lnTo>
                    <a:pt x="4381" y="1176"/>
                  </a:lnTo>
                  <a:lnTo>
                    <a:pt x="4372" y="1185"/>
                  </a:lnTo>
                  <a:lnTo>
                    <a:pt x="4372" y="1185"/>
                  </a:lnTo>
                  <a:lnTo>
                    <a:pt x="4363" y="1189"/>
                  </a:lnTo>
                  <a:lnTo>
                    <a:pt x="4352" y="1194"/>
                  </a:lnTo>
                  <a:lnTo>
                    <a:pt x="4348" y="1198"/>
                  </a:lnTo>
                  <a:lnTo>
                    <a:pt x="4344" y="1203"/>
                  </a:lnTo>
                  <a:lnTo>
                    <a:pt x="4344" y="1209"/>
                  </a:lnTo>
                  <a:lnTo>
                    <a:pt x="4346" y="1216"/>
                  </a:lnTo>
                  <a:lnTo>
                    <a:pt x="4346" y="1216"/>
                  </a:lnTo>
                  <a:lnTo>
                    <a:pt x="4348" y="1222"/>
                  </a:lnTo>
                  <a:lnTo>
                    <a:pt x="4353" y="1225"/>
                  </a:lnTo>
                  <a:lnTo>
                    <a:pt x="4359" y="1229"/>
                  </a:lnTo>
                  <a:lnTo>
                    <a:pt x="4364" y="1231"/>
                  </a:lnTo>
                  <a:lnTo>
                    <a:pt x="4379" y="1231"/>
                  </a:lnTo>
                  <a:lnTo>
                    <a:pt x="4392" y="1233"/>
                  </a:lnTo>
                  <a:lnTo>
                    <a:pt x="4392" y="1233"/>
                  </a:lnTo>
                  <a:lnTo>
                    <a:pt x="4395" y="1236"/>
                  </a:lnTo>
                  <a:lnTo>
                    <a:pt x="4399" y="1238"/>
                  </a:lnTo>
                  <a:lnTo>
                    <a:pt x="4402" y="1244"/>
                  </a:lnTo>
                  <a:lnTo>
                    <a:pt x="4402" y="1249"/>
                  </a:lnTo>
                  <a:lnTo>
                    <a:pt x="4402" y="1249"/>
                  </a:lnTo>
                  <a:lnTo>
                    <a:pt x="4401" y="1253"/>
                  </a:lnTo>
                  <a:lnTo>
                    <a:pt x="4397" y="1255"/>
                  </a:lnTo>
                  <a:lnTo>
                    <a:pt x="4388" y="1260"/>
                  </a:lnTo>
                  <a:lnTo>
                    <a:pt x="4377" y="1264"/>
                  </a:lnTo>
                  <a:lnTo>
                    <a:pt x="4373" y="1267"/>
                  </a:lnTo>
                  <a:lnTo>
                    <a:pt x="4372" y="1271"/>
                  </a:lnTo>
                  <a:lnTo>
                    <a:pt x="4372" y="1271"/>
                  </a:lnTo>
                  <a:lnTo>
                    <a:pt x="4370" y="1280"/>
                  </a:lnTo>
                  <a:lnTo>
                    <a:pt x="4372" y="1288"/>
                  </a:lnTo>
                  <a:lnTo>
                    <a:pt x="4375" y="1302"/>
                  </a:lnTo>
                  <a:lnTo>
                    <a:pt x="4375" y="1302"/>
                  </a:lnTo>
                  <a:lnTo>
                    <a:pt x="4375" y="1308"/>
                  </a:lnTo>
                  <a:lnTo>
                    <a:pt x="4375" y="1313"/>
                  </a:lnTo>
                  <a:lnTo>
                    <a:pt x="4373" y="1317"/>
                  </a:lnTo>
                  <a:lnTo>
                    <a:pt x="4373" y="1322"/>
                  </a:lnTo>
                  <a:lnTo>
                    <a:pt x="4373" y="1322"/>
                  </a:lnTo>
                  <a:lnTo>
                    <a:pt x="4375" y="1328"/>
                  </a:lnTo>
                  <a:lnTo>
                    <a:pt x="4377" y="1332"/>
                  </a:lnTo>
                  <a:lnTo>
                    <a:pt x="4382" y="1341"/>
                  </a:lnTo>
                  <a:lnTo>
                    <a:pt x="4388" y="1350"/>
                  </a:lnTo>
                  <a:lnTo>
                    <a:pt x="4390" y="1359"/>
                  </a:lnTo>
                  <a:lnTo>
                    <a:pt x="4390" y="1359"/>
                  </a:lnTo>
                  <a:lnTo>
                    <a:pt x="4390" y="1372"/>
                  </a:lnTo>
                  <a:lnTo>
                    <a:pt x="4390" y="1372"/>
                  </a:lnTo>
                  <a:lnTo>
                    <a:pt x="4386" y="1383"/>
                  </a:lnTo>
                  <a:lnTo>
                    <a:pt x="4386" y="1389"/>
                  </a:lnTo>
                  <a:lnTo>
                    <a:pt x="4390" y="1394"/>
                  </a:lnTo>
                  <a:lnTo>
                    <a:pt x="4390" y="1394"/>
                  </a:lnTo>
                  <a:lnTo>
                    <a:pt x="4393" y="1400"/>
                  </a:lnTo>
                  <a:lnTo>
                    <a:pt x="4395" y="1405"/>
                  </a:lnTo>
                  <a:lnTo>
                    <a:pt x="4397" y="1411"/>
                  </a:lnTo>
                  <a:lnTo>
                    <a:pt x="4395" y="1418"/>
                  </a:lnTo>
                  <a:lnTo>
                    <a:pt x="4395" y="1418"/>
                  </a:lnTo>
                  <a:lnTo>
                    <a:pt x="4392" y="1425"/>
                  </a:lnTo>
                  <a:lnTo>
                    <a:pt x="4386" y="1431"/>
                  </a:lnTo>
                  <a:lnTo>
                    <a:pt x="4377" y="1444"/>
                  </a:lnTo>
                  <a:lnTo>
                    <a:pt x="4366" y="1455"/>
                  </a:lnTo>
                  <a:lnTo>
                    <a:pt x="4363" y="1460"/>
                  </a:lnTo>
                  <a:lnTo>
                    <a:pt x="4359" y="1467"/>
                  </a:lnTo>
                  <a:lnTo>
                    <a:pt x="4359" y="1467"/>
                  </a:lnTo>
                  <a:lnTo>
                    <a:pt x="4353" y="1482"/>
                  </a:lnTo>
                  <a:lnTo>
                    <a:pt x="4350" y="1499"/>
                  </a:lnTo>
                  <a:lnTo>
                    <a:pt x="4343" y="1511"/>
                  </a:lnTo>
                  <a:lnTo>
                    <a:pt x="4339" y="1519"/>
                  </a:lnTo>
                  <a:lnTo>
                    <a:pt x="4334" y="1524"/>
                  </a:lnTo>
                  <a:lnTo>
                    <a:pt x="4334" y="1524"/>
                  </a:lnTo>
                  <a:lnTo>
                    <a:pt x="4326" y="1530"/>
                  </a:lnTo>
                  <a:lnTo>
                    <a:pt x="4319" y="1535"/>
                  </a:lnTo>
                  <a:lnTo>
                    <a:pt x="4319" y="1535"/>
                  </a:lnTo>
                  <a:lnTo>
                    <a:pt x="4308" y="1539"/>
                  </a:lnTo>
                  <a:lnTo>
                    <a:pt x="4296" y="1543"/>
                  </a:lnTo>
                  <a:lnTo>
                    <a:pt x="4272" y="1548"/>
                  </a:lnTo>
                  <a:lnTo>
                    <a:pt x="4272" y="1548"/>
                  </a:lnTo>
                  <a:lnTo>
                    <a:pt x="4261" y="1552"/>
                  </a:lnTo>
                  <a:lnTo>
                    <a:pt x="4254" y="1555"/>
                  </a:lnTo>
                  <a:lnTo>
                    <a:pt x="4247" y="1561"/>
                  </a:lnTo>
                  <a:lnTo>
                    <a:pt x="4239" y="1570"/>
                  </a:lnTo>
                  <a:lnTo>
                    <a:pt x="4239" y="1570"/>
                  </a:lnTo>
                  <a:lnTo>
                    <a:pt x="4236" y="1576"/>
                  </a:lnTo>
                  <a:lnTo>
                    <a:pt x="4232" y="1577"/>
                  </a:lnTo>
                  <a:lnTo>
                    <a:pt x="4228" y="1577"/>
                  </a:lnTo>
                  <a:lnTo>
                    <a:pt x="4223" y="1574"/>
                  </a:lnTo>
                  <a:lnTo>
                    <a:pt x="4223" y="1574"/>
                  </a:lnTo>
                  <a:lnTo>
                    <a:pt x="4219" y="1568"/>
                  </a:lnTo>
                  <a:lnTo>
                    <a:pt x="4214" y="1565"/>
                  </a:lnTo>
                  <a:lnTo>
                    <a:pt x="4209" y="1563"/>
                  </a:lnTo>
                  <a:lnTo>
                    <a:pt x="4203" y="1563"/>
                  </a:lnTo>
                  <a:lnTo>
                    <a:pt x="4194" y="1565"/>
                  </a:lnTo>
                  <a:lnTo>
                    <a:pt x="4187" y="1570"/>
                  </a:lnTo>
                  <a:lnTo>
                    <a:pt x="4180" y="1577"/>
                  </a:lnTo>
                  <a:lnTo>
                    <a:pt x="4174" y="1588"/>
                  </a:lnTo>
                  <a:lnTo>
                    <a:pt x="4171" y="1599"/>
                  </a:lnTo>
                  <a:lnTo>
                    <a:pt x="4171" y="1612"/>
                  </a:lnTo>
                  <a:lnTo>
                    <a:pt x="4171" y="1612"/>
                  </a:lnTo>
                  <a:lnTo>
                    <a:pt x="4171" y="1620"/>
                  </a:lnTo>
                  <a:lnTo>
                    <a:pt x="4174" y="1627"/>
                  </a:lnTo>
                  <a:lnTo>
                    <a:pt x="4183" y="1643"/>
                  </a:lnTo>
                  <a:lnTo>
                    <a:pt x="4194" y="1656"/>
                  </a:lnTo>
                  <a:lnTo>
                    <a:pt x="4205" y="1671"/>
                  </a:lnTo>
                  <a:lnTo>
                    <a:pt x="4205" y="1671"/>
                  </a:lnTo>
                  <a:lnTo>
                    <a:pt x="4212" y="1689"/>
                  </a:lnTo>
                  <a:lnTo>
                    <a:pt x="4216" y="1708"/>
                  </a:lnTo>
                  <a:lnTo>
                    <a:pt x="4218" y="1728"/>
                  </a:lnTo>
                  <a:lnTo>
                    <a:pt x="4216" y="1737"/>
                  </a:lnTo>
                  <a:lnTo>
                    <a:pt x="4214" y="1746"/>
                  </a:lnTo>
                  <a:lnTo>
                    <a:pt x="4214" y="1746"/>
                  </a:lnTo>
                  <a:lnTo>
                    <a:pt x="4209" y="1757"/>
                  </a:lnTo>
                  <a:lnTo>
                    <a:pt x="4199" y="1765"/>
                  </a:lnTo>
                  <a:lnTo>
                    <a:pt x="4199" y="1765"/>
                  </a:lnTo>
                  <a:lnTo>
                    <a:pt x="4185" y="1781"/>
                  </a:lnTo>
                  <a:lnTo>
                    <a:pt x="4178" y="1788"/>
                  </a:lnTo>
                  <a:lnTo>
                    <a:pt x="4172" y="1798"/>
                  </a:lnTo>
                  <a:lnTo>
                    <a:pt x="4172" y="1798"/>
                  </a:lnTo>
                  <a:lnTo>
                    <a:pt x="4167" y="1805"/>
                  </a:lnTo>
                  <a:lnTo>
                    <a:pt x="4161" y="1809"/>
                  </a:lnTo>
                  <a:lnTo>
                    <a:pt x="4156" y="1810"/>
                  </a:lnTo>
                  <a:lnTo>
                    <a:pt x="4151" y="1807"/>
                  </a:lnTo>
                  <a:lnTo>
                    <a:pt x="4151" y="1807"/>
                  </a:lnTo>
                  <a:lnTo>
                    <a:pt x="4143" y="1799"/>
                  </a:lnTo>
                  <a:lnTo>
                    <a:pt x="4136" y="1788"/>
                  </a:lnTo>
                  <a:lnTo>
                    <a:pt x="4127" y="1766"/>
                  </a:lnTo>
                  <a:lnTo>
                    <a:pt x="4127" y="1766"/>
                  </a:lnTo>
                  <a:lnTo>
                    <a:pt x="4122" y="1759"/>
                  </a:lnTo>
                  <a:lnTo>
                    <a:pt x="4114" y="1752"/>
                  </a:lnTo>
                  <a:lnTo>
                    <a:pt x="4107" y="1746"/>
                  </a:lnTo>
                  <a:lnTo>
                    <a:pt x="4100" y="1743"/>
                  </a:lnTo>
                  <a:lnTo>
                    <a:pt x="4100" y="1743"/>
                  </a:lnTo>
                  <a:lnTo>
                    <a:pt x="4087" y="1735"/>
                  </a:lnTo>
                  <a:lnTo>
                    <a:pt x="4082" y="1732"/>
                  </a:lnTo>
                  <a:lnTo>
                    <a:pt x="4076" y="1732"/>
                  </a:lnTo>
                  <a:lnTo>
                    <a:pt x="4076" y="1732"/>
                  </a:lnTo>
                  <a:lnTo>
                    <a:pt x="4073" y="1735"/>
                  </a:lnTo>
                  <a:lnTo>
                    <a:pt x="4071" y="1741"/>
                  </a:lnTo>
                  <a:lnTo>
                    <a:pt x="4067" y="1752"/>
                  </a:lnTo>
                  <a:lnTo>
                    <a:pt x="4067" y="1752"/>
                  </a:lnTo>
                  <a:lnTo>
                    <a:pt x="4065" y="1777"/>
                  </a:lnTo>
                  <a:lnTo>
                    <a:pt x="4064" y="1790"/>
                  </a:lnTo>
                  <a:lnTo>
                    <a:pt x="4065" y="1801"/>
                  </a:lnTo>
                  <a:lnTo>
                    <a:pt x="4065" y="1801"/>
                  </a:lnTo>
                  <a:lnTo>
                    <a:pt x="4069" y="1810"/>
                  </a:lnTo>
                  <a:lnTo>
                    <a:pt x="4074" y="1818"/>
                  </a:lnTo>
                  <a:lnTo>
                    <a:pt x="4085" y="1831"/>
                  </a:lnTo>
                  <a:lnTo>
                    <a:pt x="4098" y="1843"/>
                  </a:lnTo>
                  <a:lnTo>
                    <a:pt x="4105" y="1851"/>
                  </a:lnTo>
                  <a:lnTo>
                    <a:pt x="4109" y="1858"/>
                  </a:lnTo>
                  <a:lnTo>
                    <a:pt x="4109" y="1858"/>
                  </a:lnTo>
                  <a:lnTo>
                    <a:pt x="4113" y="1865"/>
                  </a:lnTo>
                  <a:lnTo>
                    <a:pt x="4116" y="1873"/>
                  </a:lnTo>
                  <a:lnTo>
                    <a:pt x="4120" y="1889"/>
                  </a:lnTo>
                  <a:lnTo>
                    <a:pt x="4120" y="1889"/>
                  </a:lnTo>
                  <a:lnTo>
                    <a:pt x="4125" y="1904"/>
                  </a:lnTo>
                  <a:lnTo>
                    <a:pt x="4131" y="1919"/>
                  </a:lnTo>
                  <a:lnTo>
                    <a:pt x="4131" y="1919"/>
                  </a:lnTo>
                  <a:lnTo>
                    <a:pt x="4132" y="1924"/>
                  </a:lnTo>
                  <a:lnTo>
                    <a:pt x="4134" y="1930"/>
                  </a:lnTo>
                  <a:lnTo>
                    <a:pt x="4132" y="1937"/>
                  </a:lnTo>
                  <a:lnTo>
                    <a:pt x="4131" y="1941"/>
                  </a:lnTo>
                  <a:lnTo>
                    <a:pt x="4131" y="1941"/>
                  </a:lnTo>
                  <a:lnTo>
                    <a:pt x="4123" y="1942"/>
                  </a:lnTo>
                  <a:lnTo>
                    <a:pt x="4118" y="1941"/>
                  </a:lnTo>
                  <a:lnTo>
                    <a:pt x="4111" y="1939"/>
                  </a:lnTo>
                  <a:lnTo>
                    <a:pt x="4105" y="1935"/>
                  </a:lnTo>
                  <a:lnTo>
                    <a:pt x="4105" y="1935"/>
                  </a:lnTo>
                  <a:lnTo>
                    <a:pt x="4096" y="1928"/>
                  </a:lnTo>
                  <a:lnTo>
                    <a:pt x="4087" y="1919"/>
                  </a:lnTo>
                  <a:lnTo>
                    <a:pt x="4087" y="1919"/>
                  </a:lnTo>
                  <a:lnTo>
                    <a:pt x="4082" y="1909"/>
                  </a:lnTo>
                  <a:lnTo>
                    <a:pt x="4080" y="1898"/>
                  </a:lnTo>
                  <a:lnTo>
                    <a:pt x="4076" y="1876"/>
                  </a:lnTo>
                  <a:lnTo>
                    <a:pt x="4076" y="1876"/>
                  </a:lnTo>
                  <a:lnTo>
                    <a:pt x="4074" y="1856"/>
                  </a:lnTo>
                  <a:lnTo>
                    <a:pt x="4073" y="1845"/>
                  </a:lnTo>
                  <a:lnTo>
                    <a:pt x="4069" y="1836"/>
                  </a:lnTo>
                  <a:lnTo>
                    <a:pt x="4069" y="1836"/>
                  </a:lnTo>
                  <a:lnTo>
                    <a:pt x="4064" y="1827"/>
                  </a:lnTo>
                  <a:lnTo>
                    <a:pt x="4058" y="1820"/>
                  </a:lnTo>
                  <a:lnTo>
                    <a:pt x="4058" y="1820"/>
                  </a:lnTo>
                  <a:lnTo>
                    <a:pt x="4055" y="1810"/>
                  </a:lnTo>
                  <a:lnTo>
                    <a:pt x="4053" y="1803"/>
                  </a:lnTo>
                  <a:lnTo>
                    <a:pt x="4053" y="1788"/>
                  </a:lnTo>
                  <a:lnTo>
                    <a:pt x="4055" y="1774"/>
                  </a:lnTo>
                  <a:lnTo>
                    <a:pt x="4055" y="1757"/>
                  </a:lnTo>
                  <a:lnTo>
                    <a:pt x="4055" y="1757"/>
                  </a:lnTo>
                  <a:lnTo>
                    <a:pt x="4053" y="1744"/>
                  </a:lnTo>
                  <a:lnTo>
                    <a:pt x="4049" y="1733"/>
                  </a:lnTo>
                  <a:lnTo>
                    <a:pt x="4044" y="1708"/>
                  </a:lnTo>
                  <a:lnTo>
                    <a:pt x="4044" y="1708"/>
                  </a:lnTo>
                  <a:lnTo>
                    <a:pt x="4042" y="1695"/>
                  </a:lnTo>
                  <a:lnTo>
                    <a:pt x="4038" y="1680"/>
                  </a:lnTo>
                  <a:lnTo>
                    <a:pt x="4033" y="1667"/>
                  </a:lnTo>
                  <a:lnTo>
                    <a:pt x="4029" y="1662"/>
                  </a:lnTo>
                  <a:lnTo>
                    <a:pt x="4026" y="1656"/>
                  </a:lnTo>
                  <a:lnTo>
                    <a:pt x="4026" y="1656"/>
                  </a:lnTo>
                  <a:lnTo>
                    <a:pt x="4022" y="1654"/>
                  </a:lnTo>
                  <a:lnTo>
                    <a:pt x="4018" y="1654"/>
                  </a:lnTo>
                  <a:lnTo>
                    <a:pt x="4013" y="1656"/>
                  </a:lnTo>
                  <a:lnTo>
                    <a:pt x="4004" y="1665"/>
                  </a:lnTo>
                  <a:lnTo>
                    <a:pt x="4004" y="1665"/>
                  </a:lnTo>
                  <a:lnTo>
                    <a:pt x="3995" y="1669"/>
                  </a:lnTo>
                  <a:lnTo>
                    <a:pt x="3989" y="1671"/>
                  </a:lnTo>
                  <a:lnTo>
                    <a:pt x="3986" y="1671"/>
                  </a:lnTo>
                  <a:lnTo>
                    <a:pt x="3986" y="1671"/>
                  </a:lnTo>
                  <a:lnTo>
                    <a:pt x="3984" y="1667"/>
                  </a:lnTo>
                  <a:lnTo>
                    <a:pt x="3982" y="1665"/>
                  </a:lnTo>
                  <a:lnTo>
                    <a:pt x="3982" y="1658"/>
                  </a:lnTo>
                  <a:lnTo>
                    <a:pt x="3984" y="1653"/>
                  </a:lnTo>
                  <a:lnTo>
                    <a:pt x="3986" y="1647"/>
                  </a:lnTo>
                  <a:lnTo>
                    <a:pt x="3986" y="1647"/>
                  </a:lnTo>
                  <a:lnTo>
                    <a:pt x="3988" y="1636"/>
                  </a:lnTo>
                  <a:lnTo>
                    <a:pt x="3988" y="1631"/>
                  </a:lnTo>
                  <a:lnTo>
                    <a:pt x="3986" y="1625"/>
                  </a:lnTo>
                  <a:lnTo>
                    <a:pt x="3986" y="1625"/>
                  </a:lnTo>
                  <a:lnTo>
                    <a:pt x="3980" y="1618"/>
                  </a:lnTo>
                  <a:lnTo>
                    <a:pt x="3977" y="1609"/>
                  </a:lnTo>
                  <a:lnTo>
                    <a:pt x="3977" y="1609"/>
                  </a:lnTo>
                  <a:lnTo>
                    <a:pt x="3975" y="1599"/>
                  </a:lnTo>
                  <a:lnTo>
                    <a:pt x="3973" y="1596"/>
                  </a:lnTo>
                  <a:lnTo>
                    <a:pt x="3969" y="1592"/>
                  </a:lnTo>
                  <a:lnTo>
                    <a:pt x="3969" y="1592"/>
                  </a:lnTo>
                  <a:lnTo>
                    <a:pt x="3962" y="1588"/>
                  </a:lnTo>
                  <a:lnTo>
                    <a:pt x="3960" y="1587"/>
                  </a:lnTo>
                  <a:lnTo>
                    <a:pt x="3957" y="1585"/>
                  </a:lnTo>
                  <a:lnTo>
                    <a:pt x="3957" y="1585"/>
                  </a:lnTo>
                  <a:lnTo>
                    <a:pt x="3953" y="1577"/>
                  </a:lnTo>
                  <a:lnTo>
                    <a:pt x="3949" y="1568"/>
                  </a:lnTo>
                  <a:lnTo>
                    <a:pt x="3946" y="1561"/>
                  </a:lnTo>
                  <a:lnTo>
                    <a:pt x="3942" y="1554"/>
                  </a:lnTo>
                  <a:lnTo>
                    <a:pt x="3942" y="1554"/>
                  </a:lnTo>
                  <a:lnTo>
                    <a:pt x="3935" y="1548"/>
                  </a:lnTo>
                  <a:lnTo>
                    <a:pt x="3931" y="1546"/>
                  </a:lnTo>
                  <a:lnTo>
                    <a:pt x="3928" y="1546"/>
                  </a:lnTo>
                  <a:lnTo>
                    <a:pt x="3928" y="1546"/>
                  </a:lnTo>
                  <a:lnTo>
                    <a:pt x="3922" y="1550"/>
                  </a:lnTo>
                  <a:lnTo>
                    <a:pt x="3919" y="1555"/>
                  </a:lnTo>
                  <a:lnTo>
                    <a:pt x="3915" y="1563"/>
                  </a:lnTo>
                  <a:lnTo>
                    <a:pt x="3910" y="1566"/>
                  </a:lnTo>
                  <a:lnTo>
                    <a:pt x="3910" y="1566"/>
                  </a:lnTo>
                  <a:lnTo>
                    <a:pt x="3904" y="1570"/>
                  </a:lnTo>
                  <a:lnTo>
                    <a:pt x="3899" y="1570"/>
                  </a:lnTo>
                  <a:lnTo>
                    <a:pt x="3892" y="1572"/>
                  </a:lnTo>
                  <a:lnTo>
                    <a:pt x="3886" y="1572"/>
                  </a:lnTo>
                  <a:lnTo>
                    <a:pt x="3886" y="1572"/>
                  </a:lnTo>
                  <a:lnTo>
                    <a:pt x="3881" y="1577"/>
                  </a:lnTo>
                  <a:lnTo>
                    <a:pt x="3875" y="1583"/>
                  </a:lnTo>
                  <a:lnTo>
                    <a:pt x="3875" y="1583"/>
                  </a:lnTo>
                  <a:lnTo>
                    <a:pt x="3866" y="1594"/>
                  </a:lnTo>
                  <a:lnTo>
                    <a:pt x="3863" y="1599"/>
                  </a:lnTo>
                  <a:lnTo>
                    <a:pt x="3857" y="1607"/>
                  </a:lnTo>
                  <a:lnTo>
                    <a:pt x="3857" y="1607"/>
                  </a:lnTo>
                  <a:lnTo>
                    <a:pt x="3853" y="1614"/>
                  </a:lnTo>
                  <a:lnTo>
                    <a:pt x="3848" y="1620"/>
                  </a:lnTo>
                  <a:lnTo>
                    <a:pt x="3837" y="1631"/>
                  </a:lnTo>
                  <a:lnTo>
                    <a:pt x="3824" y="1640"/>
                  </a:lnTo>
                  <a:lnTo>
                    <a:pt x="3810" y="1647"/>
                  </a:lnTo>
                  <a:lnTo>
                    <a:pt x="3810" y="1647"/>
                  </a:lnTo>
                  <a:lnTo>
                    <a:pt x="3795" y="1656"/>
                  </a:lnTo>
                  <a:lnTo>
                    <a:pt x="3790" y="1660"/>
                  </a:lnTo>
                  <a:lnTo>
                    <a:pt x="3785" y="1667"/>
                  </a:lnTo>
                  <a:lnTo>
                    <a:pt x="3785" y="1667"/>
                  </a:lnTo>
                  <a:lnTo>
                    <a:pt x="3781" y="1673"/>
                  </a:lnTo>
                  <a:lnTo>
                    <a:pt x="3777" y="1678"/>
                  </a:lnTo>
                  <a:lnTo>
                    <a:pt x="3777" y="1678"/>
                  </a:lnTo>
                  <a:lnTo>
                    <a:pt x="3772" y="1682"/>
                  </a:lnTo>
                  <a:lnTo>
                    <a:pt x="3766" y="1687"/>
                  </a:lnTo>
                  <a:lnTo>
                    <a:pt x="3766" y="1687"/>
                  </a:lnTo>
                  <a:lnTo>
                    <a:pt x="3765" y="1695"/>
                  </a:lnTo>
                  <a:lnTo>
                    <a:pt x="3763" y="1702"/>
                  </a:lnTo>
                  <a:lnTo>
                    <a:pt x="3765" y="1717"/>
                  </a:lnTo>
                  <a:lnTo>
                    <a:pt x="3765" y="1717"/>
                  </a:lnTo>
                  <a:lnTo>
                    <a:pt x="3768" y="1730"/>
                  </a:lnTo>
                  <a:lnTo>
                    <a:pt x="3768" y="1735"/>
                  </a:lnTo>
                  <a:lnTo>
                    <a:pt x="3768" y="1743"/>
                  </a:lnTo>
                  <a:lnTo>
                    <a:pt x="3768" y="1743"/>
                  </a:lnTo>
                  <a:lnTo>
                    <a:pt x="3765" y="1750"/>
                  </a:lnTo>
                  <a:lnTo>
                    <a:pt x="3761" y="1757"/>
                  </a:lnTo>
                  <a:lnTo>
                    <a:pt x="3761" y="1757"/>
                  </a:lnTo>
                  <a:lnTo>
                    <a:pt x="3759" y="1774"/>
                  </a:lnTo>
                  <a:lnTo>
                    <a:pt x="3759" y="1774"/>
                  </a:lnTo>
                  <a:lnTo>
                    <a:pt x="3757" y="1783"/>
                  </a:lnTo>
                  <a:lnTo>
                    <a:pt x="3754" y="1790"/>
                  </a:lnTo>
                  <a:lnTo>
                    <a:pt x="3748" y="1798"/>
                  </a:lnTo>
                  <a:lnTo>
                    <a:pt x="3741" y="1801"/>
                  </a:lnTo>
                  <a:lnTo>
                    <a:pt x="3741" y="1801"/>
                  </a:lnTo>
                  <a:lnTo>
                    <a:pt x="3734" y="1805"/>
                  </a:lnTo>
                  <a:lnTo>
                    <a:pt x="3727" y="1805"/>
                  </a:lnTo>
                  <a:lnTo>
                    <a:pt x="3719" y="1803"/>
                  </a:lnTo>
                  <a:lnTo>
                    <a:pt x="3712" y="1799"/>
                  </a:lnTo>
                  <a:lnTo>
                    <a:pt x="3707" y="1794"/>
                  </a:lnTo>
                  <a:lnTo>
                    <a:pt x="3703" y="1787"/>
                  </a:lnTo>
                  <a:lnTo>
                    <a:pt x="3699" y="1779"/>
                  </a:lnTo>
                  <a:lnTo>
                    <a:pt x="3698" y="1772"/>
                  </a:lnTo>
                  <a:lnTo>
                    <a:pt x="3698" y="1772"/>
                  </a:lnTo>
                  <a:lnTo>
                    <a:pt x="3692" y="1748"/>
                  </a:lnTo>
                  <a:lnTo>
                    <a:pt x="3687" y="1724"/>
                  </a:lnTo>
                  <a:lnTo>
                    <a:pt x="3687" y="1724"/>
                  </a:lnTo>
                  <a:lnTo>
                    <a:pt x="3683" y="1706"/>
                  </a:lnTo>
                  <a:lnTo>
                    <a:pt x="3680" y="1687"/>
                  </a:lnTo>
                  <a:lnTo>
                    <a:pt x="3680" y="1687"/>
                  </a:lnTo>
                  <a:lnTo>
                    <a:pt x="3676" y="1665"/>
                  </a:lnTo>
                  <a:lnTo>
                    <a:pt x="3670" y="1654"/>
                  </a:lnTo>
                  <a:lnTo>
                    <a:pt x="3665" y="1643"/>
                  </a:lnTo>
                  <a:lnTo>
                    <a:pt x="3665" y="1643"/>
                  </a:lnTo>
                  <a:lnTo>
                    <a:pt x="3660" y="1632"/>
                  </a:lnTo>
                  <a:lnTo>
                    <a:pt x="3656" y="1621"/>
                  </a:lnTo>
                  <a:lnTo>
                    <a:pt x="3652" y="1610"/>
                  </a:lnTo>
                  <a:lnTo>
                    <a:pt x="3652" y="1598"/>
                  </a:lnTo>
                  <a:lnTo>
                    <a:pt x="3652" y="1598"/>
                  </a:lnTo>
                  <a:lnTo>
                    <a:pt x="3656" y="1579"/>
                  </a:lnTo>
                  <a:lnTo>
                    <a:pt x="3656" y="1568"/>
                  </a:lnTo>
                  <a:lnTo>
                    <a:pt x="3654" y="1559"/>
                  </a:lnTo>
                  <a:lnTo>
                    <a:pt x="3654" y="1559"/>
                  </a:lnTo>
                  <a:lnTo>
                    <a:pt x="3652" y="1555"/>
                  </a:lnTo>
                  <a:lnTo>
                    <a:pt x="3649" y="1554"/>
                  </a:lnTo>
                  <a:lnTo>
                    <a:pt x="3643" y="1557"/>
                  </a:lnTo>
                  <a:lnTo>
                    <a:pt x="3641" y="1561"/>
                  </a:lnTo>
                  <a:lnTo>
                    <a:pt x="3641" y="1561"/>
                  </a:lnTo>
                  <a:lnTo>
                    <a:pt x="3634" y="1574"/>
                  </a:lnTo>
                  <a:lnTo>
                    <a:pt x="3631" y="1577"/>
                  </a:lnTo>
                  <a:lnTo>
                    <a:pt x="3623" y="1577"/>
                  </a:lnTo>
                  <a:lnTo>
                    <a:pt x="3623" y="1577"/>
                  </a:lnTo>
                  <a:lnTo>
                    <a:pt x="3616" y="1577"/>
                  </a:lnTo>
                  <a:lnTo>
                    <a:pt x="3609" y="1574"/>
                  </a:lnTo>
                  <a:lnTo>
                    <a:pt x="3605" y="1566"/>
                  </a:lnTo>
                  <a:lnTo>
                    <a:pt x="3603" y="1559"/>
                  </a:lnTo>
                  <a:lnTo>
                    <a:pt x="3603" y="1559"/>
                  </a:lnTo>
                  <a:lnTo>
                    <a:pt x="3605" y="1555"/>
                  </a:lnTo>
                  <a:lnTo>
                    <a:pt x="3607" y="1552"/>
                  </a:lnTo>
                  <a:lnTo>
                    <a:pt x="3613" y="1546"/>
                  </a:lnTo>
                  <a:lnTo>
                    <a:pt x="3614" y="1544"/>
                  </a:lnTo>
                  <a:lnTo>
                    <a:pt x="3614" y="1543"/>
                  </a:lnTo>
                  <a:lnTo>
                    <a:pt x="3614" y="1539"/>
                  </a:lnTo>
                  <a:lnTo>
                    <a:pt x="3611" y="1535"/>
                  </a:lnTo>
                  <a:lnTo>
                    <a:pt x="3611" y="1535"/>
                  </a:lnTo>
                  <a:lnTo>
                    <a:pt x="3605" y="1530"/>
                  </a:lnTo>
                  <a:lnTo>
                    <a:pt x="3598" y="1528"/>
                  </a:lnTo>
                  <a:lnTo>
                    <a:pt x="3591" y="1522"/>
                  </a:lnTo>
                  <a:lnTo>
                    <a:pt x="3585" y="1517"/>
                  </a:lnTo>
                  <a:lnTo>
                    <a:pt x="3585" y="1517"/>
                  </a:lnTo>
                  <a:lnTo>
                    <a:pt x="3582" y="1508"/>
                  </a:lnTo>
                  <a:lnTo>
                    <a:pt x="3578" y="1497"/>
                  </a:lnTo>
                  <a:lnTo>
                    <a:pt x="3576" y="1488"/>
                  </a:lnTo>
                  <a:lnTo>
                    <a:pt x="3573" y="1482"/>
                  </a:lnTo>
                  <a:lnTo>
                    <a:pt x="3569" y="1478"/>
                  </a:lnTo>
                  <a:lnTo>
                    <a:pt x="3569" y="1478"/>
                  </a:lnTo>
                  <a:lnTo>
                    <a:pt x="3564" y="1475"/>
                  </a:lnTo>
                  <a:lnTo>
                    <a:pt x="3558" y="1473"/>
                  </a:lnTo>
                  <a:lnTo>
                    <a:pt x="3553" y="1471"/>
                  </a:lnTo>
                  <a:lnTo>
                    <a:pt x="3547" y="1473"/>
                  </a:lnTo>
                  <a:lnTo>
                    <a:pt x="3535" y="1477"/>
                  </a:lnTo>
                  <a:lnTo>
                    <a:pt x="3524" y="1480"/>
                  </a:lnTo>
                  <a:lnTo>
                    <a:pt x="3524" y="1480"/>
                  </a:lnTo>
                  <a:lnTo>
                    <a:pt x="3513" y="1484"/>
                  </a:lnTo>
                  <a:lnTo>
                    <a:pt x="3500" y="1486"/>
                  </a:lnTo>
                  <a:lnTo>
                    <a:pt x="3489" y="1486"/>
                  </a:lnTo>
                  <a:lnTo>
                    <a:pt x="3478" y="1486"/>
                  </a:lnTo>
                  <a:lnTo>
                    <a:pt x="3478" y="1486"/>
                  </a:lnTo>
                  <a:lnTo>
                    <a:pt x="3462" y="1482"/>
                  </a:lnTo>
                  <a:lnTo>
                    <a:pt x="3446" y="1480"/>
                  </a:lnTo>
                  <a:lnTo>
                    <a:pt x="3446" y="1480"/>
                  </a:lnTo>
                  <a:lnTo>
                    <a:pt x="3437" y="1477"/>
                  </a:lnTo>
                  <a:lnTo>
                    <a:pt x="3430" y="1471"/>
                  </a:lnTo>
                  <a:lnTo>
                    <a:pt x="3417" y="1458"/>
                  </a:lnTo>
                  <a:lnTo>
                    <a:pt x="3417" y="1458"/>
                  </a:lnTo>
                  <a:lnTo>
                    <a:pt x="3406" y="1451"/>
                  </a:lnTo>
                  <a:lnTo>
                    <a:pt x="3395" y="1445"/>
                  </a:lnTo>
                  <a:lnTo>
                    <a:pt x="3384" y="1444"/>
                  </a:lnTo>
                  <a:lnTo>
                    <a:pt x="3372" y="1445"/>
                  </a:lnTo>
                  <a:lnTo>
                    <a:pt x="3372" y="1445"/>
                  </a:lnTo>
                  <a:lnTo>
                    <a:pt x="3359" y="1444"/>
                  </a:lnTo>
                  <a:lnTo>
                    <a:pt x="3346" y="1442"/>
                  </a:lnTo>
                  <a:lnTo>
                    <a:pt x="3341" y="1440"/>
                  </a:lnTo>
                  <a:lnTo>
                    <a:pt x="3335" y="1436"/>
                  </a:lnTo>
                  <a:lnTo>
                    <a:pt x="3332" y="1431"/>
                  </a:lnTo>
                  <a:lnTo>
                    <a:pt x="3328" y="1425"/>
                  </a:lnTo>
                  <a:lnTo>
                    <a:pt x="3328" y="1425"/>
                  </a:lnTo>
                  <a:lnTo>
                    <a:pt x="3324" y="1414"/>
                  </a:lnTo>
                  <a:lnTo>
                    <a:pt x="3323" y="1405"/>
                  </a:lnTo>
                  <a:lnTo>
                    <a:pt x="3319" y="1396"/>
                  </a:lnTo>
                  <a:lnTo>
                    <a:pt x="3315" y="1390"/>
                  </a:lnTo>
                  <a:lnTo>
                    <a:pt x="3312" y="1387"/>
                  </a:lnTo>
                  <a:lnTo>
                    <a:pt x="3312" y="1387"/>
                  </a:lnTo>
                  <a:lnTo>
                    <a:pt x="3308" y="1385"/>
                  </a:lnTo>
                  <a:lnTo>
                    <a:pt x="3303" y="1383"/>
                  </a:lnTo>
                  <a:lnTo>
                    <a:pt x="3297" y="1385"/>
                  </a:lnTo>
                  <a:lnTo>
                    <a:pt x="3292" y="1387"/>
                  </a:lnTo>
                  <a:lnTo>
                    <a:pt x="3288" y="1390"/>
                  </a:lnTo>
                  <a:lnTo>
                    <a:pt x="3285" y="1396"/>
                  </a:lnTo>
                  <a:lnTo>
                    <a:pt x="3283" y="1401"/>
                  </a:lnTo>
                  <a:lnTo>
                    <a:pt x="3281" y="1407"/>
                  </a:lnTo>
                  <a:lnTo>
                    <a:pt x="3281" y="1407"/>
                  </a:lnTo>
                  <a:lnTo>
                    <a:pt x="3283" y="1412"/>
                  </a:lnTo>
                  <a:lnTo>
                    <a:pt x="3285" y="1416"/>
                  </a:lnTo>
                  <a:lnTo>
                    <a:pt x="3290" y="1423"/>
                  </a:lnTo>
                  <a:lnTo>
                    <a:pt x="3290" y="1423"/>
                  </a:lnTo>
                  <a:lnTo>
                    <a:pt x="3301" y="1436"/>
                  </a:lnTo>
                  <a:lnTo>
                    <a:pt x="3306" y="1444"/>
                  </a:lnTo>
                  <a:lnTo>
                    <a:pt x="3310" y="1451"/>
                  </a:lnTo>
                  <a:lnTo>
                    <a:pt x="3310" y="1451"/>
                  </a:lnTo>
                  <a:lnTo>
                    <a:pt x="3310" y="1456"/>
                  </a:lnTo>
                  <a:lnTo>
                    <a:pt x="3310" y="1462"/>
                  </a:lnTo>
                  <a:lnTo>
                    <a:pt x="3310" y="1475"/>
                  </a:lnTo>
                  <a:lnTo>
                    <a:pt x="3310" y="1475"/>
                  </a:lnTo>
                  <a:lnTo>
                    <a:pt x="3314" y="1480"/>
                  </a:lnTo>
                  <a:lnTo>
                    <a:pt x="3315" y="1488"/>
                  </a:lnTo>
                  <a:lnTo>
                    <a:pt x="3326" y="1497"/>
                  </a:lnTo>
                  <a:lnTo>
                    <a:pt x="3326" y="1497"/>
                  </a:lnTo>
                  <a:lnTo>
                    <a:pt x="3337" y="1504"/>
                  </a:lnTo>
                  <a:lnTo>
                    <a:pt x="3350" y="1513"/>
                  </a:lnTo>
                  <a:lnTo>
                    <a:pt x="3364" y="1519"/>
                  </a:lnTo>
                  <a:lnTo>
                    <a:pt x="3372" y="1521"/>
                  </a:lnTo>
                  <a:lnTo>
                    <a:pt x="3377" y="1519"/>
                  </a:lnTo>
                  <a:lnTo>
                    <a:pt x="3377" y="1519"/>
                  </a:lnTo>
                  <a:lnTo>
                    <a:pt x="3382" y="1517"/>
                  </a:lnTo>
                  <a:lnTo>
                    <a:pt x="3386" y="1513"/>
                  </a:lnTo>
                  <a:lnTo>
                    <a:pt x="3390" y="1504"/>
                  </a:lnTo>
                  <a:lnTo>
                    <a:pt x="3395" y="1495"/>
                  </a:lnTo>
                  <a:lnTo>
                    <a:pt x="3399" y="1491"/>
                  </a:lnTo>
                  <a:lnTo>
                    <a:pt x="3402" y="1489"/>
                  </a:lnTo>
                  <a:lnTo>
                    <a:pt x="3402" y="1489"/>
                  </a:lnTo>
                  <a:lnTo>
                    <a:pt x="3410" y="1488"/>
                  </a:lnTo>
                  <a:lnTo>
                    <a:pt x="3413" y="1491"/>
                  </a:lnTo>
                  <a:lnTo>
                    <a:pt x="3420" y="1500"/>
                  </a:lnTo>
                  <a:lnTo>
                    <a:pt x="3420" y="1500"/>
                  </a:lnTo>
                  <a:lnTo>
                    <a:pt x="3424" y="1506"/>
                  </a:lnTo>
                  <a:lnTo>
                    <a:pt x="3428" y="1508"/>
                  </a:lnTo>
                  <a:lnTo>
                    <a:pt x="3437" y="1513"/>
                  </a:lnTo>
                  <a:lnTo>
                    <a:pt x="3446" y="1519"/>
                  </a:lnTo>
                  <a:lnTo>
                    <a:pt x="3449" y="1522"/>
                  </a:lnTo>
                  <a:lnTo>
                    <a:pt x="3451" y="1528"/>
                  </a:lnTo>
                  <a:lnTo>
                    <a:pt x="3451" y="1528"/>
                  </a:lnTo>
                  <a:lnTo>
                    <a:pt x="3455" y="1541"/>
                  </a:lnTo>
                  <a:lnTo>
                    <a:pt x="3455" y="1552"/>
                  </a:lnTo>
                  <a:lnTo>
                    <a:pt x="3453" y="1574"/>
                  </a:lnTo>
                  <a:lnTo>
                    <a:pt x="3453" y="1574"/>
                  </a:lnTo>
                  <a:lnTo>
                    <a:pt x="3451" y="1585"/>
                  </a:lnTo>
                  <a:lnTo>
                    <a:pt x="3448" y="1596"/>
                  </a:lnTo>
                  <a:lnTo>
                    <a:pt x="3444" y="1605"/>
                  </a:lnTo>
                  <a:lnTo>
                    <a:pt x="3435" y="1614"/>
                  </a:lnTo>
                  <a:lnTo>
                    <a:pt x="3435" y="1614"/>
                  </a:lnTo>
                  <a:lnTo>
                    <a:pt x="3430" y="1618"/>
                  </a:lnTo>
                  <a:lnTo>
                    <a:pt x="3422" y="1620"/>
                  </a:lnTo>
                  <a:lnTo>
                    <a:pt x="3408" y="1623"/>
                  </a:lnTo>
                  <a:lnTo>
                    <a:pt x="3408" y="1623"/>
                  </a:lnTo>
                  <a:lnTo>
                    <a:pt x="3399" y="1629"/>
                  </a:lnTo>
                  <a:lnTo>
                    <a:pt x="3388" y="1634"/>
                  </a:lnTo>
                  <a:lnTo>
                    <a:pt x="3388" y="1634"/>
                  </a:lnTo>
                  <a:lnTo>
                    <a:pt x="3364" y="1643"/>
                  </a:lnTo>
                  <a:lnTo>
                    <a:pt x="3353" y="1649"/>
                  </a:lnTo>
                  <a:lnTo>
                    <a:pt x="3350" y="1654"/>
                  </a:lnTo>
                  <a:lnTo>
                    <a:pt x="3346" y="1660"/>
                  </a:lnTo>
                  <a:lnTo>
                    <a:pt x="3346" y="1660"/>
                  </a:lnTo>
                  <a:lnTo>
                    <a:pt x="3346" y="1664"/>
                  </a:lnTo>
                  <a:lnTo>
                    <a:pt x="3346" y="1669"/>
                  </a:lnTo>
                  <a:lnTo>
                    <a:pt x="3344" y="1675"/>
                  </a:lnTo>
                  <a:lnTo>
                    <a:pt x="3343" y="1680"/>
                  </a:lnTo>
                  <a:lnTo>
                    <a:pt x="3343" y="1680"/>
                  </a:lnTo>
                  <a:lnTo>
                    <a:pt x="3341" y="1682"/>
                  </a:lnTo>
                  <a:lnTo>
                    <a:pt x="3337" y="1684"/>
                  </a:lnTo>
                  <a:lnTo>
                    <a:pt x="3330" y="1686"/>
                  </a:lnTo>
                  <a:lnTo>
                    <a:pt x="3323" y="1686"/>
                  </a:lnTo>
                  <a:lnTo>
                    <a:pt x="3317" y="1689"/>
                  </a:lnTo>
                  <a:lnTo>
                    <a:pt x="3317" y="1689"/>
                  </a:lnTo>
                  <a:lnTo>
                    <a:pt x="3314" y="1691"/>
                  </a:lnTo>
                  <a:lnTo>
                    <a:pt x="3310" y="1697"/>
                  </a:lnTo>
                  <a:lnTo>
                    <a:pt x="3308" y="1700"/>
                  </a:lnTo>
                  <a:lnTo>
                    <a:pt x="3305" y="1704"/>
                  </a:lnTo>
                  <a:lnTo>
                    <a:pt x="3305" y="1704"/>
                  </a:lnTo>
                  <a:lnTo>
                    <a:pt x="3297" y="1708"/>
                  </a:lnTo>
                  <a:lnTo>
                    <a:pt x="3290" y="1708"/>
                  </a:lnTo>
                  <a:lnTo>
                    <a:pt x="3281" y="1708"/>
                  </a:lnTo>
                  <a:lnTo>
                    <a:pt x="3272" y="1709"/>
                  </a:lnTo>
                  <a:lnTo>
                    <a:pt x="3272" y="1709"/>
                  </a:lnTo>
                  <a:lnTo>
                    <a:pt x="3254" y="1713"/>
                  </a:lnTo>
                  <a:lnTo>
                    <a:pt x="3245" y="1715"/>
                  </a:lnTo>
                  <a:lnTo>
                    <a:pt x="3236" y="1715"/>
                  </a:lnTo>
                  <a:lnTo>
                    <a:pt x="3236" y="1715"/>
                  </a:lnTo>
                  <a:lnTo>
                    <a:pt x="3227" y="1713"/>
                  </a:lnTo>
                  <a:lnTo>
                    <a:pt x="3219" y="1709"/>
                  </a:lnTo>
                  <a:lnTo>
                    <a:pt x="3214" y="1706"/>
                  </a:lnTo>
                  <a:lnTo>
                    <a:pt x="3210" y="1700"/>
                  </a:lnTo>
                  <a:lnTo>
                    <a:pt x="3207" y="1695"/>
                  </a:lnTo>
                  <a:lnTo>
                    <a:pt x="3203" y="1687"/>
                  </a:lnTo>
                  <a:lnTo>
                    <a:pt x="3201" y="1680"/>
                  </a:lnTo>
                  <a:lnTo>
                    <a:pt x="3201" y="1673"/>
                  </a:lnTo>
                  <a:lnTo>
                    <a:pt x="3201" y="1673"/>
                  </a:lnTo>
                  <a:lnTo>
                    <a:pt x="3203" y="1653"/>
                  </a:lnTo>
                  <a:lnTo>
                    <a:pt x="3201" y="1642"/>
                  </a:lnTo>
                  <a:lnTo>
                    <a:pt x="3201" y="1638"/>
                  </a:lnTo>
                  <a:lnTo>
                    <a:pt x="3198" y="1634"/>
                  </a:lnTo>
                  <a:lnTo>
                    <a:pt x="3198" y="1634"/>
                  </a:lnTo>
                  <a:lnTo>
                    <a:pt x="3192" y="1629"/>
                  </a:lnTo>
                  <a:lnTo>
                    <a:pt x="3187" y="1623"/>
                  </a:lnTo>
                  <a:lnTo>
                    <a:pt x="3180" y="1620"/>
                  </a:lnTo>
                  <a:lnTo>
                    <a:pt x="3176" y="1614"/>
                  </a:lnTo>
                  <a:lnTo>
                    <a:pt x="3176" y="1614"/>
                  </a:lnTo>
                  <a:lnTo>
                    <a:pt x="3172" y="1605"/>
                  </a:lnTo>
                  <a:lnTo>
                    <a:pt x="3170" y="1598"/>
                  </a:lnTo>
                  <a:lnTo>
                    <a:pt x="3169" y="1588"/>
                  </a:lnTo>
                  <a:lnTo>
                    <a:pt x="3165" y="1581"/>
                  </a:lnTo>
                  <a:lnTo>
                    <a:pt x="3165" y="1581"/>
                  </a:lnTo>
                  <a:lnTo>
                    <a:pt x="3158" y="1572"/>
                  </a:lnTo>
                  <a:lnTo>
                    <a:pt x="3154" y="1566"/>
                  </a:lnTo>
                  <a:lnTo>
                    <a:pt x="3152" y="1559"/>
                  </a:lnTo>
                  <a:lnTo>
                    <a:pt x="3152" y="1559"/>
                  </a:lnTo>
                  <a:lnTo>
                    <a:pt x="3151" y="1543"/>
                  </a:lnTo>
                  <a:lnTo>
                    <a:pt x="3147" y="1533"/>
                  </a:lnTo>
                  <a:lnTo>
                    <a:pt x="3141" y="1526"/>
                  </a:lnTo>
                  <a:lnTo>
                    <a:pt x="3141" y="1526"/>
                  </a:lnTo>
                  <a:lnTo>
                    <a:pt x="3132" y="1513"/>
                  </a:lnTo>
                  <a:lnTo>
                    <a:pt x="3129" y="1506"/>
                  </a:lnTo>
                  <a:lnTo>
                    <a:pt x="3127" y="1497"/>
                  </a:lnTo>
                  <a:lnTo>
                    <a:pt x="3127" y="1497"/>
                  </a:lnTo>
                  <a:lnTo>
                    <a:pt x="3125" y="1489"/>
                  </a:lnTo>
                  <a:lnTo>
                    <a:pt x="3123" y="1482"/>
                  </a:lnTo>
                  <a:lnTo>
                    <a:pt x="3114" y="1469"/>
                  </a:lnTo>
                  <a:lnTo>
                    <a:pt x="3114" y="1469"/>
                  </a:lnTo>
                  <a:lnTo>
                    <a:pt x="3111" y="1462"/>
                  </a:lnTo>
                  <a:lnTo>
                    <a:pt x="3109" y="1456"/>
                  </a:lnTo>
                  <a:lnTo>
                    <a:pt x="3105" y="1442"/>
                  </a:lnTo>
                  <a:lnTo>
                    <a:pt x="3105" y="1442"/>
                  </a:lnTo>
                  <a:lnTo>
                    <a:pt x="3102" y="1434"/>
                  </a:lnTo>
                  <a:lnTo>
                    <a:pt x="3096" y="1427"/>
                  </a:lnTo>
                  <a:lnTo>
                    <a:pt x="3087" y="1420"/>
                  </a:lnTo>
                  <a:lnTo>
                    <a:pt x="3080" y="1414"/>
                  </a:lnTo>
                  <a:lnTo>
                    <a:pt x="3080" y="1414"/>
                  </a:lnTo>
                  <a:lnTo>
                    <a:pt x="3069" y="1411"/>
                  </a:lnTo>
                  <a:lnTo>
                    <a:pt x="3062" y="1411"/>
                  </a:lnTo>
                  <a:lnTo>
                    <a:pt x="3056" y="1412"/>
                  </a:lnTo>
                  <a:lnTo>
                    <a:pt x="3056" y="1412"/>
                  </a:lnTo>
                  <a:lnTo>
                    <a:pt x="3053" y="1416"/>
                  </a:lnTo>
                  <a:lnTo>
                    <a:pt x="3053" y="1416"/>
                  </a:lnTo>
                  <a:lnTo>
                    <a:pt x="3055" y="1420"/>
                  </a:lnTo>
                  <a:lnTo>
                    <a:pt x="3055" y="1423"/>
                  </a:lnTo>
                  <a:lnTo>
                    <a:pt x="3062" y="1433"/>
                  </a:lnTo>
                  <a:lnTo>
                    <a:pt x="3073" y="1449"/>
                  </a:lnTo>
                  <a:lnTo>
                    <a:pt x="3073" y="1449"/>
                  </a:lnTo>
                  <a:lnTo>
                    <a:pt x="3082" y="1466"/>
                  </a:lnTo>
                  <a:lnTo>
                    <a:pt x="3091" y="1480"/>
                  </a:lnTo>
                  <a:lnTo>
                    <a:pt x="3091" y="1480"/>
                  </a:lnTo>
                  <a:lnTo>
                    <a:pt x="3093" y="1489"/>
                  </a:lnTo>
                  <a:lnTo>
                    <a:pt x="3093" y="1497"/>
                  </a:lnTo>
                  <a:lnTo>
                    <a:pt x="3093" y="1506"/>
                  </a:lnTo>
                  <a:lnTo>
                    <a:pt x="3094" y="1515"/>
                  </a:lnTo>
                  <a:lnTo>
                    <a:pt x="3094" y="1515"/>
                  </a:lnTo>
                  <a:lnTo>
                    <a:pt x="3102" y="1532"/>
                  </a:lnTo>
                  <a:lnTo>
                    <a:pt x="3111" y="1546"/>
                  </a:lnTo>
                  <a:lnTo>
                    <a:pt x="3122" y="1561"/>
                  </a:lnTo>
                  <a:lnTo>
                    <a:pt x="3131" y="1577"/>
                  </a:lnTo>
                  <a:lnTo>
                    <a:pt x="3131" y="1577"/>
                  </a:lnTo>
                  <a:lnTo>
                    <a:pt x="3134" y="1588"/>
                  </a:lnTo>
                  <a:lnTo>
                    <a:pt x="3138" y="1598"/>
                  </a:lnTo>
                  <a:lnTo>
                    <a:pt x="3141" y="1620"/>
                  </a:lnTo>
                  <a:lnTo>
                    <a:pt x="3141" y="1620"/>
                  </a:lnTo>
                  <a:lnTo>
                    <a:pt x="3149" y="1638"/>
                  </a:lnTo>
                  <a:lnTo>
                    <a:pt x="3158" y="1656"/>
                  </a:lnTo>
                  <a:lnTo>
                    <a:pt x="3169" y="1673"/>
                  </a:lnTo>
                  <a:lnTo>
                    <a:pt x="3178" y="1689"/>
                  </a:lnTo>
                  <a:lnTo>
                    <a:pt x="3178" y="1689"/>
                  </a:lnTo>
                  <a:lnTo>
                    <a:pt x="3187" y="1704"/>
                  </a:lnTo>
                  <a:lnTo>
                    <a:pt x="3198" y="1715"/>
                  </a:lnTo>
                  <a:lnTo>
                    <a:pt x="3208" y="1728"/>
                  </a:lnTo>
                  <a:lnTo>
                    <a:pt x="3212" y="1735"/>
                  </a:lnTo>
                  <a:lnTo>
                    <a:pt x="3216" y="1743"/>
                  </a:lnTo>
                  <a:lnTo>
                    <a:pt x="3216" y="1743"/>
                  </a:lnTo>
                  <a:lnTo>
                    <a:pt x="3219" y="1754"/>
                  </a:lnTo>
                  <a:lnTo>
                    <a:pt x="3223" y="1757"/>
                  </a:lnTo>
                  <a:lnTo>
                    <a:pt x="3227" y="1761"/>
                  </a:lnTo>
                  <a:lnTo>
                    <a:pt x="3227" y="1761"/>
                  </a:lnTo>
                  <a:lnTo>
                    <a:pt x="3232" y="1761"/>
                  </a:lnTo>
                  <a:lnTo>
                    <a:pt x="3237" y="1761"/>
                  </a:lnTo>
                  <a:lnTo>
                    <a:pt x="3247" y="1761"/>
                  </a:lnTo>
                  <a:lnTo>
                    <a:pt x="3247" y="1761"/>
                  </a:lnTo>
                  <a:lnTo>
                    <a:pt x="3263" y="1763"/>
                  </a:lnTo>
                  <a:lnTo>
                    <a:pt x="3272" y="1763"/>
                  </a:lnTo>
                  <a:lnTo>
                    <a:pt x="3279" y="1759"/>
                  </a:lnTo>
                  <a:lnTo>
                    <a:pt x="3279" y="1759"/>
                  </a:lnTo>
                  <a:lnTo>
                    <a:pt x="3283" y="1755"/>
                  </a:lnTo>
                  <a:lnTo>
                    <a:pt x="3288" y="1752"/>
                  </a:lnTo>
                  <a:lnTo>
                    <a:pt x="3288" y="1752"/>
                  </a:lnTo>
                  <a:lnTo>
                    <a:pt x="3295" y="1750"/>
                  </a:lnTo>
                  <a:lnTo>
                    <a:pt x="3303" y="1750"/>
                  </a:lnTo>
                  <a:lnTo>
                    <a:pt x="3303" y="1750"/>
                  </a:lnTo>
                  <a:lnTo>
                    <a:pt x="3310" y="1750"/>
                  </a:lnTo>
                  <a:lnTo>
                    <a:pt x="3314" y="1748"/>
                  </a:lnTo>
                  <a:lnTo>
                    <a:pt x="3324" y="1741"/>
                  </a:lnTo>
                  <a:lnTo>
                    <a:pt x="3324" y="1741"/>
                  </a:lnTo>
                  <a:lnTo>
                    <a:pt x="3328" y="1739"/>
                  </a:lnTo>
                  <a:lnTo>
                    <a:pt x="3334" y="1737"/>
                  </a:lnTo>
                  <a:lnTo>
                    <a:pt x="3337" y="1737"/>
                  </a:lnTo>
                  <a:lnTo>
                    <a:pt x="3341" y="1741"/>
                  </a:lnTo>
                  <a:lnTo>
                    <a:pt x="3341" y="1741"/>
                  </a:lnTo>
                  <a:lnTo>
                    <a:pt x="3343" y="1744"/>
                  </a:lnTo>
                  <a:lnTo>
                    <a:pt x="3343" y="1748"/>
                  </a:lnTo>
                  <a:lnTo>
                    <a:pt x="3341" y="1755"/>
                  </a:lnTo>
                  <a:lnTo>
                    <a:pt x="3335" y="1770"/>
                  </a:lnTo>
                  <a:lnTo>
                    <a:pt x="3335" y="1770"/>
                  </a:lnTo>
                  <a:lnTo>
                    <a:pt x="3332" y="1781"/>
                  </a:lnTo>
                  <a:lnTo>
                    <a:pt x="3326" y="1792"/>
                  </a:lnTo>
                  <a:lnTo>
                    <a:pt x="3326" y="1792"/>
                  </a:lnTo>
                  <a:lnTo>
                    <a:pt x="3319" y="1805"/>
                  </a:lnTo>
                  <a:lnTo>
                    <a:pt x="3310" y="1820"/>
                  </a:lnTo>
                  <a:lnTo>
                    <a:pt x="3310" y="1820"/>
                  </a:lnTo>
                  <a:lnTo>
                    <a:pt x="3305" y="1829"/>
                  </a:lnTo>
                  <a:lnTo>
                    <a:pt x="3303" y="1838"/>
                  </a:lnTo>
                  <a:lnTo>
                    <a:pt x="3299" y="1847"/>
                  </a:lnTo>
                  <a:lnTo>
                    <a:pt x="3299" y="1858"/>
                  </a:lnTo>
                  <a:lnTo>
                    <a:pt x="3299" y="1858"/>
                  </a:lnTo>
                  <a:lnTo>
                    <a:pt x="3299" y="1865"/>
                  </a:lnTo>
                  <a:lnTo>
                    <a:pt x="3299" y="1873"/>
                  </a:lnTo>
                  <a:lnTo>
                    <a:pt x="3295" y="1880"/>
                  </a:lnTo>
                  <a:lnTo>
                    <a:pt x="3290" y="1886"/>
                  </a:lnTo>
                  <a:lnTo>
                    <a:pt x="3290" y="1886"/>
                  </a:lnTo>
                  <a:lnTo>
                    <a:pt x="3279" y="1898"/>
                  </a:lnTo>
                  <a:lnTo>
                    <a:pt x="3266" y="1908"/>
                  </a:lnTo>
                  <a:lnTo>
                    <a:pt x="3254" y="1919"/>
                  </a:lnTo>
                  <a:lnTo>
                    <a:pt x="3247" y="1924"/>
                  </a:lnTo>
                  <a:lnTo>
                    <a:pt x="3243" y="1930"/>
                  </a:lnTo>
                  <a:lnTo>
                    <a:pt x="3243" y="1930"/>
                  </a:lnTo>
                  <a:lnTo>
                    <a:pt x="3237" y="1939"/>
                  </a:lnTo>
                  <a:lnTo>
                    <a:pt x="3234" y="1948"/>
                  </a:lnTo>
                  <a:lnTo>
                    <a:pt x="3234" y="1948"/>
                  </a:lnTo>
                  <a:lnTo>
                    <a:pt x="3218" y="1972"/>
                  </a:lnTo>
                  <a:lnTo>
                    <a:pt x="3199" y="1992"/>
                  </a:lnTo>
                  <a:lnTo>
                    <a:pt x="3199" y="1992"/>
                  </a:lnTo>
                  <a:lnTo>
                    <a:pt x="3192" y="1999"/>
                  </a:lnTo>
                  <a:lnTo>
                    <a:pt x="3183" y="2007"/>
                  </a:lnTo>
                  <a:lnTo>
                    <a:pt x="3174" y="2014"/>
                  </a:lnTo>
                  <a:lnTo>
                    <a:pt x="3169" y="2021"/>
                  </a:lnTo>
                  <a:lnTo>
                    <a:pt x="3169" y="2021"/>
                  </a:lnTo>
                  <a:lnTo>
                    <a:pt x="3165" y="2030"/>
                  </a:lnTo>
                  <a:lnTo>
                    <a:pt x="3161" y="2038"/>
                  </a:lnTo>
                  <a:lnTo>
                    <a:pt x="3161" y="2038"/>
                  </a:lnTo>
                  <a:lnTo>
                    <a:pt x="3154" y="2045"/>
                  </a:lnTo>
                  <a:lnTo>
                    <a:pt x="3151" y="2049"/>
                  </a:lnTo>
                  <a:lnTo>
                    <a:pt x="3147" y="2054"/>
                  </a:lnTo>
                  <a:lnTo>
                    <a:pt x="3147" y="2054"/>
                  </a:lnTo>
                  <a:lnTo>
                    <a:pt x="3143" y="2063"/>
                  </a:lnTo>
                  <a:lnTo>
                    <a:pt x="3140" y="2073"/>
                  </a:lnTo>
                  <a:lnTo>
                    <a:pt x="3140" y="2082"/>
                  </a:lnTo>
                  <a:lnTo>
                    <a:pt x="3138" y="2091"/>
                  </a:lnTo>
                  <a:lnTo>
                    <a:pt x="3138" y="2091"/>
                  </a:lnTo>
                  <a:lnTo>
                    <a:pt x="3140" y="2102"/>
                  </a:lnTo>
                  <a:lnTo>
                    <a:pt x="3145" y="2113"/>
                  </a:lnTo>
                  <a:lnTo>
                    <a:pt x="3145" y="2113"/>
                  </a:lnTo>
                  <a:lnTo>
                    <a:pt x="3152" y="2137"/>
                  </a:lnTo>
                  <a:lnTo>
                    <a:pt x="3160" y="2161"/>
                  </a:lnTo>
                  <a:lnTo>
                    <a:pt x="3160" y="2161"/>
                  </a:lnTo>
                  <a:lnTo>
                    <a:pt x="3163" y="2174"/>
                  </a:lnTo>
                  <a:lnTo>
                    <a:pt x="3167" y="2188"/>
                  </a:lnTo>
                  <a:lnTo>
                    <a:pt x="3167" y="2203"/>
                  </a:lnTo>
                  <a:lnTo>
                    <a:pt x="3167" y="2218"/>
                  </a:lnTo>
                  <a:lnTo>
                    <a:pt x="3167" y="2218"/>
                  </a:lnTo>
                  <a:lnTo>
                    <a:pt x="3165" y="2230"/>
                  </a:lnTo>
                  <a:lnTo>
                    <a:pt x="3163" y="2243"/>
                  </a:lnTo>
                  <a:lnTo>
                    <a:pt x="3160" y="2254"/>
                  </a:lnTo>
                  <a:lnTo>
                    <a:pt x="3156" y="2267"/>
                  </a:lnTo>
                  <a:lnTo>
                    <a:pt x="3156" y="2267"/>
                  </a:lnTo>
                  <a:lnTo>
                    <a:pt x="3152" y="2291"/>
                  </a:lnTo>
                  <a:lnTo>
                    <a:pt x="3149" y="2302"/>
                  </a:lnTo>
                  <a:lnTo>
                    <a:pt x="3143" y="2311"/>
                  </a:lnTo>
                  <a:lnTo>
                    <a:pt x="3143" y="2311"/>
                  </a:lnTo>
                  <a:lnTo>
                    <a:pt x="3138" y="2317"/>
                  </a:lnTo>
                  <a:lnTo>
                    <a:pt x="3134" y="2320"/>
                  </a:lnTo>
                  <a:lnTo>
                    <a:pt x="3123" y="2326"/>
                  </a:lnTo>
                  <a:lnTo>
                    <a:pt x="3111" y="2331"/>
                  </a:lnTo>
                  <a:lnTo>
                    <a:pt x="3100" y="2337"/>
                  </a:lnTo>
                  <a:lnTo>
                    <a:pt x="3100" y="2337"/>
                  </a:lnTo>
                  <a:lnTo>
                    <a:pt x="3085" y="2346"/>
                  </a:lnTo>
                  <a:lnTo>
                    <a:pt x="3080" y="2353"/>
                  </a:lnTo>
                  <a:lnTo>
                    <a:pt x="3076" y="2361"/>
                  </a:lnTo>
                  <a:lnTo>
                    <a:pt x="3076" y="2361"/>
                  </a:lnTo>
                  <a:lnTo>
                    <a:pt x="3074" y="2368"/>
                  </a:lnTo>
                  <a:lnTo>
                    <a:pt x="3076" y="2373"/>
                  </a:lnTo>
                  <a:lnTo>
                    <a:pt x="3080" y="2377"/>
                  </a:lnTo>
                  <a:lnTo>
                    <a:pt x="3085" y="2381"/>
                  </a:lnTo>
                  <a:lnTo>
                    <a:pt x="3085" y="2381"/>
                  </a:lnTo>
                  <a:lnTo>
                    <a:pt x="3089" y="2388"/>
                  </a:lnTo>
                  <a:lnTo>
                    <a:pt x="3093" y="2395"/>
                  </a:lnTo>
                  <a:lnTo>
                    <a:pt x="3093" y="2405"/>
                  </a:lnTo>
                  <a:lnTo>
                    <a:pt x="3091" y="2414"/>
                  </a:lnTo>
                  <a:lnTo>
                    <a:pt x="3087" y="2432"/>
                  </a:lnTo>
                  <a:lnTo>
                    <a:pt x="3082" y="2449"/>
                  </a:lnTo>
                  <a:lnTo>
                    <a:pt x="3082" y="2449"/>
                  </a:lnTo>
                  <a:lnTo>
                    <a:pt x="3080" y="2454"/>
                  </a:lnTo>
                  <a:lnTo>
                    <a:pt x="3076" y="2458"/>
                  </a:lnTo>
                  <a:lnTo>
                    <a:pt x="3067" y="2467"/>
                  </a:lnTo>
                  <a:lnTo>
                    <a:pt x="3058" y="2474"/>
                  </a:lnTo>
                  <a:lnTo>
                    <a:pt x="3055" y="2480"/>
                  </a:lnTo>
                  <a:lnTo>
                    <a:pt x="3053" y="2487"/>
                  </a:lnTo>
                  <a:lnTo>
                    <a:pt x="3053" y="2487"/>
                  </a:lnTo>
                  <a:lnTo>
                    <a:pt x="3051" y="2504"/>
                  </a:lnTo>
                  <a:lnTo>
                    <a:pt x="3049" y="2511"/>
                  </a:lnTo>
                  <a:lnTo>
                    <a:pt x="3047" y="2520"/>
                  </a:lnTo>
                  <a:lnTo>
                    <a:pt x="3047" y="2520"/>
                  </a:lnTo>
                  <a:lnTo>
                    <a:pt x="3044" y="2528"/>
                  </a:lnTo>
                  <a:lnTo>
                    <a:pt x="3040" y="2535"/>
                  </a:lnTo>
                  <a:lnTo>
                    <a:pt x="3027" y="2548"/>
                  </a:lnTo>
                  <a:lnTo>
                    <a:pt x="3015" y="2559"/>
                  </a:lnTo>
                  <a:lnTo>
                    <a:pt x="3009" y="2566"/>
                  </a:lnTo>
                  <a:lnTo>
                    <a:pt x="3006" y="2573"/>
                  </a:lnTo>
                  <a:lnTo>
                    <a:pt x="3006" y="2573"/>
                  </a:lnTo>
                  <a:lnTo>
                    <a:pt x="3000" y="2588"/>
                  </a:lnTo>
                  <a:lnTo>
                    <a:pt x="2998" y="2594"/>
                  </a:lnTo>
                  <a:lnTo>
                    <a:pt x="2995" y="2599"/>
                  </a:lnTo>
                  <a:lnTo>
                    <a:pt x="2995" y="2599"/>
                  </a:lnTo>
                  <a:lnTo>
                    <a:pt x="2980" y="2616"/>
                  </a:lnTo>
                  <a:lnTo>
                    <a:pt x="2964" y="2630"/>
                  </a:lnTo>
                  <a:lnTo>
                    <a:pt x="2964" y="2630"/>
                  </a:lnTo>
                  <a:lnTo>
                    <a:pt x="2957" y="2634"/>
                  </a:lnTo>
                  <a:lnTo>
                    <a:pt x="2948" y="2638"/>
                  </a:lnTo>
                  <a:lnTo>
                    <a:pt x="2939" y="2639"/>
                  </a:lnTo>
                  <a:lnTo>
                    <a:pt x="2929" y="2639"/>
                  </a:lnTo>
                  <a:lnTo>
                    <a:pt x="2911" y="2639"/>
                  </a:lnTo>
                  <a:lnTo>
                    <a:pt x="2895" y="2636"/>
                  </a:lnTo>
                  <a:lnTo>
                    <a:pt x="2895" y="2636"/>
                  </a:lnTo>
                  <a:lnTo>
                    <a:pt x="2884" y="2636"/>
                  </a:lnTo>
                  <a:lnTo>
                    <a:pt x="2875" y="2636"/>
                  </a:lnTo>
                  <a:lnTo>
                    <a:pt x="2866" y="2639"/>
                  </a:lnTo>
                  <a:lnTo>
                    <a:pt x="2857" y="2643"/>
                  </a:lnTo>
                  <a:lnTo>
                    <a:pt x="2857" y="2643"/>
                  </a:lnTo>
                  <a:lnTo>
                    <a:pt x="2843" y="2647"/>
                  </a:lnTo>
                  <a:lnTo>
                    <a:pt x="2837" y="2647"/>
                  </a:lnTo>
                  <a:lnTo>
                    <a:pt x="2832" y="2647"/>
                  </a:lnTo>
                  <a:lnTo>
                    <a:pt x="2826" y="2645"/>
                  </a:lnTo>
                  <a:lnTo>
                    <a:pt x="2823" y="2639"/>
                  </a:lnTo>
                  <a:lnTo>
                    <a:pt x="2819" y="2634"/>
                  </a:lnTo>
                  <a:lnTo>
                    <a:pt x="2817" y="2627"/>
                  </a:lnTo>
                  <a:lnTo>
                    <a:pt x="2817" y="2627"/>
                  </a:lnTo>
                  <a:lnTo>
                    <a:pt x="2817" y="2616"/>
                  </a:lnTo>
                  <a:lnTo>
                    <a:pt x="2819" y="2603"/>
                  </a:lnTo>
                  <a:lnTo>
                    <a:pt x="2819" y="2590"/>
                  </a:lnTo>
                  <a:lnTo>
                    <a:pt x="2819" y="2579"/>
                  </a:lnTo>
                  <a:lnTo>
                    <a:pt x="2819" y="2579"/>
                  </a:lnTo>
                  <a:lnTo>
                    <a:pt x="2815" y="2562"/>
                  </a:lnTo>
                  <a:lnTo>
                    <a:pt x="2810" y="2550"/>
                  </a:lnTo>
                  <a:lnTo>
                    <a:pt x="2810" y="2550"/>
                  </a:lnTo>
                  <a:lnTo>
                    <a:pt x="2786" y="2504"/>
                  </a:lnTo>
                  <a:lnTo>
                    <a:pt x="2786" y="2504"/>
                  </a:lnTo>
                  <a:lnTo>
                    <a:pt x="2783" y="2493"/>
                  </a:lnTo>
                  <a:lnTo>
                    <a:pt x="2781" y="2484"/>
                  </a:lnTo>
                  <a:lnTo>
                    <a:pt x="2779" y="2462"/>
                  </a:lnTo>
                  <a:lnTo>
                    <a:pt x="2779" y="2441"/>
                  </a:lnTo>
                  <a:lnTo>
                    <a:pt x="2777" y="2421"/>
                  </a:lnTo>
                  <a:lnTo>
                    <a:pt x="2777" y="2421"/>
                  </a:lnTo>
                  <a:lnTo>
                    <a:pt x="2774" y="2412"/>
                  </a:lnTo>
                  <a:lnTo>
                    <a:pt x="2770" y="2406"/>
                  </a:lnTo>
                  <a:lnTo>
                    <a:pt x="2766" y="2399"/>
                  </a:lnTo>
                  <a:lnTo>
                    <a:pt x="2763" y="2392"/>
                  </a:lnTo>
                  <a:lnTo>
                    <a:pt x="2763" y="2392"/>
                  </a:lnTo>
                  <a:lnTo>
                    <a:pt x="2761" y="2379"/>
                  </a:lnTo>
                  <a:lnTo>
                    <a:pt x="2757" y="2366"/>
                  </a:lnTo>
                  <a:lnTo>
                    <a:pt x="2757" y="2366"/>
                  </a:lnTo>
                  <a:lnTo>
                    <a:pt x="2754" y="2351"/>
                  </a:lnTo>
                  <a:lnTo>
                    <a:pt x="2752" y="2342"/>
                  </a:lnTo>
                  <a:lnTo>
                    <a:pt x="2747" y="2335"/>
                  </a:lnTo>
                  <a:lnTo>
                    <a:pt x="2747" y="2335"/>
                  </a:lnTo>
                  <a:lnTo>
                    <a:pt x="2745" y="2331"/>
                  </a:lnTo>
                  <a:lnTo>
                    <a:pt x="2739" y="2329"/>
                  </a:lnTo>
                  <a:lnTo>
                    <a:pt x="2732" y="2322"/>
                  </a:lnTo>
                  <a:lnTo>
                    <a:pt x="2732" y="2322"/>
                  </a:lnTo>
                  <a:lnTo>
                    <a:pt x="2728" y="2317"/>
                  </a:lnTo>
                  <a:lnTo>
                    <a:pt x="2727" y="2309"/>
                  </a:lnTo>
                  <a:lnTo>
                    <a:pt x="2727" y="2302"/>
                  </a:lnTo>
                  <a:lnTo>
                    <a:pt x="2727" y="2293"/>
                  </a:lnTo>
                  <a:lnTo>
                    <a:pt x="2728" y="2276"/>
                  </a:lnTo>
                  <a:lnTo>
                    <a:pt x="2732" y="2263"/>
                  </a:lnTo>
                  <a:lnTo>
                    <a:pt x="2732" y="2263"/>
                  </a:lnTo>
                  <a:lnTo>
                    <a:pt x="2736" y="2251"/>
                  </a:lnTo>
                  <a:lnTo>
                    <a:pt x="2739" y="2240"/>
                  </a:lnTo>
                  <a:lnTo>
                    <a:pt x="2750" y="2218"/>
                  </a:lnTo>
                  <a:lnTo>
                    <a:pt x="2754" y="2207"/>
                  </a:lnTo>
                  <a:lnTo>
                    <a:pt x="2756" y="2194"/>
                  </a:lnTo>
                  <a:lnTo>
                    <a:pt x="2756" y="2183"/>
                  </a:lnTo>
                  <a:lnTo>
                    <a:pt x="2750" y="2174"/>
                  </a:lnTo>
                  <a:lnTo>
                    <a:pt x="2750" y="2174"/>
                  </a:lnTo>
                  <a:lnTo>
                    <a:pt x="2747" y="2168"/>
                  </a:lnTo>
                  <a:lnTo>
                    <a:pt x="2747" y="2163"/>
                  </a:lnTo>
                  <a:lnTo>
                    <a:pt x="2747" y="2152"/>
                  </a:lnTo>
                  <a:lnTo>
                    <a:pt x="2748" y="2141"/>
                  </a:lnTo>
                  <a:lnTo>
                    <a:pt x="2748" y="2128"/>
                  </a:lnTo>
                  <a:lnTo>
                    <a:pt x="2748" y="2128"/>
                  </a:lnTo>
                  <a:lnTo>
                    <a:pt x="2748" y="2113"/>
                  </a:lnTo>
                  <a:lnTo>
                    <a:pt x="2748" y="2113"/>
                  </a:lnTo>
                  <a:lnTo>
                    <a:pt x="2743" y="2098"/>
                  </a:lnTo>
                  <a:lnTo>
                    <a:pt x="2737" y="2084"/>
                  </a:lnTo>
                  <a:lnTo>
                    <a:pt x="2737" y="2084"/>
                  </a:lnTo>
                  <a:lnTo>
                    <a:pt x="2728" y="2073"/>
                  </a:lnTo>
                  <a:lnTo>
                    <a:pt x="2719" y="2062"/>
                  </a:lnTo>
                  <a:lnTo>
                    <a:pt x="2699" y="2041"/>
                  </a:lnTo>
                  <a:lnTo>
                    <a:pt x="2699" y="2041"/>
                  </a:lnTo>
                  <a:lnTo>
                    <a:pt x="2692" y="2029"/>
                  </a:lnTo>
                  <a:lnTo>
                    <a:pt x="2687" y="2014"/>
                  </a:lnTo>
                  <a:lnTo>
                    <a:pt x="2685" y="1999"/>
                  </a:lnTo>
                  <a:lnTo>
                    <a:pt x="2687" y="1986"/>
                  </a:lnTo>
                  <a:lnTo>
                    <a:pt x="2687" y="1986"/>
                  </a:lnTo>
                  <a:lnTo>
                    <a:pt x="2692" y="1957"/>
                  </a:lnTo>
                  <a:lnTo>
                    <a:pt x="2694" y="1942"/>
                  </a:lnTo>
                  <a:lnTo>
                    <a:pt x="2694" y="1928"/>
                  </a:lnTo>
                  <a:lnTo>
                    <a:pt x="2690" y="1913"/>
                  </a:lnTo>
                  <a:lnTo>
                    <a:pt x="2685" y="1902"/>
                  </a:lnTo>
                  <a:lnTo>
                    <a:pt x="2679" y="1897"/>
                  </a:lnTo>
                  <a:lnTo>
                    <a:pt x="2674" y="1891"/>
                  </a:lnTo>
                  <a:lnTo>
                    <a:pt x="2669" y="1887"/>
                  </a:lnTo>
                  <a:lnTo>
                    <a:pt x="2661" y="1886"/>
                  </a:lnTo>
                  <a:lnTo>
                    <a:pt x="2661" y="1886"/>
                  </a:lnTo>
                  <a:lnTo>
                    <a:pt x="2652" y="1882"/>
                  </a:lnTo>
                  <a:lnTo>
                    <a:pt x="2643" y="1876"/>
                  </a:lnTo>
                  <a:lnTo>
                    <a:pt x="2627" y="1864"/>
                  </a:lnTo>
                  <a:lnTo>
                    <a:pt x="2627" y="1864"/>
                  </a:lnTo>
                  <a:lnTo>
                    <a:pt x="2620" y="1858"/>
                  </a:lnTo>
                  <a:lnTo>
                    <a:pt x="2616" y="1856"/>
                  </a:lnTo>
                  <a:lnTo>
                    <a:pt x="2611" y="1856"/>
                  </a:lnTo>
                  <a:lnTo>
                    <a:pt x="2611" y="1856"/>
                  </a:lnTo>
                  <a:lnTo>
                    <a:pt x="2600" y="1856"/>
                  </a:lnTo>
                  <a:lnTo>
                    <a:pt x="2587" y="1860"/>
                  </a:lnTo>
                  <a:lnTo>
                    <a:pt x="2587" y="1860"/>
                  </a:lnTo>
                  <a:lnTo>
                    <a:pt x="2564" y="1869"/>
                  </a:lnTo>
                  <a:lnTo>
                    <a:pt x="2551" y="1873"/>
                  </a:lnTo>
                  <a:lnTo>
                    <a:pt x="2544" y="1873"/>
                  </a:lnTo>
                  <a:lnTo>
                    <a:pt x="2536" y="1871"/>
                  </a:lnTo>
                  <a:lnTo>
                    <a:pt x="2536" y="1871"/>
                  </a:lnTo>
                  <a:lnTo>
                    <a:pt x="2529" y="1867"/>
                  </a:lnTo>
                  <a:lnTo>
                    <a:pt x="2522" y="1865"/>
                  </a:lnTo>
                  <a:lnTo>
                    <a:pt x="2522" y="1865"/>
                  </a:lnTo>
                  <a:lnTo>
                    <a:pt x="2515" y="1865"/>
                  </a:lnTo>
                  <a:lnTo>
                    <a:pt x="2506" y="1867"/>
                  </a:lnTo>
                  <a:lnTo>
                    <a:pt x="2506" y="1867"/>
                  </a:lnTo>
                  <a:lnTo>
                    <a:pt x="2482" y="1871"/>
                  </a:lnTo>
                  <a:lnTo>
                    <a:pt x="2460" y="1878"/>
                  </a:lnTo>
                  <a:lnTo>
                    <a:pt x="2460" y="1878"/>
                  </a:lnTo>
                  <a:lnTo>
                    <a:pt x="2451" y="1880"/>
                  </a:lnTo>
                  <a:lnTo>
                    <a:pt x="2440" y="1880"/>
                  </a:lnTo>
                  <a:lnTo>
                    <a:pt x="2429" y="1878"/>
                  </a:lnTo>
                  <a:lnTo>
                    <a:pt x="2420" y="1875"/>
                  </a:lnTo>
                  <a:lnTo>
                    <a:pt x="2400" y="1865"/>
                  </a:lnTo>
                  <a:lnTo>
                    <a:pt x="2382" y="1856"/>
                  </a:lnTo>
                  <a:lnTo>
                    <a:pt x="2382" y="1856"/>
                  </a:lnTo>
                  <a:lnTo>
                    <a:pt x="2371" y="1847"/>
                  </a:lnTo>
                  <a:lnTo>
                    <a:pt x="2362" y="1838"/>
                  </a:lnTo>
                  <a:lnTo>
                    <a:pt x="2355" y="1825"/>
                  </a:lnTo>
                  <a:lnTo>
                    <a:pt x="2350" y="1810"/>
                  </a:lnTo>
                  <a:lnTo>
                    <a:pt x="2339" y="1781"/>
                  </a:lnTo>
                  <a:lnTo>
                    <a:pt x="2332" y="1768"/>
                  </a:lnTo>
                  <a:lnTo>
                    <a:pt x="2326" y="1757"/>
                  </a:lnTo>
                  <a:lnTo>
                    <a:pt x="2326" y="1757"/>
                  </a:lnTo>
                  <a:lnTo>
                    <a:pt x="2317" y="1746"/>
                  </a:lnTo>
                  <a:lnTo>
                    <a:pt x="2306" y="1733"/>
                  </a:lnTo>
                  <a:lnTo>
                    <a:pt x="2297" y="1722"/>
                  </a:lnTo>
                  <a:lnTo>
                    <a:pt x="2294" y="1715"/>
                  </a:lnTo>
                  <a:lnTo>
                    <a:pt x="2292" y="1708"/>
                  </a:lnTo>
                  <a:lnTo>
                    <a:pt x="2292" y="1708"/>
                  </a:lnTo>
                  <a:lnTo>
                    <a:pt x="2292" y="1697"/>
                  </a:lnTo>
                  <a:lnTo>
                    <a:pt x="2294" y="1684"/>
                  </a:lnTo>
                  <a:lnTo>
                    <a:pt x="2295" y="1671"/>
                  </a:lnTo>
                  <a:lnTo>
                    <a:pt x="2299" y="1660"/>
                  </a:lnTo>
                  <a:lnTo>
                    <a:pt x="2299" y="1660"/>
                  </a:lnTo>
                  <a:lnTo>
                    <a:pt x="2304" y="1643"/>
                  </a:lnTo>
                  <a:lnTo>
                    <a:pt x="2306" y="1636"/>
                  </a:lnTo>
                  <a:lnTo>
                    <a:pt x="2308" y="1627"/>
                  </a:lnTo>
                  <a:lnTo>
                    <a:pt x="2308" y="1627"/>
                  </a:lnTo>
                  <a:lnTo>
                    <a:pt x="2306" y="1614"/>
                  </a:lnTo>
                  <a:lnTo>
                    <a:pt x="2303" y="1603"/>
                  </a:lnTo>
                  <a:lnTo>
                    <a:pt x="2303" y="1603"/>
                  </a:lnTo>
                  <a:lnTo>
                    <a:pt x="2301" y="1588"/>
                  </a:lnTo>
                  <a:lnTo>
                    <a:pt x="2301" y="1581"/>
                  </a:lnTo>
                  <a:lnTo>
                    <a:pt x="2299" y="1576"/>
                  </a:lnTo>
                  <a:lnTo>
                    <a:pt x="2299" y="1576"/>
                  </a:lnTo>
                  <a:lnTo>
                    <a:pt x="2295" y="1570"/>
                  </a:lnTo>
                  <a:lnTo>
                    <a:pt x="2294" y="1563"/>
                  </a:lnTo>
                  <a:lnTo>
                    <a:pt x="2295" y="1552"/>
                  </a:lnTo>
                  <a:lnTo>
                    <a:pt x="2299" y="1541"/>
                  </a:lnTo>
                  <a:lnTo>
                    <a:pt x="2303" y="1528"/>
                  </a:lnTo>
                  <a:lnTo>
                    <a:pt x="2303" y="1528"/>
                  </a:lnTo>
                  <a:lnTo>
                    <a:pt x="2304" y="1522"/>
                  </a:lnTo>
                  <a:lnTo>
                    <a:pt x="2306" y="1519"/>
                  </a:lnTo>
                  <a:lnTo>
                    <a:pt x="2315" y="1510"/>
                  </a:lnTo>
                  <a:lnTo>
                    <a:pt x="2315" y="1510"/>
                  </a:lnTo>
                  <a:lnTo>
                    <a:pt x="2324" y="1500"/>
                  </a:lnTo>
                  <a:lnTo>
                    <a:pt x="2330" y="1491"/>
                  </a:lnTo>
                  <a:lnTo>
                    <a:pt x="2335" y="1482"/>
                  </a:lnTo>
                  <a:lnTo>
                    <a:pt x="2339" y="1471"/>
                  </a:lnTo>
                  <a:lnTo>
                    <a:pt x="2339" y="1471"/>
                  </a:lnTo>
                  <a:lnTo>
                    <a:pt x="2341" y="1464"/>
                  </a:lnTo>
                  <a:lnTo>
                    <a:pt x="2344" y="1458"/>
                  </a:lnTo>
                  <a:lnTo>
                    <a:pt x="2355" y="1449"/>
                  </a:lnTo>
                  <a:lnTo>
                    <a:pt x="2366" y="1442"/>
                  </a:lnTo>
                  <a:lnTo>
                    <a:pt x="2379" y="1434"/>
                  </a:lnTo>
                  <a:lnTo>
                    <a:pt x="2379" y="1434"/>
                  </a:lnTo>
                  <a:lnTo>
                    <a:pt x="2388" y="1425"/>
                  </a:lnTo>
                  <a:lnTo>
                    <a:pt x="2393" y="1412"/>
                  </a:lnTo>
                  <a:lnTo>
                    <a:pt x="2397" y="1401"/>
                  </a:lnTo>
                  <a:lnTo>
                    <a:pt x="2399" y="1389"/>
                  </a:lnTo>
                  <a:lnTo>
                    <a:pt x="2399" y="1389"/>
                  </a:lnTo>
                  <a:lnTo>
                    <a:pt x="2400" y="1372"/>
                  </a:lnTo>
                  <a:lnTo>
                    <a:pt x="2404" y="1355"/>
                  </a:lnTo>
                  <a:lnTo>
                    <a:pt x="2408" y="1339"/>
                  </a:lnTo>
                  <a:lnTo>
                    <a:pt x="2413" y="1332"/>
                  </a:lnTo>
                  <a:lnTo>
                    <a:pt x="2417" y="1324"/>
                  </a:lnTo>
                  <a:lnTo>
                    <a:pt x="2417" y="1324"/>
                  </a:lnTo>
                  <a:lnTo>
                    <a:pt x="2420" y="1321"/>
                  </a:lnTo>
                  <a:lnTo>
                    <a:pt x="2426" y="1319"/>
                  </a:lnTo>
                  <a:lnTo>
                    <a:pt x="2435" y="1315"/>
                  </a:lnTo>
                  <a:lnTo>
                    <a:pt x="2444" y="1311"/>
                  </a:lnTo>
                  <a:lnTo>
                    <a:pt x="2448" y="1308"/>
                  </a:lnTo>
                  <a:lnTo>
                    <a:pt x="2449" y="1304"/>
                  </a:lnTo>
                  <a:lnTo>
                    <a:pt x="2449" y="1304"/>
                  </a:lnTo>
                  <a:lnTo>
                    <a:pt x="2451" y="1295"/>
                  </a:lnTo>
                  <a:lnTo>
                    <a:pt x="2451" y="1284"/>
                  </a:lnTo>
                  <a:lnTo>
                    <a:pt x="2451" y="1280"/>
                  </a:lnTo>
                  <a:lnTo>
                    <a:pt x="2453" y="1275"/>
                  </a:lnTo>
                  <a:lnTo>
                    <a:pt x="2457" y="1273"/>
                  </a:lnTo>
                  <a:lnTo>
                    <a:pt x="2464" y="1271"/>
                  </a:lnTo>
                  <a:lnTo>
                    <a:pt x="2464" y="1271"/>
                  </a:lnTo>
                  <a:lnTo>
                    <a:pt x="2469" y="1273"/>
                  </a:lnTo>
                  <a:lnTo>
                    <a:pt x="2475" y="1277"/>
                  </a:lnTo>
                  <a:lnTo>
                    <a:pt x="2478" y="1280"/>
                  </a:lnTo>
                  <a:lnTo>
                    <a:pt x="2484" y="1280"/>
                  </a:lnTo>
                  <a:lnTo>
                    <a:pt x="2484" y="1280"/>
                  </a:lnTo>
                  <a:lnTo>
                    <a:pt x="2495" y="1280"/>
                  </a:lnTo>
                  <a:lnTo>
                    <a:pt x="2500" y="1280"/>
                  </a:lnTo>
                  <a:lnTo>
                    <a:pt x="2506" y="1282"/>
                  </a:lnTo>
                  <a:lnTo>
                    <a:pt x="2506" y="1282"/>
                  </a:lnTo>
                  <a:lnTo>
                    <a:pt x="2513" y="1284"/>
                  </a:lnTo>
                  <a:lnTo>
                    <a:pt x="2520" y="1284"/>
                  </a:lnTo>
                  <a:lnTo>
                    <a:pt x="2525" y="1284"/>
                  </a:lnTo>
                  <a:lnTo>
                    <a:pt x="2531" y="1282"/>
                  </a:lnTo>
                  <a:lnTo>
                    <a:pt x="2542" y="1275"/>
                  </a:lnTo>
                  <a:lnTo>
                    <a:pt x="2554" y="1266"/>
                  </a:lnTo>
                  <a:lnTo>
                    <a:pt x="2554" y="1266"/>
                  </a:lnTo>
                  <a:lnTo>
                    <a:pt x="2565" y="1258"/>
                  </a:lnTo>
                  <a:lnTo>
                    <a:pt x="2576" y="1253"/>
                  </a:lnTo>
                  <a:lnTo>
                    <a:pt x="2589" y="1251"/>
                  </a:lnTo>
                  <a:lnTo>
                    <a:pt x="2602" y="1253"/>
                  </a:lnTo>
                  <a:lnTo>
                    <a:pt x="2602" y="1253"/>
                  </a:lnTo>
                  <a:lnTo>
                    <a:pt x="2616" y="1253"/>
                  </a:lnTo>
                  <a:lnTo>
                    <a:pt x="2631" y="1253"/>
                  </a:lnTo>
                  <a:lnTo>
                    <a:pt x="2643" y="1249"/>
                  </a:lnTo>
                  <a:lnTo>
                    <a:pt x="2658" y="1245"/>
                  </a:lnTo>
                  <a:lnTo>
                    <a:pt x="2658" y="1245"/>
                  </a:lnTo>
                  <a:lnTo>
                    <a:pt x="2669" y="1244"/>
                  </a:lnTo>
                  <a:lnTo>
                    <a:pt x="2681" y="1242"/>
                  </a:lnTo>
                  <a:lnTo>
                    <a:pt x="2694" y="1242"/>
                  </a:lnTo>
                  <a:lnTo>
                    <a:pt x="2705" y="1245"/>
                  </a:lnTo>
                  <a:lnTo>
                    <a:pt x="2705" y="1245"/>
                  </a:lnTo>
                  <a:lnTo>
                    <a:pt x="2708" y="1247"/>
                  </a:lnTo>
                  <a:lnTo>
                    <a:pt x="2712" y="1251"/>
                  </a:lnTo>
                  <a:lnTo>
                    <a:pt x="2714" y="1258"/>
                  </a:lnTo>
                  <a:lnTo>
                    <a:pt x="2714" y="1266"/>
                  </a:lnTo>
                  <a:lnTo>
                    <a:pt x="2712" y="1277"/>
                  </a:lnTo>
                  <a:lnTo>
                    <a:pt x="2708" y="1295"/>
                  </a:lnTo>
                  <a:lnTo>
                    <a:pt x="2708" y="1304"/>
                  </a:lnTo>
                  <a:lnTo>
                    <a:pt x="2710" y="1313"/>
                  </a:lnTo>
                  <a:lnTo>
                    <a:pt x="2710" y="1313"/>
                  </a:lnTo>
                  <a:lnTo>
                    <a:pt x="2712" y="1319"/>
                  </a:lnTo>
                  <a:lnTo>
                    <a:pt x="2718" y="1324"/>
                  </a:lnTo>
                  <a:lnTo>
                    <a:pt x="2728" y="1332"/>
                  </a:lnTo>
                  <a:lnTo>
                    <a:pt x="2739" y="1337"/>
                  </a:lnTo>
                  <a:lnTo>
                    <a:pt x="2752" y="1339"/>
                  </a:lnTo>
                  <a:lnTo>
                    <a:pt x="2752" y="1339"/>
                  </a:lnTo>
                  <a:lnTo>
                    <a:pt x="2765" y="1343"/>
                  </a:lnTo>
                  <a:lnTo>
                    <a:pt x="2774" y="1348"/>
                  </a:lnTo>
                  <a:lnTo>
                    <a:pt x="2783" y="1355"/>
                  </a:lnTo>
                  <a:lnTo>
                    <a:pt x="2792" y="1363"/>
                  </a:lnTo>
                  <a:lnTo>
                    <a:pt x="2792" y="1363"/>
                  </a:lnTo>
                  <a:lnTo>
                    <a:pt x="2803" y="1372"/>
                  </a:lnTo>
                  <a:lnTo>
                    <a:pt x="2819" y="1377"/>
                  </a:lnTo>
                  <a:lnTo>
                    <a:pt x="2833" y="1381"/>
                  </a:lnTo>
                  <a:lnTo>
                    <a:pt x="2841" y="1381"/>
                  </a:lnTo>
                  <a:lnTo>
                    <a:pt x="2846" y="1379"/>
                  </a:lnTo>
                  <a:lnTo>
                    <a:pt x="2846" y="1379"/>
                  </a:lnTo>
                  <a:lnTo>
                    <a:pt x="2852" y="1376"/>
                  </a:lnTo>
                  <a:lnTo>
                    <a:pt x="2853" y="1368"/>
                  </a:lnTo>
                  <a:lnTo>
                    <a:pt x="2853" y="1355"/>
                  </a:lnTo>
                  <a:lnTo>
                    <a:pt x="2853" y="1355"/>
                  </a:lnTo>
                  <a:lnTo>
                    <a:pt x="2855" y="1350"/>
                  </a:lnTo>
                  <a:lnTo>
                    <a:pt x="2857" y="1346"/>
                  </a:lnTo>
                  <a:lnTo>
                    <a:pt x="2862" y="1339"/>
                  </a:lnTo>
                  <a:lnTo>
                    <a:pt x="2870" y="1335"/>
                  </a:lnTo>
                  <a:lnTo>
                    <a:pt x="2881" y="1333"/>
                  </a:lnTo>
                  <a:lnTo>
                    <a:pt x="2881" y="1333"/>
                  </a:lnTo>
                  <a:lnTo>
                    <a:pt x="2886" y="1333"/>
                  </a:lnTo>
                  <a:lnTo>
                    <a:pt x="2891" y="1335"/>
                  </a:lnTo>
                  <a:lnTo>
                    <a:pt x="2901" y="1339"/>
                  </a:lnTo>
                  <a:lnTo>
                    <a:pt x="2910" y="1346"/>
                  </a:lnTo>
                  <a:lnTo>
                    <a:pt x="2919" y="1354"/>
                  </a:lnTo>
                  <a:lnTo>
                    <a:pt x="2919" y="1354"/>
                  </a:lnTo>
                  <a:lnTo>
                    <a:pt x="2924" y="1357"/>
                  </a:lnTo>
                  <a:lnTo>
                    <a:pt x="2929" y="1361"/>
                  </a:lnTo>
                  <a:lnTo>
                    <a:pt x="2940" y="1363"/>
                  </a:lnTo>
                  <a:lnTo>
                    <a:pt x="2964" y="1361"/>
                  </a:lnTo>
                  <a:lnTo>
                    <a:pt x="2964" y="1361"/>
                  </a:lnTo>
                  <a:lnTo>
                    <a:pt x="2969" y="1363"/>
                  </a:lnTo>
                  <a:lnTo>
                    <a:pt x="2973" y="1365"/>
                  </a:lnTo>
                  <a:lnTo>
                    <a:pt x="2977" y="1365"/>
                  </a:lnTo>
                  <a:lnTo>
                    <a:pt x="2977" y="1365"/>
                  </a:lnTo>
                  <a:lnTo>
                    <a:pt x="2980" y="1361"/>
                  </a:lnTo>
                  <a:lnTo>
                    <a:pt x="2984" y="1359"/>
                  </a:lnTo>
                  <a:lnTo>
                    <a:pt x="2984" y="1359"/>
                  </a:lnTo>
                  <a:lnTo>
                    <a:pt x="2989" y="1359"/>
                  </a:lnTo>
                  <a:lnTo>
                    <a:pt x="2995" y="1361"/>
                  </a:lnTo>
                  <a:lnTo>
                    <a:pt x="2995" y="1361"/>
                  </a:lnTo>
                  <a:lnTo>
                    <a:pt x="3009" y="1366"/>
                  </a:lnTo>
                  <a:lnTo>
                    <a:pt x="3016" y="1366"/>
                  </a:lnTo>
                  <a:lnTo>
                    <a:pt x="3026" y="1365"/>
                  </a:lnTo>
                  <a:lnTo>
                    <a:pt x="3026" y="1365"/>
                  </a:lnTo>
                  <a:lnTo>
                    <a:pt x="3035" y="1359"/>
                  </a:lnTo>
                  <a:lnTo>
                    <a:pt x="3035" y="1359"/>
                  </a:lnTo>
                  <a:lnTo>
                    <a:pt x="3040" y="1355"/>
                  </a:lnTo>
                  <a:lnTo>
                    <a:pt x="3047" y="1354"/>
                  </a:lnTo>
                  <a:lnTo>
                    <a:pt x="3047" y="1354"/>
                  </a:lnTo>
                  <a:lnTo>
                    <a:pt x="3056" y="1354"/>
                  </a:lnTo>
                  <a:lnTo>
                    <a:pt x="3065" y="1354"/>
                  </a:lnTo>
                  <a:lnTo>
                    <a:pt x="3076" y="1352"/>
                  </a:lnTo>
                  <a:lnTo>
                    <a:pt x="3083" y="1350"/>
                  </a:lnTo>
                  <a:lnTo>
                    <a:pt x="3083" y="1350"/>
                  </a:lnTo>
                  <a:lnTo>
                    <a:pt x="3089" y="1346"/>
                  </a:lnTo>
                  <a:lnTo>
                    <a:pt x="3091" y="1344"/>
                  </a:lnTo>
                  <a:lnTo>
                    <a:pt x="3093" y="1341"/>
                  </a:lnTo>
                  <a:lnTo>
                    <a:pt x="3093" y="1337"/>
                  </a:lnTo>
                  <a:lnTo>
                    <a:pt x="3089" y="1330"/>
                  </a:lnTo>
                  <a:lnTo>
                    <a:pt x="3087" y="1322"/>
                  </a:lnTo>
                  <a:lnTo>
                    <a:pt x="3087" y="1322"/>
                  </a:lnTo>
                  <a:lnTo>
                    <a:pt x="3089" y="1313"/>
                  </a:lnTo>
                  <a:lnTo>
                    <a:pt x="3093" y="1304"/>
                  </a:lnTo>
                  <a:lnTo>
                    <a:pt x="3093" y="1304"/>
                  </a:lnTo>
                  <a:lnTo>
                    <a:pt x="3100" y="1293"/>
                  </a:lnTo>
                  <a:lnTo>
                    <a:pt x="3105" y="1280"/>
                  </a:lnTo>
                  <a:lnTo>
                    <a:pt x="3107" y="1273"/>
                  </a:lnTo>
                  <a:lnTo>
                    <a:pt x="3109" y="1267"/>
                  </a:lnTo>
                  <a:lnTo>
                    <a:pt x="3107" y="1264"/>
                  </a:lnTo>
                  <a:lnTo>
                    <a:pt x="3105" y="1258"/>
                  </a:lnTo>
                  <a:lnTo>
                    <a:pt x="3105" y="1258"/>
                  </a:lnTo>
                  <a:lnTo>
                    <a:pt x="3102" y="1256"/>
                  </a:lnTo>
                  <a:lnTo>
                    <a:pt x="3100" y="1255"/>
                  </a:lnTo>
                  <a:lnTo>
                    <a:pt x="3096" y="1255"/>
                  </a:lnTo>
                  <a:lnTo>
                    <a:pt x="3094" y="1256"/>
                  </a:lnTo>
                  <a:lnTo>
                    <a:pt x="3087" y="1266"/>
                  </a:lnTo>
                  <a:lnTo>
                    <a:pt x="3087" y="1266"/>
                  </a:lnTo>
                  <a:lnTo>
                    <a:pt x="3080" y="1269"/>
                  </a:lnTo>
                  <a:lnTo>
                    <a:pt x="3071" y="1271"/>
                  </a:lnTo>
                  <a:lnTo>
                    <a:pt x="3060" y="1271"/>
                  </a:lnTo>
                  <a:lnTo>
                    <a:pt x="3053" y="1269"/>
                  </a:lnTo>
                  <a:lnTo>
                    <a:pt x="3053" y="1269"/>
                  </a:lnTo>
                  <a:lnTo>
                    <a:pt x="3047" y="1266"/>
                  </a:lnTo>
                  <a:lnTo>
                    <a:pt x="3042" y="1262"/>
                  </a:lnTo>
                  <a:lnTo>
                    <a:pt x="3036" y="1260"/>
                  </a:lnTo>
                  <a:lnTo>
                    <a:pt x="3029" y="1260"/>
                  </a:lnTo>
                  <a:lnTo>
                    <a:pt x="3029" y="1260"/>
                  </a:lnTo>
                  <a:lnTo>
                    <a:pt x="3022" y="1266"/>
                  </a:lnTo>
                  <a:lnTo>
                    <a:pt x="3016" y="1269"/>
                  </a:lnTo>
                  <a:lnTo>
                    <a:pt x="3013" y="1271"/>
                  </a:lnTo>
                  <a:lnTo>
                    <a:pt x="3009" y="1273"/>
                  </a:lnTo>
                  <a:lnTo>
                    <a:pt x="3006" y="1271"/>
                  </a:lnTo>
                  <a:lnTo>
                    <a:pt x="3000" y="1269"/>
                  </a:lnTo>
                  <a:lnTo>
                    <a:pt x="3000" y="1269"/>
                  </a:lnTo>
                  <a:lnTo>
                    <a:pt x="2997" y="1266"/>
                  </a:lnTo>
                  <a:lnTo>
                    <a:pt x="2993" y="1260"/>
                  </a:lnTo>
                  <a:lnTo>
                    <a:pt x="2986" y="1251"/>
                  </a:lnTo>
                  <a:lnTo>
                    <a:pt x="2986" y="1251"/>
                  </a:lnTo>
                  <a:lnTo>
                    <a:pt x="2973" y="1242"/>
                  </a:lnTo>
                  <a:lnTo>
                    <a:pt x="2973" y="1242"/>
                  </a:lnTo>
                  <a:lnTo>
                    <a:pt x="2968" y="1236"/>
                  </a:lnTo>
                  <a:lnTo>
                    <a:pt x="2966" y="1233"/>
                  </a:lnTo>
                  <a:lnTo>
                    <a:pt x="2964" y="1227"/>
                  </a:lnTo>
                  <a:lnTo>
                    <a:pt x="2964" y="1223"/>
                  </a:lnTo>
                  <a:lnTo>
                    <a:pt x="2966" y="1201"/>
                  </a:lnTo>
                  <a:lnTo>
                    <a:pt x="2966" y="1201"/>
                  </a:lnTo>
                  <a:lnTo>
                    <a:pt x="2964" y="1194"/>
                  </a:lnTo>
                  <a:lnTo>
                    <a:pt x="2962" y="1189"/>
                  </a:lnTo>
                  <a:lnTo>
                    <a:pt x="2957" y="1178"/>
                  </a:lnTo>
                  <a:lnTo>
                    <a:pt x="2957" y="1178"/>
                  </a:lnTo>
                  <a:lnTo>
                    <a:pt x="2955" y="1172"/>
                  </a:lnTo>
                  <a:lnTo>
                    <a:pt x="2951" y="1170"/>
                  </a:lnTo>
                  <a:lnTo>
                    <a:pt x="2942" y="1167"/>
                  </a:lnTo>
                  <a:lnTo>
                    <a:pt x="2942" y="1167"/>
                  </a:lnTo>
                  <a:lnTo>
                    <a:pt x="2937" y="1165"/>
                  </a:lnTo>
                  <a:lnTo>
                    <a:pt x="2937" y="1165"/>
                  </a:lnTo>
                  <a:lnTo>
                    <a:pt x="2931" y="1165"/>
                  </a:lnTo>
                  <a:lnTo>
                    <a:pt x="2929" y="1167"/>
                  </a:lnTo>
                  <a:lnTo>
                    <a:pt x="2928" y="1170"/>
                  </a:lnTo>
                  <a:lnTo>
                    <a:pt x="2928" y="1170"/>
                  </a:lnTo>
                  <a:lnTo>
                    <a:pt x="2926" y="1174"/>
                  </a:lnTo>
                  <a:lnTo>
                    <a:pt x="2924" y="1179"/>
                  </a:lnTo>
                  <a:lnTo>
                    <a:pt x="2924" y="1179"/>
                  </a:lnTo>
                  <a:lnTo>
                    <a:pt x="2922" y="1183"/>
                  </a:lnTo>
                  <a:lnTo>
                    <a:pt x="2919" y="1185"/>
                  </a:lnTo>
                  <a:lnTo>
                    <a:pt x="2919" y="1185"/>
                  </a:lnTo>
                  <a:lnTo>
                    <a:pt x="2910" y="1185"/>
                  </a:lnTo>
                  <a:lnTo>
                    <a:pt x="2906" y="1187"/>
                  </a:lnTo>
                  <a:lnTo>
                    <a:pt x="2904" y="1190"/>
                  </a:lnTo>
                  <a:lnTo>
                    <a:pt x="2904" y="1190"/>
                  </a:lnTo>
                  <a:lnTo>
                    <a:pt x="2902" y="1194"/>
                  </a:lnTo>
                  <a:lnTo>
                    <a:pt x="2904" y="1200"/>
                  </a:lnTo>
                  <a:lnTo>
                    <a:pt x="2910" y="1207"/>
                  </a:lnTo>
                  <a:lnTo>
                    <a:pt x="2910" y="1207"/>
                  </a:lnTo>
                  <a:lnTo>
                    <a:pt x="2915" y="1212"/>
                  </a:lnTo>
                  <a:lnTo>
                    <a:pt x="2919" y="1218"/>
                  </a:lnTo>
                  <a:lnTo>
                    <a:pt x="2919" y="1218"/>
                  </a:lnTo>
                  <a:lnTo>
                    <a:pt x="2920" y="1222"/>
                  </a:lnTo>
                  <a:lnTo>
                    <a:pt x="2920" y="1227"/>
                  </a:lnTo>
                  <a:lnTo>
                    <a:pt x="2917" y="1229"/>
                  </a:lnTo>
                  <a:lnTo>
                    <a:pt x="2913" y="1231"/>
                  </a:lnTo>
                  <a:lnTo>
                    <a:pt x="2913" y="1231"/>
                  </a:lnTo>
                  <a:lnTo>
                    <a:pt x="2908" y="1233"/>
                  </a:lnTo>
                  <a:lnTo>
                    <a:pt x="2906" y="1234"/>
                  </a:lnTo>
                  <a:lnTo>
                    <a:pt x="2904" y="1236"/>
                  </a:lnTo>
                  <a:lnTo>
                    <a:pt x="2904" y="1242"/>
                  </a:lnTo>
                  <a:lnTo>
                    <a:pt x="2904" y="1242"/>
                  </a:lnTo>
                  <a:lnTo>
                    <a:pt x="2902" y="1245"/>
                  </a:lnTo>
                  <a:lnTo>
                    <a:pt x="2901" y="1249"/>
                  </a:lnTo>
                  <a:lnTo>
                    <a:pt x="2899" y="1251"/>
                  </a:lnTo>
                  <a:lnTo>
                    <a:pt x="2895" y="1251"/>
                  </a:lnTo>
                  <a:lnTo>
                    <a:pt x="2895" y="1251"/>
                  </a:lnTo>
                  <a:lnTo>
                    <a:pt x="2890" y="1251"/>
                  </a:lnTo>
                  <a:lnTo>
                    <a:pt x="2884" y="1249"/>
                  </a:lnTo>
                  <a:lnTo>
                    <a:pt x="2881" y="1245"/>
                  </a:lnTo>
                  <a:lnTo>
                    <a:pt x="2879" y="1240"/>
                  </a:lnTo>
                  <a:lnTo>
                    <a:pt x="2879" y="1240"/>
                  </a:lnTo>
                  <a:lnTo>
                    <a:pt x="2879" y="1233"/>
                  </a:lnTo>
                  <a:lnTo>
                    <a:pt x="2879" y="1231"/>
                  </a:lnTo>
                  <a:lnTo>
                    <a:pt x="2882" y="1229"/>
                  </a:lnTo>
                  <a:lnTo>
                    <a:pt x="2882" y="1229"/>
                  </a:lnTo>
                  <a:lnTo>
                    <a:pt x="2890" y="1229"/>
                  </a:lnTo>
                  <a:lnTo>
                    <a:pt x="2891" y="1227"/>
                  </a:lnTo>
                  <a:lnTo>
                    <a:pt x="2893" y="1225"/>
                  </a:lnTo>
                  <a:lnTo>
                    <a:pt x="2893" y="1225"/>
                  </a:lnTo>
                  <a:lnTo>
                    <a:pt x="2890" y="1222"/>
                  </a:lnTo>
                  <a:lnTo>
                    <a:pt x="2886" y="1220"/>
                  </a:lnTo>
                  <a:lnTo>
                    <a:pt x="2877" y="1216"/>
                  </a:lnTo>
                  <a:lnTo>
                    <a:pt x="2877" y="1216"/>
                  </a:lnTo>
                  <a:lnTo>
                    <a:pt x="2870" y="1209"/>
                  </a:lnTo>
                  <a:lnTo>
                    <a:pt x="2870" y="1209"/>
                  </a:lnTo>
                  <a:lnTo>
                    <a:pt x="2861" y="1201"/>
                  </a:lnTo>
                  <a:lnTo>
                    <a:pt x="2861" y="1201"/>
                  </a:lnTo>
                  <a:lnTo>
                    <a:pt x="2852" y="1190"/>
                  </a:lnTo>
                  <a:lnTo>
                    <a:pt x="2850" y="1183"/>
                  </a:lnTo>
                  <a:lnTo>
                    <a:pt x="2848" y="1178"/>
                  </a:lnTo>
                  <a:lnTo>
                    <a:pt x="2848" y="1178"/>
                  </a:lnTo>
                  <a:lnTo>
                    <a:pt x="2846" y="1163"/>
                  </a:lnTo>
                  <a:lnTo>
                    <a:pt x="2844" y="1150"/>
                  </a:lnTo>
                  <a:lnTo>
                    <a:pt x="2844" y="1150"/>
                  </a:lnTo>
                  <a:lnTo>
                    <a:pt x="2841" y="1143"/>
                  </a:lnTo>
                  <a:lnTo>
                    <a:pt x="2833" y="1135"/>
                  </a:lnTo>
                  <a:lnTo>
                    <a:pt x="2833" y="1135"/>
                  </a:lnTo>
                  <a:lnTo>
                    <a:pt x="2828" y="1132"/>
                  </a:lnTo>
                  <a:lnTo>
                    <a:pt x="2821" y="1130"/>
                  </a:lnTo>
                  <a:lnTo>
                    <a:pt x="2806" y="1123"/>
                  </a:lnTo>
                  <a:lnTo>
                    <a:pt x="2806" y="1123"/>
                  </a:lnTo>
                  <a:lnTo>
                    <a:pt x="2790" y="1113"/>
                  </a:lnTo>
                  <a:lnTo>
                    <a:pt x="2783" y="1108"/>
                  </a:lnTo>
                  <a:lnTo>
                    <a:pt x="2776" y="1102"/>
                  </a:lnTo>
                  <a:lnTo>
                    <a:pt x="2776" y="1102"/>
                  </a:lnTo>
                  <a:lnTo>
                    <a:pt x="2768" y="1093"/>
                  </a:lnTo>
                  <a:lnTo>
                    <a:pt x="2763" y="1082"/>
                  </a:lnTo>
                  <a:lnTo>
                    <a:pt x="2763" y="1082"/>
                  </a:lnTo>
                  <a:lnTo>
                    <a:pt x="2757" y="1075"/>
                  </a:lnTo>
                  <a:lnTo>
                    <a:pt x="2752" y="1073"/>
                  </a:lnTo>
                  <a:lnTo>
                    <a:pt x="2748" y="1071"/>
                  </a:lnTo>
                  <a:lnTo>
                    <a:pt x="2748" y="1071"/>
                  </a:lnTo>
                  <a:lnTo>
                    <a:pt x="2743" y="1071"/>
                  </a:lnTo>
                  <a:lnTo>
                    <a:pt x="2741" y="1073"/>
                  </a:lnTo>
                  <a:lnTo>
                    <a:pt x="2737" y="1075"/>
                  </a:lnTo>
                  <a:lnTo>
                    <a:pt x="2737" y="1077"/>
                  </a:lnTo>
                  <a:lnTo>
                    <a:pt x="2737" y="1084"/>
                  </a:lnTo>
                  <a:lnTo>
                    <a:pt x="2739" y="1091"/>
                  </a:lnTo>
                  <a:lnTo>
                    <a:pt x="2739" y="1091"/>
                  </a:lnTo>
                  <a:lnTo>
                    <a:pt x="2745" y="1099"/>
                  </a:lnTo>
                  <a:lnTo>
                    <a:pt x="2750" y="1108"/>
                  </a:lnTo>
                  <a:lnTo>
                    <a:pt x="2750" y="1108"/>
                  </a:lnTo>
                  <a:lnTo>
                    <a:pt x="2756" y="1117"/>
                  </a:lnTo>
                  <a:lnTo>
                    <a:pt x="2763" y="1128"/>
                  </a:lnTo>
                  <a:lnTo>
                    <a:pt x="2763" y="1128"/>
                  </a:lnTo>
                  <a:lnTo>
                    <a:pt x="2770" y="1134"/>
                  </a:lnTo>
                  <a:lnTo>
                    <a:pt x="2777" y="1137"/>
                  </a:lnTo>
                  <a:lnTo>
                    <a:pt x="2785" y="1143"/>
                  </a:lnTo>
                  <a:lnTo>
                    <a:pt x="2790" y="1146"/>
                  </a:lnTo>
                  <a:lnTo>
                    <a:pt x="2790" y="1146"/>
                  </a:lnTo>
                  <a:lnTo>
                    <a:pt x="2801" y="1159"/>
                  </a:lnTo>
                  <a:lnTo>
                    <a:pt x="2801" y="1159"/>
                  </a:lnTo>
                  <a:lnTo>
                    <a:pt x="2808" y="1161"/>
                  </a:lnTo>
                  <a:lnTo>
                    <a:pt x="2815" y="1165"/>
                  </a:lnTo>
                  <a:lnTo>
                    <a:pt x="2815" y="1165"/>
                  </a:lnTo>
                  <a:lnTo>
                    <a:pt x="2824" y="1172"/>
                  </a:lnTo>
                  <a:lnTo>
                    <a:pt x="2828" y="1178"/>
                  </a:lnTo>
                  <a:lnTo>
                    <a:pt x="2828" y="1179"/>
                  </a:lnTo>
                  <a:lnTo>
                    <a:pt x="2826" y="1181"/>
                  </a:lnTo>
                  <a:lnTo>
                    <a:pt x="2826" y="1181"/>
                  </a:lnTo>
                  <a:lnTo>
                    <a:pt x="2824" y="1181"/>
                  </a:lnTo>
                  <a:lnTo>
                    <a:pt x="2823" y="1181"/>
                  </a:lnTo>
                  <a:lnTo>
                    <a:pt x="2817" y="1178"/>
                  </a:lnTo>
                  <a:lnTo>
                    <a:pt x="2812" y="1176"/>
                  </a:lnTo>
                  <a:lnTo>
                    <a:pt x="2808" y="1176"/>
                  </a:lnTo>
                  <a:lnTo>
                    <a:pt x="2806" y="1178"/>
                  </a:lnTo>
                  <a:lnTo>
                    <a:pt x="2806" y="1178"/>
                  </a:lnTo>
                  <a:lnTo>
                    <a:pt x="2804" y="1185"/>
                  </a:lnTo>
                  <a:lnTo>
                    <a:pt x="2804" y="1190"/>
                  </a:lnTo>
                  <a:lnTo>
                    <a:pt x="2806" y="1194"/>
                  </a:lnTo>
                  <a:lnTo>
                    <a:pt x="2806" y="1194"/>
                  </a:lnTo>
                  <a:lnTo>
                    <a:pt x="2810" y="1201"/>
                  </a:lnTo>
                  <a:lnTo>
                    <a:pt x="2810" y="1205"/>
                  </a:lnTo>
                  <a:lnTo>
                    <a:pt x="2808" y="1211"/>
                  </a:lnTo>
                  <a:lnTo>
                    <a:pt x="2808" y="1211"/>
                  </a:lnTo>
                  <a:lnTo>
                    <a:pt x="2803" y="1218"/>
                  </a:lnTo>
                  <a:lnTo>
                    <a:pt x="2803" y="1218"/>
                  </a:lnTo>
                  <a:lnTo>
                    <a:pt x="2797" y="1223"/>
                  </a:lnTo>
                  <a:lnTo>
                    <a:pt x="2797" y="1223"/>
                  </a:lnTo>
                  <a:lnTo>
                    <a:pt x="2794" y="1229"/>
                  </a:lnTo>
                  <a:lnTo>
                    <a:pt x="2794" y="1229"/>
                  </a:lnTo>
                  <a:lnTo>
                    <a:pt x="2788" y="1231"/>
                  </a:lnTo>
                  <a:lnTo>
                    <a:pt x="2786" y="1233"/>
                  </a:lnTo>
                  <a:lnTo>
                    <a:pt x="2785" y="1234"/>
                  </a:lnTo>
                  <a:lnTo>
                    <a:pt x="2785" y="1234"/>
                  </a:lnTo>
                  <a:lnTo>
                    <a:pt x="2781" y="1242"/>
                  </a:lnTo>
                  <a:lnTo>
                    <a:pt x="2779" y="1245"/>
                  </a:lnTo>
                  <a:lnTo>
                    <a:pt x="2777" y="1247"/>
                  </a:lnTo>
                  <a:lnTo>
                    <a:pt x="2777" y="1247"/>
                  </a:lnTo>
                  <a:lnTo>
                    <a:pt x="2772" y="1249"/>
                  </a:lnTo>
                  <a:lnTo>
                    <a:pt x="2766" y="1249"/>
                  </a:lnTo>
                  <a:lnTo>
                    <a:pt x="2766" y="1249"/>
                  </a:lnTo>
                  <a:lnTo>
                    <a:pt x="2759" y="1247"/>
                  </a:lnTo>
                  <a:lnTo>
                    <a:pt x="2754" y="1244"/>
                  </a:lnTo>
                  <a:lnTo>
                    <a:pt x="2754" y="1244"/>
                  </a:lnTo>
                  <a:lnTo>
                    <a:pt x="2748" y="1238"/>
                  </a:lnTo>
                  <a:lnTo>
                    <a:pt x="2748" y="1233"/>
                  </a:lnTo>
                  <a:lnTo>
                    <a:pt x="2748" y="1229"/>
                  </a:lnTo>
                  <a:lnTo>
                    <a:pt x="2750" y="1227"/>
                  </a:lnTo>
                  <a:lnTo>
                    <a:pt x="2752" y="1225"/>
                  </a:lnTo>
                  <a:lnTo>
                    <a:pt x="2757" y="1225"/>
                  </a:lnTo>
                  <a:lnTo>
                    <a:pt x="2757" y="1225"/>
                  </a:lnTo>
                  <a:lnTo>
                    <a:pt x="2766" y="1225"/>
                  </a:lnTo>
                  <a:lnTo>
                    <a:pt x="2777" y="1227"/>
                  </a:lnTo>
                  <a:lnTo>
                    <a:pt x="2777" y="1227"/>
                  </a:lnTo>
                  <a:lnTo>
                    <a:pt x="2783" y="1227"/>
                  </a:lnTo>
                  <a:lnTo>
                    <a:pt x="2785" y="1227"/>
                  </a:lnTo>
                  <a:lnTo>
                    <a:pt x="2788" y="1225"/>
                  </a:lnTo>
                  <a:lnTo>
                    <a:pt x="2788" y="1225"/>
                  </a:lnTo>
                  <a:lnTo>
                    <a:pt x="2788" y="1222"/>
                  </a:lnTo>
                  <a:lnTo>
                    <a:pt x="2788" y="1216"/>
                  </a:lnTo>
                  <a:lnTo>
                    <a:pt x="2788" y="1216"/>
                  </a:lnTo>
                  <a:lnTo>
                    <a:pt x="2790" y="1207"/>
                  </a:lnTo>
                  <a:lnTo>
                    <a:pt x="2790" y="1207"/>
                  </a:lnTo>
                  <a:lnTo>
                    <a:pt x="2790" y="1194"/>
                  </a:lnTo>
                  <a:lnTo>
                    <a:pt x="2785" y="1181"/>
                  </a:lnTo>
                  <a:lnTo>
                    <a:pt x="2785" y="1181"/>
                  </a:lnTo>
                  <a:lnTo>
                    <a:pt x="2779" y="1172"/>
                  </a:lnTo>
                  <a:lnTo>
                    <a:pt x="2772" y="1167"/>
                  </a:lnTo>
                  <a:lnTo>
                    <a:pt x="2756" y="1159"/>
                  </a:lnTo>
                  <a:lnTo>
                    <a:pt x="2756" y="1159"/>
                  </a:lnTo>
                  <a:lnTo>
                    <a:pt x="2741" y="1150"/>
                  </a:lnTo>
                  <a:lnTo>
                    <a:pt x="2736" y="1146"/>
                  </a:lnTo>
                  <a:lnTo>
                    <a:pt x="2728" y="1139"/>
                  </a:lnTo>
                  <a:lnTo>
                    <a:pt x="2728" y="1139"/>
                  </a:lnTo>
                  <a:lnTo>
                    <a:pt x="2718" y="1126"/>
                  </a:lnTo>
                  <a:lnTo>
                    <a:pt x="2718" y="1126"/>
                  </a:lnTo>
                  <a:lnTo>
                    <a:pt x="2714" y="1119"/>
                  </a:lnTo>
                  <a:lnTo>
                    <a:pt x="2712" y="1110"/>
                  </a:lnTo>
                  <a:lnTo>
                    <a:pt x="2712" y="1110"/>
                  </a:lnTo>
                  <a:lnTo>
                    <a:pt x="2708" y="1102"/>
                  </a:lnTo>
                  <a:lnTo>
                    <a:pt x="2703" y="1097"/>
                  </a:lnTo>
                  <a:lnTo>
                    <a:pt x="2696" y="1091"/>
                  </a:lnTo>
                  <a:lnTo>
                    <a:pt x="2689" y="1090"/>
                  </a:lnTo>
                  <a:lnTo>
                    <a:pt x="2689" y="1090"/>
                  </a:lnTo>
                  <a:lnTo>
                    <a:pt x="2681" y="1090"/>
                  </a:lnTo>
                  <a:lnTo>
                    <a:pt x="2678" y="1090"/>
                  </a:lnTo>
                  <a:lnTo>
                    <a:pt x="2676" y="1093"/>
                  </a:lnTo>
                  <a:lnTo>
                    <a:pt x="2676" y="1093"/>
                  </a:lnTo>
                  <a:lnTo>
                    <a:pt x="2667" y="1102"/>
                  </a:lnTo>
                  <a:lnTo>
                    <a:pt x="2658" y="1110"/>
                  </a:lnTo>
                  <a:lnTo>
                    <a:pt x="2658" y="1110"/>
                  </a:lnTo>
                  <a:lnTo>
                    <a:pt x="2650" y="1113"/>
                  </a:lnTo>
                  <a:lnTo>
                    <a:pt x="2643" y="1113"/>
                  </a:lnTo>
                  <a:lnTo>
                    <a:pt x="2643" y="1113"/>
                  </a:lnTo>
                  <a:lnTo>
                    <a:pt x="2632" y="1112"/>
                  </a:lnTo>
                  <a:lnTo>
                    <a:pt x="2623" y="1108"/>
                  </a:lnTo>
                  <a:lnTo>
                    <a:pt x="2623" y="1108"/>
                  </a:lnTo>
                  <a:lnTo>
                    <a:pt x="2620" y="1108"/>
                  </a:lnTo>
                  <a:lnTo>
                    <a:pt x="2614" y="1108"/>
                  </a:lnTo>
                  <a:lnTo>
                    <a:pt x="2607" y="1113"/>
                  </a:lnTo>
                  <a:lnTo>
                    <a:pt x="2607" y="1113"/>
                  </a:lnTo>
                  <a:lnTo>
                    <a:pt x="2603" y="1117"/>
                  </a:lnTo>
                  <a:lnTo>
                    <a:pt x="2602" y="1121"/>
                  </a:lnTo>
                  <a:lnTo>
                    <a:pt x="2602" y="1126"/>
                  </a:lnTo>
                  <a:lnTo>
                    <a:pt x="2603" y="1134"/>
                  </a:lnTo>
                  <a:lnTo>
                    <a:pt x="2602" y="1141"/>
                  </a:lnTo>
                  <a:lnTo>
                    <a:pt x="2602" y="1141"/>
                  </a:lnTo>
                  <a:lnTo>
                    <a:pt x="2598" y="1145"/>
                  </a:lnTo>
                  <a:lnTo>
                    <a:pt x="2591" y="1148"/>
                  </a:lnTo>
                  <a:lnTo>
                    <a:pt x="2578" y="1154"/>
                  </a:lnTo>
                  <a:lnTo>
                    <a:pt x="2578" y="1154"/>
                  </a:lnTo>
                  <a:lnTo>
                    <a:pt x="2573" y="1159"/>
                  </a:lnTo>
                  <a:lnTo>
                    <a:pt x="2565" y="1167"/>
                  </a:lnTo>
                  <a:lnTo>
                    <a:pt x="2556" y="1181"/>
                  </a:lnTo>
                  <a:lnTo>
                    <a:pt x="2556" y="1181"/>
                  </a:lnTo>
                  <a:lnTo>
                    <a:pt x="2554" y="1189"/>
                  </a:lnTo>
                  <a:lnTo>
                    <a:pt x="2554" y="1196"/>
                  </a:lnTo>
                  <a:lnTo>
                    <a:pt x="2554" y="1203"/>
                  </a:lnTo>
                  <a:lnTo>
                    <a:pt x="2553" y="1211"/>
                  </a:lnTo>
                  <a:lnTo>
                    <a:pt x="2553" y="1211"/>
                  </a:lnTo>
                  <a:lnTo>
                    <a:pt x="2551" y="1216"/>
                  </a:lnTo>
                  <a:lnTo>
                    <a:pt x="2547" y="1220"/>
                  </a:lnTo>
                  <a:lnTo>
                    <a:pt x="2536" y="1227"/>
                  </a:lnTo>
                  <a:lnTo>
                    <a:pt x="2536" y="1227"/>
                  </a:lnTo>
                  <a:lnTo>
                    <a:pt x="2529" y="1233"/>
                  </a:lnTo>
                  <a:lnTo>
                    <a:pt x="2524" y="1240"/>
                  </a:lnTo>
                  <a:lnTo>
                    <a:pt x="2524" y="1240"/>
                  </a:lnTo>
                  <a:lnTo>
                    <a:pt x="2518" y="1247"/>
                  </a:lnTo>
                  <a:lnTo>
                    <a:pt x="2515" y="1251"/>
                  </a:lnTo>
                  <a:lnTo>
                    <a:pt x="2511" y="1253"/>
                  </a:lnTo>
                  <a:lnTo>
                    <a:pt x="2511" y="1253"/>
                  </a:lnTo>
                  <a:lnTo>
                    <a:pt x="2506" y="1253"/>
                  </a:lnTo>
                  <a:lnTo>
                    <a:pt x="2502" y="1251"/>
                  </a:lnTo>
                  <a:lnTo>
                    <a:pt x="2493" y="1247"/>
                  </a:lnTo>
                  <a:lnTo>
                    <a:pt x="2493" y="1247"/>
                  </a:lnTo>
                  <a:lnTo>
                    <a:pt x="2487" y="1249"/>
                  </a:lnTo>
                  <a:lnTo>
                    <a:pt x="2482" y="1249"/>
                  </a:lnTo>
                  <a:lnTo>
                    <a:pt x="2473" y="1251"/>
                  </a:lnTo>
                  <a:lnTo>
                    <a:pt x="2473" y="1251"/>
                  </a:lnTo>
                  <a:lnTo>
                    <a:pt x="2466" y="1249"/>
                  </a:lnTo>
                  <a:lnTo>
                    <a:pt x="2458" y="1247"/>
                  </a:lnTo>
                  <a:lnTo>
                    <a:pt x="2446" y="1242"/>
                  </a:lnTo>
                  <a:lnTo>
                    <a:pt x="2446" y="1242"/>
                  </a:lnTo>
                  <a:lnTo>
                    <a:pt x="2437" y="1238"/>
                  </a:lnTo>
                  <a:lnTo>
                    <a:pt x="2428" y="1234"/>
                  </a:lnTo>
                  <a:lnTo>
                    <a:pt x="2428" y="1234"/>
                  </a:lnTo>
                  <a:lnTo>
                    <a:pt x="2420" y="1227"/>
                  </a:lnTo>
                  <a:lnTo>
                    <a:pt x="2413" y="1218"/>
                  </a:lnTo>
                  <a:lnTo>
                    <a:pt x="2410" y="1205"/>
                  </a:lnTo>
                  <a:lnTo>
                    <a:pt x="2406" y="1194"/>
                  </a:lnTo>
                  <a:lnTo>
                    <a:pt x="2406" y="1194"/>
                  </a:lnTo>
                  <a:lnTo>
                    <a:pt x="2406" y="1187"/>
                  </a:lnTo>
                  <a:lnTo>
                    <a:pt x="2408" y="1181"/>
                  </a:lnTo>
                  <a:lnTo>
                    <a:pt x="2415" y="1170"/>
                  </a:lnTo>
                  <a:lnTo>
                    <a:pt x="2415" y="1170"/>
                  </a:lnTo>
                  <a:lnTo>
                    <a:pt x="2417" y="1165"/>
                  </a:lnTo>
                  <a:lnTo>
                    <a:pt x="2419" y="1159"/>
                  </a:lnTo>
                  <a:lnTo>
                    <a:pt x="2417" y="1148"/>
                  </a:lnTo>
                  <a:lnTo>
                    <a:pt x="2413" y="1139"/>
                  </a:lnTo>
                  <a:lnTo>
                    <a:pt x="2411" y="1126"/>
                  </a:lnTo>
                  <a:lnTo>
                    <a:pt x="2411" y="1126"/>
                  </a:lnTo>
                  <a:lnTo>
                    <a:pt x="2411" y="1119"/>
                  </a:lnTo>
                  <a:lnTo>
                    <a:pt x="2415" y="1115"/>
                  </a:lnTo>
                  <a:lnTo>
                    <a:pt x="2420" y="1112"/>
                  </a:lnTo>
                  <a:lnTo>
                    <a:pt x="2426" y="1110"/>
                  </a:lnTo>
                  <a:lnTo>
                    <a:pt x="2426" y="1110"/>
                  </a:lnTo>
                  <a:lnTo>
                    <a:pt x="2431" y="1108"/>
                  </a:lnTo>
                  <a:lnTo>
                    <a:pt x="2433" y="1106"/>
                  </a:lnTo>
                  <a:lnTo>
                    <a:pt x="2433" y="1106"/>
                  </a:lnTo>
                  <a:lnTo>
                    <a:pt x="2439" y="1102"/>
                  </a:lnTo>
                  <a:lnTo>
                    <a:pt x="2439" y="1102"/>
                  </a:lnTo>
                  <a:lnTo>
                    <a:pt x="2442" y="1102"/>
                  </a:lnTo>
                  <a:lnTo>
                    <a:pt x="2448" y="1104"/>
                  </a:lnTo>
                  <a:lnTo>
                    <a:pt x="2455" y="1110"/>
                  </a:lnTo>
                  <a:lnTo>
                    <a:pt x="2455" y="1110"/>
                  </a:lnTo>
                  <a:lnTo>
                    <a:pt x="2460" y="1112"/>
                  </a:lnTo>
                  <a:lnTo>
                    <a:pt x="2466" y="1113"/>
                  </a:lnTo>
                  <a:lnTo>
                    <a:pt x="2466" y="1113"/>
                  </a:lnTo>
                  <a:lnTo>
                    <a:pt x="2478" y="1115"/>
                  </a:lnTo>
                  <a:lnTo>
                    <a:pt x="2491" y="1115"/>
                  </a:lnTo>
                  <a:lnTo>
                    <a:pt x="2491" y="1115"/>
                  </a:lnTo>
                  <a:lnTo>
                    <a:pt x="2502" y="1115"/>
                  </a:lnTo>
                  <a:lnTo>
                    <a:pt x="2511" y="1113"/>
                  </a:lnTo>
                  <a:lnTo>
                    <a:pt x="2522" y="1112"/>
                  </a:lnTo>
                  <a:lnTo>
                    <a:pt x="2525" y="1108"/>
                  </a:lnTo>
                  <a:lnTo>
                    <a:pt x="2529" y="1104"/>
                  </a:lnTo>
                  <a:lnTo>
                    <a:pt x="2529" y="1104"/>
                  </a:lnTo>
                  <a:lnTo>
                    <a:pt x="2533" y="1099"/>
                  </a:lnTo>
                  <a:lnTo>
                    <a:pt x="2533" y="1093"/>
                  </a:lnTo>
                  <a:lnTo>
                    <a:pt x="2533" y="1088"/>
                  </a:lnTo>
                  <a:lnTo>
                    <a:pt x="2535" y="1082"/>
                  </a:lnTo>
                  <a:lnTo>
                    <a:pt x="2535" y="1082"/>
                  </a:lnTo>
                  <a:lnTo>
                    <a:pt x="2540" y="1075"/>
                  </a:lnTo>
                  <a:lnTo>
                    <a:pt x="2545" y="1068"/>
                  </a:lnTo>
                  <a:lnTo>
                    <a:pt x="2545" y="1068"/>
                  </a:lnTo>
                  <a:lnTo>
                    <a:pt x="2547" y="1060"/>
                  </a:lnTo>
                  <a:lnTo>
                    <a:pt x="2547" y="1057"/>
                  </a:lnTo>
                  <a:lnTo>
                    <a:pt x="2545" y="1051"/>
                  </a:lnTo>
                  <a:lnTo>
                    <a:pt x="2542" y="1049"/>
                  </a:lnTo>
                  <a:lnTo>
                    <a:pt x="2533" y="1044"/>
                  </a:lnTo>
                  <a:lnTo>
                    <a:pt x="2522" y="1040"/>
                  </a:lnTo>
                  <a:lnTo>
                    <a:pt x="2522" y="1040"/>
                  </a:lnTo>
                  <a:lnTo>
                    <a:pt x="2518" y="1036"/>
                  </a:lnTo>
                  <a:lnTo>
                    <a:pt x="2516" y="1033"/>
                  </a:lnTo>
                  <a:lnTo>
                    <a:pt x="2515" y="1025"/>
                  </a:lnTo>
                  <a:lnTo>
                    <a:pt x="2513" y="1018"/>
                  </a:lnTo>
                  <a:lnTo>
                    <a:pt x="2509" y="1014"/>
                  </a:lnTo>
                  <a:lnTo>
                    <a:pt x="2506" y="1011"/>
                  </a:lnTo>
                  <a:lnTo>
                    <a:pt x="2506" y="1011"/>
                  </a:lnTo>
                  <a:lnTo>
                    <a:pt x="2489" y="1007"/>
                  </a:lnTo>
                  <a:lnTo>
                    <a:pt x="2484" y="1003"/>
                  </a:lnTo>
                  <a:lnTo>
                    <a:pt x="2482" y="1000"/>
                  </a:lnTo>
                  <a:lnTo>
                    <a:pt x="2480" y="996"/>
                  </a:lnTo>
                  <a:lnTo>
                    <a:pt x="2480" y="996"/>
                  </a:lnTo>
                  <a:lnTo>
                    <a:pt x="2482" y="990"/>
                  </a:lnTo>
                  <a:lnTo>
                    <a:pt x="2484" y="989"/>
                  </a:lnTo>
                  <a:lnTo>
                    <a:pt x="2489" y="987"/>
                  </a:lnTo>
                  <a:lnTo>
                    <a:pt x="2493" y="987"/>
                  </a:lnTo>
                  <a:lnTo>
                    <a:pt x="2513" y="987"/>
                  </a:lnTo>
                  <a:lnTo>
                    <a:pt x="2513" y="987"/>
                  </a:lnTo>
                  <a:lnTo>
                    <a:pt x="2520" y="987"/>
                  </a:lnTo>
                  <a:lnTo>
                    <a:pt x="2527" y="987"/>
                  </a:lnTo>
                  <a:lnTo>
                    <a:pt x="2531" y="985"/>
                  </a:lnTo>
                  <a:lnTo>
                    <a:pt x="2533" y="983"/>
                  </a:lnTo>
                  <a:lnTo>
                    <a:pt x="2533" y="981"/>
                  </a:lnTo>
                  <a:lnTo>
                    <a:pt x="2533" y="976"/>
                  </a:lnTo>
                  <a:lnTo>
                    <a:pt x="2533" y="976"/>
                  </a:lnTo>
                  <a:lnTo>
                    <a:pt x="2529" y="970"/>
                  </a:lnTo>
                  <a:lnTo>
                    <a:pt x="2527" y="965"/>
                  </a:lnTo>
                  <a:lnTo>
                    <a:pt x="2529" y="961"/>
                  </a:lnTo>
                  <a:lnTo>
                    <a:pt x="2531" y="961"/>
                  </a:lnTo>
                  <a:lnTo>
                    <a:pt x="2533" y="959"/>
                  </a:lnTo>
                  <a:lnTo>
                    <a:pt x="2538" y="961"/>
                  </a:lnTo>
                  <a:lnTo>
                    <a:pt x="2538" y="961"/>
                  </a:lnTo>
                  <a:lnTo>
                    <a:pt x="2542" y="963"/>
                  </a:lnTo>
                  <a:lnTo>
                    <a:pt x="2547" y="967"/>
                  </a:lnTo>
                  <a:lnTo>
                    <a:pt x="2551" y="968"/>
                  </a:lnTo>
                  <a:lnTo>
                    <a:pt x="2556" y="970"/>
                  </a:lnTo>
                  <a:lnTo>
                    <a:pt x="2556" y="970"/>
                  </a:lnTo>
                  <a:lnTo>
                    <a:pt x="2562" y="970"/>
                  </a:lnTo>
                  <a:lnTo>
                    <a:pt x="2567" y="968"/>
                  </a:lnTo>
                  <a:lnTo>
                    <a:pt x="2573" y="967"/>
                  </a:lnTo>
                  <a:lnTo>
                    <a:pt x="2576" y="961"/>
                  </a:lnTo>
                  <a:lnTo>
                    <a:pt x="2576" y="961"/>
                  </a:lnTo>
                  <a:lnTo>
                    <a:pt x="2576" y="956"/>
                  </a:lnTo>
                  <a:lnTo>
                    <a:pt x="2574" y="952"/>
                  </a:lnTo>
                  <a:lnTo>
                    <a:pt x="2573" y="945"/>
                  </a:lnTo>
                  <a:lnTo>
                    <a:pt x="2573" y="945"/>
                  </a:lnTo>
                  <a:lnTo>
                    <a:pt x="2573" y="937"/>
                  </a:lnTo>
                  <a:lnTo>
                    <a:pt x="2576" y="934"/>
                  </a:lnTo>
                  <a:lnTo>
                    <a:pt x="2582" y="932"/>
                  </a:lnTo>
                  <a:lnTo>
                    <a:pt x="2587" y="932"/>
                  </a:lnTo>
                  <a:lnTo>
                    <a:pt x="2587" y="932"/>
                  </a:lnTo>
                  <a:lnTo>
                    <a:pt x="2596" y="934"/>
                  </a:lnTo>
                  <a:lnTo>
                    <a:pt x="2605" y="932"/>
                  </a:lnTo>
                  <a:lnTo>
                    <a:pt x="2614" y="930"/>
                  </a:lnTo>
                  <a:lnTo>
                    <a:pt x="2618" y="928"/>
                  </a:lnTo>
                  <a:lnTo>
                    <a:pt x="2622" y="924"/>
                  </a:lnTo>
                  <a:lnTo>
                    <a:pt x="2622" y="924"/>
                  </a:lnTo>
                  <a:lnTo>
                    <a:pt x="2623" y="917"/>
                  </a:lnTo>
                  <a:lnTo>
                    <a:pt x="2623" y="912"/>
                  </a:lnTo>
                  <a:lnTo>
                    <a:pt x="2623" y="904"/>
                  </a:lnTo>
                  <a:lnTo>
                    <a:pt x="2627" y="897"/>
                  </a:lnTo>
                  <a:lnTo>
                    <a:pt x="2627" y="897"/>
                  </a:lnTo>
                  <a:lnTo>
                    <a:pt x="2631" y="891"/>
                  </a:lnTo>
                  <a:lnTo>
                    <a:pt x="2636" y="888"/>
                  </a:lnTo>
                  <a:lnTo>
                    <a:pt x="2643" y="886"/>
                  </a:lnTo>
                  <a:lnTo>
                    <a:pt x="2650" y="886"/>
                  </a:lnTo>
                  <a:lnTo>
                    <a:pt x="2650" y="886"/>
                  </a:lnTo>
                  <a:lnTo>
                    <a:pt x="2658" y="888"/>
                  </a:lnTo>
                  <a:lnTo>
                    <a:pt x="2663" y="886"/>
                  </a:lnTo>
                  <a:lnTo>
                    <a:pt x="2663" y="886"/>
                  </a:lnTo>
                  <a:lnTo>
                    <a:pt x="2670" y="879"/>
                  </a:lnTo>
                  <a:lnTo>
                    <a:pt x="2670" y="879"/>
                  </a:lnTo>
                  <a:lnTo>
                    <a:pt x="2679" y="879"/>
                  </a:lnTo>
                  <a:lnTo>
                    <a:pt x="2687" y="879"/>
                  </a:lnTo>
                  <a:lnTo>
                    <a:pt x="2690" y="877"/>
                  </a:lnTo>
                  <a:lnTo>
                    <a:pt x="2692" y="873"/>
                  </a:lnTo>
                  <a:lnTo>
                    <a:pt x="2692" y="869"/>
                  </a:lnTo>
                  <a:lnTo>
                    <a:pt x="2692" y="864"/>
                  </a:lnTo>
                  <a:lnTo>
                    <a:pt x="2692" y="864"/>
                  </a:lnTo>
                  <a:lnTo>
                    <a:pt x="2690" y="860"/>
                  </a:lnTo>
                  <a:lnTo>
                    <a:pt x="2689" y="857"/>
                  </a:lnTo>
                  <a:lnTo>
                    <a:pt x="2683" y="851"/>
                  </a:lnTo>
                  <a:lnTo>
                    <a:pt x="2678" y="844"/>
                  </a:lnTo>
                  <a:lnTo>
                    <a:pt x="2676" y="840"/>
                  </a:lnTo>
                  <a:lnTo>
                    <a:pt x="2676" y="836"/>
                  </a:lnTo>
                  <a:lnTo>
                    <a:pt x="2676" y="836"/>
                  </a:lnTo>
                  <a:lnTo>
                    <a:pt x="2678" y="833"/>
                  </a:lnTo>
                  <a:lnTo>
                    <a:pt x="2679" y="829"/>
                  </a:lnTo>
                  <a:lnTo>
                    <a:pt x="2681" y="827"/>
                  </a:lnTo>
                  <a:lnTo>
                    <a:pt x="2679" y="824"/>
                  </a:lnTo>
                  <a:lnTo>
                    <a:pt x="2679" y="824"/>
                  </a:lnTo>
                  <a:lnTo>
                    <a:pt x="2678" y="820"/>
                  </a:lnTo>
                  <a:lnTo>
                    <a:pt x="2676" y="820"/>
                  </a:lnTo>
                  <a:lnTo>
                    <a:pt x="2672" y="816"/>
                  </a:lnTo>
                  <a:lnTo>
                    <a:pt x="2672" y="816"/>
                  </a:lnTo>
                  <a:lnTo>
                    <a:pt x="2670" y="811"/>
                  </a:lnTo>
                  <a:lnTo>
                    <a:pt x="2672" y="807"/>
                  </a:lnTo>
                  <a:lnTo>
                    <a:pt x="2674" y="805"/>
                  </a:lnTo>
                  <a:lnTo>
                    <a:pt x="2678" y="802"/>
                  </a:lnTo>
                  <a:lnTo>
                    <a:pt x="2696" y="798"/>
                  </a:lnTo>
                  <a:lnTo>
                    <a:pt x="2696" y="798"/>
                  </a:lnTo>
                  <a:lnTo>
                    <a:pt x="2696" y="796"/>
                  </a:lnTo>
                  <a:lnTo>
                    <a:pt x="2694" y="794"/>
                  </a:lnTo>
                  <a:lnTo>
                    <a:pt x="2687" y="789"/>
                  </a:lnTo>
                  <a:lnTo>
                    <a:pt x="2683" y="785"/>
                  </a:lnTo>
                  <a:lnTo>
                    <a:pt x="2683" y="783"/>
                  </a:lnTo>
                  <a:lnTo>
                    <a:pt x="2685" y="781"/>
                  </a:lnTo>
                  <a:lnTo>
                    <a:pt x="2685" y="781"/>
                  </a:lnTo>
                  <a:lnTo>
                    <a:pt x="2689" y="781"/>
                  </a:lnTo>
                  <a:lnTo>
                    <a:pt x="2692" y="783"/>
                  </a:lnTo>
                  <a:lnTo>
                    <a:pt x="2696" y="783"/>
                  </a:lnTo>
                  <a:lnTo>
                    <a:pt x="2698" y="783"/>
                  </a:lnTo>
                  <a:lnTo>
                    <a:pt x="2698" y="783"/>
                  </a:lnTo>
                  <a:lnTo>
                    <a:pt x="2699" y="780"/>
                  </a:lnTo>
                  <a:lnTo>
                    <a:pt x="2699" y="778"/>
                  </a:lnTo>
                  <a:lnTo>
                    <a:pt x="2701" y="774"/>
                  </a:lnTo>
                  <a:lnTo>
                    <a:pt x="2703" y="772"/>
                  </a:lnTo>
                  <a:lnTo>
                    <a:pt x="2703" y="772"/>
                  </a:lnTo>
                  <a:lnTo>
                    <a:pt x="2707" y="770"/>
                  </a:lnTo>
                  <a:lnTo>
                    <a:pt x="2710" y="770"/>
                  </a:lnTo>
                  <a:lnTo>
                    <a:pt x="2712" y="774"/>
                  </a:lnTo>
                  <a:lnTo>
                    <a:pt x="2712" y="776"/>
                  </a:lnTo>
                  <a:lnTo>
                    <a:pt x="2710" y="783"/>
                  </a:lnTo>
                  <a:lnTo>
                    <a:pt x="2708" y="789"/>
                  </a:lnTo>
                  <a:lnTo>
                    <a:pt x="2708" y="789"/>
                  </a:lnTo>
                  <a:lnTo>
                    <a:pt x="2708" y="792"/>
                  </a:lnTo>
                  <a:lnTo>
                    <a:pt x="2708" y="796"/>
                  </a:lnTo>
                  <a:lnTo>
                    <a:pt x="2710" y="803"/>
                  </a:lnTo>
                  <a:lnTo>
                    <a:pt x="2710" y="803"/>
                  </a:lnTo>
                  <a:lnTo>
                    <a:pt x="2708" y="809"/>
                  </a:lnTo>
                  <a:lnTo>
                    <a:pt x="2707" y="814"/>
                  </a:lnTo>
                  <a:lnTo>
                    <a:pt x="2707" y="814"/>
                  </a:lnTo>
                  <a:lnTo>
                    <a:pt x="2707" y="820"/>
                  </a:lnTo>
                  <a:lnTo>
                    <a:pt x="2707" y="824"/>
                  </a:lnTo>
                  <a:lnTo>
                    <a:pt x="2708" y="829"/>
                  </a:lnTo>
                  <a:lnTo>
                    <a:pt x="2710" y="835"/>
                  </a:lnTo>
                  <a:lnTo>
                    <a:pt x="2710" y="835"/>
                  </a:lnTo>
                  <a:lnTo>
                    <a:pt x="2708" y="840"/>
                  </a:lnTo>
                  <a:lnTo>
                    <a:pt x="2705" y="846"/>
                  </a:lnTo>
                  <a:lnTo>
                    <a:pt x="2705" y="851"/>
                  </a:lnTo>
                  <a:lnTo>
                    <a:pt x="2705" y="855"/>
                  </a:lnTo>
                  <a:lnTo>
                    <a:pt x="2708" y="858"/>
                  </a:lnTo>
                  <a:lnTo>
                    <a:pt x="2708" y="858"/>
                  </a:lnTo>
                  <a:lnTo>
                    <a:pt x="2719" y="868"/>
                  </a:lnTo>
                  <a:lnTo>
                    <a:pt x="2719" y="868"/>
                  </a:lnTo>
                  <a:lnTo>
                    <a:pt x="2727" y="871"/>
                  </a:lnTo>
                  <a:lnTo>
                    <a:pt x="2730" y="871"/>
                  </a:lnTo>
                  <a:lnTo>
                    <a:pt x="2734" y="869"/>
                  </a:lnTo>
                  <a:lnTo>
                    <a:pt x="2734" y="869"/>
                  </a:lnTo>
                  <a:lnTo>
                    <a:pt x="2737" y="866"/>
                  </a:lnTo>
                  <a:lnTo>
                    <a:pt x="2739" y="862"/>
                  </a:lnTo>
                  <a:lnTo>
                    <a:pt x="2741" y="860"/>
                  </a:lnTo>
                  <a:lnTo>
                    <a:pt x="2748" y="860"/>
                  </a:lnTo>
                  <a:lnTo>
                    <a:pt x="2748" y="860"/>
                  </a:lnTo>
                  <a:lnTo>
                    <a:pt x="2756" y="864"/>
                  </a:lnTo>
                  <a:lnTo>
                    <a:pt x="2763" y="868"/>
                  </a:lnTo>
                  <a:lnTo>
                    <a:pt x="2772" y="869"/>
                  </a:lnTo>
                  <a:lnTo>
                    <a:pt x="2776" y="869"/>
                  </a:lnTo>
                  <a:lnTo>
                    <a:pt x="2781" y="868"/>
                  </a:lnTo>
                  <a:lnTo>
                    <a:pt x="2781" y="868"/>
                  </a:lnTo>
                  <a:lnTo>
                    <a:pt x="2799" y="860"/>
                  </a:lnTo>
                  <a:lnTo>
                    <a:pt x="2808" y="858"/>
                  </a:lnTo>
                  <a:lnTo>
                    <a:pt x="2819" y="858"/>
                  </a:lnTo>
                  <a:lnTo>
                    <a:pt x="2819" y="858"/>
                  </a:lnTo>
                  <a:lnTo>
                    <a:pt x="2826" y="858"/>
                  </a:lnTo>
                  <a:lnTo>
                    <a:pt x="2835" y="858"/>
                  </a:lnTo>
                  <a:lnTo>
                    <a:pt x="2843" y="857"/>
                  </a:lnTo>
                  <a:lnTo>
                    <a:pt x="2850" y="851"/>
                  </a:lnTo>
                  <a:lnTo>
                    <a:pt x="2850" y="851"/>
                  </a:lnTo>
                  <a:lnTo>
                    <a:pt x="2852" y="846"/>
                  </a:lnTo>
                  <a:lnTo>
                    <a:pt x="2853" y="842"/>
                  </a:lnTo>
                  <a:lnTo>
                    <a:pt x="2855" y="840"/>
                  </a:lnTo>
                  <a:lnTo>
                    <a:pt x="2859" y="836"/>
                  </a:lnTo>
                  <a:lnTo>
                    <a:pt x="2859" y="836"/>
                  </a:lnTo>
                  <a:lnTo>
                    <a:pt x="2862" y="836"/>
                  </a:lnTo>
                  <a:lnTo>
                    <a:pt x="2866" y="836"/>
                  </a:lnTo>
                  <a:lnTo>
                    <a:pt x="2870" y="835"/>
                  </a:lnTo>
                  <a:lnTo>
                    <a:pt x="2872" y="831"/>
                  </a:lnTo>
                  <a:lnTo>
                    <a:pt x="2872" y="831"/>
                  </a:lnTo>
                  <a:lnTo>
                    <a:pt x="2872" y="827"/>
                  </a:lnTo>
                  <a:lnTo>
                    <a:pt x="2870" y="824"/>
                  </a:lnTo>
                  <a:lnTo>
                    <a:pt x="2870" y="822"/>
                  </a:lnTo>
                  <a:lnTo>
                    <a:pt x="2870" y="822"/>
                  </a:lnTo>
                  <a:lnTo>
                    <a:pt x="2873" y="816"/>
                  </a:lnTo>
                  <a:lnTo>
                    <a:pt x="2877" y="811"/>
                  </a:lnTo>
                  <a:lnTo>
                    <a:pt x="2877" y="811"/>
                  </a:lnTo>
                  <a:lnTo>
                    <a:pt x="2877" y="803"/>
                  </a:lnTo>
                  <a:lnTo>
                    <a:pt x="2877" y="796"/>
                  </a:lnTo>
                  <a:lnTo>
                    <a:pt x="2875" y="789"/>
                  </a:lnTo>
                  <a:lnTo>
                    <a:pt x="2875" y="783"/>
                  </a:lnTo>
                  <a:lnTo>
                    <a:pt x="2875" y="783"/>
                  </a:lnTo>
                  <a:lnTo>
                    <a:pt x="2877" y="776"/>
                  </a:lnTo>
                  <a:lnTo>
                    <a:pt x="2884" y="770"/>
                  </a:lnTo>
                  <a:lnTo>
                    <a:pt x="2891" y="769"/>
                  </a:lnTo>
                  <a:lnTo>
                    <a:pt x="2899" y="770"/>
                  </a:lnTo>
                  <a:lnTo>
                    <a:pt x="2899" y="770"/>
                  </a:lnTo>
                  <a:lnTo>
                    <a:pt x="2908" y="780"/>
                  </a:lnTo>
                  <a:lnTo>
                    <a:pt x="2911" y="780"/>
                  </a:lnTo>
                  <a:lnTo>
                    <a:pt x="2913" y="780"/>
                  </a:lnTo>
                  <a:lnTo>
                    <a:pt x="2917" y="780"/>
                  </a:lnTo>
                  <a:lnTo>
                    <a:pt x="2919" y="776"/>
                  </a:lnTo>
                  <a:lnTo>
                    <a:pt x="2919" y="776"/>
                  </a:lnTo>
                  <a:lnTo>
                    <a:pt x="2922" y="770"/>
                  </a:lnTo>
                  <a:lnTo>
                    <a:pt x="2922" y="765"/>
                  </a:lnTo>
                  <a:lnTo>
                    <a:pt x="2919" y="758"/>
                  </a:lnTo>
                  <a:lnTo>
                    <a:pt x="2917" y="752"/>
                  </a:lnTo>
                  <a:lnTo>
                    <a:pt x="2913" y="745"/>
                  </a:lnTo>
                  <a:lnTo>
                    <a:pt x="2913" y="739"/>
                  </a:lnTo>
                  <a:lnTo>
                    <a:pt x="2915" y="732"/>
                  </a:lnTo>
                  <a:lnTo>
                    <a:pt x="2920" y="726"/>
                  </a:lnTo>
                  <a:lnTo>
                    <a:pt x="2920" y="726"/>
                  </a:lnTo>
                  <a:lnTo>
                    <a:pt x="2926" y="725"/>
                  </a:lnTo>
                  <a:lnTo>
                    <a:pt x="2929" y="725"/>
                  </a:lnTo>
                  <a:lnTo>
                    <a:pt x="2937" y="726"/>
                  </a:lnTo>
                  <a:lnTo>
                    <a:pt x="2944" y="728"/>
                  </a:lnTo>
                  <a:lnTo>
                    <a:pt x="2948" y="728"/>
                  </a:lnTo>
                  <a:lnTo>
                    <a:pt x="2953" y="728"/>
                  </a:lnTo>
                  <a:lnTo>
                    <a:pt x="2953" y="728"/>
                  </a:lnTo>
                  <a:lnTo>
                    <a:pt x="2957" y="726"/>
                  </a:lnTo>
                  <a:lnTo>
                    <a:pt x="2960" y="723"/>
                  </a:lnTo>
                  <a:lnTo>
                    <a:pt x="2964" y="719"/>
                  </a:lnTo>
                  <a:lnTo>
                    <a:pt x="2969" y="717"/>
                  </a:lnTo>
                  <a:lnTo>
                    <a:pt x="2969" y="717"/>
                  </a:lnTo>
                  <a:lnTo>
                    <a:pt x="2977" y="719"/>
                  </a:lnTo>
                  <a:lnTo>
                    <a:pt x="2982" y="721"/>
                  </a:lnTo>
                  <a:lnTo>
                    <a:pt x="2989" y="721"/>
                  </a:lnTo>
                  <a:lnTo>
                    <a:pt x="2997" y="719"/>
                  </a:lnTo>
                  <a:lnTo>
                    <a:pt x="2997" y="719"/>
                  </a:lnTo>
                  <a:lnTo>
                    <a:pt x="2998" y="717"/>
                  </a:lnTo>
                  <a:lnTo>
                    <a:pt x="3000" y="715"/>
                  </a:lnTo>
                  <a:lnTo>
                    <a:pt x="3002" y="712"/>
                  </a:lnTo>
                  <a:lnTo>
                    <a:pt x="3000" y="710"/>
                  </a:lnTo>
                  <a:lnTo>
                    <a:pt x="2997" y="704"/>
                  </a:lnTo>
                  <a:lnTo>
                    <a:pt x="2989" y="701"/>
                  </a:lnTo>
                  <a:lnTo>
                    <a:pt x="2989" y="701"/>
                  </a:lnTo>
                  <a:lnTo>
                    <a:pt x="2980" y="701"/>
                  </a:lnTo>
                  <a:lnTo>
                    <a:pt x="2973" y="701"/>
                  </a:lnTo>
                  <a:lnTo>
                    <a:pt x="2973" y="701"/>
                  </a:lnTo>
                  <a:lnTo>
                    <a:pt x="2964" y="697"/>
                  </a:lnTo>
                  <a:lnTo>
                    <a:pt x="2960" y="695"/>
                  </a:lnTo>
                  <a:lnTo>
                    <a:pt x="2957" y="693"/>
                  </a:lnTo>
                  <a:lnTo>
                    <a:pt x="2957" y="693"/>
                  </a:lnTo>
                  <a:lnTo>
                    <a:pt x="2948" y="695"/>
                  </a:lnTo>
                  <a:lnTo>
                    <a:pt x="2940" y="697"/>
                  </a:lnTo>
                  <a:lnTo>
                    <a:pt x="2928" y="706"/>
                  </a:lnTo>
                  <a:lnTo>
                    <a:pt x="2928" y="706"/>
                  </a:lnTo>
                  <a:lnTo>
                    <a:pt x="2922" y="710"/>
                  </a:lnTo>
                  <a:lnTo>
                    <a:pt x="2917" y="710"/>
                  </a:lnTo>
                  <a:lnTo>
                    <a:pt x="2911" y="708"/>
                  </a:lnTo>
                  <a:lnTo>
                    <a:pt x="2906" y="706"/>
                  </a:lnTo>
                  <a:lnTo>
                    <a:pt x="2906" y="706"/>
                  </a:lnTo>
                  <a:lnTo>
                    <a:pt x="2902" y="701"/>
                  </a:lnTo>
                  <a:lnTo>
                    <a:pt x="2901" y="695"/>
                  </a:lnTo>
                  <a:lnTo>
                    <a:pt x="2899" y="688"/>
                  </a:lnTo>
                  <a:lnTo>
                    <a:pt x="2897" y="680"/>
                  </a:lnTo>
                  <a:lnTo>
                    <a:pt x="2897" y="680"/>
                  </a:lnTo>
                  <a:lnTo>
                    <a:pt x="2891" y="671"/>
                  </a:lnTo>
                  <a:lnTo>
                    <a:pt x="2890" y="668"/>
                  </a:lnTo>
                  <a:lnTo>
                    <a:pt x="2888" y="660"/>
                  </a:lnTo>
                  <a:lnTo>
                    <a:pt x="2888" y="660"/>
                  </a:lnTo>
                  <a:lnTo>
                    <a:pt x="2884" y="646"/>
                  </a:lnTo>
                  <a:lnTo>
                    <a:pt x="2882" y="638"/>
                  </a:lnTo>
                  <a:lnTo>
                    <a:pt x="2882" y="631"/>
                  </a:lnTo>
                  <a:lnTo>
                    <a:pt x="2882" y="631"/>
                  </a:lnTo>
                  <a:lnTo>
                    <a:pt x="2884" y="625"/>
                  </a:lnTo>
                  <a:lnTo>
                    <a:pt x="2886" y="620"/>
                  </a:lnTo>
                  <a:lnTo>
                    <a:pt x="2886" y="620"/>
                  </a:lnTo>
                  <a:lnTo>
                    <a:pt x="2891" y="613"/>
                  </a:lnTo>
                  <a:lnTo>
                    <a:pt x="2897" y="609"/>
                  </a:lnTo>
                  <a:lnTo>
                    <a:pt x="2910" y="602"/>
                  </a:lnTo>
                  <a:lnTo>
                    <a:pt x="2910" y="602"/>
                  </a:lnTo>
                  <a:lnTo>
                    <a:pt x="2920" y="596"/>
                  </a:lnTo>
                  <a:lnTo>
                    <a:pt x="2924" y="594"/>
                  </a:lnTo>
                  <a:lnTo>
                    <a:pt x="2926" y="589"/>
                  </a:lnTo>
                  <a:lnTo>
                    <a:pt x="2926" y="589"/>
                  </a:lnTo>
                  <a:lnTo>
                    <a:pt x="2926" y="587"/>
                  </a:lnTo>
                  <a:lnTo>
                    <a:pt x="2926" y="583"/>
                  </a:lnTo>
                  <a:lnTo>
                    <a:pt x="2924" y="578"/>
                  </a:lnTo>
                  <a:lnTo>
                    <a:pt x="2924" y="578"/>
                  </a:lnTo>
                  <a:lnTo>
                    <a:pt x="2924" y="569"/>
                  </a:lnTo>
                  <a:lnTo>
                    <a:pt x="2924" y="569"/>
                  </a:lnTo>
                  <a:lnTo>
                    <a:pt x="2922" y="563"/>
                  </a:lnTo>
                  <a:lnTo>
                    <a:pt x="2920" y="558"/>
                  </a:lnTo>
                  <a:lnTo>
                    <a:pt x="2917" y="556"/>
                  </a:lnTo>
                  <a:lnTo>
                    <a:pt x="2913" y="554"/>
                  </a:lnTo>
                  <a:lnTo>
                    <a:pt x="2913" y="554"/>
                  </a:lnTo>
                  <a:lnTo>
                    <a:pt x="2904" y="552"/>
                  </a:lnTo>
                  <a:lnTo>
                    <a:pt x="2895" y="556"/>
                  </a:lnTo>
                  <a:lnTo>
                    <a:pt x="2890" y="561"/>
                  </a:lnTo>
                  <a:lnTo>
                    <a:pt x="2886" y="565"/>
                  </a:lnTo>
                  <a:lnTo>
                    <a:pt x="2886" y="569"/>
                  </a:lnTo>
                  <a:lnTo>
                    <a:pt x="2886" y="569"/>
                  </a:lnTo>
                  <a:lnTo>
                    <a:pt x="2882" y="578"/>
                  </a:lnTo>
                  <a:lnTo>
                    <a:pt x="2881" y="585"/>
                  </a:lnTo>
                  <a:lnTo>
                    <a:pt x="2872" y="600"/>
                  </a:lnTo>
                  <a:lnTo>
                    <a:pt x="2872" y="600"/>
                  </a:lnTo>
                  <a:lnTo>
                    <a:pt x="2866" y="607"/>
                  </a:lnTo>
                  <a:lnTo>
                    <a:pt x="2861" y="609"/>
                  </a:lnTo>
                  <a:lnTo>
                    <a:pt x="2853" y="611"/>
                  </a:lnTo>
                  <a:lnTo>
                    <a:pt x="2846" y="613"/>
                  </a:lnTo>
                  <a:lnTo>
                    <a:pt x="2846" y="613"/>
                  </a:lnTo>
                  <a:lnTo>
                    <a:pt x="2843" y="616"/>
                  </a:lnTo>
                  <a:lnTo>
                    <a:pt x="2841" y="620"/>
                  </a:lnTo>
                  <a:lnTo>
                    <a:pt x="2839" y="627"/>
                  </a:lnTo>
                  <a:lnTo>
                    <a:pt x="2839" y="627"/>
                  </a:lnTo>
                  <a:lnTo>
                    <a:pt x="2837" y="633"/>
                  </a:lnTo>
                  <a:lnTo>
                    <a:pt x="2833" y="635"/>
                  </a:lnTo>
                  <a:lnTo>
                    <a:pt x="2830" y="636"/>
                  </a:lnTo>
                  <a:lnTo>
                    <a:pt x="2826" y="640"/>
                  </a:lnTo>
                  <a:lnTo>
                    <a:pt x="2826" y="640"/>
                  </a:lnTo>
                  <a:lnTo>
                    <a:pt x="2823" y="646"/>
                  </a:lnTo>
                  <a:lnTo>
                    <a:pt x="2823" y="651"/>
                  </a:lnTo>
                  <a:lnTo>
                    <a:pt x="2824" y="664"/>
                  </a:lnTo>
                  <a:lnTo>
                    <a:pt x="2824" y="664"/>
                  </a:lnTo>
                  <a:lnTo>
                    <a:pt x="2823" y="669"/>
                  </a:lnTo>
                  <a:lnTo>
                    <a:pt x="2819" y="677"/>
                  </a:lnTo>
                  <a:lnTo>
                    <a:pt x="2817" y="682"/>
                  </a:lnTo>
                  <a:lnTo>
                    <a:pt x="2815" y="688"/>
                  </a:lnTo>
                  <a:lnTo>
                    <a:pt x="2815" y="688"/>
                  </a:lnTo>
                  <a:lnTo>
                    <a:pt x="2817" y="695"/>
                  </a:lnTo>
                  <a:lnTo>
                    <a:pt x="2821" y="701"/>
                  </a:lnTo>
                  <a:lnTo>
                    <a:pt x="2830" y="712"/>
                  </a:lnTo>
                  <a:lnTo>
                    <a:pt x="2830" y="712"/>
                  </a:lnTo>
                  <a:lnTo>
                    <a:pt x="2833" y="719"/>
                  </a:lnTo>
                  <a:lnTo>
                    <a:pt x="2837" y="726"/>
                  </a:lnTo>
                  <a:lnTo>
                    <a:pt x="2837" y="734"/>
                  </a:lnTo>
                  <a:lnTo>
                    <a:pt x="2835" y="741"/>
                  </a:lnTo>
                  <a:lnTo>
                    <a:pt x="2835" y="741"/>
                  </a:lnTo>
                  <a:lnTo>
                    <a:pt x="2830" y="747"/>
                  </a:lnTo>
                  <a:lnTo>
                    <a:pt x="2824" y="750"/>
                  </a:lnTo>
                  <a:lnTo>
                    <a:pt x="2810" y="756"/>
                  </a:lnTo>
                  <a:lnTo>
                    <a:pt x="2810" y="756"/>
                  </a:lnTo>
                  <a:lnTo>
                    <a:pt x="2806" y="758"/>
                  </a:lnTo>
                  <a:lnTo>
                    <a:pt x="2804" y="761"/>
                  </a:lnTo>
                  <a:lnTo>
                    <a:pt x="2803" y="765"/>
                  </a:lnTo>
                  <a:lnTo>
                    <a:pt x="2803" y="769"/>
                  </a:lnTo>
                  <a:lnTo>
                    <a:pt x="2804" y="778"/>
                  </a:lnTo>
                  <a:lnTo>
                    <a:pt x="2808" y="787"/>
                  </a:lnTo>
                  <a:lnTo>
                    <a:pt x="2808" y="787"/>
                  </a:lnTo>
                  <a:lnTo>
                    <a:pt x="2808" y="796"/>
                  </a:lnTo>
                  <a:lnTo>
                    <a:pt x="2808" y="802"/>
                  </a:lnTo>
                  <a:lnTo>
                    <a:pt x="2806" y="803"/>
                  </a:lnTo>
                  <a:lnTo>
                    <a:pt x="2803" y="803"/>
                  </a:lnTo>
                  <a:lnTo>
                    <a:pt x="2794" y="803"/>
                  </a:lnTo>
                  <a:lnTo>
                    <a:pt x="2794" y="803"/>
                  </a:lnTo>
                  <a:lnTo>
                    <a:pt x="2785" y="803"/>
                  </a:lnTo>
                  <a:lnTo>
                    <a:pt x="2783" y="803"/>
                  </a:lnTo>
                  <a:lnTo>
                    <a:pt x="2781" y="805"/>
                  </a:lnTo>
                  <a:lnTo>
                    <a:pt x="2776" y="820"/>
                  </a:lnTo>
                  <a:lnTo>
                    <a:pt x="2776" y="820"/>
                  </a:lnTo>
                  <a:lnTo>
                    <a:pt x="2772" y="824"/>
                  </a:lnTo>
                  <a:lnTo>
                    <a:pt x="2768" y="827"/>
                  </a:lnTo>
                  <a:lnTo>
                    <a:pt x="2765" y="827"/>
                  </a:lnTo>
                  <a:lnTo>
                    <a:pt x="2761" y="827"/>
                  </a:lnTo>
                  <a:lnTo>
                    <a:pt x="2757" y="824"/>
                  </a:lnTo>
                  <a:lnTo>
                    <a:pt x="2756" y="822"/>
                  </a:lnTo>
                  <a:lnTo>
                    <a:pt x="2754" y="816"/>
                  </a:lnTo>
                  <a:lnTo>
                    <a:pt x="2754" y="811"/>
                  </a:lnTo>
                  <a:lnTo>
                    <a:pt x="2754" y="811"/>
                  </a:lnTo>
                  <a:lnTo>
                    <a:pt x="2754" y="809"/>
                  </a:lnTo>
                  <a:lnTo>
                    <a:pt x="2756" y="805"/>
                  </a:lnTo>
                  <a:lnTo>
                    <a:pt x="2759" y="802"/>
                  </a:lnTo>
                  <a:lnTo>
                    <a:pt x="2761" y="802"/>
                  </a:lnTo>
                  <a:lnTo>
                    <a:pt x="2761" y="800"/>
                  </a:lnTo>
                  <a:lnTo>
                    <a:pt x="2757" y="794"/>
                  </a:lnTo>
                  <a:lnTo>
                    <a:pt x="2757" y="794"/>
                  </a:lnTo>
                  <a:lnTo>
                    <a:pt x="2750" y="789"/>
                  </a:lnTo>
                  <a:lnTo>
                    <a:pt x="2741" y="787"/>
                  </a:lnTo>
                  <a:lnTo>
                    <a:pt x="2734" y="783"/>
                  </a:lnTo>
                  <a:lnTo>
                    <a:pt x="2728" y="778"/>
                  </a:lnTo>
                  <a:lnTo>
                    <a:pt x="2728" y="778"/>
                  </a:lnTo>
                  <a:lnTo>
                    <a:pt x="2727" y="774"/>
                  </a:lnTo>
                  <a:lnTo>
                    <a:pt x="2725" y="770"/>
                  </a:lnTo>
                  <a:lnTo>
                    <a:pt x="2727" y="765"/>
                  </a:lnTo>
                  <a:lnTo>
                    <a:pt x="2730" y="758"/>
                  </a:lnTo>
                  <a:lnTo>
                    <a:pt x="2730" y="752"/>
                  </a:lnTo>
                  <a:lnTo>
                    <a:pt x="2730" y="752"/>
                  </a:lnTo>
                  <a:lnTo>
                    <a:pt x="2728" y="747"/>
                  </a:lnTo>
                  <a:lnTo>
                    <a:pt x="2725" y="747"/>
                  </a:lnTo>
                  <a:lnTo>
                    <a:pt x="2718" y="748"/>
                  </a:lnTo>
                  <a:lnTo>
                    <a:pt x="2718" y="748"/>
                  </a:lnTo>
                  <a:lnTo>
                    <a:pt x="2712" y="748"/>
                  </a:lnTo>
                  <a:lnTo>
                    <a:pt x="2708" y="747"/>
                  </a:lnTo>
                  <a:lnTo>
                    <a:pt x="2705" y="745"/>
                  </a:lnTo>
                  <a:lnTo>
                    <a:pt x="2701" y="747"/>
                  </a:lnTo>
                  <a:lnTo>
                    <a:pt x="2701" y="747"/>
                  </a:lnTo>
                  <a:lnTo>
                    <a:pt x="2698" y="748"/>
                  </a:lnTo>
                  <a:lnTo>
                    <a:pt x="2696" y="752"/>
                  </a:lnTo>
                  <a:lnTo>
                    <a:pt x="2694" y="756"/>
                  </a:lnTo>
                  <a:lnTo>
                    <a:pt x="2692" y="759"/>
                  </a:lnTo>
                  <a:lnTo>
                    <a:pt x="2692" y="759"/>
                  </a:lnTo>
                  <a:lnTo>
                    <a:pt x="2690" y="759"/>
                  </a:lnTo>
                  <a:lnTo>
                    <a:pt x="2687" y="759"/>
                  </a:lnTo>
                  <a:lnTo>
                    <a:pt x="2683" y="759"/>
                  </a:lnTo>
                  <a:lnTo>
                    <a:pt x="2683" y="759"/>
                  </a:lnTo>
                  <a:lnTo>
                    <a:pt x="2679" y="759"/>
                  </a:lnTo>
                  <a:lnTo>
                    <a:pt x="2676" y="761"/>
                  </a:lnTo>
                  <a:lnTo>
                    <a:pt x="2672" y="765"/>
                  </a:lnTo>
                  <a:lnTo>
                    <a:pt x="2670" y="770"/>
                  </a:lnTo>
                  <a:lnTo>
                    <a:pt x="2667" y="772"/>
                  </a:lnTo>
                  <a:lnTo>
                    <a:pt x="2663" y="774"/>
                  </a:lnTo>
                  <a:lnTo>
                    <a:pt x="2663" y="774"/>
                  </a:lnTo>
                  <a:lnTo>
                    <a:pt x="2660" y="774"/>
                  </a:lnTo>
                  <a:lnTo>
                    <a:pt x="2658" y="772"/>
                  </a:lnTo>
                  <a:lnTo>
                    <a:pt x="2656" y="769"/>
                  </a:lnTo>
                  <a:lnTo>
                    <a:pt x="2654" y="763"/>
                  </a:lnTo>
                  <a:lnTo>
                    <a:pt x="2652" y="759"/>
                  </a:lnTo>
                  <a:lnTo>
                    <a:pt x="2650" y="759"/>
                  </a:lnTo>
                  <a:lnTo>
                    <a:pt x="2650" y="759"/>
                  </a:lnTo>
                  <a:lnTo>
                    <a:pt x="2647" y="759"/>
                  </a:lnTo>
                  <a:lnTo>
                    <a:pt x="2643" y="759"/>
                  </a:lnTo>
                  <a:lnTo>
                    <a:pt x="2641" y="759"/>
                  </a:lnTo>
                  <a:lnTo>
                    <a:pt x="2640" y="756"/>
                  </a:lnTo>
                  <a:lnTo>
                    <a:pt x="2640" y="756"/>
                  </a:lnTo>
                  <a:lnTo>
                    <a:pt x="2640" y="752"/>
                  </a:lnTo>
                  <a:lnTo>
                    <a:pt x="2641" y="750"/>
                  </a:lnTo>
                  <a:lnTo>
                    <a:pt x="2645" y="745"/>
                  </a:lnTo>
                  <a:lnTo>
                    <a:pt x="2645" y="745"/>
                  </a:lnTo>
                  <a:lnTo>
                    <a:pt x="2649" y="741"/>
                  </a:lnTo>
                  <a:lnTo>
                    <a:pt x="2649" y="737"/>
                  </a:lnTo>
                  <a:lnTo>
                    <a:pt x="2647" y="736"/>
                  </a:lnTo>
                  <a:lnTo>
                    <a:pt x="2645" y="736"/>
                  </a:lnTo>
                  <a:lnTo>
                    <a:pt x="2638" y="737"/>
                  </a:lnTo>
                  <a:lnTo>
                    <a:pt x="2636" y="736"/>
                  </a:lnTo>
                  <a:lnTo>
                    <a:pt x="2634" y="734"/>
                  </a:lnTo>
                  <a:lnTo>
                    <a:pt x="2634" y="734"/>
                  </a:lnTo>
                  <a:lnTo>
                    <a:pt x="2632" y="732"/>
                  </a:lnTo>
                  <a:lnTo>
                    <a:pt x="2634" y="728"/>
                  </a:lnTo>
                  <a:lnTo>
                    <a:pt x="2641" y="725"/>
                  </a:lnTo>
                  <a:lnTo>
                    <a:pt x="2645" y="723"/>
                  </a:lnTo>
                  <a:lnTo>
                    <a:pt x="2649" y="719"/>
                  </a:lnTo>
                  <a:lnTo>
                    <a:pt x="2649" y="715"/>
                  </a:lnTo>
                  <a:lnTo>
                    <a:pt x="2647" y="712"/>
                  </a:lnTo>
                  <a:lnTo>
                    <a:pt x="2647" y="712"/>
                  </a:lnTo>
                  <a:lnTo>
                    <a:pt x="2641" y="710"/>
                  </a:lnTo>
                  <a:lnTo>
                    <a:pt x="2634" y="710"/>
                  </a:lnTo>
                  <a:lnTo>
                    <a:pt x="2631" y="708"/>
                  </a:lnTo>
                  <a:lnTo>
                    <a:pt x="2631" y="706"/>
                  </a:lnTo>
                  <a:lnTo>
                    <a:pt x="2632" y="703"/>
                  </a:lnTo>
                  <a:lnTo>
                    <a:pt x="2632" y="703"/>
                  </a:lnTo>
                  <a:lnTo>
                    <a:pt x="2636" y="697"/>
                  </a:lnTo>
                  <a:lnTo>
                    <a:pt x="2638" y="695"/>
                  </a:lnTo>
                  <a:lnTo>
                    <a:pt x="2636" y="692"/>
                  </a:lnTo>
                  <a:lnTo>
                    <a:pt x="2636" y="692"/>
                  </a:lnTo>
                  <a:lnTo>
                    <a:pt x="2632" y="690"/>
                  </a:lnTo>
                  <a:lnTo>
                    <a:pt x="2629" y="688"/>
                  </a:lnTo>
                  <a:lnTo>
                    <a:pt x="2629" y="686"/>
                  </a:lnTo>
                  <a:lnTo>
                    <a:pt x="2629" y="686"/>
                  </a:lnTo>
                  <a:lnTo>
                    <a:pt x="2627" y="684"/>
                  </a:lnTo>
                  <a:lnTo>
                    <a:pt x="2629" y="682"/>
                  </a:lnTo>
                  <a:lnTo>
                    <a:pt x="2631" y="680"/>
                  </a:lnTo>
                  <a:lnTo>
                    <a:pt x="2631" y="680"/>
                  </a:lnTo>
                  <a:lnTo>
                    <a:pt x="2632" y="679"/>
                  </a:lnTo>
                  <a:lnTo>
                    <a:pt x="2634" y="679"/>
                  </a:lnTo>
                  <a:lnTo>
                    <a:pt x="2634" y="677"/>
                  </a:lnTo>
                  <a:lnTo>
                    <a:pt x="2634" y="677"/>
                  </a:lnTo>
                  <a:lnTo>
                    <a:pt x="2634" y="675"/>
                  </a:lnTo>
                  <a:lnTo>
                    <a:pt x="2632" y="673"/>
                  </a:lnTo>
                  <a:lnTo>
                    <a:pt x="2632" y="671"/>
                  </a:lnTo>
                  <a:lnTo>
                    <a:pt x="2632" y="671"/>
                  </a:lnTo>
                  <a:lnTo>
                    <a:pt x="2629" y="666"/>
                  </a:lnTo>
                  <a:lnTo>
                    <a:pt x="2631" y="664"/>
                  </a:lnTo>
                  <a:lnTo>
                    <a:pt x="2636" y="664"/>
                  </a:lnTo>
                  <a:lnTo>
                    <a:pt x="2636" y="664"/>
                  </a:lnTo>
                  <a:lnTo>
                    <a:pt x="2649" y="664"/>
                  </a:lnTo>
                  <a:lnTo>
                    <a:pt x="2654" y="662"/>
                  </a:lnTo>
                  <a:lnTo>
                    <a:pt x="2656" y="660"/>
                  </a:lnTo>
                  <a:lnTo>
                    <a:pt x="2660" y="658"/>
                  </a:lnTo>
                  <a:lnTo>
                    <a:pt x="2660" y="658"/>
                  </a:lnTo>
                  <a:lnTo>
                    <a:pt x="2660" y="655"/>
                  </a:lnTo>
                  <a:lnTo>
                    <a:pt x="2660" y="651"/>
                  </a:lnTo>
                  <a:lnTo>
                    <a:pt x="2658" y="646"/>
                  </a:lnTo>
                  <a:lnTo>
                    <a:pt x="2660" y="642"/>
                  </a:lnTo>
                  <a:lnTo>
                    <a:pt x="2660" y="642"/>
                  </a:lnTo>
                  <a:lnTo>
                    <a:pt x="2661" y="638"/>
                  </a:lnTo>
                  <a:lnTo>
                    <a:pt x="2665" y="635"/>
                  </a:lnTo>
                  <a:lnTo>
                    <a:pt x="2676" y="635"/>
                  </a:lnTo>
                  <a:lnTo>
                    <a:pt x="2685" y="633"/>
                  </a:lnTo>
                  <a:lnTo>
                    <a:pt x="2689" y="631"/>
                  </a:lnTo>
                  <a:lnTo>
                    <a:pt x="2690" y="627"/>
                  </a:lnTo>
                  <a:lnTo>
                    <a:pt x="2690" y="627"/>
                  </a:lnTo>
                  <a:lnTo>
                    <a:pt x="2690" y="624"/>
                  </a:lnTo>
                  <a:lnTo>
                    <a:pt x="2689" y="620"/>
                  </a:lnTo>
                  <a:lnTo>
                    <a:pt x="2687" y="616"/>
                  </a:lnTo>
                  <a:lnTo>
                    <a:pt x="2689" y="613"/>
                  </a:lnTo>
                  <a:lnTo>
                    <a:pt x="2689" y="613"/>
                  </a:lnTo>
                  <a:lnTo>
                    <a:pt x="2692" y="609"/>
                  </a:lnTo>
                  <a:lnTo>
                    <a:pt x="2696" y="607"/>
                  </a:lnTo>
                  <a:lnTo>
                    <a:pt x="2707" y="609"/>
                  </a:lnTo>
                  <a:lnTo>
                    <a:pt x="2707" y="609"/>
                  </a:lnTo>
                  <a:lnTo>
                    <a:pt x="2718" y="613"/>
                  </a:lnTo>
                  <a:lnTo>
                    <a:pt x="2725" y="614"/>
                  </a:lnTo>
                  <a:lnTo>
                    <a:pt x="2730" y="614"/>
                  </a:lnTo>
                  <a:lnTo>
                    <a:pt x="2730" y="614"/>
                  </a:lnTo>
                  <a:lnTo>
                    <a:pt x="2734" y="611"/>
                  </a:lnTo>
                  <a:lnTo>
                    <a:pt x="2734" y="609"/>
                  </a:lnTo>
                  <a:lnTo>
                    <a:pt x="2727" y="603"/>
                  </a:lnTo>
                  <a:lnTo>
                    <a:pt x="2727" y="603"/>
                  </a:lnTo>
                  <a:lnTo>
                    <a:pt x="2723" y="602"/>
                  </a:lnTo>
                  <a:lnTo>
                    <a:pt x="2719" y="600"/>
                  </a:lnTo>
                  <a:lnTo>
                    <a:pt x="2719" y="598"/>
                  </a:lnTo>
                  <a:lnTo>
                    <a:pt x="2721" y="596"/>
                  </a:lnTo>
                  <a:lnTo>
                    <a:pt x="2727" y="592"/>
                  </a:lnTo>
                  <a:lnTo>
                    <a:pt x="2732" y="589"/>
                  </a:lnTo>
                  <a:lnTo>
                    <a:pt x="2732" y="589"/>
                  </a:lnTo>
                  <a:lnTo>
                    <a:pt x="2737" y="583"/>
                  </a:lnTo>
                  <a:lnTo>
                    <a:pt x="2741" y="576"/>
                  </a:lnTo>
                  <a:lnTo>
                    <a:pt x="2745" y="569"/>
                  </a:lnTo>
                  <a:lnTo>
                    <a:pt x="2748" y="561"/>
                  </a:lnTo>
                  <a:lnTo>
                    <a:pt x="2748" y="561"/>
                  </a:lnTo>
                  <a:lnTo>
                    <a:pt x="2752" y="558"/>
                  </a:lnTo>
                  <a:lnTo>
                    <a:pt x="2756" y="556"/>
                  </a:lnTo>
                  <a:lnTo>
                    <a:pt x="2761" y="556"/>
                  </a:lnTo>
                  <a:lnTo>
                    <a:pt x="2765" y="558"/>
                  </a:lnTo>
                  <a:lnTo>
                    <a:pt x="2772" y="559"/>
                  </a:lnTo>
                  <a:lnTo>
                    <a:pt x="2776" y="559"/>
                  </a:lnTo>
                  <a:lnTo>
                    <a:pt x="2781" y="558"/>
                  </a:lnTo>
                  <a:lnTo>
                    <a:pt x="2781" y="558"/>
                  </a:lnTo>
                  <a:lnTo>
                    <a:pt x="2781" y="556"/>
                  </a:lnTo>
                  <a:lnTo>
                    <a:pt x="2779" y="550"/>
                  </a:lnTo>
                  <a:lnTo>
                    <a:pt x="2772" y="541"/>
                  </a:lnTo>
                  <a:lnTo>
                    <a:pt x="2770" y="536"/>
                  </a:lnTo>
                  <a:lnTo>
                    <a:pt x="2768" y="532"/>
                  </a:lnTo>
                  <a:lnTo>
                    <a:pt x="2770" y="528"/>
                  </a:lnTo>
                  <a:lnTo>
                    <a:pt x="2776" y="526"/>
                  </a:lnTo>
                  <a:lnTo>
                    <a:pt x="2776" y="526"/>
                  </a:lnTo>
                  <a:lnTo>
                    <a:pt x="2783" y="528"/>
                  </a:lnTo>
                  <a:lnTo>
                    <a:pt x="2792" y="532"/>
                  </a:lnTo>
                  <a:lnTo>
                    <a:pt x="2794" y="532"/>
                  </a:lnTo>
                  <a:lnTo>
                    <a:pt x="2797" y="530"/>
                  </a:lnTo>
                  <a:lnTo>
                    <a:pt x="2799" y="528"/>
                  </a:lnTo>
                  <a:lnTo>
                    <a:pt x="2799" y="525"/>
                  </a:lnTo>
                  <a:lnTo>
                    <a:pt x="2799" y="525"/>
                  </a:lnTo>
                  <a:lnTo>
                    <a:pt x="2799" y="521"/>
                  </a:lnTo>
                  <a:lnTo>
                    <a:pt x="2797" y="517"/>
                  </a:lnTo>
                  <a:lnTo>
                    <a:pt x="2797" y="514"/>
                  </a:lnTo>
                  <a:lnTo>
                    <a:pt x="2799" y="510"/>
                  </a:lnTo>
                  <a:lnTo>
                    <a:pt x="2799" y="510"/>
                  </a:lnTo>
                  <a:lnTo>
                    <a:pt x="2806" y="510"/>
                  </a:lnTo>
                  <a:lnTo>
                    <a:pt x="2812" y="510"/>
                  </a:lnTo>
                  <a:lnTo>
                    <a:pt x="2814" y="508"/>
                  </a:lnTo>
                  <a:lnTo>
                    <a:pt x="2814" y="508"/>
                  </a:lnTo>
                  <a:lnTo>
                    <a:pt x="2815" y="504"/>
                  </a:lnTo>
                  <a:lnTo>
                    <a:pt x="2814" y="501"/>
                  </a:lnTo>
                  <a:lnTo>
                    <a:pt x="2814" y="501"/>
                  </a:lnTo>
                  <a:lnTo>
                    <a:pt x="2812" y="499"/>
                  </a:lnTo>
                  <a:lnTo>
                    <a:pt x="2808" y="495"/>
                  </a:lnTo>
                  <a:lnTo>
                    <a:pt x="2808" y="493"/>
                  </a:lnTo>
                  <a:lnTo>
                    <a:pt x="2808" y="490"/>
                  </a:lnTo>
                  <a:lnTo>
                    <a:pt x="2808" y="490"/>
                  </a:lnTo>
                  <a:lnTo>
                    <a:pt x="2817" y="488"/>
                  </a:lnTo>
                  <a:lnTo>
                    <a:pt x="2823" y="488"/>
                  </a:lnTo>
                  <a:lnTo>
                    <a:pt x="2826" y="486"/>
                  </a:lnTo>
                  <a:lnTo>
                    <a:pt x="2826" y="486"/>
                  </a:lnTo>
                  <a:lnTo>
                    <a:pt x="2828" y="482"/>
                  </a:lnTo>
                  <a:lnTo>
                    <a:pt x="2830" y="477"/>
                  </a:lnTo>
                  <a:lnTo>
                    <a:pt x="2830" y="468"/>
                  </a:lnTo>
                  <a:lnTo>
                    <a:pt x="2830" y="468"/>
                  </a:lnTo>
                  <a:lnTo>
                    <a:pt x="2833" y="462"/>
                  </a:lnTo>
                  <a:lnTo>
                    <a:pt x="2837" y="457"/>
                  </a:lnTo>
                  <a:lnTo>
                    <a:pt x="2843" y="455"/>
                  </a:lnTo>
                  <a:lnTo>
                    <a:pt x="2848" y="453"/>
                  </a:lnTo>
                  <a:lnTo>
                    <a:pt x="2862" y="451"/>
                  </a:lnTo>
                  <a:lnTo>
                    <a:pt x="2873" y="449"/>
                  </a:lnTo>
                  <a:lnTo>
                    <a:pt x="2873" y="449"/>
                  </a:lnTo>
                  <a:lnTo>
                    <a:pt x="2879" y="446"/>
                  </a:lnTo>
                  <a:lnTo>
                    <a:pt x="2882" y="442"/>
                  </a:lnTo>
                  <a:lnTo>
                    <a:pt x="2888" y="433"/>
                  </a:lnTo>
                  <a:lnTo>
                    <a:pt x="2890" y="427"/>
                  </a:lnTo>
                  <a:lnTo>
                    <a:pt x="2891" y="424"/>
                  </a:lnTo>
                  <a:lnTo>
                    <a:pt x="2897" y="422"/>
                  </a:lnTo>
                  <a:lnTo>
                    <a:pt x="2902" y="422"/>
                  </a:lnTo>
                  <a:lnTo>
                    <a:pt x="2902" y="422"/>
                  </a:lnTo>
                  <a:lnTo>
                    <a:pt x="2910" y="424"/>
                  </a:lnTo>
                  <a:lnTo>
                    <a:pt x="2915" y="426"/>
                  </a:lnTo>
                  <a:lnTo>
                    <a:pt x="2919" y="424"/>
                  </a:lnTo>
                  <a:lnTo>
                    <a:pt x="2919" y="424"/>
                  </a:lnTo>
                  <a:lnTo>
                    <a:pt x="2922" y="420"/>
                  </a:lnTo>
                  <a:lnTo>
                    <a:pt x="2924" y="416"/>
                  </a:lnTo>
                  <a:lnTo>
                    <a:pt x="2926" y="411"/>
                  </a:lnTo>
                  <a:lnTo>
                    <a:pt x="2929" y="409"/>
                  </a:lnTo>
                  <a:lnTo>
                    <a:pt x="2929" y="409"/>
                  </a:lnTo>
                  <a:lnTo>
                    <a:pt x="2935" y="407"/>
                  </a:lnTo>
                  <a:lnTo>
                    <a:pt x="2939" y="409"/>
                  </a:lnTo>
                  <a:lnTo>
                    <a:pt x="2940" y="413"/>
                  </a:lnTo>
                  <a:lnTo>
                    <a:pt x="2940" y="416"/>
                  </a:lnTo>
                  <a:lnTo>
                    <a:pt x="2939" y="427"/>
                  </a:lnTo>
                  <a:lnTo>
                    <a:pt x="2939" y="431"/>
                  </a:lnTo>
                  <a:lnTo>
                    <a:pt x="2939" y="435"/>
                  </a:lnTo>
                  <a:lnTo>
                    <a:pt x="2939" y="435"/>
                  </a:lnTo>
                  <a:lnTo>
                    <a:pt x="2942" y="437"/>
                  </a:lnTo>
                  <a:lnTo>
                    <a:pt x="2946" y="437"/>
                  </a:lnTo>
                  <a:lnTo>
                    <a:pt x="2949" y="435"/>
                  </a:lnTo>
                  <a:lnTo>
                    <a:pt x="2953" y="433"/>
                  </a:lnTo>
                  <a:lnTo>
                    <a:pt x="2953" y="433"/>
                  </a:lnTo>
                  <a:lnTo>
                    <a:pt x="2953" y="429"/>
                  </a:lnTo>
                  <a:lnTo>
                    <a:pt x="2953" y="426"/>
                  </a:lnTo>
                  <a:lnTo>
                    <a:pt x="2953" y="422"/>
                  </a:lnTo>
                  <a:lnTo>
                    <a:pt x="2955" y="418"/>
                  </a:lnTo>
                  <a:lnTo>
                    <a:pt x="2955" y="418"/>
                  </a:lnTo>
                  <a:lnTo>
                    <a:pt x="2957" y="415"/>
                  </a:lnTo>
                  <a:lnTo>
                    <a:pt x="2958" y="415"/>
                  </a:lnTo>
                  <a:lnTo>
                    <a:pt x="2960" y="415"/>
                  </a:lnTo>
                  <a:lnTo>
                    <a:pt x="2962" y="416"/>
                  </a:lnTo>
                  <a:lnTo>
                    <a:pt x="2964" y="422"/>
                  </a:lnTo>
                  <a:lnTo>
                    <a:pt x="2966" y="422"/>
                  </a:lnTo>
                  <a:lnTo>
                    <a:pt x="2969" y="422"/>
                  </a:lnTo>
                  <a:lnTo>
                    <a:pt x="2969" y="422"/>
                  </a:lnTo>
                  <a:lnTo>
                    <a:pt x="2971" y="420"/>
                  </a:lnTo>
                  <a:lnTo>
                    <a:pt x="2973" y="418"/>
                  </a:lnTo>
                  <a:lnTo>
                    <a:pt x="2973" y="413"/>
                  </a:lnTo>
                  <a:lnTo>
                    <a:pt x="2975" y="409"/>
                  </a:lnTo>
                  <a:lnTo>
                    <a:pt x="2975" y="407"/>
                  </a:lnTo>
                  <a:lnTo>
                    <a:pt x="2978" y="405"/>
                  </a:lnTo>
                  <a:lnTo>
                    <a:pt x="2978" y="405"/>
                  </a:lnTo>
                  <a:lnTo>
                    <a:pt x="2982" y="407"/>
                  </a:lnTo>
                  <a:lnTo>
                    <a:pt x="2984" y="409"/>
                  </a:lnTo>
                  <a:lnTo>
                    <a:pt x="2986" y="416"/>
                  </a:lnTo>
                  <a:lnTo>
                    <a:pt x="2986" y="420"/>
                  </a:lnTo>
                  <a:lnTo>
                    <a:pt x="2987" y="422"/>
                  </a:lnTo>
                  <a:lnTo>
                    <a:pt x="2993" y="422"/>
                  </a:lnTo>
                  <a:lnTo>
                    <a:pt x="2998" y="420"/>
                  </a:lnTo>
                  <a:lnTo>
                    <a:pt x="2998" y="420"/>
                  </a:lnTo>
                  <a:lnTo>
                    <a:pt x="3009" y="415"/>
                  </a:lnTo>
                  <a:lnTo>
                    <a:pt x="3013" y="415"/>
                  </a:lnTo>
                  <a:lnTo>
                    <a:pt x="3015" y="416"/>
                  </a:lnTo>
                  <a:lnTo>
                    <a:pt x="3016" y="420"/>
                  </a:lnTo>
                  <a:lnTo>
                    <a:pt x="3016" y="420"/>
                  </a:lnTo>
                  <a:lnTo>
                    <a:pt x="3016" y="424"/>
                  </a:lnTo>
                  <a:lnTo>
                    <a:pt x="3015" y="426"/>
                  </a:lnTo>
                  <a:lnTo>
                    <a:pt x="3011" y="429"/>
                  </a:lnTo>
                  <a:lnTo>
                    <a:pt x="3007" y="433"/>
                  </a:lnTo>
                  <a:lnTo>
                    <a:pt x="3006" y="435"/>
                  </a:lnTo>
                  <a:lnTo>
                    <a:pt x="3006" y="437"/>
                  </a:lnTo>
                  <a:lnTo>
                    <a:pt x="3006" y="437"/>
                  </a:lnTo>
                  <a:lnTo>
                    <a:pt x="3007" y="442"/>
                  </a:lnTo>
                  <a:lnTo>
                    <a:pt x="3011" y="444"/>
                  </a:lnTo>
                  <a:lnTo>
                    <a:pt x="3020" y="444"/>
                  </a:lnTo>
                  <a:lnTo>
                    <a:pt x="3020" y="444"/>
                  </a:lnTo>
                  <a:lnTo>
                    <a:pt x="3029" y="442"/>
                  </a:lnTo>
                  <a:lnTo>
                    <a:pt x="3038" y="442"/>
                  </a:lnTo>
                  <a:lnTo>
                    <a:pt x="3038" y="442"/>
                  </a:lnTo>
                  <a:lnTo>
                    <a:pt x="3045" y="444"/>
                  </a:lnTo>
                  <a:lnTo>
                    <a:pt x="3051" y="446"/>
                  </a:lnTo>
                  <a:lnTo>
                    <a:pt x="3051" y="446"/>
                  </a:lnTo>
                  <a:lnTo>
                    <a:pt x="3062" y="451"/>
                  </a:lnTo>
                  <a:lnTo>
                    <a:pt x="3074" y="457"/>
                  </a:lnTo>
                  <a:lnTo>
                    <a:pt x="3074" y="457"/>
                  </a:lnTo>
                  <a:lnTo>
                    <a:pt x="3080" y="460"/>
                  </a:lnTo>
                  <a:lnTo>
                    <a:pt x="3087" y="466"/>
                  </a:lnTo>
                  <a:lnTo>
                    <a:pt x="3098" y="473"/>
                  </a:lnTo>
                  <a:lnTo>
                    <a:pt x="3098" y="473"/>
                  </a:lnTo>
                  <a:lnTo>
                    <a:pt x="3107" y="479"/>
                  </a:lnTo>
                  <a:lnTo>
                    <a:pt x="3116" y="482"/>
                  </a:lnTo>
                  <a:lnTo>
                    <a:pt x="3134" y="488"/>
                  </a:lnTo>
                  <a:lnTo>
                    <a:pt x="3134" y="488"/>
                  </a:lnTo>
                  <a:lnTo>
                    <a:pt x="3145" y="492"/>
                  </a:lnTo>
                  <a:lnTo>
                    <a:pt x="3156" y="493"/>
                  </a:lnTo>
                  <a:lnTo>
                    <a:pt x="3156" y="493"/>
                  </a:lnTo>
                  <a:lnTo>
                    <a:pt x="3165" y="497"/>
                  </a:lnTo>
                  <a:lnTo>
                    <a:pt x="3170" y="504"/>
                  </a:lnTo>
                  <a:lnTo>
                    <a:pt x="3172" y="512"/>
                  </a:lnTo>
                  <a:lnTo>
                    <a:pt x="3172" y="519"/>
                  </a:lnTo>
                  <a:lnTo>
                    <a:pt x="3169" y="526"/>
                  </a:lnTo>
                  <a:lnTo>
                    <a:pt x="3163" y="536"/>
                  </a:lnTo>
                  <a:lnTo>
                    <a:pt x="3158" y="543"/>
                  </a:lnTo>
                  <a:lnTo>
                    <a:pt x="3152" y="548"/>
                  </a:lnTo>
                  <a:lnTo>
                    <a:pt x="3152" y="548"/>
                  </a:lnTo>
                  <a:lnTo>
                    <a:pt x="3143" y="552"/>
                  </a:lnTo>
                  <a:lnTo>
                    <a:pt x="3136" y="554"/>
                  </a:lnTo>
                  <a:lnTo>
                    <a:pt x="3127" y="554"/>
                  </a:lnTo>
                  <a:lnTo>
                    <a:pt x="3118" y="554"/>
                  </a:lnTo>
                  <a:lnTo>
                    <a:pt x="3100" y="547"/>
                  </a:lnTo>
                  <a:lnTo>
                    <a:pt x="3083" y="539"/>
                  </a:lnTo>
                  <a:lnTo>
                    <a:pt x="3083" y="539"/>
                  </a:lnTo>
                  <a:lnTo>
                    <a:pt x="3073" y="536"/>
                  </a:lnTo>
                  <a:lnTo>
                    <a:pt x="3067" y="536"/>
                  </a:lnTo>
                  <a:lnTo>
                    <a:pt x="3062" y="536"/>
                  </a:lnTo>
                  <a:lnTo>
                    <a:pt x="3062" y="536"/>
                  </a:lnTo>
                  <a:lnTo>
                    <a:pt x="3058" y="539"/>
                  </a:lnTo>
                  <a:lnTo>
                    <a:pt x="3056" y="545"/>
                  </a:lnTo>
                  <a:lnTo>
                    <a:pt x="3058" y="550"/>
                  </a:lnTo>
                  <a:lnTo>
                    <a:pt x="3062" y="554"/>
                  </a:lnTo>
                  <a:lnTo>
                    <a:pt x="3062" y="554"/>
                  </a:lnTo>
                  <a:lnTo>
                    <a:pt x="3069" y="558"/>
                  </a:lnTo>
                  <a:lnTo>
                    <a:pt x="3078" y="559"/>
                  </a:lnTo>
                  <a:lnTo>
                    <a:pt x="3085" y="561"/>
                  </a:lnTo>
                  <a:lnTo>
                    <a:pt x="3089" y="563"/>
                  </a:lnTo>
                  <a:lnTo>
                    <a:pt x="3091" y="565"/>
                  </a:lnTo>
                  <a:lnTo>
                    <a:pt x="3091" y="565"/>
                  </a:lnTo>
                  <a:lnTo>
                    <a:pt x="3094" y="569"/>
                  </a:lnTo>
                  <a:lnTo>
                    <a:pt x="3094" y="572"/>
                  </a:lnTo>
                  <a:lnTo>
                    <a:pt x="3094" y="581"/>
                  </a:lnTo>
                  <a:lnTo>
                    <a:pt x="3094" y="591"/>
                  </a:lnTo>
                  <a:lnTo>
                    <a:pt x="3098" y="600"/>
                  </a:lnTo>
                  <a:lnTo>
                    <a:pt x="3098" y="600"/>
                  </a:lnTo>
                  <a:lnTo>
                    <a:pt x="3102" y="605"/>
                  </a:lnTo>
                  <a:lnTo>
                    <a:pt x="3111" y="613"/>
                  </a:lnTo>
                  <a:lnTo>
                    <a:pt x="3118" y="618"/>
                  </a:lnTo>
                  <a:lnTo>
                    <a:pt x="3127" y="622"/>
                  </a:lnTo>
                  <a:lnTo>
                    <a:pt x="3127" y="622"/>
                  </a:lnTo>
                  <a:lnTo>
                    <a:pt x="3132" y="622"/>
                  </a:lnTo>
                  <a:lnTo>
                    <a:pt x="3136" y="622"/>
                  </a:lnTo>
                  <a:lnTo>
                    <a:pt x="3140" y="618"/>
                  </a:lnTo>
                  <a:lnTo>
                    <a:pt x="3140" y="614"/>
                  </a:lnTo>
                  <a:lnTo>
                    <a:pt x="3141" y="605"/>
                  </a:lnTo>
                  <a:lnTo>
                    <a:pt x="3145" y="598"/>
                  </a:lnTo>
                  <a:lnTo>
                    <a:pt x="3145" y="598"/>
                  </a:lnTo>
                  <a:lnTo>
                    <a:pt x="3147" y="594"/>
                  </a:lnTo>
                  <a:lnTo>
                    <a:pt x="3149" y="594"/>
                  </a:lnTo>
                  <a:lnTo>
                    <a:pt x="3154" y="598"/>
                  </a:lnTo>
                  <a:lnTo>
                    <a:pt x="3154" y="598"/>
                  </a:lnTo>
                  <a:lnTo>
                    <a:pt x="3165" y="600"/>
                  </a:lnTo>
                  <a:lnTo>
                    <a:pt x="3170" y="600"/>
                  </a:lnTo>
                  <a:lnTo>
                    <a:pt x="3174" y="598"/>
                  </a:lnTo>
                  <a:lnTo>
                    <a:pt x="3174" y="598"/>
                  </a:lnTo>
                  <a:lnTo>
                    <a:pt x="3178" y="594"/>
                  </a:lnTo>
                  <a:lnTo>
                    <a:pt x="3178" y="591"/>
                  </a:lnTo>
                  <a:lnTo>
                    <a:pt x="3178" y="581"/>
                  </a:lnTo>
                  <a:lnTo>
                    <a:pt x="3174" y="570"/>
                  </a:lnTo>
                  <a:lnTo>
                    <a:pt x="3174" y="567"/>
                  </a:lnTo>
                  <a:lnTo>
                    <a:pt x="3174" y="561"/>
                  </a:lnTo>
                  <a:lnTo>
                    <a:pt x="3174" y="561"/>
                  </a:lnTo>
                  <a:lnTo>
                    <a:pt x="3178" y="556"/>
                  </a:lnTo>
                  <a:lnTo>
                    <a:pt x="3183" y="552"/>
                  </a:lnTo>
                  <a:lnTo>
                    <a:pt x="3190" y="548"/>
                  </a:lnTo>
                  <a:lnTo>
                    <a:pt x="3196" y="548"/>
                  </a:lnTo>
                  <a:lnTo>
                    <a:pt x="3196" y="548"/>
                  </a:lnTo>
                  <a:lnTo>
                    <a:pt x="3207" y="548"/>
                  </a:lnTo>
                  <a:lnTo>
                    <a:pt x="3210" y="548"/>
                  </a:lnTo>
                  <a:lnTo>
                    <a:pt x="3216" y="547"/>
                  </a:lnTo>
                  <a:lnTo>
                    <a:pt x="3216" y="547"/>
                  </a:lnTo>
                  <a:lnTo>
                    <a:pt x="3218" y="543"/>
                  </a:lnTo>
                  <a:lnTo>
                    <a:pt x="3218" y="541"/>
                  </a:lnTo>
                  <a:lnTo>
                    <a:pt x="3216" y="536"/>
                  </a:lnTo>
                  <a:lnTo>
                    <a:pt x="3216" y="528"/>
                  </a:lnTo>
                  <a:lnTo>
                    <a:pt x="3216" y="523"/>
                  </a:lnTo>
                  <a:lnTo>
                    <a:pt x="3216" y="523"/>
                  </a:lnTo>
                  <a:lnTo>
                    <a:pt x="3223" y="512"/>
                  </a:lnTo>
                  <a:lnTo>
                    <a:pt x="3225" y="506"/>
                  </a:lnTo>
                  <a:lnTo>
                    <a:pt x="3223" y="499"/>
                  </a:lnTo>
                  <a:lnTo>
                    <a:pt x="3223" y="499"/>
                  </a:lnTo>
                  <a:lnTo>
                    <a:pt x="3219" y="493"/>
                  </a:lnTo>
                  <a:lnTo>
                    <a:pt x="3218" y="488"/>
                  </a:lnTo>
                  <a:lnTo>
                    <a:pt x="3219" y="482"/>
                  </a:lnTo>
                  <a:lnTo>
                    <a:pt x="3221" y="479"/>
                  </a:lnTo>
                  <a:lnTo>
                    <a:pt x="3223" y="477"/>
                  </a:lnTo>
                  <a:lnTo>
                    <a:pt x="3223" y="477"/>
                  </a:lnTo>
                  <a:lnTo>
                    <a:pt x="3227" y="475"/>
                  </a:lnTo>
                  <a:lnTo>
                    <a:pt x="3230" y="475"/>
                  </a:lnTo>
                  <a:lnTo>
                    <a:pt x="3239" y="477"/>
                  </a:lnTo>
                  <a:lnTo>
                    <a:pt x="3250" y="481"/>
                  </a:lnTo>
                  <a:lnTo>
                    <a:pt x="3256" y="486"/>
                  </a:lnTo>
                  <a:lnTo>
                    <a:pt x="3256" y="486"/>
                  </a:lnTo>
                  <a:lnTo>
                    <a:pt x="3261" y="492"/>
                  </a:lnTo>
                  <a:lnTo>
                    <a:pt x="3263" y="499"/>
                  </a:lnTo>
                  <a:lnTo>
                    <a:pt x="3261" y="504"/>
                  </a:lnTo>
                  <a:lnTo>
                    <a:pt x="3257" y="510"/>
                  </a:lnTo>
                  <a:lnTo>
                    <a:pt x="3250" y="523"/>
                  </a:lnTo>
                  <a:lnTo>
                    <a:pt x="3250" y="528"/>
                  </a:lnTo>
                  <a:lnTo>
                    <a:pt x="3250" y="536"/>
                  </a:lnTo>
                  <a:lnTo>
                    <a:pt x="3250" y="536"/>
                  </a:lnTo>
                  <a:lnTo>
                    <a:pt x="3254" y="539"/>
                  </a:lnTo>
                  <a:lnTo>
                    <a:pt x="3257" y="541"/>
                  </a:lnTo>
                  <a:lnTo>
                    <a:pt x="3263" y="541"/>
                  </a:lnTo>
                  <a:lnTo>
                    <a:pt x="3268" y="541"/>
                  </a:lnTo>
                  <a:lnTo>
                    <a:pt x="3279" y="536"/>
                  </a:lnTo>
                  <a:lnTo>
                    <a:pt x="3286" y="528"/>
                  </a:lnTo>
                  <a:lnTo>
                    <a:pt x="3286" y="528"/>
                  </a:lnTo>
                  <a:lnTo>
                    <a:pt x="3290" y="523"/>
                  </a:lnTo>
                  <a:lnTo>
                    <a:pt x="3292" y="515"/>
                  </a:lnTo>
                  <a:lnTo>
                    <a:pt x="3294" y="510"/>
                  </a:lnTo>
                  <a:lnTo>
                    <a:pt x="3297" y="504"/>
                  </a:lnTo>
                  <a:lnTo>
                    <a:pt x="3297" y="504"/>
                  </a:lnTo>
                  <a:lnTo>
                    <a:pt x="3305" y="501"/>
                  </a:lnTo>
                  <a:lnTo>
                    <a:pt x="3310" y="501"/>
                  </a:lnTo>
                  <a:lnTo>
                    <a:pt x="3317" y="501"/>
                  </a:lnTo>
                  <a:lnTo>
                    <a:pt x="3323" y="499"/>
                  </a:lnTo>
                  <a:lnTo>
                    <a:pt x="3323" y="499"/>
                  </a:lnTo>
                  <a:lnTo>
                    <a:pt x="3334" y="495"/>
                  </a:lnTo>
                  <a:lnTo>
                    <a:pt x="3344" y="488"/>
                  </a:lnTo>
                  <a:lnTo>
                    <a:pt x="3357" y="482"/>
                  </a:lnTo>
                  <a:lnTo>
                    <a:pt x="3361" y="482"/>
                  </a:lnTo>
                  <a:lnTo>
                    <a:pt x="3366" y="482"/>
                  </a:lnTo>
                  <a:lnTo>
                    <a:pt x="3366" y="482"/>
                  </a:lnTo>
                  <a:lnTo>
                    <a:pt x="3370" y="484"/>
                  </a:lnTo>
                  <a:lnTo>
                    <a:pt x="3372" y="486"/>
                  </a:lnTo>
                  <a:lnTo>
                    <a:pt x="3375" y="493"/>
                  </a:lnTo>
                  <a:lnTo>
                    <a:pt x="3377" y="497"/>
                  </a:lnTo>
                  <a:lnTo>
                    <a:pt x="3381" y="497"/>
                  </a:lnTo>
                  <a:lnTo>
                    <a:pt x="3382" y="499"/>
                  </a:lnTo>
                  <a:lnTo>
                    <a:pt x="3388" y="497"/>
                  </a:lnTo>
                  <a:lnTo>
                    <a:pt x="3388" y="497"/>
                  </a:lnTo>
                  <a:lnTo>
                    <a:pt x="3393" y="490"/>
                  </a:lnTo>
                  <a:lnTo>
                    <a:pt x="3395" y="488"/>
                  </a:lnTo>
                  <a:lnTo>
                    <a:pt x="3401" y="488"/>
                  </a:lnTo>
                  <a:lnTo>
                    <a:pt x="3401" y="488"/>
                  </a:lnTo>
                  <a:lnTo>
                    <a:pt x="3404" y="490"/>
                  </a:lnTo>
                  <a:lnTo>
                    <a:pt x="3406" y="492"/>
                  </a:lnTo>
                  <a:lnTo>
                    <a:pt x="3410" y="493"/>
                  </a:lnTo>
                  <a:lnTo>
                    <a:pt x="3415" y="493"/>
                  </a:lnTo>
                  <a:lnTo>
                    <a:pt x="3415" y="493"/>
                  </a:lnTo>
                  <a:lnTo>
                    <a:pt x="3420" y="493"/>
                  </a:lnTo>
                  <a:lnTo>
                    <a:pt x="3424" y="492"/>
                  </a:lnTo>
                  <a:lnTo>
                    <a:pt x="3430" y="486"/>
                  </a:lnTo>
                  <a:lnTo>
                    <a:pt x="3435" y="481"/>
                  </a:lnTo>
                  <a:lnTo>
                    <a:pt x="3439" y="479"/>
                  </a:lnTo>
                  <a:lnTo>
                    <a:pt x="3444" y="479"/>
                  </a:lnTo>
                  <a:lnTo>
                    <a:pt x="3444" y="479"/>
                  </a:lnTo>
                  <a:lnTo>
                    <a:pt x="3451" y="481"/>
                  </a:lnTo>
                  <a:lnTo>
                    <a:pt x="3460" y="486"/>
                  </a:lnTo>
                  <a:lnTo>
                    <a:pt x="3468" y="490"/>
                  </a:lnTo>
                  <a:lnTo>
                    <a:pt x="3473" y="488"/>
                  </a:lnTo>
                  <a:lnTo>
                    <a:pt x="3477" y="486"/>
                  </a:lnTo>
                  <a:lnTo>
                    <a:pt x="3477" y="486"/>
                  </a:lnTo>
                  <a:lnTo>
                    <a:pt x="3480" y="482"/>
                  </a:lnTo>
                  <a:lnTo>
                    <a:pt x="3480" y="479"/>
                  </a:lnTo>
                  <a:lnTo>
                    <a:pt x="3478" y="473"/>
                  </a:lnTo>
                  <a:lnTo>
                    <a:pt x="3477" y="466"/>
                  </a:lnTo>
                  <a:lnTo>
                    <a:pt x="3475" y="462"/>
                  </a:lnTo>
                  <a:lnTo>
                    <a:pt x="3477" y="459"/>
                  </a:lnTo>
                  <a:lnTo>
                    <a:pt x="3477" y="459"/>
                  </a:lnTo>
                  <a:lnTo>
                    <a:pt x="3478" y="457"/>
                  </a:lnTo>
                  <a:lnTo>
                    <a:pt x="3480" y="455"/>
                  </a:lnTo>
                  <a:lnTo>
                    <a:pt x="3486" y="453"/>
                  </a:lnTo>
                  <a:lnTo>
                    <a:pt x="3500" y="453"/>
                  </a:lnTo>
                  <a:lnTo>
                    <a:pt x="3500" y="453"/>
                  </a:lnTo>
                  <a:lnTo>
                    <a:pt x="3516" y="451"/>
                  </a:lnTo>
                  <a:lnTo>
                    <a:pt x="3524" y="453"/>
                  </a:lnTo>
                  <a:lnTo>
                    <a:pt x="3533" y="453"/>
                  </a:lnTo>
                  <a:lnTo>
                    <a:pt x="3533" y="453"/>
                  </a:lnTo>
                  <a:lnTo>
                    <a:pt x="3538" y="457"/>
                  </a:lnTo>
                  <a:lnTo>
                    <a:pt x="3544" y="459"/>
                  </a:lnTo>
                  <a:lnTo>
                    <a:pt x="3551" y="466"/>
                  </a:lnTo>
                  <a:lnTo>
                    <a:pt x="3560" y="475"/>
                  </a:lnTo>
                  <a:lnTo>
                    <a:pt x="3567" y="482"/>
                  </a:lnTo>
                  <a:lnTo>
                    <a:pt x="3567" y="482"/>
                  </a:lnTo>
                  <a:lnTo>
                    <a:pt x="3576" y="486"/>
                  </a:lnTo>
                  <a:lnTo>
                    <a:pt x="3576" y="486"/>
                  </a:lnTo>
                  <a:lnTo>
                    <a:pt x="3585" y="488"/>
                  </a:lnTo>
                  <a:lnTo>
                    <a:pt x="3591" y="488"/>
                  </a:lnTo>
                  <a:lnTo>
                    <a:pt x="3594" y="486"/>
                  </a:lnTo>
                  <a:lnTo>
                    <a:pt x="3594" y="486"/>
                  </a:lnTo>
                  <a:lnTo>
                    <a:pt x="3598" y="481"/>
                  </a:lnTo>
                  <a:lnTo>
                    <a:pt x="3598" y="475"/>
                  </a:lnTo>
                  <a:lnTo>
                    <a:pt x="3598" y="468"/>
                  </a:lnTo>
                  <a:lnTo>
                    <a:pt x="3596" y="462"/>
                  </a:lnTo>
                  <a:lnTo>
                    <a:pt x="3596" y="462"/>
                  </a:lnTo>
                  <a:lnTo>
                    <a:pt x="3593" y="457"/>
                  </a:lnTo>
                  <a:lnTo>
                    <a:pt x="3587" y="453"/>
                  </a:lnTo>
                  <a:lnTo>
                    <a:pt x="3584" y="448"/>
                  </a:lnTo>
                  <a:lnTo>
                    <a:pt x="3582" y="440"/>
                  </a:lnTo>
                  <a:lnTo>
                    <a:pt x="3582" y="440"/>
                  </a:lnTo>
                  <a:lnTo>
                    <a:pt x="3580" y="431"/>
                  </a:lnTo>
                  <a:lnTo>
                    <a:pt x="3578" y="424"/>
                  </a:lnTo>
                  <a:lnTo>
                    <a:pt x="3578" y="424"/>
                  </a:lnTo>
                  <a:lnTo>
                    <a:pt x="3574" y="416"/>
                  </a:lnTo>
                  <a:lnTo>
                    <a:pt x="3573" y="411"/>
                  </a:lnTo>
                  <a:lnTo>
                    <a:pt x="3574" y="405"/>
                  </a:lnTo>
                  <a:lnTo>
                    <a:pt x="3576" y="400"/>
                  </a:lnTo>
                  <a:lnTo>
                    <a:pt x="3576" y="400"/>
                  </a:lnTo>
                  <a:lnTo>
                    <a:pt x="3582" y="396"/>
                  </a:lnTo>
                  <a:lnTo>
                    <a:pt x="3585" y="396"/>
                  </a:lnTo>
                  <a:lnTo>
                    <a:pt x="3591" y="394"/>
                  </a:lnTo>
                  <a:lnTo>
                    <a:pt x="3596" y="394"/>
                  </a:lnTo>
                  <a:lnTo>
                    <a:pt x="3596" y="394"/>
                  </a:lnTo>
                  <a:lnTo>
                    <a:pt x="3596" y="383"/>
                  </a:lnTo>
                  <a:lnTo>
                    <a:pt x="3596" y="372"/>
                  </a:lnTo>
                  <a:lnTo>
                    <a:pt x="3598" y="367"/>
                  </a:lnTo>
                  <a:lnTo>
                    <a:pt x="3600" y="361"/>
                  </a:lnTo>
                  <a:lnTo>
                    <a:pt x="3603" y="358"/>
                  </a:lnTo>
                  <a:lnTo>
                    <a:pt x="3607" y="354"/>
                  </a:lnTo>
                  <a:lnTo>
                    <a:pt x="3607" y="354"/>
                  </a:lnTo>
                  <a:lnTo>
                    <a:pt x="3614" y="352"/>
                  </a:lnTo>
                  <a:lnTo>
                    <a:pt x="3622" y="350"/>
                  </a:lnTo>
                  <a:lnTo>
                    <a:pt x="3629" y="349"/>
                  </a:lnTo>
                  <a:lnTo>
                    <a:pt x="3636" y="350"/>
                  </a:lnTo>
                  <a:lnTo>
                    <a:pt x="3643" y="352"/>
                  </a:lnTo>
                  <a:lnTo>
                    <a:pt x="3651" y="354"/>
                  </a:lnTo>
                  <a:lnTo>
                    <a:pt x="3656" y="358"/>
                  </a:lnTo>
                  <a:lnTo>
                    <a:pt x="3660" y="363"/>
                  </a:lnTo>
                  <a:lnTo>
                    <a:pt x="3660" y="363"/>
                  </a:lnTo>
                  <a:lnTo>
                    <a:pt x="3663" y="371"/>
                  </a:lnTo>
                  <a:lnTo>
                    <a:pt x="3663" y="378"/>
                  </a:lnTo>
                  <a:lnTo>
                    <a:pt x="3661" y="393"/>
                  </a:lnTo>
                  <a:lnTo>
                    <a:pt x="3661" y="393"/>
                  </a:lnTo>
                  <a:lnTo>
                    <a:pt x="3658" y="407"/>
                  </a:lnTo>
                  <a:lnTo>
                    <a:pt x="3658" y="407"/>
                  </a:lnTo>
                  <a:lnTo>
                    <a:pt x="3654" y="413"/>
                  </a:lnTo>
                  <a:lnTo>
                    <a:pt x="3654" y="413"/>
                  </a:lnTo>
                  <a:lnTo>
                    <a:pt x="3654" y="416"/>
                  </a:lnTo>
                  <a:lnTo>
                    <a:pt x="3656" y="422"/>
                  </a:lnTo>
                  <a:lnTo>
                    <a:pt x="3661" y="429"/>
                  </a:lnTo>
                  <a:lnTo>
                    <a:pt x="3661" y="429"/>
                  </a:lnTo>
                  <a:lnTo>
                    <a:pt x="3661" y="440"/>
                  </a:lnTo>
                  <a:lnTo>
                    <a:pt x="3660" y="449"/>
                  </a:lnTo>
                  <a:lnTo>
                    <a:pt x="3658" y="460"/>
                  </a:lnTo>
                  <a:lnTo>
                    <a:pt x="3658" y="470"/>
                  </a:lnTo>
                  <a:lnTo>
                    <a:pt x="3658" y="470"/>
                  </a:lnTo>
                  <a:lnTo>
                    <a:pt x="3660" y="484"/>
                  </a:lnTo>
                  <a:lnTo>
                    <a:pt x="3663" y="501"/>
                  </a:lnTo>
                  <a:lnTo>
                    <a:pt x="3663" y="501"/>
                  </a:lnTo>
                  <a:lnTo>
                    <a:pt x="3661" y="512"/>
                  </a:lnTo>
                  <a:lnTo>
                    <a:pt x="3658" y="521"/>
                  </a:lnTo>
                  <a:lnTo>
                    <a:pt x="3651" y="528"/>
                  </a:lnTo>
                  <a:lnTo>
                    <a:pt x="3643" y="537"/>
                  </a:lnTo>
                  <a:lnTo>
                    <a:pt x="3643" y="537"/>
                  </a:lnTo>
                  <a:lnTo>
                    <a:pt x="3636" y="545"/>
                  </a:lnTo>
                  <a:lnTo>
                    <a:pt x="3632" y="550"/>
                  </a:lnTo>
                  <a:lnTo>
                    <a:pt x="3632" y="554"/>
                  </a:lnTo>
                  <a:lnTo>
                    <a:pt x="3632" y="554"/>
                  </a:lnTo>
                  <a:lnTo>
                    <a:pt x="3636" y="559"/>
                  </a:lnTo>
                  <a:lnTo>
                    <a:pt x="3641" y="561"/>
                  </a:lnTo>
                  <a:lnTo>
                    <a:pt x="3649" y="563"/>
                  </a:lnTo>
                  <a:lnTo>
                    <a:pt x="3654" y="563"/>
                  </a:lnTo>
                  <a:lnTo>
                    <a:pt x="3654" y="563"/>
                  </a:lnTo>
                  <a:lnTo>
                    <a:pt x="3661" y="561"/>
                  </a:lnTo>
                  <a:lnTo>
                    <a:pt x="3667" y="558"/>
                  </a:lnTo>
                  <a:lnTo>
                    <a:pt x="3667" y="558"/>
                  </a:lnTo>
                  <a:lnTo>
                    <a:pt x="3670" y="556"/>
                  </a:lnTo>
                  <a:lnTo>
                    <a:pt x="3670" y="552"/>
                  </a:lnTo>
                  <a:lnTo>
                    <a:pt x="3674" y="545"/>
                  </a:lnTo>
                  <a:lnTo>
                    <a:pt x="3674" y="545"/>
                  </a:lnTo>
                  <a:lnTo>
                    <a:pt x="3680" y="536"/>
                  </a:lnTo>
                  <a:lnTo>
                    <a:pt x="3685" y="530"/>
                  </a:lnTo>
                  <a:lnTo>
                    <a:pt x="3692" y="523"/>
                  </a:lnTo>
                  <a:lnTo>
                    <a:pt x="3694" y="517"/>
                  </a:lnTo>
                  <a:lnTo>
                    <a:pt x="3694" y="514"/>
                  </a:lnTo>
                  <a:lnTo>
                    <a:pt x="3694" y="514"/>
                  </a:lnTo>
                  <a:lnTo>
                    <a:pt x="3694" y="501"/>
                  </a:lnTo>
                  <a:lnTo>
                    <a:pt x="3694" y="495"/>
                  </a:lnTo>
                  <a:lnTo>
                    <a:pt x="3696" y="490"/>
                  </a:lnTo>
                  <a:lnTo>
                    <a:pt x="3696" y="490"/>
                  </a:lnTo>
                  <a:lnTo>
                    <a:pt x="3699" y="484"/>
                  </a:lnTo>
                  <a:lnTo>
                    <a:pt x="3705" y="482"/>
                  </a:lnTo>
                  <a:lnTo>
                    <a:pt x="3710" y="481"/>
                  </a:lnTo>
                  <a:lnTo>
                    <a:pt x="3716" y="482"/>
                  </a:lnTo>
                  <a:lnTo>
                    <a:pt x="3716" y="482"/>
                  </a:lnTo>
                  <a:lnTo>
                    <a:pt x="3723" y="486"/>
                  </a:lnTo>
                  <a:lnTo>
                    <a:pt x="3727" y="492"/>
                  </a:lnTo>
                  <a:lnTo>
                    <a:pt x="3730" y="499"/>
                  </a:lnTo>
                  <a:lnTo>
                    <a:pt x="3734" y="506"/>
                  </a:lnTo>
                  <a:lnTo>
                    <a:pt x="3734" y="506"/>
                  </a:lnTo>
                  <a:lnTo>
                    <a:pt x="3736" y="512"/>
                  </a:lnTo>
                  <a:lnTo>
                    <a:pt x="3739" y="517"/>
                  </a:lnTo>
                  <a:lnTo>
                    <a:pt x="3745" y="521"/>
                  </a:lnTo>
                  <a:lnTo>
                    <a:pt x="3747" y="521"/>
                  </a:lnTo>
                  <a:lnTo>
                    <a:pt x="3750" y="519"/>
                  </a:lnTo>
                  <a:lnTo>
                    <a:pt x="3750" y="519"/>
                  </a:lnTo>
                  <a:lnTo>
                    <a:pt x="3754" y="517"/>
                  </a:lnTo>
                  <a:lnTo>
                    <a:pt x="3756" y="514"/>
                  </a:lnTo>
                  <a:lnTo>
                    <a:pt x="3756" y="510"/>
                  </a:lnTo>
                  <a:lnTo>
                    <a:pt x="3756" y="504"/>
                  </a:lnTo>
                  <a:lnTo>
                    <a:pt x="3752" y="495"/>
                  </a:lnTo>
                  <a:lnTo>
                    <a:pt x="3743" y="486"/>
                  </a:lnTo>
                  <a:lnTo>
                    <a:pt x="3734" y="477"/>
                  </a:lnTo>
                  <a:lnTo>
                    <a:pt x="3725" y="470"/>
                  </a:lnTo>
                  <a:lnTo>
                    <a:pt x="3718" y="464"/>
                  </a:lnTo>
                  <a:lnTo>
                    <a:pt x="3710" y="462"/>
                  </a:lnTo>
                  <a:lnTo>
                    <a:pt x="3710" y="462"/>
                  </a:lnTo>
                  <a:lnTo>
                    <a:pt x="3696" y="462"/>
                  </a:lnTo>
                  <a:lnTo>
                    <a:pt x="3690" y="460"/>
                  </a:lnTo>
                  <a:lnTo>
                    <a:pt x="3683" y="457"/>
                  </a:lnTo>
                  <a:lnTo>
                    <a:pt x="3683" y="457"/>
                  </a:lnTo>
                  <a:lnTo>
                    <a:pt x="3681" y="451"/>
                  </a:lnTo>
                  <a:lnTo>
                    <a:pt x="3681" y="446"/>
                  </a:lnTo>
                  <a:lnTo>
                    <a:pt x="3683" y="440"/>
                  </a:lnTo>
                  <a:lnTo>
                    <a:pt x="3683" y="435"/>
                  </a:lnTo>
                  <a:lnTo>
                    <a:pt x="3683" y="435"/>
                  </a:lnTo>
                  <a:lnTo>
                    <a:pt x="3680" y="429"/>
                  </a:lnTo>
                  <a:lnTo>
                    <a:pt x="3678" y="424"/>
                  </a:lnTo>
                  <a:lnTo>
                    <a:pt x="3676" y="418"/>
                  </a:lnTo>
                  <a:lnTo>
                    <a:pt x="3676" y="413"/>
                  </a:lnTo>
                  <a:lnTo>
                    <a:pt x="3676" y="413"/>
                  </a:lnTo>
                  <a:lnTo>
                    <a:pt x="3680" y="405"/>
                  </a:lnTo>
                  <a:lnTo>
                    <a:pt x="3683" y="398"/>
                  </a:lnTo>
                  <a:lnTo>
                    <a:pt x="3685" y="393"/>
                  </a:lnTo>
                  <a:lnTo>
                    <a:pt x="3687" y="383"/>
                  </a:lnTo>
                  <a:lnTo>
                    <a:pt x="3687" y="383"/>
                  </a:lnTo>
                  <a:lnTo>
                    <a:pt x="3687" y="371"/>
                  </a:lnTo>
                  <a:lnTo>
                    <a:pt x="3690" y="365"/>
                  </a:lnTo>
                  <a:lnTo>
                    <a:pt x="3692" y="363"/>
                  </a:lnTo>
                  <a:lnTo>
                    <a:pt x="3696" y="361"/>
                  </a:lnTo>
                  <a:lnTo>
                    <a:pt x="3696" y="361"/>
                  </a:lnTo>
                  <a:lnTo>
                    <a:pt x="3699" y="363"/>
                  </a:lnTo>
                  <a:lnTo>
                    <a:pt x="3701" y="365"/>
                  </a:lnTo>
                  <a:lnTo>
                    <a:pt x="3703" y="371"/>
                  </a:lnTo>
                  <a:lnTo>
                    <a:pt x="3703" y="378"/>
                  </a:lnTo>
                  <a:lnTo>
                    <a:pt x="3701" y="387"/>
                  </a:lnTo>
                  <a:lnTo>
                    <a:pt x="3698" y="405"/>
                  </a:lnTo>
                  <a:lnTo>
                    <a:pt x="3698" y="413"/>
                  </a:lnTo>
                  <a:lnTo>
                    <a:pt x="3699" y="416"/>
                  </a:lnTo>
                  <a:lnTo>
                    <a:pt x="3701" y="418"/>
                  </a:lnTo>
                  <a:lnTo>
                    <a:pt x="3701" y="418"/>
                  </a:lnTo>
                  <a:lnTo>
                    <a:pt x="3707" y="420"/>
                  </a:lnTo>
                  <a:lnTo>
                    <a:pt x="3712" y="420"/>
                  </a:lnTo>
                  <a:lnTo>
                    <a:pt x="3719" y="418"/>
                  </a:lnTo>
                  <a:lnTo>
                    <a:pt x="3725" y="420"/>
                  </a:lnTo>
                  <a:lnTo>
                    <a:pt x="3725" y="420"/>
                  </a:lnTo>
                  <a:lnTo>
                    <a:pt x="3732" y="420"/>
                  </a:lnTo>
                  <a:lnTo>
                    <a:pt x="3738" y="420"/>
                  </a:lnTo>
                  <a:lnTo>
                    <a:pt x="3738" y="418"/>
                  </a:lnTo>
                  <a:lnTo>
                    <a:pt x="3738" y="416"/>
                  </a:lnTo>
                  <a:lnTo>
                    <a:pt x="3734" y="411"/>
                  </a:lnTo>
                  <a:lnTo>
                    <a:pt x="3734" y="411"/>
                  </a:lnTo>
                  <a:lnTo>
                    <a:pt x="3728" y="409"/>
                  </a:lnTo>
                  <a:lnTo>
                    <a:pt x="3723" y="407"/>
                  </a:lnTo>
                  <a:lnTo>
                    <a:pt x="3718" y="405"/>
                  </a:lnTo>
                  <a:lnTo>
                    <a:pt x="3714" y="402"/>
                  </a:lnTo>
                  <a:lnTo>
                    <a:pt x="3714" y="402"/>
                  </a:lnTo>
                  <a:lnTo>
                    <a:pt x="3714" y="398"/>
                  </a:lnTo>
                  <a:lnTo>
                    <a:pt x="3718" y="393"/>
                  </a:lnTo>
                  <a:lnTo>
                    <a:pt x="3721" y="389"/>
                  </a:lnTo>
                  <a:lnTo>
                    <a:pt x="3725" y="389"/>
                  </a:lnTo>
                  <a:lnTo>
                    <a:pt x="3725" y="389"/>
                  </a:lnTo>
                  <a:lnTo>
                    <a:pt x="3728" y="389"/>
                  </a:lnTo>
                  <a:lnTo>
                    <a:pt x="3732" y="391"/>
                  </a:lnTo>
                  <a:lnTo>
                    <a:pt x="3738" y="393"/>
                  </a:lnTo>
                  <a:lnTo>
                    <a:pt x="3741" y="393"/>
                  </a:lnTo>
                  <a:lnTo>
                    <a:pt x="3741" y="393"/>
                  </a:lnTo>
                  <a:lnTo>
                    <a:pt x="3750" y="393"/>
                  </a:lnTo>
                  <a:lnTo>
                    <a:pt x="3750" y="393"/>
                  </a:lnTo>
                  <a:lnTo>
                    <a:pt x="3750" y="389"/>
                  </a:lnTo>
                  <a:lnTo>
                    <a:pt x="3748" y="385"/>
                  </a:lnTo>
                  <a:lnTo>
                    <a:pt x="3747" y="382"/>
                  </a:lnTo>
                  <a:lnTo>
                    <a:pt x="3747" y="378"/>
                  </a:lnTo>
                  <a:lnTo>
                    <a:pt x="3747" y="378"/>
                  </a:lnTo>
                  <a:lnTo>
                    <a:pt x="3748" y="374"/>
                  </a:lnTo>
                  <a:lnTo>
                    <a:pt x="3752" y="372"/>
                  </a:lnTo>
                  <a:lnTo>
                    <a:pt x="3763" y="372"/>
                  </a:lnTo>
                  <a:lnTo>
                    <a:pt x="3763" y="372"/>
                  </a:lnTo>
                  <a:lnTo>
                    <a:pt x="3774" y="374"/>
                  </a:lnTo>
                  <a:lnTo>
                    <a:pt x="3779" y="376"/>
                  </a:lnTo>
                  <a:lnTo>
                    <a:pt x="3785" y="380"/>
                  </a:lnTo>
                  <a:lnTo>
                    <a:pt x="3785" y="380"/>
                  </a:lnTo>
                  <a:lnTo>
                    <a:pt x="3788" y="385"/>
                  </a:lnTo>
                  <a:lnTo>
                    <a:pt x="3790" y="387"/>
                  </a:lnTo>
                  <a:lnTo>
                    <a:pt x="3794" y="389"/>
                  </a:lnTo>
                  <a:lnTo>
                    <a:pt x="3794" y="389"/>
                  </a:lnTo>
                  <a:lnTo>
                    <a:pt x="3797" y="389"/>
                  </a:lnTo>
                  <a:lnTo>
                    <a:pt x="3799" y="389"/>
                  </a:lnTo>
                  <a:lnTo>
                    <a:pt x="3803" y="389"/>
                  </a:lnTo>
                  <a:lnTo>
                    <a:pt x="3806" y="391"/>
                  </a:lnTo>
                  <a:lnTo>
                    <a:pt x="3806" y="391"/>
                  </a:lnTo>
                  <a:lnTo>
                    <a:pt x="3808" y="393"/>
                  </a:lnTo>
                  <a:lnTo>
                    <a:pt x="3810" y="396"/>
                  </a:lnTo>
                  <a:lnTo>
                    <a:pt x="3810" y="404"/>
                  </a:lnTo>
                  <a:lnTo>
                    <a:pt x="3808" y="416"/>
                  </a:lnTo>
                  <a:lnTo>
                    <a:pt x="3808" y="416"/>
                  </a:lnTo>
                  <a:lnTo>
                    <a:pt x="3806" y="424"/>
                  </a:lnTo>
                  <a:lnTo>
                    <a:pt x="3808" y="429"/>
                  </a:lnTo>
                  <a:lnTo>
                    <a:pt x="3810" y="433"/>
                  </a:lnTo>
                  <a:lnTo>
                    <a:pt x="3812" y="438"/>
                  </a:lnTo>
                  <a:lnTo>
                    <a:pt x="3819" y="446"/>
                  </a:lnTo>
                  <a:lnTo>
                    <a:pt x="3830" y="449"/>
                  </a:lnTo>
                  <a:lnTo>
                    <a:pt x="3830" y="449"/>
                  </a:lnTo>
                  <a:lnTo>
                    <a:pt x="3837" y="453"/>
                  </a:lnTo>
                  <a:lnTo>
                    <a:pt x="3843" y="459"/>
                  </a:lnTo>
                  <a:lnTo>
                    <a:pt x="3848" y="462"/>
                  </a:lnTo>
                  <a:lnTo>
                    <a:pt x="3852" y="464"/>
                  </a:lnTo>
                  <a:lnTo>
                    <a:pt x="3855" y="464"/>
                  </a:lnTo>
                  <a:lnTo>
                    <a:pt x="3855" y="464"/>
                  </a:lnTo>
                  <a:lnTo>
                    <a:pt x="3859" y="462"/>
                  </a:lnTo>
                  <a:lnTo>
                    <a:pt x="3861" y="460"/>
                  </a:lnTo>
                  <a:lnTo>
                    <a:pt x="3861" y="457"/>
                  </a:lnTo>
                  <a:lnTo>
                    <a:pt x="3859" y="451"/>
                  </a:lnTo>
                  <a:lnTo>
                    <a:pt x="3859" y="451"/>
                  </a:lnTo>
                  <a:lnTo>
                    <a:pt x="3855" y="448"/>
                  </a:lnTo>
                  <a:lnTo>
                    <a:pt x="3852" y="446"/>
                  </a:lnTo>
                  <a:lnTo>
                    <a:pt x="3844" y="442"/>
                  </a:lnTo>
                  <a:lnTo>
                    <a:pt x="3844" y="442"/>
                  </a:lnTo>
                  <a:lnTo>
                    <a:pt x="3837" y="440"/>
                  </a:lnTo>
                  <a:lnTo>
                    <a:pt x="3832" y="435"/>
                  </a:lnTo>
                  <a:lnTo>
                    <a:pt x="3828" y="429"/>
                  </a:lnTo>
                  <a:lnTo>
                    <a:pt x="3828" y="422"/>
                  </a:lnTo>
                  <a:lnTo>
                    <a:pt x="3826" y="405"/>
                  </a:lnTo>
                  <a:lnTo>
                    <a:pt x="3826" y="398"/>
                  </a:lnTo>
                  <a:lnTo>
                    <a:pt x="3824" y="391"/>
                  </a:lnTo>
                  <a:lnTo>
                    <a:pt x="3824" y="391"/>
                  </a:lnTo>
                  <a:lnTo>
                    <a:pt x="3823" y="387"/>
                  </a:lnTo>
                  <a:lnTo>
                    <a:pt x="3819" y="383"/>
                  </a:lnTo>
                  <a:lnTo>
                    <a:pt x="3812" y="378"/>
                  </a:lnTo>
                  <a:lnTo>
                    <a:pt x="3803" y="372"/>
                  </a:lnTo>
                  <a:lnTo>
                    <a:pt x="3797" y="365"/>
                  </a:lnTo>
                  <a:lnTo>
                    <a:pt x="3797" y="365"/>
                  </a:lnTo>
                  <a:lnTo>
                    <a:pt x="3794" y="360"/>
                  </a:lnTo>
                  <a:lnTo>
                    <a:pt x="3794" y="354"/>
                  </a:lnTo>
                  <a:lnTo>
                    <a:pt x="3794" y="349"/>
                  </a:lnTo>
                  <a:lnTo>
                    <a:pt x="3794" y="343"/>
                  </a:lnTo>
                  <a:lnTo>
                    <a:pt x="3797" y="337"/>
                  </a:lnTo>
                  <a:lnTo>
                    <a:pt x="3801" y="332"/>
                  </a:lnTo>
                  <a:lnTo>
                    <a:pt x="3805" y="328"/>
                  </a:lnTo>
                  <a:lnTo>
                    <a:pt x="3810" y="326"/>
                  </a:lnTo>
                  <a:lnTo>
                    <a:pt x="3810" y="326"/>
                  </a:lnTo>
                  <a:lnTo>
                    <a:pt x="3815" y="325"/>
                  </a:lnTo>
                  <a:lnTo>
                    <a:pt x="3821" y="325"/>
                  </a:lnTo>
                  <a:lnTo>
                    <a:pt x="3832" y="326"/>
                  </a:lnTo>
                  <a:lnTo>
                    <a:pt x="3832" y="326"/>
                  </a:lnTo>
                  <a:lnTo>
                    <a:pt x="3843" y="326"/>
                  </a:lnTo>
                  <a:lnTo>
                    <a:pt x="3852" y="323"/>
                  </a:lnTo>
                  <a:lnTo>
                    <a:pt x="3852" y="323"/>
                  </a:lnTo>
                  <a:lnTo>
                    <a:pt x="3857" y="319"/>
                  </a:lnTo>
                  <a:lnTo>
                    <a:pt x="3861" y="317"/>
                  </a:lnTo>
                  <a:lnTo>
                    <a:pt x="3864" y="317"/>
                  </a:lnTo>
                  <a:lnTo>
                    <a:pt x="3864" y="317"/>
                  </a:lnTo>
                  <a:lnTo>
                    <a:pt x="3866" y="319"/>
                  </a:lnTo>
                  <a:lnTo>
                    <a:pt x="3870" y="321"/>
                  </a:lnTo>
                  <a:lnTo>
                    <a:pt x="3873" y="326"/>
                  </a:lnTo>
                  <a:lnTo>
                    <a:pt x="3877" y="332"/>
                  </a:lnTo>
                  <a:lnTo>
                    <a:pt x="3881" y="334"/>
                  </a:lnTo>
                  <a:lnTo>
                    <a:pt x="3882" y="334"/>
                  </a:lnTo>
                  <a:lnTo>
                    <a:pt x="3882" y="334"/>
                  </a:lnTo>
                  <a:lnTo>
                    <a:pt x="3888" y="334"/>
                  </a:lnTo>
                  <a:lnTo>
                    <a:pt x="3890" y="334"/>
                  </a:lnTo>
                  <a:lnTo>
                    <a:pt x="3892" y="332"/>
                  </a:lnTo>
                  <a:lnTo>
                    <a:pt x="3892" y="330"/>
                  </a:lnTo>
                  <a:lnTo>
                    <a:pt x="3890" y="325"/>
                  </a:lnTo>
                  <a:lnTo>
                    <a:pt x="3888" y="319"/>
                  </a:lnTo>
                  <a:lnTo>
                    <a:pt x="3888" y="319"/>
                  </a:lnTo>
                  <a:lnTo>
                    <a:pt x="3881" y="308"/>
                  </a:lnTo>
                  <a:lnTo>
                    <a:pt x="3875" y="295"/>
                  </a:lnTo>
                  <a:lnTo>
                    <a:pt x="3873" y="290"/>
                  </a:lnTo>
                  <a:lnTo>
                    <a:pt x="3875" y="284"/>
                  </a:lnTo>
                  <a:lnTo>
                    <a:pt x="3877" y="279"/>
                  </a:lnTo>
                  <a:lnTo>
                    <a:pt x="3882" y="273"/>
                  </a:lnTo>
                  <a:lnTo>
                    <a:pt x="3882" y="273"/>
                  </a:lnTo>
                  <a:lnTo>
                    <a:pt x="3890" y="270"/>
                  </a:lnTo>
                  <a:lnTo>
                    <a:pt x="3897" y="266"/>
                  </a:lnTo>
                  <a:lnTo>
                    <a:pt x="3915" y="260"/>
                  </a:lnTo>
                  <a:lnTo>
                    <a:pt x="3933" y="259"/>
                  </a:lnTo>
                  <a:lnTo>
                    <a:pt x="3949" y="260"/>
                  </a:lnTo>
                  <a:lnTo>
                    <a:pt x="3949" y="260"/>
                  </a:lnTo>
                  <a:lnTo>
                    <a:pt x="3959" y="262"/>
                  </a:lnTo>
                  <a:lnTo>
                    <a:pt x="3966" y="264"/>
                  </a:lnTo>
                  <a:lnTo>
                    <a:pt x="3966" y="264"/>
                  </a:lnTo>
                  <a:lnTo>
                    <a:pt x="3971" y="262"/>
                  </a:lnTo>
                  <a:lnTo>
                    <a:pt x="3975" y="259"/>
                  </a:lnTo>
                  <a:lnTo>
                    <a:pt x="3975" y="259"/>
                  </a:lnTo>
                  <a:lnTo>
                    <a:pt x="3980" y="257"/>
                  </a:lnTo>
                  <a:lnTo>
                    <a:pt x="3984" y="257"/>
                  </a:lnTo>
                  <a:lnTo>
                    <a:pt x="3993" y="259"/>
                  </a:lnTo>
                  <a:lnTo>
                    <a:pt x="4002" y="259"/>
                  </a:lnTo>
                  <a:lnTo>
                    <a:pt x="4006" y="259"/>
                  </a:lnTo>
                  <a:lnTo>
                    <a:pt x="4009" y="255"/>
                  </a:lnTo>
                  <a:lnTo>
                    <a:pt x="4009" y="255"/>
                  </a:lnTo>
                  <a:lnTo>
                    <a:pt x="4017" y="248"/>
                  </a:lnTo>
                  <a:lnTo>
                    <a:pt x="4020" y="248"/>
                  </a:lnTo>
                  <a:lnTo>
                    <a:pt x="4026" y="248"/>
                  </a:lnTo>
                  <a:lnTo>
                    <a:pt x="4026" y="248"/>
                  </a:lnTo>
                  <a:lnTo>
                    <a:pt x="4029" y="253"/>
                  </a:lnTo>
                  <a:lnTo>
                    <a:pt x="4033" y="257"/>
                  </a:lnTo>
                  <a:lnTo>
                    <a:pt x="4036" y="260"/>
                  </a:lnTo>
                  <a:lnTo>
                    <a:pt x="4045" y="259"/>
                  </a:lnTo>
                  <a:lnTo>
                    <a:pt x="4045" y="259"/>
                  </a:lnTo>
                  <a:lnTo>
                    <a:pt x="4049" y="259"/>
                  </a:lnTo>
                  <a:lnTo>
                    <a:pt x="4051" y="255"/>
                  </a:lnTo>
                  <a:lnTo>
                    <a:pt x="4055" y="251"/>
                  </a:lnTo>
                  <a:lnTo>
                    <a:pt x="4056" y="246"/>
                  </a:lnTo>
                  <a:lnTo>
                    <a:pt x="4058" y="244"/>
                  </a:lnTo>
                  <a:lnTo>
                    <a:pt x="4060" y="242"/>
                  </a:lnTo>
                  <a:lnTo>
                    <a:pt x="4060" y="242"/>
                  </a:lnTo>
                  <a:lnTo>
                    <a:pt x="4065" y="240"/>
                  </a:lnTo>
                  <a:lnTo>
                    <a:pt x="4069" y="242"/>
                  </a:lnTo>
                  <a:lnTo>
                    <a:pt x="4078" y="246"/>
                  </a:lnTo>
                  <a:lnTo>
                    <a:pt x="4087" y="249"/>
                  </a:lnTo>
                  <a:lnTo>
                    <a:pt x="4091" y="249"/>
                  </a:lnTo>
                  <a:lnTo>
                    <a:pt x="4094" y="248"/>
                  </a:lnTo>
                  <a:lnTo>
                    <a:pt x="4094" y="248"/>
                  </a:lnTo>
                  <a:lnTo>
                    <a:pt x="4094" y="246"/>
                  </a:lnTo>
                  <a:lnTo>
                    <a:pt x="4094" y="244"/>
                  </a:lnTo>
                  <a:lnTo>
                    <a:pt x="4091" y="238"/>
                  </a:lnTo>
                  <a:lnTo>
                    <a:pt x="4091" y="238"/>
                  </a:lnTo>
                  <a:lnTo>
                    <a:pt x="4089" y="233"/>
                  </a:lnTo>
                  <a:lnTo>
                    <a:pt x="4091" y="227"/>
                  </a:lnTo>
                  <a:lnTo>
                    <a:pt x="4091" y="227"/>
                  </a:lnTo>
                  <a:lnTo>
                    <a:pt x="4091" y="222"/>
                  </a:lnTo>
                  <a:lnTo>
                    <a:pt x="4093" y="218"/>
                  </a:lnTo>
                  <a:lnTo>
                    <a:pt x="4100" y="215"/>
                  </a:lnTo>
                  <a:lnTo>
                    <a:pt x="4116" y="209"/>
                  </a:lnTo>
                  <a:lnTo>
                    <a:pt x="4116" y="209"/>
                  </a:lnTo>
                  <a:lnTo>
                    <a:pt x="4132" y="205"/>
                  </a:lnTo>
                  <a:lnTo>
                    <a:pt x="4142" y="205"/>
                  </a:lnTo>
                  <a:lnTo>
                    <a:pt x="4149" y="207"/>
                  </a:lnTo>
                  <a:lnTo>
                    <a:pt x="4149" y="207"/>
                  </a:lnTo>
                  <a:lnTo>
                    <a:pt x="4156" y="211"/>
                  </a:lnTo>
                  <a:lnTo>
                    <a:pt x="4163" y="215"/>
                  </a:lnTo>
                  <a:lnTo>
                    <a:pt x="4163" y="215"/>
                  </a:lnTo>
                  <a:lnTo>
                    <a:pt x="4180" y="233"/>
                  </a:lnTo>
                  <a:lnTo>
                    <a:pt x="4190" y="240"/>
                  </a:lnTo>
                  <a:lnTo>
                    <a:pt x="4196" y="242"/>
                  </a:lnTo>
                  <a:lnTo>
                    <a:pt x="4201" y="242"/>
                  </a:lnTo>
                  <a:lnTo>
                    <a:pt x="4201" y="242"/>
                  </a:lnTo>
                  <a:lnTo>
                    <a:pt x="4209" y="238"/>
                  </a:lnTo>
                  <a:lnTo>
                    <a:pt x="4214" y="237"/>
                  </a:lnTo>
                  <a:lnTo>
                    <a:pt x="4214" y="237"/>
                  </a:lnTo>
                  <a:lnTo>
                    <a:pt x="4225" y="235"/>
                  </a:lnTo>
                  <a:lnTo>
                    <a:pt x="4236" y="235"/>
                  </a:lnTo>
                  <a:lnTo>
                    <a:pt x="4236" y="235"/>
                  </a:lnTo>
                  <a:lnTo>
                    <a:pt x="4245" y="231"/>
                  </a:lnTo>
                  <a:lnTo>
                    <a:pt x="4248" y="231"/>
                  </a:lnTo>
                  <a:lnTo>
                    <a:pt x="4252" y="233"/>
                  </a:lnTo>
                  <a:lnTo>
                    <a:pt x="4252" y="233"/>
                  </a:lnTo>
                  <a:lnTo>
                    <a:pt x="4256" y="237"/>
                  </a:lnTo>
                  <a:lnTo>
                    <a:pt x="4257" y="242"/>
                  </a:lnTo>
                  <a:lnTo>
                    <a:pt x="4259" y="246"/>
                  </a:lnTo>
                  <a:lnTo>
                    <a:pt x="4261" y="249"/>
                  </a:lnTo>
                  <a:lnTo>
                    <a:pt x="4261" y="249"/>
                  </a:lnTo>
                  <a:lnTo>
                    <a:pt x="4268" y="253"/>
                  </a:lnTo>
                  <a:lnTo>
                    <a:pt x="4274" y="255"/>
                  </a:lnTo>
                  <a:lnTo>
                    <a:pt x="4274" y="255"/>
                  </a:lnTo>
                  <a:lnTo>
                    <a:pt x="4277" y="260"/>
                  </a:lnTo>
                  <a:lnTo>
                    <a:pt x="4277" y="264"/>
                  </a:lnTo>
                  <a:lnTo>
                    <a:pt x="4276" y="271"/>
                  </a:lnTo>
                  <a:lnTo>
                    <a:pt x="4276" y="271"/>
                  </a:lnTo>
                  <a:lnTo>
                    <a:pt x="4276" y="275"/>
                  </a:lnTo>
                  <a:lnTo>
                    <a:pt x="4277" y="277"/>
                  </a:lnTo>
                  <a:lnTo>
                    <a:pt x="4281" y="282"/>
                  </a:lnTo>
                  <a:lnTo>
                    <a:pt x="4281" y="282"/>
                  </a:lnTo>
                  <a:lnTo>
                    <a:pt x="4285" y="290"/>
                  </a:lnTo>
                  <a:lnTo>
                    <a:pt x="4285" y="295"/>
                  </a:lnTo>
                  <a:lnTo>
                    <a:pt x="4281" y="301"/>
                  </a:lnTo>
                  <a:lnTo>
                    <a:pt x="4272" y="304"/>
                  </a:lnTo>
                  <a:lnTo>
                    <a:pt x="4272" y="304"/>
                  </a:lnTo>
                  <a:lnTo>
                    <a:pt x="4263" y="308"/>
                  </a:lnTo>
                  <a:lnTo>
                    <a:pt x="4254" y="308"/>
                  </a:lnTo>
                  <a:lnTo>
                    <a:pt x="4245" y="308"/>
                  </a:lnTo>
                  <a:lnTo>
                    <a:pt x="4236" y="310"/>
                  </a:lnTo>
                  <a:lnTo>
                    <a:pt x="4236" y="310"/>
                  </a:lnTo>
                  <a:lnTo>
                    <a:pt x="4228" y="314"/>
                  </a:lnTo>
                  <a:lnTo>
                    <a:pt x="4223" y="319"/>
                  </a:lnTo>
                  <a:lnTo>
                    <a:pt x="4212" y="330"/>
                  </a:lnTo>
                  <a:lnTo>
                    <a:pt x="4212" y="330"/>
                  </a:lnTo>
                  <a:lnTo>
                    <a:pt x="4207" y="336"/>
                  </a:lnTo>
                  <a:lnTo>
                    <a:pt x="4203" y="339"/>
                  </a:lnTo>
                  <a:lnTo>
                    <a:pt x="4190" y="345"/>
                  </a:lnTo>
                  <a:lnTo>
                    <a:pt x="4190" y="345"/>
                  </a:lnTo>
                  <a:lnTo>
                    <a:pt x="4187" y="349"/>
                  </a:lnTo>
                  <a:lnTo>
                    <a:pt x="4183" y="354"/>
                  </a:lnTo>
                  <a:lnTo>
                    <a:pt x="4183" y="356"/>
                  </a:lnTo>
                  <a:lnTo>
                    <a:pt x="4185" y="358"/>
                  </a:lnTo>
                  <a:lnTo>
                    <a:pt x="4187" y="360"/>
                  </a:lnTo>
                  <a:lnTo>
                    <a:pt x="4190" y="360"/>
                  </a:lnTo>
                  <a:lnTo>
                    <a:pt x="4190" y="360"/>
                  </a:lnTo>
                  <a:lnTo>
                    <a:pt x="4194" y="360"/>
                  </a:lnTo>
                  <a:lnTo>
                    <a:pt x="4198" y="356"/>
                  </a:lnTo>
                  <a:lnTo>
                    <a:pt x="4201" y="354"/>
                  </a:lnTo>
                  <a:lnTo>
                    <a:pt x="4207" y="352"/>
                  </a:lnTo>
                  <a:lnTo>
                    <a:pt x="4207" y="352"/>
                  </a:lnTo>
                  <a:lnTo>
                    <a:pt x="4212" y="354"/>
                  </a:lnTo>
                  <a:lnTo>
                    <a:pt x="4221" y="356"/>
                  </a:lnTo>
                  <a:lnTo>
                    <a:pt x="4221" y="356"/>
                  </a:lnTo>
                  <a:lnTo>
                    <a:pt x="4221" y="350"/>
                  </a:lnTo>
                  <a:lnTo>
                    <a:pt x="4219" y="347"/>
                  </a:lnTo>
                  <a:lnTo>
                    <a:pt x="4218" y="343"/>
                  </a:lnTo>
                  <a:lnTo>
                    <a:pt x="4219" y="337"/>
                  </a:lnTo>
                  <a:lnTo>
                    <a:pt x="4219" y="337"/>
                  </a:lnTo>
                  <a:lnTo>
                    <a:pt x="4223" y="334"/>
                  </a:lnTo>
                  <a:lnTo>
                    <a:pt x="4228" y="332"/>
                  </a:lnTo>
                  <a:lnTo>
                    <a:pt x="4232" y="330"/>
                  </a:lnTo>
                  <a:lnTo>
                    <a:pt x="4238" y="332"/>
                  </a:lnTo>
                  <a:lnTo>
                    <a:pt x="4238" y="332"/>
                  </a:lnTo>
                  <a:lnTo>
                    <a:pt x="4241" y="336"/>
                  </a:lnTo>
                  <a:lnTo>
                    <a:pt x="4243" y="337"/>
                  </a:lnTo>
                  <a:lnTo>
                    <a:pt x="4247" y="339"/>
                  </a:lnTo>
                  <a:lnTo>
                    <a:pt x="4247" y="339"/>
                  </a:lnTo>
                  <a:lnTo>
                    <a:pt x="4248" y="339"/>
                  </a:lnTo>
                  <a:lnTo>
                    <a:pt x="4252" y="337"/>
                  </a:lnTo>
                  <a:lnTo>
                    <a:pt x="4254" y="336"/>
                  </a:lnTo>
                  <a:lnTo>
                    <a:pt x="4256" y="334"/>
                  </a:lnTo>
                  <a:lnTo>
                    <a:pt x="4256" y="334"/>
                  </a:lnTo>
                  <a:lnTo>
                    <a:pt x="4261" y="334"/>
                  </a:lnTo>
                  <a:lnTo>
                    <a:pt x="4263" y="337"/>
                  </a:lnTo>
                  <a:lnTo>
                    <a:pt x="4263" y="341"/>
                  </a:lnTo>
                  <a:lnTo>
                    <a:pt x="4263" y="345"/>
                  </a:lnTo>
                  <a:lnTo>
                    <a:pt x="4263" y="345"/>
                  </a:lnTo>
                  <a:lnTo>
                    <a:pt x="4267" y="349"/>
                  </a:lnTo>
                  <a:lnTo>
                    <a:pt x="4270" y="350"/>
                  </a:lnTo>
                  <a:lnTo>
                    <a:pt x="4274" y="349"/>
                  </a:lnTo>
                  <a:lnTo>
                    <a:pt x="4277" y="345"/>
                  </a:lnTo>
                  <a:lnTo>
                    <a:pt x="4277" y="345"/>
                  </a:lnTo>
                  <a:lnTo>
                    <a:pt x="4285" y="334"/>
                  </a:lnTo>
                  <a:lnTo>
                    <a:pt x="4288" y="332"/>
                  </a:lnTo>
                  <a:lnTo>
                    <a:pt x="4296" y="330"/>
                  </a:lnTo>
                  <a:lnTo>
                    <a:pt x="4296" y="330"/>
                  </a:lnTo>
                  <a:lnTo>
                    <a:pt x="4306" y="326"/>
                  </a:lnTo>
                  <a:lnTo>
                    <a:pt x="4315" y="326"/>
                  </a:lnTo>
                  <a:lnTo>
                    <a:pt x="4326" y="328"/>
                  </a:lnTo>
                  <a:lnTo>
                    <a:pt x="4337" y="332"/>
                  </a:lnTo>
                  <a:lnTo>
                    <a:pt x="4337" y="332"/>
                  </a:lnTo>
                  <a:lnTo>
                    <a:pt x="4344" y="336"/>
                  </a:lnTo>
                  <a:lnTo>
                    <a:pt x="4350" y="343"/>
                  </a:lnTo>
                  <a:lnTo>
                    <a:pt x="4350" y="343"/>
                  </a:lnTo>
                  <a:lnTo>
                    <a:pt x="4353" y="349"/>
                  </a:lnTo>
                  <a:lnTo>
                    <a:pt x="4355" y="352"/>
                  </a:lnTo>
                  <a:lnTo>
                    <a:pt x="4359" y="354"/>
                  </a:lnTo>
                  <a:lnTo>
                    <a:pt x="4359" y="354"/>
                  </a:lnTo>
                  <a:lnTo>
                    <a:pt x="4368" y="356"/>
                  </a:lnTo>
                  <a:lnTo>
                    <a:pt x="4379" y="356"/>
                  </a:lnTo>
                  <a:lnTo>
                    <a:pt x="4390" y="354"/>
                  </a:lnTo>
                  <a:lnTo>
                    <a:pt x="4401" y="356"/>
                  </a:lnTo>
                  <a:lnTo>
                    <a:pt x="4401" y="356"/>
                  </a:lnTo>
                  <a:lnTo>
                    <a:pt x="4415" y="361"/>
                  </a:lnTo>
                  <a:lnTo>
                    <a:pt x="4421" y="363"/>
                  </a:lnTo>
                  <a:lnTo>
                    <a:pt x="4428" y="363"/>
                  </a:lnTo>
                  <a:lnTo>
                    <a:pt x="4428" y="363"/>
                  </a:lnTo>
                  <a:lnTo>
                    <a:pt x="4433" y="361"/>
                  </a:lnTo>
                  <a:lnTo>
                    <a:pt x="4437" y="358"/>
                  </a:lnTo>
                  <a:lnTo>
                    <a:pt x="4439" y="352"/>
                  </a:lnTo>
                  <a:lnTo>
                    <a:pt x="4435" y="349"/>
                  </a:lnTo>
                  <a:lnTo>
                    <a:pt x="4435" y="349"/>
                  </a:lnTo>
                  <a:lnTo>
                    <a:pt x="4430" y="345"/>
                  </a:lnTo>
                  <a:lnTo>
                    <a:pt x="4424" y="345"/>
                  </a:lnTo>
                  <a:lnTo>
                    <a:pt x="4419" y="343"/>
                  </a:lnTo>
                  <a:lnTo>
                    <a:pt x="4417" y="341"/>
                  </a:lnTo>
                  <a:lnTo>
                    <a:pt x="4415" y="337"/>
                  </a:lnTo>
                  <a:lnTo>
                    <a:pt x="4415" y="337"/>
                  </a:lnTo>
                  <a:lnTo>
                    <a:pt x="4417" y="334"/>
                  </a:lnTo>
                  <a:lnTo>
                    <a:pt x="4419" y="328"/>
                  </a:lnTo>
                  <a:lnTo>
                    <a:pt x="4422" y="325"/>
                  </a:lnTo>
                  <a:lnTo>
                    <a:pt x="4426" y="323"/>
                  </a:lnTo>
                  <a:lnTo>
                    <a:pt x="4426" y="323"/>
                  </a:lnTo>
                  <a:lnTo>
                    <a:pt x="4431" y="321"/>
                  </a:lnTo>
                  <a:lnTo>
                    <a:pt x="4437" y="321"/>
                  </a:lnTo>
                  <a:lnTo>
                    <a:pt x="4446" y="323"/>
                  </a:lnTo>
                  <a:lnTo>
                    <a:pt x="4453" y="326"/>
                  </a:lnTo>
                  <a:lnTo>
                    <a:pt x="4459" y="330"/>
                  </a:lnTo>
                  <a:lnTo>
                    <a:pt x="4464" y="336"/>
                  </a:lnTo>
                  <a:lnTo>
                    <a:pt x="4468" y="341"/>
                  </a:lnTo>
                  <a:lnTo>
                    <a:pt x="4468" y="347"/>
                  </a:lnTo>
                  <a:lnTo>
                    <a:pt x="4468" y="347"/>
                  </a:lnTo>
                  <a:lnTo>
                    <a:pt x="4466" y="349"/>
                  </a:lnTo>
                  <a:lnTo>
                    <a:pt x="4464" y="350"/>
                  </a:lnTo>
                  <a:lnTo>
                    <a:pt x="4459" y="354"/>
                  </a:lnTo>
                  <a:lnTo>
                    <a:pt x="4455" y="356"/>
                  </a:lnTo>
                  <a:lnTo>
                    <a:pt x="4453" y="358"/>
                  </a:lnTo>
                  <a:lnTo>
                    <a:pt x="4451" y="361"/>
                  </a:lnTo>
                  <a:lnTo>
                    <a:pt x="4451" y="361"/>
                  </a:lnTo>
                  <a:lnTo>
                    <a:pt x="4451" y="369"/>
                  </a:lnTo>
                  <a:lnTo>
                    <a:pt x="4455" y="374"/>
                  </a:lnTo>
                  <a:lnTo>
                    <a:pt x="4460" y="376"/>
                  </a:lnTo>
                  <a:lnTo>
                    <a:pt x="4468" y="376"/>
                  </a:lnTo>
                  <a:lnTo>
                    <a:pt x="4482" y="376"/>
                  </a:lnTo>
                  <a:lnTo>
                    <a:pt x="4488" y="378"/>
                  </a:lnTo>
                  <a:lnTo>
                    <a:pt x="4493" y="380"/>
                  </a:lnTo>
                  <a:lnTo>
                    <a:pt x="4493" y="380"/>
                  </a:lnTo>
                  <a:lnTo>
                    <a:pt x="4495" y="385"/>
                  </a:lnTo>
                  <a:lnTo>
                    <a:pt x="4497" y="389"/>
                  </a:lnTo>
                  <a:lnTo>
                    <a:pt x="4498" y="393"/>
                  </a:lnTo>
                  <a:lnTo>
                    <a:pt x="4504" y="394"/>
                  </a:lnTo>
                  <a:lnTo>
                    <a:pt x="4504" y="394"/>
                  </a:lnTo>
                  <a:lnTo>
                    <a:pt x="4511" y="394"/>
                  </a:lnTo>
                  <a:lnTo>
                    <a:pt x="4513" y="396"/>
                  </a:lnTo>
                  <a:lnTo>
                    <a:pt x="4517" y="398"/>
                  </a:lnTo>
                  <a:lnTo>
                    <a:pt x="4517" y="398"/>
                  </a:lnTo>
                  <a:lnTo>
                    <a:pt x="4518" y="404"/>
                  </a:lnTo>
                  <a:lnTo>
                    <a:pt x="4518" y="407"/>
                  </a:lnTo>
                  <a:lnTo>
                    <a:pt x="4518" y="407"/>
                  </a:lnTo>
                  <a:lnTo>
                    <a:pt x="4520" y="411"/>
                  </a:lnTo>
                  <a:lnTo>
                    <a:pt x="4524" y="411"/>
                  </a:lnTo>
                  <a:lnTo>
                    <a:pt x="4529" y="411"/>
                  </a:lnTo>
                  <a:lnTo>
                    <a:pt x="4529" y="411"/>
                  </a:lnTo>
                  <a:lnTo>
                    <a:pt x="4535" y="413"/>
                  </a:lnTo>
                  <a:lnTo>
                    <a:pt x="4540" y="416"/>
                  </a:lnTo>
                  <a:lnTo>
                    <a:pt x="4540" y="416"/>
                  </a:lnTo>
                  <a:lnTo>
                    <a:pt x="4544" y="422"/>
                  </a:lnTo>
                  <a:lnTo>
                    <a:pt x="4549" y="426"/>
                  </a:lnTo>
                  <a:lnTo>
                    <a:pt x="4555" y="427"/>
                  </a:lnTo>
                  <a:lnTo>
                    <a:pt x="4558" y="427"/>
                  </a:lnTo>
                  <a:lnTo>
                    <a:pt x="4562" y="426"/>
                  </a:lnTo>
                  <a:lnTo>
                    <a:pt x="4562" y="426"/>
                  </a:lnTo>
                  <a:lnTo>
                    <a:pt x="4564" y="422"/>
                  </a:lnTo>
                  <a:lnTo>
                    <a:pt x="4565" y="418"/>
                  </a:lnTo>
                  <a:lnTo>
                    <a:pt x="4565" y="416"/>
                  </a:lnTo>
                  <a:lnTo>
                    <a:pt x="4564" y="413"/>
                  </a:lnTo>
                  <a:lnTo>
                    <a:pt x="4560" y="407"/>
                  </a:lnTo>
                  <a:lnTo>
                    <a:pt x="4556" y="402"/>
                  </a:lnTo>
                  <a:lnTo>
                    <a:pt x="4556" y="402"/>
                  </a:lnTo>
                  <a:lnTo>
                    <a:pt x="4556" y="398"/>
                  </a:lnTo>
                  <a:lnTo>
                    <a:pt x="4556" y="394"/>
                  </a:lnTo>
                  <a:lnTo>
                    <a:pt x="4560" y="391"/>
                  </a:lnTo>
                  <a:lnTo>
                    <a:pt x="4565" y="389"/>
                  </a:lnTo>
                  <a:lnTo>
                    <a:pt x="4573" y="391"/>
                  </a:lnTo>
                  <a:lnTo>
                    <a:pt x="4573" y="391"/>
                  </a:lnTo>
                  <a:lnTo>
                    <a:pt x="4585" y="398"/>
                  </a:lnTo>
                  <a:lnTo>
                    <a:pt x="4591" y="400"/>
                  </a:lnTo>
                  <a:lnTo>
                    <a:pt x="4598" y="400"/>
                  </a:lnTo>
                  <a:lnTo>
                    <a:pt x="4598" y="400"/>
                  </a:lnTo>
                  <a:lnTo>
                    <a:pt x="4602" y="396"/>
                  </a:lnTo>
                  <a:lnTo>
                    <a:pt x="4603" y="394"/>
                  </a:lnTo>
                  <a:lnTo>
                    <a:pt x="4607" y="394"/>
                  </a:lnTo>
                  <a:lnTo>
                    <a:pt x="4607" y="394"/>
                  </a:lnTo>
                  <a:lnTo>
                    <a:pt x="4611" y="394"/>
                  </a:lnTo>
                  <a:lnTo>
                    <a:pt x="4614" y="396"/>
                  </a:lnTo>
                  <a:lnTo>
                    <a:pt x="4620" y="400"/>
                  </a:lnTo>
                  <a:lnTo>
                    <a:pt x="4620" y="400"/>
                  </a:lnTo>
                  <a:lnTo>
                    <a:pt x="4634" y="409"/>
                  </a:lnTo>
                  <a:lnTo>
                    <a:pt x="4638" y="411"/>
                  </a:lnTo>
                  <a:lnTo>
                    <a:pt x="4642" y="413"/>
                  </a:lnTo>
                  <a:lnTo>
                    <a:pt x="4645" y="411"/>
                  </a:lnTo>
                  <a:lnTo>
                    <a:pt x="4649" y="409"/>
                  </a:lnTo>
                  <a:lnTo>
                    <a:pt x="4649" y="409"/>
                  </a:lnTo>
                  <a:lnTo>
                    <a:pt x="4651" y="405"/>
                  </a:lnTo>
                  <a:lnTo>
                    <a:pt x="4651" y="402"/>
                  </a:lnTo>
                  <a:lnTo>
                    <a:pt x="4652" y="400"/>
                  </a:lnTo>
                  <a:lnTo>
                    <a:pt x="4658" y="398"/>
                  </a:lnTo>
                  <a:lnTo>
                    <a:pt x="4658" y="398"/>
                  </a:lnTo>
                  <a:lnTo>
                    <a:pt x="4661" y="400"/>
                  </a:lnTo>
                  <a:lnTo>
                    <a:pt x="4663" y="404"/>
                  </a:lnTo>
                  <a:lnTo>
                    <a:pt x="4667" y="405"/>
                  </a:lnTo>
                  <a:lnTo>
                    <a:pt x="4672" y="405"/>
                  </a:lnTo>
                  <a:lnTo>
                    <a:pt x="4672" y="405"/>
                  </a:lnTo>
                  <a:lnTo>
                    <a:pt x="4678" y="405"/>
                  </a:lnTo>
                  <a:lnTo>
                    <a:pt x="4680" y="405"/>
                  </a:lnTo>
                  <a:lnTo>
                    <a:pt x="4680" y="398"/>
                  </a:lnTo>
                  <a:lnTo>
                    <a:pt x="4680" y="398"/>
                  </a:lnTo>
                  <a:lnTo>
                    <a:pt x="4681" y="393"/>
                  </a:lnTo>
                  <a:lnTo>
                    <a:pt x="4685" y="385"/>
                  </a:lnTo>
                  <a:lnTo>
                    <a:pt x="4685" y="385"/>
                  </a:lnTo>
                  <a:lnTo>
                    <a:pt x="4685" y="382"/>
                  </a:lnTo>
                  <a:lnTo>
                    <a:pt x="4685" y="378"/>
                  </a:lnTo>
                  <a:lnTo>
                    <a:pt x="4685" y="378"/>
                  </a:lnTo>
                  <a:lnTo>
                    <a:pt x="4683" y="376"/>
                  </a:lnTo>
                  <a:lnTo>
                    <a:pt x="4685" y="376"/>
                  </a:lnTo>
                  <a:lnTo>
                    <a:pt x="4685" y="376"/>
                  </a:lnTo>
                  <a:lnTo>
                    <a:pt x="4685" y="372"/>
                  </a:lnTo>
                  <a:lnTo>
                    <a:pt x="4689" y="371"/>
                  </a:lnTo>
                  <a:lnTo>
                    <a:pt x="4689" y="371"/>
                  </a:lnTo>
                  <a:lnTo>
                    <a:pt x="4696" y="367"/>
                  </a:lnTo>
                  <a:lnTo>
                    <a:pt x="4705" y="367"/>
                  </a:lnTo>
                  <a:lnTo>
                    <a:pt x="4719" y="369"/>
                  </a:lnTo>
                  <a:lnTo>
                    <a:pt x="4719" y="369"/>
                  </a:lnTo>
                  <a:lnTo>
                    <a:pt x="4729" y="369"/>
                  </a:lnTo>
                  <a:lnTo>
                    <a:pt x="4738" y="372"/>
                  </a:lnTo>
                  <a:lnTo>
                    <a:pt x="4745" y="376"/>
                  </a:lnTo>
                  <a:lnTo>
                    <a:pt x="4747" y="378"/>
                  </a:lnTo>
                  <a:lnTo>
                    <a:pt x="4748" y="383"/>
                  </a:lnTo>
                  <a:lnTo>
                    <a:pt x="4748" y="383"/>
                  </a:lnTo>
                  <a:lnTo>
                    <a:pt x="4750" y="389"/>
                  </a:lnTo>
                  <a:lnTo>
                    <a:pt x="4752" y="396"/>
                  </a:lnTo>
                  <a:lnTo>
                    <a:pt x="4756" y="400"/>
                  </a:lnTo>
                  <a:lnTo>
                    <a:pt x="4763" y="402"/>
                  </a:lnTo>
                  <a:lnTo>
                    <a:pt x="4763" y="402"/>
                  </a:lnTo>
                  <a:lnTo>
                    <a:pt x="4770" y="402"/>
                  </a:lnTo>
                  <a:lnTo>
                    <a:pt x="4777" y="400"/>
                  </a:lnTo>
                  <a:lnTo>
                    <a:pt x="4783" y="398"/>
                  </a:lnTo>
                  <a:lnTo>
                    <a:pt x="4788" y="393"/>
                  </a:lnTo>
                  <a:lnTo>
                    <a:pt x="4788" y="393"/>
                  </a:lnTo>
                  <a:lnTo>
                    <a:pt x="4794" y="387"/>
                  </a:lnTo>
                  <a:lnTo>
                    <a:pt x="4797" y="383"/>
                  </a:lnTo>
                  <a:lnTo>
                    <a:pt x="4803" y="383"/>
                  </a:lnTo>
                  <a:lnTo>
                    <a:pt x="4810" y="383"/>
                  </a:lnTo>
                  <a:lnTo>
                    <a:pt x="4810" y="383"/>
                  </a:lnTo>
                  <a:lnTo>
                    <a:pt x="4815" y="383"/>
                  </a:lnTo>
                  <a:lnTo>
                    <a:pt x="4823" y="387"/>
                  </a:lnTo>
                  <a:lnTo>
                    <a:pt x="4828" y="391"/>
                  </a:lnTo>
                  <a:lnTo>
                    <a:pt x="4830" y="396"/>
                  </a:lnTo>
                  <a:lnTo>
                    <a:pt x="4830" y="396"/>
                  </a:lnTo>
                  <a:lnTo>
                    <a:pt x="4830" y="405"/>
                  </a:lnTo>
                  <a:lnTo>
                    <a:pt x="4828" y="411"/>
                  </a:lnTo>
                  <a:lnTo>
                    <a:pt x="4828" y="415"/>
                  </a:lnTo>
                  <a:lnTo>
                    <a:pt x="4830" y="416"/>
                  </a:lnTo>
                  <a:lnTo>
                    <a:pt x="4834" y="420"/>
                  </a:lnTo>
                  <a:lnTo>
                    <a:pt x="4839" y="422"/>
                  </a:lnTo>
                  <a:lnTo>
                    <a:pt x="4839" y="422"/>
                  </a:lnTo>
                  <a:lnTo>
                    <a:pt x="4848" y="424"/>
                  </a:lnTo>
                  <a:lnTo>
                    <a:pt x="4859" y="424"/>
                  </a:lnTo>
                  <a:lnTo>
                    <a:pt x="4879" y="424"/>
                  </a:lnTo>
                  <a:lnTo>
                    <a:pt x="4879" y="424"/>
                  </a:lnTo>
                  <a:lnTo>
                    <a:pt x="4895" y="420"/>
                  </a:lnTo>
                  <a:lnTo>
                    <a:pt x="4911" y="416"/>
                  </a:lnTo>
                  <a:lnTo>
                    <a:pt x="4928" y="415"/>
                  </a:lnTo>
                  <a:lnTo>
                    <a:pt x="4935" y="416"/>
                  </a:lnTo>
                  <a:lnTo>
                    <a:pt x="4944" y="418"/>
                  </a:lnTo>
                  <a:lnTo>
                    <a:pt x="4944" y="418"/>
                  </a:lnTo>
                  <a:lnTo>
                    <a:pt x="4964" y="426"/>
                  </a:lnTo>
                  <a:lnTo>
                    <a:pt x="4980" y="437"/>
                  </a:lnTo>
                  <a:lnTo>
                    <a:pt x="4980" y="437"/>
                  </a:lnTo>
                  <a:lnTo>
                    <a:pt x="4998" y="449"/>
                  </a:lnTo>
                  <a:lnTo>
                    <a:pt x="5006" y="453"/>
                  </a:lnTo>
                  <a:lnTo>
                    <a:pt x="5017" y="457"/>
                  </a:lnTo>
                  <a:lnTo>
                    <a:pt x="5017" y="457"/>
                  </a:lnTo>
                  <a:lnTo>
                    <a:pt x="5026" y="457"/>
                  </a:lnTo>
                  <a:lnTo>
                    <a:pt x="5036" y="455"/>
                  </a:lnTo>
                  <a:lnTo>
                    <a:pt x="5058" y="449"/>
                  </a:lnTo>
                  <a:lnTo>
                    <a:pt x="5078" y="446"/>
                  </a:lnTo>
                  <a:lnTo>
                    <a:pt x="5089" y="446"/>
                  </a:lnTo>
                  <a:lnTo>
                    <a:pt x="5100" y="448"/>
                  </a:lnTo>
                  <a:lnTo>
                    <a:pt x="5100" y="448"/>
                  </a:lnTo>
                  <a:lnTo>
                    <a:pt x="5111" y="451"/>
                  </a:lnTo>
                  <a:lnTo>
                    <a:pt x="5116" y="453"/>
                  </a:lnTo>
                  <a:lnTo>
                    <a:pt x="5123" y="455"/>
                  </a:lnTo>
                  <a:lnTo>
                    <a:pt x="5123" y="455"/>
                  </a:lnTo>
                  <a:lnTo>
                    <a:pt x="5133" y="453"/>
                  </a:lnTo>
                  <a:lnTo>
                    <a:pt x="5142" y="449"/>
                  </a:lnTo>
                  <a:lnTo>
                    <a:pt x="5156" y="437"/>
                  </a:lnTo>
                  <a:lnTo>
                    <a:pt x="5156" y="437"/>
                  </a:lnTo>
                  <a:lnTo>
                    <a:pt x="5165" y="433"/>
                  </a:lnTo>
                  <a:lnTo>
                    <a:pt x="5174" y="433"/>
                  </a:lnTo>
                  <a:lnTo>
                    <a:pt x="5185" y="433"/>
                  </a:lnTo>
                  <a:lnTo>
                    <a:pt x="5194" y="437"/>
                  </a:lnTo>
                  <a:lnTo>
                    <a:pt x="5194" y="437"/>
                  </a:lnTo>
                  <a:lnTo>
                    <a:pt x="5212" y="442"/>
                  </a:lnTo>
                  <a:lnTo>
                    <a:pt x="5229" y="451"/>
                  </a:lnTo>
                  <a:lnTo>
                    <a:pt x="5229" y="451"/>
                  </a:lnTo>
                  <a:lnTo>
                    <a:pt x="5245" y="457"/>
                  </a:lnTo>
                  <a:lnTo>
                    <a:pt x="5263" y="464"/>
                  </a:lnTo>
                  <a:lnTo>
                    <a:pt x="5263" y="464"/>
                  </a:lnTo>
                  <a:lnTo>
                    <a:pt x="5276" y="466"/>
                  </a:lnTo>
                  <a:lnTo>
                    <a:pt x="5279" y="468"/>
                  </a:lnTo>
                  <a:lnTo>
                    <a:pt x="5285" y="471"/>
                  </a:lnTo>
                  <a:lnTo>
                    <a:pt x="5285" y="471"/>
                  </a:lnTo>
                  <a:lnTo>
                    <a:pt x="5297" y="479"/>
                  </a:lnTo>
                  <a:lnTo>
                    <a:pt x="5310" y="488"/>
                  </a:lnTo>
                  <a:lnTo>
                    <a:pt x="5310" y="488"/>
                  </a:lnTo>
                  <a:lnTo>
                    <a:pt x="5350" y="521"/>
                  </a:lnTo>
                  <a:lnTo>
                    <a:pt x="5350" y="521"/>
                  </a:lnTo>
                  <a:lnTo>
                    <a:pt x="5359" y="526"/>
                  </a:lnTo>
                  <a:lnTo>
                    <a:pt x="5368" y="530"/>
                  </a:lnTo>
                  <a:lnTo>
                    <a:pt x="5377" y="534"/>
                  </a:lnTo>
                  <a:lnTo>
                    <a:pt x="5386" y="536"/>
                  </a:lnTo>
                  <a:lnTo>
                    <a:pt x="5386" y="536"/>
                  </a:lnTo>
                  <a:lnTo>
                    <a:pt x="5399" y="537"/>
                  </a:lnTo>
                  <a:lnTo>
                    <a:pt x="5408" y="543"/>
                  </a:lnTo>
                  <a:lnTo>
                    <a:pt x="5417" y="550"/>
                  </a:lnTo>
                  <a:lnTo>
                    <a:pt x="5424" y="561"/>
                  </a:lnTo>
                  <a:lnTo>
                    <a:pt x="5424" y="561"/>
                  </a:lnTo>
                  <a:lnTo>
                    <a:pt x="5426" y="567"/>
                  </a:lnTo>
                  <a:lnTo>
                    <a:pt x="5426" y="572"/>
                  </a:lnTo>
                  <a:lnTo>
                    <a:pt x="5424" y="578"/>
                  </a:lnTo>
                  <a:lnTo>
                    <a:pt x="5417" y="580"/>
                  </a:lnTo>
                  <a:lnTo>
                    <a:pt x="5417" y="580"/>
                  </a:lnTo>
                  <a:close/>
                  <a:moveTo>
                    <a:pt x="3431" y="1278"/>
                  </a:moveTo>
                  <a:lnTo>
                    <a:pt x="3431" y="1278"/>
                  </a:lnTo>
                  <a:lnTo>
                    <a:pt x="3428" y="1269"/>
                  </a:lnTo>
                  <a:lnTo>
                    <a:pt x="3424" y="1264"/>
                  </a:lnTo>
                  <a:lnTo>
                    <a:pt x="3419" y="1258"/>
                  </a:lnTo>
                  <a:lnTo>
                    <a:pt x="3411" y="1253"/>
                  </a:lnTo>
                  <a:lnTo>
                    <a:pt x="3404" y="1247"/>
                  </a:lnTo>
                  <a:lnTo>
                    <a:pt x="3399" y="1242"/>
                  </a:lnTo>
                  <a:lnTo>
                    <a:pt x="3395" y="1234"/>
                  </a:lnTo>
                  <a:lnTo>
                    <a:pt x="3393" y="1227"/>
                  </a:lnTo>
                  <a:lnTo>
                    <a:pt x="3393" y="1227"/>
                  </a:lnTo>
                  <a:lnTo>
                    <a:pt x="3401" y="1227"/>
                  </a:lnTo>
                  <a:lnTo>
                    <a:pt x="3410" y="1229"/>
                  </a:lnTo>
                  <a:lnTo>
                    <a:pt x="3419" y="1231"/>
                  </a:lnTo>
                  <a:lnTo>
                    <a:pt x="3424" y="1231"/>
                  </a:lnTo>
                  <a:lnTo>
                    <a:pt x="3424" y="1231"/>
                  </a:lnTo>
                  <a:lnTo>
                    <a:pt x="3428" y="1227"/>
                  </a:lnTo>
                  <a:lnTo>
                    <a:pt x="3430" y="1223"/>
                  </a:lnTo>
                  <a:lnTo>
                    <a:pt x="3430" y="1220"/>
                  </a:lnTo>
                  <a:lnTo>
                    <a:pt x="3428" y="1216"/>
                  </a:lnTo>
                  <a:lnTo>
                    <a:pt x="3422" y="1209"/>
                  </a:lnTo>
                  <a:lnTo>
                    <a:pt x="3419" y="1201"/>
                  </a:lnTo>
                  <a:lnTo>
                    <a:pt x="3419" y="1201"/>
                  </a:lnTo>
                  <a:lnTo>
                    <a:pt x="3415" y="1190"/>
                  </a:lnTo>
                  <a:lnTo>
                    <a:pt x="3413" y="1185"/>
                  </a:lnTo>
                  <a:lnTo>
                    <a:pt x="3411" y="1181"/>
                  </a:lnTo>
                  <a:lnTo>
                    <a:pt x="3411" y="1181"/>
                  </a:lnTo>
                  <a:lnTo>
                    <a:pt x="3406" y="1176"/>
                  </a:lnTo>
                  <a:lnTo>
                    <a:pt x="3402" y="1176"/>
                  </a:lnTo>
                  <a:lnTo>
                    <a:pt x="3401" y="1176"/>
                  </a:lnTo>
                  <a:lnTo>
                    <a:pt x="3397" y="1178"/>
                  </a:lnTo>
                  <a:lnTo>
                    <a:pt x="3393" y="1185"/>
                  </a:lnTo>
                  <a:lnTo>
                    <a:pt x="3388" y="1192"/>
                  </a:lnTo>
                  <a:lnTo>
                    <a:pt x="3388" y="1192"/>
                  </a:lnTo>
                  <a:lnTo>
                    <a:pt x="3373" y="1176"/>
                  </a:lnTo>
                  <a:lnTo>
                    <a:pt x="3364" y="1170"/>
                  </a:lnTo>
                  <a:lnTo>
                    <a:pt x="3352" y="1165"/>
                  </a:lnTo>
                  <a:lnTo>
                    <a:pt x="3352" y="1165"/>
                  </a:lnTo>
                  <a:lnTo>
                    <a:pt x="3339" y="1163"/>
                  </a:lnTo>
                  <a:lnTo>
                    <a:pt x="3330" y="1159"/>
                  </a:lnTo>
                  <a:lnTo>
                    <a:pt x="3326" y="1156"/>
                  </a:lnTo>
                  <a:lnTo>
                    <a:pt x="3324" y="1152"/>
                  </a:lnTo>
                  <a:lnTo>
                    <a:pt x="3323" y="1148"/>
                  </a:lnTo>
                  <a:lnTo>
                    <a:pt x="3324" y="1141"/>
                  </a:lnTo>
                  <a:lnTo>
                    <a:pt x="3324" y="1141"/>
                  </a:lnTo>
                  <a:lnTo>
                    <a:pt x="3324" y="1134"/>
                  </a:lnTo>
                  <a:lnTo>
                    <a:pt x="3328" y="1124"/>
                  </a:lnTo>
                  <a:lnTo>
                    <a:pt x="3334" y="1117"/>
                  </a:lnTo>
                  <a:lnTo>
                    <a:pt x="3341" y="1113"/>
                  </a:lnTo>
                  <a:lnTo>
                    <a:pt x="3341" y="1113"/>
                  </a:lnTo>
                  <a:lnTo>
                    <a:pt x="3346" y="1112"/>
                  </a:lnTo>
                  <a:lnTo>
                    <a:pt x="3352" y="1113"/>
                  </a:lnTo>
                  <a:lnTo>
                    <a:pt x="3366" y="1115"/>
                  </a:lnTo>
                  <a:lnTo>
                    <a:pt x="3373" y="1115"/>
                  </a:lnTo>
                  <a:lnTo>
                    <a:pt x="3379" y="1115"/>
                  </a:lnTo>
                  <a:lnTo>
                    <a:pt x="3382" y="1113"/>
                  </a:lnTo>
                  <a:lnTo>
                    <a:pt x="3386" y="1110"/>
                  </a:lnTo>
                  <a:lnTo>
                    <a:pt x="3382" y="1104"/>
                  </a:lnTo>
                  <a:lnTo>
                    <a:pt x="3382" y="1104"/>
                  </a:lnTo>
                  <a:lnTo>
                    <a:pt x="3373" y="1095"/>
                  </a:lnTo>
                  <a:lnTo>
                    <a:pt x="3364" y="1084"/>
                  </a:lnTo>
                  <a:lnTo>
                    <a:pt x="3353" y="1075"/>
                  </a:lnTo>
                  <a:lnTo>
                    <a:pt x="3343" y="1069"/>
                  </a:lnTo>
                  <a:lnTo>
                    <a:pt x="3343" y="1069"/>
                  </a:lnTo>
                  <a:lnTo>
                    <a:pt x="3334" y="1068"/>
                  </a:lnTo>
                  <a:lnTo>
                    <a:pt x="3324" y="1066"/>
                  </a:lnTo>
                  <a:lnTo>
                    <a:pt x="3315" y="1068"/>
                  </a:lnTo>
                  <a:lnTo>
                    <a:pt x="3306" y="1073"/>
                  </a:lnTo>
                  <a:lnTo>
                    <a:pt x="3306" y="1073"/>
                  </a:lnTo>
                  <a:lnTo>
                    <a:pt x="3297" y="1079"/>
                  </a:lnTo>
                  <a:lnTo>
                    <a:pt x="3292" y="1086"/>
                  </a:lnTo>
                  <a:lnTo>
                    <a:pt x="3286" y="1091"/>
                  </a:lnTo>
                  <a:lnTo>
                    <a:pt x="3281" y="1095"/>
                  </a:lnTo>
                  <a:lnTo>
                    <a:pt x="3276" y="1097"/>
                  </a:lnTo>
                  <a:lnTo>
                    <a:pt x="3276" y="1097"/>
                  </a:lnTo>
                  <a:lnTo>
                    <a:pt x="3259" y="1102"/>
                  </a:lnTo>
                  <a:lnTo>
                    <a:pt x="3254" y="1106"/>
                  </a:lnTo>
                  <a:lnTo>
                    <a:pt x="3250" y="1115"/>
                  </a:lnTo>
                  <a:lnTo>
                    <a:pt x="3250" y="1115"/>
                  </a:lnTo>
                  <a:lnTo>
                    <a:pt x="3245" y="1126"/>
                  </a:lnTo>
                  <a:lnTo>
                    <a:pt x="3241" y="1132"/>
                  </a:lnTo>
                  <a:lnTo>
                    <a:pt x="3243" y="1137"/>
                  </a:lnTo>
                  <a:lnTo>
                    <a:pt x="3243" y="1137"/>
                  </a:lnTo>
                  <a:lnTo>
                    <a:pt x="3247" y="1143"/>
                  </a:lnTo>
                  <a:lnTo>
                    <a:pt x="3250" y="1145"/>
                  </a:lnTo>
                  <a:lnTo>
                    <a:pt x="3256" y="1148"/>
                  </a:lnTo>
                  <a:lnTo>
                    <a:pt x="3261" y="1152"/>
                  </a:lnTo>
                  <a:lnTo>
                    <a:pt x="3261" y="1152"/>
                  </a:lnTo>
                  <a:lnTo>
                    <a:pt x="3261" y="1156"/>
                  </a:lnTo>
                  <a:lnTo>
                    <a:pt x="3261" y="1161"/>
                  </a:lnTo>
                  <a:lnTo>
                    <a:pt x="3261" y="1167"/>
                  </a:lnTo>
                  <a:lnTo>
                    <a:pt x="3263" y="1172"/>
                  </a:lnTo>
                  <a:lnTo>
                    <a:pt x="3263" y="1172"/>
                  </a:lnTo>
                  <a:lnTo>
                    <a:pt x="3268" y="1179"/>
                  </a:lnTo>
                  <a:lnTo>
                    <a:pt x="3276" y="1187"/>
                  </a:lnTo>
                  <a:lnTo>
                    <a:pt x="3276" y="1187"/>
                  </a:lnTo>
                  <a:lnTo>
                    <a:pt x="3286" y="1196"/>
                  </a:lnTo>
                  <a:lnTo>
                    <a:pt x="3299" y="1203"/>
                  </a:lnTo>
                  <a:lnTo>
                    <a:pt x="3308" y="1212"/>
                  </a:lnTo>
                  <a:lnTo>
                    <a:pt x="3312" y="1216"/>
                  </a:lnTo>
                  <a:lnTo>
                    <a:pt x="3315" y="1223"/>
                  </a:lnTo>
                  <a:lnTo>
                    <a:pt x="3315" y="1223"/>
                  </a:lnTo>
                  <a:lnTo>
                    <a:pt x="3317" y="1233"/>
                  </a:lnTo>
                  <a:lnTo>
                    <a:pt x="3317" y="1242"/>
                  </a:lnTo>
                  <a:lnTo>
                    <a:pt x="3315" y="1260"/>
                  </a:lnTo>
                  <a:lnTo>
                    <a:pt x="3315" y="1260"/>
                  </a:lnTo>
                  <a:lnTo>
                    <a:pt x="3314" y="1282"/>
                  </a:lnTo>
                  <a:lnTo>
                    <a:pt x="3315" y="1291"/>
                  </a:lnTo>
                  <a:lnTo>
                    <a:pt x="3317" y="1300"/>
                  </a:lnTo>
                  <a:lnTo>
                    <a:pt x="3317" y="1300"/>
                  </a:lnTo>
                  <a:lnTo>
                    <a:pt x="3321" y="1306"/>
                  </a:lnTo>
                  <a:lnTo>
                    <a:pt x="3326" y="1310"/>
                  </a:lnTo>
                  <a:lnTo>
                    <a:pt x="3332" y="1315"/>
                  </a:lnTo>
                  <a:lnTo>
                    <a:pt x="3341" y="1319"/>
                  </a:lnTo>
                  <a:lnTo>
                    <a:pt x="3341" y="1319"/>
                  </a:lnTo>
                  <a:lnTo>
                    <a:pt x="3352" y="1322"/>
                  </a:lnTo>
                  <a:lnTo>
                    <a:pt x="3364" y="1326"/>
                  </a:lnTo>
                  <a:lnTo>
                    <a:pt x="3377" y="1330"/>
                  </a:lnTo>
                  <a:lnTo>
                    <a:pt x="3388" y="1335"/>
                  </a:lnTo>
                  <a:lnTo>
                    <a:pt x="3388" y="1335"/>
                  </a:lnTo>
                  <a:lnTo>
                    <a:pt x="3402" y="1343"/>
                  </a:lnTo>
                  <a:lnTo>
                    <a:pt x="3410" y="1343"/>
                  </a:lnTo>
                  <a:lnTo>
                    <a:pt x="3420" y="1339"/>
                  </a:lnTo>
                  <a:lnTo>
                    <a:pt x="3420" y="1339"/>
                  </a:lnTo>
                  <a:lnTo>
                    <a:pt x="3426" y="1335"/>
                  </a:lnTo>
                  <a:lnTo>
                    <a:pt x="3430" y="1328"/>
                  </a:lnTo>
                  <a:lnTo>
                    <a:pt x="3431" y="1321"/>
                  </a:lnTo>
                  <a:lnTo>
                    <a:pt x="3433" y="1311"/>
                  </a:lnTo>
                  <a:lnTo>
                    <a:pt x="3431" y="1293"/>
                  </a:lnTo>
                  <a:lnTo>
                    <a:pt x="3431" y="1278"/>
                  </a:lnTo>
                  <a:lnTo>
                    <a:pt x="3431" y="1278"/>
                  </a:lnTo>
                  <a:close/>
                  <a:moveTo>
                    <a:pt x="4643" y="844"/>
                  </a:moveTo>
                  <a:lnTo>
                    <a:pt x="4643" y="844"/>
                  </a:lnTo>
                  <a:lnTo>
                    <a:pt x="4643" y="844"/>
                  </a:lnTo>
                  <a:lnTo>
                    <a:pt x="4643" y="844"/>
                  </a:lnTo>
                  <a:lnTo>
                    <a:pt x="4638" y="847"/>
                  </a:lnTo>
                  <a:lnTo>
                    <a:pt x="4638" y="851"/>
                  </a:lnTo>
                  <a:lnTo>
                    <a:pt x="4638" y="853"/>
                  </a:lnTo>
                  <a:lnTo>
                    <a:pt x="4638" y="853"/>
                  </a:lnTo>
                  <a:lnTo>
                    <a:pt x="4638" y="853"/>
                  </a:lnTo>
                  <a:lnTo>
                    <a:pt x="4638" y="853"/>
                  </a:lnTo>
                  <a:lnTo>
                    <a:pt x="4638" y="853"/>
                  </a:lnTo>
                  <a:lnTo>
                    <a:pt x="4638" y="853"/>
                  </a:lnTo>
                  <a:lnTo>
                    <a:pt x="4638" y="853"/>
                  </a:lnTo>
                  <a:lnTo>
                    <a:pt x="4638" y="853"/>
                  </a:lnTo>
                  <a:lnTo>
                    <a:pt x="4638" y="853"/>
                  </a:lnTo>
                  <a:lnTo>
                    <a:pt x="4638" y="853"/>
                  </a:lnTo>
                  <a:lnTo>
                    <a:pt x="4640" y="855"/>
                  </a:lnTo>
                  <a:lnTo>
                    <a:pt x="4640" y="855"/>
                  </a:lnTo>
                  <a:lnTo>
                    <a:pt x="4640" y="855"/>
                  </a:lnTo>
                  <a:lnTo>
                    <a:pt x="4640" y="855"/>
                  </a:lnTo>
                  <a:lnTo>
                    <a:pt x="4642" y="855"/>
                  </a:lnTo>
                  <a:lnTo>
                    <a:pt x="4642" y="855"/>
                  </a:lnTo>
                  <a:lnTo>
                    <a:pt x="4643" y="855"/>
                  </a:lnTo>
                  <a:lnTo>
                    <a:pt x="4643" y="855"/>
                  </a:lnTo>
                  <a:lnTo>
                    <a:pt x="4647" y="855"/>
                  </a:lnTo>
                  <a:lnTo>
                    <a:pt x="4647" y="855"/>
                  </a:lnTo>
                  <a:lnTo>
                    <a:pt x="4645" y="855"/>
                  </a:lnTo>
                  <a:lnTo>
                    <a:pt x="4645" y="855"/>
                  </a:lnTo>
                  <a:lnTo>
                    <a:pt x="4645" y="853"/>
                  </a:lnTo>
                  <a:lnTo>
                    <a:pt x="4645" y="853"/>
                  </a:lnTo>
                  <a:lnTo>
                    <a:pt x="4647" y="851"/>
                  </a:lnTo>
                  <a:lnTo>
                    <a:pt x="4647" y="847"/>
                  </a:lnTo>
                  <a:lnTo>
                    <a:pt x="4645" y="846"/>
                  </a:lnTo>
                  <a:lnTo>
                    <a:pt x="4643" y="844"/>
                  </a:lnTo>
                  <a:lnTo>
                    <a:pt x="4643" y="844"/>
                  </a:lnTo>
                  <a:close/>
                  <a:moveTo>
                    <a:pt x="4018" y="138"/>
                  </a:moveTo>
                  <a:lnTo>
                    <a:pt x="4018" y="138"/>
                  </a:lnTo>
                  <a:lnTo>
                    <a:pt x="4018" y="141"/>
                  </a:lnTo>
                  <a:lnTo>
                    <a:pt x="4018" y="143"/>
                  </a:lnTo>
                  <a:lnTo>
                    <a:pt x="4013" y="145"/>
                  </a:lnTo>
                  <a:lnTo>
                    <a:pt x="4006" y="147"/>
                  </a:lnTo>
                  <a:lnTo>
                    <a:pt x="4000" y="150"/>
                  </a:lnTo>
                  <a:lnTo>
                    <a:pt x="4000" y="150"/>
                  </a:lnTo>
                  <a:lnTo>
                    <a:pt x="3998" y="154"/>
                  </a:lnTo>
                  <a:lnTo>
                    <a:pt x="3998" y="158"/>
                  </a:lnTo>
                  <a:lnTo>
                    <a:pt x="4000" y="161"/>
                  </a:lnTo>
                  <a:lnTo>
                    <a:pt x="4004" y="163"/>
                  </a:lnTo>
                  <a:lnTo>
                    <a:pt x="4004" y="163"/>
                  </a:lnTo>
                  <a:lnTo>
                    <a:pt x="4011" y="169"/>
                  </a:lnTo>
                  <a:lnTo>
                    <a:pt x="4024" y="171"/>
                  </a:lnTo>
                  <a:lnTo>
                    <a:pt x="4036" y="171"/>
                  </a:lnTo>
                  <a:lnTo>
                    <a:pt x="4047" y="169"/>
                  </a:lnTo>
                  <a:lnTo>
                    <a:pt x="4058" y="165"/>
                  </a:lnTo>
                  <a:lnTo>
                    <a:pt x="4062" y="161"/>
                  </a:lnTo>
                  <a:lnTo>
                    <a:pt x="4065" y="158"/>
                  </a:lnTo>
                  <a:lnTo>
                    <a:pt x="4065" y="154"/>
                  </a:lnTo>
                  <a:lnTo>
                    <a:pt x="4065" y="150"/>
                  </a:lnTo>
                  <a:lnTo>
                    <a:pt x="4064" y="145"/>
                  </a:lnTo>
                  <a:lnTo>
                    <a:pt x="4058" y="139"/>
                  </a:lnTo>
                  <a:lnTo>
                    <a:pt x="4058" y="139"/>
                  </a:lnTo>
                  <a:lnTo>
                    <a:pt x="4053" y="136"/>
                  </a:lnTo>
                  <a:lnTo>
                    <a:pt x="4047" y="130"/>
                  </a:lnTo>
                  <a:lnTo>
                    <a:pt x="4047" y="130"/>
                  </a:lnTo>
                  <a:lnTo>
                    <a:pt x="4044" y="123"/>
                  </a:lnTo>
                  <a:lnTo>
                    <a:pt x="4040" y="116"/>
                  </a:lnTo>
                  <a:lnTo>
                    <a:pt x="4040" y="116"/>
                  </a:lnTo>
                  <a:lnTo>
                    <a:pt x="4036" y="108"/>
                  </a:lnTo>
                  <a:lnTo>
                    <a:pt x="4031" y="103"/>
                  </a:lnTo>
                  <a:lnTo>
                    <a:pt x="4024" y="99"/>
                  </a:lnTo>
                  <a:lnTo>
                    <a:pt x="4017" y="97"/>
                  </a:lnTo>
                  <a:lnTo>
                    <a:pt x="4017" y="97"/>
                  </a:lnTo>
                  <a:lnTo>
                    <a:pt x="4009" y="99"/>
                  </a:lnTo>
                  <a:lnTo>
                    <a:pt x="4002" y="103"/>
                  </a:lnTo>
                  <a:lnTo>
                    <a:pt x="4002" y="103"/>
                  </a:lnTo>
                  <a:lnTo>
                    <a:pt x="3997" y="108"/>
                  </a:lnTo>
                  <a:lnTo>
                    <a:pt x="3993" y="116"/>
                  </a:lnTo>
                  <a:lnTo>
                    <a:pt x="3993" y="116"/>
                  </a:lnTo>
                  <a:lnTo>
                    <a:pt x="3993" y="121"/>
                  </a:lnTo>
                  <a:lnTo>
                    <a:pt x="3995" y="125"/>
                  </a:lnTo>
                  <a:lnTo>
                    <a:pt x="3998" y="127"/>
                  </a:lnTo>
                  <a:lnTo>
                    <a:pt x="4004" y="128"/>
                  </a:lnTo>
                  <a:lnTo>
                    <a:pt x="4013" y="132"/>
                  </a:lnTo>
                  <a:lnTo>
                    <a:pt x="4017" y="136"/>
                  </a:lnTo>
                  <a:lnTo>
                    <a:pt x="4018" y="138"/>
                  </a:lnTo>
                  <a:lnTo>
                    <a:pt x="4018" y="138"/>
                  </a:lnTo>
                  <a:close/>
                  <a:moveTo>
                    <a:pt x="4591" y="1321"/>
                  </a:moveTo>
                  <a:lnTo>
                    <a:pt x="4591" y="1321"/>
                  </a:lnTo>
                  <a:lnTo>
                    <a:pt x="4593" y="1317"/>
                  </a:lnTo>
                  <a:lnTo>
                    <a:pt x="4593" y="1311"/>
                  </a:lnTo>
                  <a:lnTo>
                    <a:pt x="4593" y="1311"/>
                  </a:lnTo>
                  <a:lnTo>
                    <a:pt x="4591" y="1308"/>
                  </a:lnTo>
                  <a:lnTo>
                    <a:pt x="4585" y="1306"/>
                  </a:lnTo>
                  <a:lnTo>
                    <a:pt x="4585" y="1306"/>
                  </a:lnTo>
                  <a:lnTo>
                    <a:pt x="4582" y="1306"/>
                  </a:lnTo>
                  <a:lnTo>
                    <a:pt x="4576" y="1308"/>
                  </a:lnTo>
                  <a:lnTo>
                    <a:pt x="4567" y="1315"/>
                  </a:lnTo>
                  <a:lnTo>
                    <a:pt x="4564" y="1319"/>
                  </a:lnTo>
                  <a:lnTo>
                    <a:pt x="4564" y="1322"/>
                  </a:lnTo>
                  <a:lnTo>
                    <a:pt x="4564" y="1326"/>
                  </a:lnTo>
                  <a:lnTo>
                    <a:pt x="4567" y="1330"/>
                  </a:lnTo>
                  <a:lnTo>
                    <a:pt x="4567" y="1330"/>
                  </a:lnTo>
                  <a:lnTo>
                    <a:pt x="4575" y="1332"/>
                  </a:lnTo>
                  <a:lnTo>
                    <a:pt x="4580" y="1330"/>
                  </a:lnTo>
                  <a:lnTo>
                    <a:pt x="4587" y="1326"/>
                  </a:lnTo>
                  <a:lnTo>
                    <a:pt x="4591" y="1321"/>
                  </a:lnTo>
                  <a:lnTo>
                    <a:pt x="4591" y="1321"/>
                  </a:lnTo>
                  <a:close/>
                  <a:moveTo>
                    <a:pt x="4542" y="1317"/>
                  </a:moveTo>
                  <a:lnTo>
                    <a:pt x="4542" y="1317"/>
                  </a:lnTo>
                  <a:lnTo>
                    <a:pt x="4535" y="1315"/>
                  </a:lnTo>
                  <a:lnTo>
                    <a:pt x="4535" y="1315"/>
                  </a:lnTo>
                  <a:lnTo>
                    <a:pt x="4526" y="1315"/>
                  </a:lnTo>
                  <a:lnTo>
                    <a:pt x="4526" y="1315"/>
                  </a:lnTo>
                  <a:lnTo>
                    <a:pt x="4522" y="1317"/>
                  </a:lnTo>
                  <a:lnTo>
                    <a:pt x="4520" y="1321"/>
                  </a:lnTo>
                  <a:lnTo>
                    <a:pt x="4518" y="1328"/>
                  </a:lnTo>
                  <a:lnTo>
                    <a:pt x="4518" y="1328"/>
                  </a:lnTo>
                  <a:lnTo>
                    <a:pt x="4518" y="1335"/>
                  </a:lnTo>
                  <a:lnTo>
                    <a:pt x="4520" y="1339"/>
                  </a:lnTo>
                  <a:lnTo>
                    <a:pt x="4524" y="1341"/>
                  </a:lnTo>
                  <a:lnTo>
                    <a:pt x="4527" y="1341"/>
                  </a:lnTo>
                  <a:lnTo>
                    <a:pt x="4535" y="1339"/>
                  </a:lnTo>
                  <a:lnTo>
                    <a:pt x="4536" y="1341"/>
                  </a:lnTo>
                  <a:lnTo>
                    <a:pt x="4538" y="1344"/>
                  </a:lnTo>
                  <a:lnTo>
                    <a:pt x="4538" y="1344"/>
                  </a:lnTo>
                  <a:lnTo>
                    <a:pt x="4536" y="1348"/>
                  </a:lnTo>
                  <a:lnTo>
                    <a:pt x="4535" y="1352"/>
                  </a:lnTo>
                  <a:lnTo>
                    <a:pt x="4533" y="1355"/>
                  </a:lnTo>
                  <a:lnTo>
                    <a:pt x="4531" y="1361"/>
                  </a:lnTo>
                  <a:lnTo>
                    <a:pt x="4531" y="1361"/>
                  </a:lnTo>
                  <a:lnTo>
                    <a:pt x="4533" y="1365"/>
                  </a:lnTo>
                  <a:lnTo>
                    <a:pt x="4536" y="1366"/>
                  </a:lnTo>
                  <a:lnTo>
                    <a:pt x="4540" y="1368"/>
                  </a:lnTo>
                  <a:lnTo>
                    <a:pt x="4546" y="1366"/>
                  </a:lnTo>
                  <a:lnTo>
                    <a:pt x="4546" y="1366"/>
                  </a:lnTo>
                  <a:lnTo>
                    <a:pt x="4549" y="1363"/>
                  </a:lnTo>
                  <a:lnTo>
                    <a:pt x="4551" y="1359"/>
                  </a:lnTo>
                  <a:lnTo>
                    <a:pt x="4553" y="1348"/>
                  </a:lnTo>
                  <a:lnTo>
                    <a:pt x="4551" y="1337"/>
                  </a:lnTo>
                  <a:lnTo>
                    <a:pt x="4551" y="1328"/>
                  </a:lnTo>
                  <a:lnTo>
                    <a:pt x="4551" y="1328"/>
                  </a:lnTo>
                  <a:lnTo>
                    <a:pt x="4549" y="1321"/>
                  </a:lnTo>
                  <a:lnTo>
                    <a:pt x="4546" y="1319"/>
                  </a:lnTo>
                  <a:lnTo>
                    <a:pt x="4542" y="1317"/>
                  </a:lnTo>
                  <a:lnTo>
                    <a:pt x="4542" y="1317"/>
                  </a:lnTo>
                  <a:close/>
                  <a:moveTo>
                    <a:pt x="4076" y="198"/>
                  </a:moveTo>
                  <a:lnTo>
                    <a:pt x="4076" y="198"/>
                  </a:lnTo>
                  <a:lnTo>
                    <a:pt x="4084" y="198"/>
                  </a:lnTo>
                  <a:lnTo>
                    <a:pt x="4089" y="196"/>
                  </a:lnTo>
                  <a:lnTo>
                    <a:pt x="4102" y="191"/>
                  </a:lnTo>
                  <a:lnTo>
                    <a:pt x="4102" y="191"/>
                  </a:lnTo>
                  <a:lnTo>
                    <a:pt x="4107" y="187"/>
                  </a:lnTo>
                  <a:lnTo>
                    <a:pt x="4113" y="187"/>
                  </a:lnTo>
                  <a:lnTo>
                    <a:pt x="4123" y="187"/>
                  </a:lnTo>
                  <a:lnTo>
                    <a:pt x="4123" y="187"/>
                  </a:lnTo>
                  <a:lnTo>
                    <a:pt x="4129" y="185"/>
                  </a:lnTo>
                  <a:lnTo>
                    <a:pt x="4134" y="182"/>
                  </a:lnTo>
                  <a:lnTo>
                    <a:pt x="4136" y="176"/>
                  </a:lnTo>
                  <a:lnTo>
                    <a:pt x="4136" y="172"/>
                  </a:lnTo>
                  <a:lnTo>
                    <a:pt x="4134" y="167"/>
                  </a:lnTo>
                  <a:lnTo>
                    <a:pt x="4131" y="161"/>
                  </a:lnTo>
                  <a:lnTo>
                    <a:pt x="4127" y="158"/>
                  </a:lnTo>
                  <a:lnTo>
                    <a:pt x="4122" y="156"/>
                  </a:lnTo>
                  <a:lnTo>
                    <a:pt x="4122" y="156"/>
                  </a:lnTo>
                  <a:lnTo>
                    <a:pt x="4113" y="152"/>
                  </a:lnTo>
                  <a:lnTo>
                    <a:pt x="4102" y="152"/>
                  </a:lnTo>
                  <a:lnTo>
                    <a:pt x="4102" y="152"/>
                  </a:lnTo>
                  <a:lnTo>
                    <a:pt x="4094" y="154"/>
                  </a:lnTo>
                  <a:lnTo>
                    <a:pt x="4091" y="156"/>
                  </a:lnTo>
                  <a:lnTo>
                    <a:pt x="4091" y="156"/>
                  </a:lnTo>
                  <a:lnTo>
                    <a:pt x="4087" y="160"/>
                  </a:lnTo>
                  <a:lnTo>
                    <a:pt x="4087" y="163"/>
                  </a:lnTo>
                  <a:lnTo>
                    <a:pt x="4085" y="169"/>
                  </a:lnTo>
                  <a:lnTo>
                    <a:pt x="4085" y="169"/>
                  </a:lnTo>
                  <a:lnTo>
                    <a:pt x="4080" y="176"/>
                  </a:lnTo>
                  <a:lnTo>
                    <a:pt x="4073" y="185"/>
                  </a:lnTo>
                  <a:lnTo>
                    <a:pt x="4071" y="189"/>
                  </a:lnTo>
                  <a:lnTo>
                    <a:pt x="4071" y="193"/>
                  </a:lnTo>
                  <a:lnTo>
                    <a:pt x="4071" y="196"/>
                  </a:lnTo>
                  <a:lnTo>
                    <a:pt x="4076" y="198"/>
                  </a:lnTo>
                  <a:lnTo>
                    <a:pt x="4076" y="198"/>
                  </a:lnTo>
                  <a:close/>
                  <a:moveTo>
                    <a:pt x="4721" y="352"/>
                  </a:moveTo>
                  <a:lnTo>
                    <a:pt x="4721" y="352"/>
                  </a:lnTo>
                  <a:lnTo>
                    <a:pt x="4727" y="350"/>
                  </a:lnTo>
                  <a:lnTo>
                    <a:pt x="4730" y="345"/>
                  </a:lnTo>
                  <a:lnTo>
                    <a:pt x="4732" y="337"/>
                  </a:lnTo>
                  <a:lnTo>
                    <a:pt x="4730" y="332"/>
                  </a:lnTo>
                  <a:lnTo>
                    <a:pt x="4730" y="332"/>
                  </a:lnTo>
                  <a:lnTo>
                    <a:pt x="4727" y="328"/>
                  </a:lnTo>
                  <a:lnTo>
                    <a:pt x="4719" y="325"/>
                  </a:lnTo>
                  <a:lnTo>
                    <a:pt x="4712" y="323"/>
                  </a:lnTo>
                  <a:lnTo>
                    <a:pt x="4705" y="323"/>
                  </a:lnTo>
                  <a:lnTo>
                    <a:pt x="4705" y="323"/>
                  </a:lnTo>
                  <a:lnTo>
                    <a:pt x="4698" y="323"/>
                  </a:lnTo>
                  <a:lnTo>
                    <a:pt x="4698" y="323"/>
                  </a:lnTo>
                  <a:lnTo>
                    <a:pt x="4692" y="325"/>
                  </a:lnTo>
                  <a:lnTo>
                    <a:pt x="4687" y="328"/>
                  </a:lnTo>
                  <a:lnTo>
                    <a:pt x="4685" y="332"/>
                  </a:lnTo>
                  <a:lnTo>
                    <a:pt x="4685" y="334"/>
                  </a:lnTo>
                  <a:lnTo>
                    <a:pt x="4685" y="337"/>
                  </a:lnTo>
                  <a:lnTo>
                    <a:pt x="4687" y="341"/>
                  </a:lnTo>
                  <a:lnTo>
                    <a:pt x="4687" y="341"/>
                  </a:lnTo>
                  <a:lnTo>
                    <a:pt x="4694" y="347"/>
                  </a:lnTo>
                  <a:lnTo>
                    <a:pt x="4703" y="350"/>
                  </a:lnTo>
                  <a:lnTo>
                    <a:pt x="4714" y="352"/>
                  </a:lnTo>
                  <a:lnTo>
                    <a:pt x="4721" y="352"/>
                  </a:lnTo>
                  <a:lnTo>
                    <a:pt x="4721" y="352"/>
                  </a:lnTo>
                  <a:close/>
                  <a:moveTo>
                    <a:pt x="4857" y="420"/>
                  </a:moveTo>
                  <a:lnTo>
                    <a:pt x="4857" y="420"/>
                  </a:lnTo>
                  <a:lnTo>
                    <a:pt x="4861" y="422"/>
                  </a:lnTo>
                  <a:lnTo>
                    <a:pt x="4864" y="420"/>
                  </a:lnTo>
                  <a:lnTo>
                    <a:pt x="4866" y="418"/>
                  </a:lnTo>
                  <a:lnTo>
                    <a:pt x="4868" y="415"/>
                  </a:lnTo>
                  <a:lnTo>
                    <a:pt x="4868" y="411"/>
                  </a:lnTo>
                  <a:lnTo>
                    <a:pt x="4866" y="409"/>
                  </a:lnTo>
                  <a:lnTo>
                    <a:pt x="4864" y="405"/>
                  </a:lnTo>
                  <a:lnTo>
                    <a:pt x="4861" y="404"/>
                  </a:lnTo>
                  <a:lnTo>
                    <a:pt x="4861" y="404"/>
                  </a:lnTo>
                  <a:lnTo>
                    <a:pt x="4857" y="404"/>
                  </a:lnTo>
                  <a:lnTo>
                    <a:pt x="4855" y="405"/>
                  </a:lnTo>
                  <a:lnTo>
                    <a:pt x="4855" y="405"/>
                  </a:lnTo>
                  <a:lnTo>
                    <a:pt x="4854" y="409"/>
                  </a:lnTo>
                  <a:lnTo>
                    <a:pt x="4852" y="415"/>
                  </a:lnTo>
                  <a:lnTo>
                    <a:pt x="4854" y="418"/>
                  </a:lnTo>
                  <a:lnTo>
                    <a:pt x="4857" y="420"/>
                  </a:lnTo>
                  <a:lnTo>
                    <a:pt x="4857" y="420"/>
                  </a:lnTo>
                  <a:close/>
                  <a:moveTo>
                    <a:pt x="4642" y="304"/>
                  </a:moveTo>
                  <a:lnTo>
                    <a:pt x="4642" y="304"/>
                  </a:lnTo>
                  <a:lnTo>
                    <a:pt x="4652" y="310"/>
                  </a:lnTo>
                  <a:lnTo>
                    <a:pt x="4658" y="314"/>
                  </a:lnTo>
                  <a:lnTo>
                    <a:pt x="4663" y="314"/>
                  </a:lnTo>
                  <a:lnTo>
                    <a:pt x="4669" y="314"/>
                  </a:lnTo>
                  <a:lnTo>
                    <a:pt x="4674" y="312"/>
                  </a:lnTo>
                  <a:lnTo>
                    <a:pt x="4678" y="308"/>
                  </a:lnTo>
                  <a:lnTo>
                    <a:pt x="4681" y="301"/>
                  </a:lnTo>
                  <a:lnTo>
                    <a:pt x="4681" y="301"/>
                  </a:lnTo>
                  <a:lnTo>
                    <a:pt x="4681" y="297"/>
                  </a:lnTo>
                  <a:lnTo>
                    <a:pt x="4681" y="292"/>
                  </a:lnTo>
                  <a:lnTo>
                    <a:pt x="4678" y="282"/>
                  </a:lnTo>
                  <a:lnTo>
                    <a:pt x="4678" y="282"/>
                  </a:lnTo>
                  <a:lnTo>
                    <a:pt x="4676" y="275"/>
                  </a:lnTo>
                  <a:lnTo>
                    <a:pt x="4674" y="268"/>
                  </a:lnTo>
                  <a:lnTo>
                    <a:pt x="4674" y="268"/>
                  </a:lnTo>
                  <a:lnTo>
                    <a:pt x="4671" y="264"/>
                  </a:lnTo>
                  <a:lnTo>
                    <a:pt x="4669" y="262"/>
                  </a:lnTo>
                  <a:lnTo>
                    <a:pt x="4661" y="260"/>
                  </a:lnTo>
                  <a:lnTo>
                    <a:pt x="4661" y="260"/>
                  </a:lnTo>
                  <a:lnTo>
                    <a:pt x="4654" y="260"/>
                  </a:lnTo>
                  <a:lnTo>
                    <a:pt x="4649" y="262"/>
                  </a:lnTo>
                  <a:lnTo>
                    <a:pt x="4640" y="268"/>
                  </a:lnTo>
                  <a:lnTo>
                    <a:pt x="4640" y="268"/>
                  </a:lnTo>
                  <a:lnTo>
                    <a:pt x="4636" y="273"/>
                  </a:lnTo>
                  <a:lnTo>
                    <a:pt x="4632" y="279"/>
                  </a:lnTo>
                  <a:lnTo>
                    <a:pt x="4631" y="282"/>
                  </a:lnTo>
                  <a:lnTo>
                    <a:pt x="4631" y="288"/>
                  </a:lnTo>
                  <a:lnTo>
                    <a:pt x="4632" y="292"/>
                  </a:lnTo>
                  <a:lnTo>
                    <a:pt x="4634" y="295"/>
                  </a:lnTo>
                  <a:lnTo>
                    <a:pt x="4642" y="304"/>
                  </a:lnTo>
                  <a:lnTo>
                    <a:pt x="4642" y="304"/>
                  </a:lnTo>
                  <a:close/>
                  <a:moveTo>
                    <a:pt x="5125" y="442"/>
                  </a:moveTo>
                  <a:lnTo>
                    <a:pt x="5125" y="442"/>
                  </a:lnTo>
                  <a:lnTo>
                    <a:pt x="5125" y="438"/>
                  </a:lnTo>
                  <a:lnTo>
                    <a:pt x="5123" y="437"/>
                  </a:lnTo>
                  <a:lnTo>
                    <a:pt x="5122" y="435"/>
                  </a:lnTo>
                  <a:lnTo>
                    <a:pt x="5118" y="435"/>
                  </a:lnTo>
                  <a:lnTo>
                    <a:pt x="5118" y="435"/>
                  </a:lnTo>
                  <a:lnTo>
                    <a:pt x="5113" y="435"/>
                  </a:lnTo>
                  <a:lnTo>
                    <a:pt x="5113" y="438"/>
                  </a:lnTo>
                  <a:lnTo>
                    <a:pt x="5113" y="440"/>
                  </a:lnTo>
                  <a:lnTo>
                    <a:pt x="5113" y="440"/>
                  </a:lnTo>
                  <a:lnTo>
                    <a:pt x="5114" y="446"/>
                  </a:lnTo>
                  <a:lnTo>
                    <a:pt x="5118" y="448"/>
                  </a:lnTo>
                  <a:lnTo>
                    <a:pt x="5123" y="448"/>
                  </a:lnTo>
                  <a:lnTo>
                    <a:pt x="5125" y="442"/>
                  </a:lnTo>
                  <a:lnTo>
                    <a:pt x="5125" y="442"/>
                  </a:lnTo>
                  <a:close/>
                  <a:moveTo>
                    <a:pt x="4703" y="1034"/>
                  </a:moveTo>
                  <a:lnTo>
                    <a:pt x="4703" y="1034"/>
                  </a:lnTo>
                  <a:lnTo>
                    <a:pt x="4703" y="1036"/>
                  </a:lnTo>
                  <a:lnTo>
                    <a:pt x="4707" y="1040"/>
                  </a:lnTo>
                  <a:lnTo>
                    <a:pt x="4709" y="1042"/>
                  </a:lnTo>
                  <a:lnTo>
                    <a:pt x="4712" y="1044"/>
                  </a:lnTo>
                  <a:lnTo>
                    <a:pt x="4712" y="1044"/>
                  </a:lnTo>
                  <a:lnTo>
                    <a:pt x="4718" y="1044"/>
                  </a:lnTo>
                  <a:lnTo>
                    <a:pt x="4719" y="1042"/>
                  </a:lnTo>
                  <a:lnTo>
                    <a:pt x="4721" y="1034"/>
                  </a:lnTo>
                  <a:lnTo>
                    <a:pt x="4721" y="1034"/>
                  </a:lnTo>
                  <a:lnTo>
                    <a:pt x="4721" y="1027"/>
                  </a:lnTo>
                  <a:lnTo>
                    <a:pt x="4719" y="1022"/>
                  </a:lnTo>
                  <a:lnTo>
                    <a:pt x="4718" y="1014"/>
                  </a:lnTo>
                  <a:lnTo>
                    <a:pt x="4716" y="1007"/>
                  </a:lnTo>
                  <a:lnTo>
                    <a:pt x="4716" y="1007"/>
                  </a:lnTo>
                  <a:lnTo>
                    <a:pt x="4718" y="1000"/>
                  </a:lnTo>
                  <a:lnTo>
                    <a:pt x="4721" y="990"/>
                  </a:lnTo>
                  <a:lnTo>
                    <a:pt x="4721" y="990"/>
                  </a:lnTo>
                  <a:lnTo>
                    <a:pt x="4721" y="981"/>
                  </a:lnTo>
                  <a:lnTo>
                    <a:pt x="4721" y="981"/>
                  </a:lnTo>
                  <a:lnTo>
                    <a:pt x="4723" y="979"/>
                  </a:lnTo>
                  <a:lnTo>
                    <a:pt x="4725" y="979"/>
                  </a:lnTo>
                  <a:lnTo>
                    <a:pt x="4730" y="979"/>
                  </a:lnTo>
                  <a:lnTo>
                    <a:pt x="4730" y="979"/>
                  </a:lnTo>
                  <a:lnTo>
                    <a:pt x="4743" y="983"/>
                  </a:lnTo>
                  <a:lnTo>
                    <a:pt x="4745" y="981"/>
                  </a:lnTo>
                  <a:lnTo>
                    <a:pt x="4747" y="981"/>
                  </a:lnTo>
                  <a:lnTo>
                    <a:pt x="4748" y="978"/>
                  </a:lnTo>
                  <a:lnTo>
                    <a:pt x="4748" y="974"/>
                  </a:lnTo>
                  <a:lnTo>
                    <a:pt x="4748" y="974"/>
                  </a:lnTo>
                  <a:lnTo>
                    <a:pt x="4747" y="970"/>
                  </a:lnTo>
                  <a:lnTo>
                    <a:pt x="4743" y="967"/>
                  </a:lnTo>
                  <a:lnTo>
                    <a:pt x="4736" y="961"/>
                  </a:lnTo>
                  <a:lnTo>
                    <a:pt x="4736" y="961"/>
                  </a:lnTo>
                  <a:lnTo>
                    <a:pt x="4732" y="956"/>
                  </a:lnTo>
                  <a:lnTo>
                    <a:pt x="4729" y="950"/>
                  </a:lnTo>
                  <a:lnTo>
                    <a:pt x="4729" y="943"/>
                  </a:lnTo>
                  <a:lnTo>
                    <a:pt x="4729" y="935"/>
                  </a:lnTo>
                  <a:lnTo>
                    <a:pt x="4732" y="908"/>
                  </a:lnTo>
                  <a:lnTo>
                    <a:pt x="4732" y="908"/>
                  </a:lnTo>
                  <a:lnTo>
                    <a:pt x="4732" y="904"/>
                  </a:lnTo>
                  <a:lnTo>
                    <a:pt x="4730" y="899"/>
                  </a:lnTo>
                  <a:lnTo>
                    <a:pt x="4727" y="891"/>
                  </a:lnTo>
                  <a:lnTo>
                    <a:pt x="4727" y="891"/>
                  </a:lnTo>
                  <a:lnTo>
                    <a:pt x="4725" y="886"/>
                  </a:lnTo>
                  <a:lnTo>
                    <a:pt x="4725" y="879"/>
                  </a:lnTo>
                  <a:lnTo>
                    <a:pt x="4727" y="873"/>
                  </a:lnTo>
                  <a:lnTo>
                    <a:pt x="4725" y="866"/>
                  </a:lnTo>
                  <a:lnTo>
                    <a:pt x="4725" y="866"/>
                  </a:lnTo>
                  <a:lnTo>
                    <a:pt x="4721" y="866"/>
                  </a:lnTo>
                  <a:lnTo>
                    <a:pt x="4721" y="866"/>
                  </a:lnTo>
                  <a:lnTo>
                    <a:pt x="4718" y="866"/>
                  </a:lnTo>
                  <a:lnTo>
                    <a:pt x="4716" y="869"/>
                  </a:lnTo>
                  <a:lnTo>
                    <a:pt x="4716" y="877"/>
                  </a:lnTo>
                  <a:lnTo>
                    <a:pt x="4716" y="877"/>
                  </a:lnTo>
                  <a:lnTo>
                    <a:pt x="4714" y="884"/>
                  </a:lnTo>
                  <a:lnTo>
                    <a:pt x="4712" y="891"/>
                  </a:lnTo>
                  <a:lnTo>
                    <a:pt x="4709" y="897"/>
                  </a:lnTo>
                  <a:lnTo>
                    <a:pt x="4707" y="904"/>
                  </a:lnTo>
                  <a:lnTo>
                    <a:pt x="4707" y="904"/>
                  </a:lnTo>
                  <a:lnTo>
                    <a:pt x="4707" y="919"/>
                  </a:lnTo>
                  <a:lnTo>
                    <a:pt x="4709" y="934"/>
                  </a:lnTo>
                  <a:lnTo>
                    <a:pt x="4709" y="934"/>
                  </a:lnTo>
                  <a:lnTo>
                    <a:pt x="4710" y="952"/>
                  </a:lnTo>
                  <a:lnTo>
                    <a:pt x="4710" y="972"/>
                  </a:lnTo>
                  <a:lnTo>
                    <a:pt x="4710" y="972"/>
                  </a:lnTo>
                  <a:lnTo>
                    <a:pt x="4709" y="985"/>
                  </a:lnTo>
                  <a:lnTo>
                    <a:pt x="4707" y="990"/>
                  </a:lnTo>
                  <a:lnTo>
                    <a:pt x="4707" y="998"/>
                  </a:lnTo>
                  <a:lnTo>
                    <a:pt x="4707" y="998"/>
                  </a:lnTo>
                  <a:lnTo>
                    <a:pt x="4710" y="1011"/>
                  </a:lnTo>
                  <a:lnTo>
                    <a:pt x="4710" y="1018"/>
                  </a:lnTo>
                  <a:lnTo>
                    <a:pt x="4709" y="1023"/>
                  </a:lnTo>
                  <a:lnTo>
                    <a:pt x="4709" y="1023"/>
                  </a:lnTo>
                  <a:lnTo>
                    <a:pt x="4707" y="1027"/>
                  </a:lnTo>
                  <a:lnTo>
                    <a:pt x="4705" y="1027"/>
                  </a:lnTo>
                  <a:lnTo>
                    <a:pt x="4703" y="1031"/>
                  </a:lnTo>
                  <a:lnTo>
                    <a:pt x="4703" y="1034"/>
                  </a:lnTo>
                  <a:lnTo>
                    <a:pt x="4703" y="1034"/>
                  </a:lnTo>
                  <a:close/>
                  <a:moveTo>
                    <a:pt x="4846" y="409"/>
                  </a:moveTo>
                  <a:lnTo>
                    <a:pt x="4846" y="409"/>
                  </a:lnTo>
                  <a:lnTo>
                    <a:pt x="4844" y="407"/>
                  </a:lnTo>
                  <a:lnTo>
                    <a:pt x="4844" y="407"/>
                  </a:lnTo>
                  <a:lnTo>
                    <a:pt x="4841" y="407"/>
                  </a:lnTo>
                  <a:lnTo>
                    <a:pt x="4837" y="411"/>
                  </a:lnTo>
                  <a:lnTo>
                    <a:pt x="4837" y="413"/>
                  </a:lnTo>
                  <a:lnTo>
                    <a:pt x="4839" y="416"/>
                  </a:lnTo>
                  <a:lnTo>
                    <a:pt x="4839" y="416"/>
                  </a:lnTo>
                  <a:lnTo>
                    <a:pt x="4843" y="418"/>
                  </a:lnTo>
                  <a:lnTo>
                    <a:pt x="4846" y="416"/>
                  </a:lnTo>
                  <a:lnTo>
                    <a:pt x="4848" y="413"/>
                  </a:lnTo>
                  <a:lnTo>
                    <a:pt x="4846" y="409"/>
                  </a:lnTo>
                  <a:lnTo>
                    <a:pt x="4846" y="409"/>
                  </a:lnTo>
                  <a:close/>
                  <a:moveTo>
                    <a:pt x="5310" y="424"/>
                  </a:moveTo>
                  <a:lnTo>
                    <a:pt x="5310" y="424"/>
                  </a:lnTo>
                  <a:lnTo>
                    <a:pt x="5317" y="422"/>
                  </a:lnTo>
                  <a:lnTo>
                    <a:pt x="5321" y="418"/>
                  </a:lnTo>
                  <a:lnTo>
                    <a:pt x="5323" y="415"/>
                  </a:lnTo>
                  <a:lnTo>
                    <a:pt x="5323" y="415"/>
                  </a:lnTo>
                  <a:lnTo>
                    <a:pt x="5321" y="411"/>
                  </a:lnTo>
                  <a:lnTo>
                    <a:pt x="5319" y="407"/>
                  </a:lnTo>
                  <a:lnTo>
                    <a:pt x="5310" y="405"/>
                  </a:lnTo>
                  <a:lnTo>
                    <a:pt x="5310" y="405"/>
                  </a:lnTo>
                  <a:lnTo>
                    <a:pt x="5301" y="404"/>
                  </a:lnTo>
                  <a:lnTo>
                    <a:pt x="5297" y="404"/>
                  </a:lnTo>
                  <a:lnTo>
                    <a:pt x="5292" y="404"/>
                  </a:lnTo>
                  <a:lnTo>
                    <a:pt x="5292" y="404"/>
                  </a:lnTo>
                  <a:lnTo>
                    <a:pt x="5290" y="407"/>
                  </a:lnTo>
                  <a:lnTo>
                    <a:pt x="5290" y="413"/>
                  </a:lnTo>
                  <a:lnTo>
                    <a:pt x="5290" y="413"/>
                  </a:lnTo>
                  <a:lnTo>
                    <a:pt x="5294" y="416"/>
                  </a:lnTo>
                  <a:lnTo>
                    <a:pt x="5299" y="420"/>
                  </a:lnTo>
                  <a:lnTo>
                    <a:pt x="5310" y="424"/>
                  </a:lnTo>
                  <a:lnTo>
                    <a:pt x="5310" y="424"/>
                  </a:lnTo>
                  <a:close/>
                  <a:moveTo>
                    <a:pt x="4292" y="2137"/>
                  </a:moveTo>
                  <a:lnTo>
                    <a:pt x="4292" y="2137"/>
                  </a:lnTo>
                  <a:lnTo>
                    <a:pt x="4294" y="2135"/>
                  </a:lnTo>
                  <a:lnTo>
                    <a:pt x="4294" y="2131"/>
                  </a:lnTo>
                  <a:lnTo>
                    <a:pt x="4292" y="2124"/>
                  </a:lnTo>
                  <a:lnTo>
                    <a:pt x="4292" y="2124"/>
                  </a:lnTo>
                  <a:lnTo>
                    <a:pt x="4292" y="2120"/>
                  </a:lnTo>
                  <a:lnTo>
                    <a:pt x="4290" y="2119"/>
                  </a:lnTo>
                  <a:lnTo>
                    <a:pt x="4290" y="2119"/>
                  </a:lnTo>
                  <a:lnTo>
                    <a:pt x="4288" y="2117"/>
                  </a:lnTo>
                  <a:lnTo>
                    <a:pt x="4285" y="2117"/>
                  </a:lnTo>
                  <a:lnTo>
                    <a:pt x="4279" y="2119"/>
                  </a:lnTo>
                  <a:lnTo>
                    <a:pt x="4279" y="2119"/>
                  </a:lnTo>
                  <a:lnTo>
                    <a:pt x="4276" y="2117"/>
                  </a:lnTo>
                  <a:lnTo>
                    <a:pt x="4272" y="2113"/>
                  </a:lnTo>
                  <a:lnTo>
                    <a:pt x="4268" y="2106"/>
                  </a:lnTo>
                  <a:lnTo>
                    <a:pt x="4268" y="2106"/>
                  </a:lnTo>
                  <a:lnTo>
                    <a:pt x="4265" y="2098"/>
                  </a:lnTo>
                  <a:lnTo>
                    <a:pt x="4261" y="2097"/>
                  </a:lnTo>
                  <a:lnTo>
                    <a:pt x="4257" y="2095"/>
                  </a:lnTo>
                  <a:lnTo>
                    <a:pt x="4257" y="2095"/>
                  </a:lnTo>
                  <a:lnTo>
                    <a:pt x="4250" y="2095"/>
                  </a:lnTo>
                  <a:lnTo>
                    <a:pt x="4245" y="2095"/>
                  </a:lnTo>
                  <a:lnTo>
                    <a:pt x="4245" y="2095"/>
                  </a:lnTo>
                  <a:lnTo>
                    <a:pt x="4241" y="2093"/>
                  </a:lnTo>
                  <a:lnTo>
                    <a:pt x="4239" y="2093"/>
                  </a:lnTo>
                  <a:lnTo>
                    <a:pt x="4239" y="2093"/>
                  </a:lnTo>
                  <a:lnTo>
                    <a:pt x="4238" y="2093"/>
                  </a:lnTo>
                  <a:lnTo>
                    <a:pt x="4236" y="2095"/>
                  </a:lnTo>
                  <a:lnTo>
                    <a:pt x="4234" y="2097"/>
                  </a:lnTo>
                  <a:lnTo>
                    <a:pt x="4232" y="2098"/>
                  </a:lnTo>
                  <a:lnTo>
                    <a:pt x="4232" y="2098"/>
                  </a:lnTo>
                  <a:lnTo>
                    <a:pt x="4227" y="2098"/>
                  </a:lnTo>
                  <a:lnTo>
                    <a:pt x="4221" y="2097"/>
                  </a:lnTo>
                  <a:lnTo>
                    <a:pt x="4212" y="2093"/>
                  </a:lnTo>
                  <a:lnTo>
                    <a:pt x="4212" y="2093"/>
                  </a:lnTo>
                  <a:lnTo>
                    <a:pt x="4209" y="2091"/>
                  </a:lnTo>
                  <a:lnTo>
                    <a:pt x="4205" y="2089"/>
                  </a:lnTo>
                  <a:lnTo>
                    <a:pt x="4205" y="2089"/>
                  </a:lnTo>
                  <a:lnTo>
                    <a:pt x="4199" y="2086"/>
                  </a:lnTo>
                  <a:lnTo>
                    <a:pt x="4194" y="2084"/>
                  </a:lnTo>
                  <a:lnTo>
                    <a:pt x="4194" y="2084"/>
                  </a:lnTo>
                  <a:lnTo>
                    <a:pt x="4190" y="2084"/>
                  </a:lnTo>
                  <a:lnTo>
                    <a:pt x="4189" y="2084"/>
                  </a:lnTo>
                  <a:lnTo>
                    <a:pt x="4181" y="2087"/>
                  </a:lnTo>
                  <a:lnTo>
                    <a:pt x="4181" y="2087"/>
                  </a:lnTo>
                  <a:lnTo>
                    <a:pt x="4176" y="2087"/>
                  </a:lnTo>
                  <a:lnTo>
                    <a:pt x="4172" y="2087"/>
                  </a:lnTo>
                  <a:lnTo>
                    <a:pt x="4172" y="2087"/>
                  </a:lnTo>
                  <a:lnTo>
                    <a:pt x="4163" y="2089"/>
                  </a:lnTo>
                  <a:lnTo>
                    <a:pt x="4163" y="2089"/>
                  </a:lnTo>
                  <a:lnTo>
                    <a:pt x="4160" y="2091"/>
                  </a:lnTo>
                  <a:lnTo>
                    <a:pt x="4158" y="2097"/>
                  </a:lnTo>
                  <a:lnTo>
                    <a:pt x="4158" y="2097"/>
                  </a:lnTo>
                  <a:lnTo>
                    <a:pt x="4158" y="2102"/>
                  </a:lnTo>
                  <a:lnTo>
                    <a:pt x="4161" y="2104"/>
                  </a:lnTo>
                  <a:lnTo>
                    <a:pt x="4171" y="2108"/>
                  </a:lnTo>
                  <a:lnTo>
                    <a:pt x="4171" y="2108"/>
                  </a:lnTo>
                  <a:lnTo>
                    <a:pt x="4181" y="2113"/>
                  </a:lnTo>
                  <a:lnTo>
                    <a:pt x="4187" y="2115"/>
                  </a:lnTo>
                  <a:lnTo>
                    <a:pt x="4194" y="2117"/>
                  </a:lnTo>
                  <a:lnTo>
                    <a:pt x="4194" y="2117"/>
                  </a:lnTo>
                  <a:lnTo>
                    <a:pt x="4207" y="2119"/>
                  </a:lnTo>
                  <a:lnTo>
                    <a:pt x="4219" y="2124"/>
                  </a:lnTo>
                  <a:lnTo>
                    <a:pt x="4219" y="2124"/>
                  </a:lnTo>
                  <a:lnTo>
                    <a:pt x="4227" y="2126"/>
                  </a:lnTo>
                  <a:lnTo>
                    <a:pt x="4232" y="2128"/>
                  </a:lnTo>
                  <a:lnTo>
                    <a:pt x="4247" y="2128"/>
                  </a:lnTo>
                  <a:lnTo>
                    <a:pt x="4247" y="2128"/>
                  </a:lnTo>
                  <a:lnTo>
                    <a:pt x="4259" y="2128"/>
                  </a:lnTo>
                  <a:lnTo>
                    <a:pt x="4265" y="2128"/>
                  </a:lnTo>
                  <a:lnTo>
                    <a:pt x="4270" y="2130"/>
                  </a:lnTo>
                  <a:lnTo>
                    <a:pt x="4270" y="2130"/>
                  </a:lnTo>
                  <a:lnTo>
                    <a:pt x="4281" y="2137"/>
                  </a:lnTo>
                  <a:lnTo>
                    <a:pt x="4286" y="2139"/>
                  </a:lnTo>
                  <a:lnTo>
                    <a:pt x="4290" y="2139"/>
                  </a:lnTo>
                  <a:lnTo>
                    <a:pt x="4292" y="2137"/>
                  </a:lnTo>
                  <a:lnTo>
                    <a:pt x="4292" y="2137"/>
                  </a:lnTo>
                  <a:close/>
                  <a:moveTo>
                    <a:pt x="4158" y="2045"/>
                  </a:moveTo>
                  <a:lnTo>
                    <a:pt x="4158" y="2045"/>
                  </a:lnTo>
                  <a:lnTo>
                    <a:pt x="4158" y="2036"/>
                  </a:lnTo>
                  <a:lnTo>
                    <a:pt x="4154" y="2029"/>
                  </a:lnTo>
                  <a:lnTo>
                    <a:pt x="4151" y="2023"/>
                  </a:lnTo>
                  <a:lnTo>
                    <a:pt x="4145" y="2018"/>
                  </a:lnTo>
                  <a:lnTo>
                    <a:pt x="4145" y="2018"/>
                  </a:lnTo>
                  <a:lnTo>
                    <a:pt x="4131" y="2008"/>
                  </a:lnTo>
                  <a:lnTo>
                    <a:pt x="4125" y="2001"/>
                  </a:lnTo>
                  <a:lnTo>
                    <a:pt x="4122" y="1992"/>
                  </a:lnTo>
                  <a:lnTo>
                    <a:pt x="4122" y="1992"/>
                  </a:lnTo>
                  <a:lnTo>
                    <a:pt x="4118" y="1979"/>
                  </a:lnTo>
                  <a:lnTo>
                    <a:pt x="4116" y="1972"/>
                  </a:lnTo>
                  <a:lnTo>
                    <a:pt x="4113" y="1966"/>
                  </a:lnTo>
                  <a:lnTo>
                    <a:pt x="4113" y="1966"/>
                  </a:lnTo>
                  <a:lnTo>
                    <a:pt x="4102" y="1959"/>
                  </a:lnTo>
                  <a:lnTo>
                    <a:pt x="4091" y="1952"/>
                  </a:lnTo>
                  <a:lnTo>
                    <a:pt x="4082" y="1946"/>
                  </a:lnTo>
                  <a:lnTo>
                    <a:pt x="4073" y="1939"/>
                  </a:lnTo>
                  <a:lnTo>
                    <a:pt x="4073" y="1939"/>
                  </a:lnTo>
                  <a:lnTo>
                    <a:pt x="4067" y="1931"/>
                  </a:lnTo>
                  <a:lnTo>
                    <a:pt x="4064" y="1922"/>
                  </a:lnTo>
                  <a:lnTo>
                    <a:pt x="4060" y="1906"/>
                  </a:lnTo>
                  <a:lnTo>
                    <a:pt x="4060" y="1906"/>
                  </a:lnTo>
                  <a:lnTo>
                    <a:pt x="4055" y="1891"/>
                  </a:lnTo>
                  <a:lnTo>
                    <a:pt x="4047" y="1882"/>
                  </a:lnTo>
                  <a:lnTo>
                    <a:pt x="4036" y="1876"/>
                  </a:lnTo>
                  <a:lnTo>
                    <a:pt x="4024" y="1871"/>
                  </a:lnTo>
                  <a:lnTo>
                    <a:pt x="4024" y="1871"/>
                  </a:lnTo>
                  <a:lnTo>
                    <a:pt x="4013" y="1869"/>
                  </a:lnTo>
                  <a:lnTo>
                    <a:pt x="4007" y="1867"/>
                  </a:lnTo>
                  <a:lnTo>
                    <a:pt x="4002" y="1867"/>
                  </a:lnTo>
                  <a:lnTo>
                    <a:pt x="4002" y="1867"/>
                  </a:lnTo>
                  <a:lnTo>
                    <a:pt x="4000" y="1869"/>
                  </a:lnTo>
                  <a:lnTo>
                    <a:pt x="4000" y="1869"/>
                  </a:lnTo>
                  <a:lnTo>
                    <a:pt x="3998" y="1871"/>
                  </a:lnTo>
                  <a:lnTo>
                    <a:pt x="3998" y="1875"/>
                  </a:lnTo>
                  <a:lnTo>
                    <a:pt x="4002" y="1882"/>
                  </a:lnTo>
                  <a:lnTo>
                    <a:pt x="4011" y="1893"/>
                  </a:lnTo>
                  <a:lnTo>
                    <a:pt x="4011" y="1893"/>
                  </a:lnTo>
                  <a:lnTo>
                    <a:pt x="4031" y="1917"/>
                  </a:lnTo>
                  <a:lnTo>
                    <a:pt x="4040" y="1930"/>
                  </a:lnTo>
                  <a:lnTo>
                    <a:pt x="4047" y="1944"/>
                  </a:lnTo>
                  <a:lnTo>
                    <a:pt x="4047" y="1944"/>
                  </a:lnTo>
                  <a:lnTo>
                    <a:pt x="4058" y="1966"/>
                  </a:lnTo>
                  <a:lnTo>
                    <a:pt x="4073" y="1988"/>
                  </a:lnTo>
                  <a:lnTo>
                    <a:pt x="4073" y="1988"/>
                  </a:lnTo>
                  <a:lnTo>
                    <a:pt x="4082" y="2003"/>
                  </a:lnTo>
                  <a:lnTo>
                    <a:pt x="4091" y="2018"/>
                  </a:lnTo>
                  <a:lnTo>
                    <a:pt x="4107" y="2049"/>
                  </a:lnTo>
                  <a:lnTo>
                    <a:pt x="4107" y="2049"/>
                  </a:lnTo>
                  <a:lnTo>
                    <a:pt x="4116" y="2062"/>
                  </a:lnTo>
                  <a:lnTo>
                    <a:pt x="4122" y="2065"/>
                  </a:lnTo>
                  <a:lnTo>
                    <a:pt x="4129" y="2071"/>
                  </a:lnTo>
                  <a:lnTo>
                    <a:pt x="4129" y="2071"/>
                  </a:lnTo>
                  <a:lnTo>
                    <a:pt x="4134" y="2073"/>
                  </a:lnTo>
                  <a:lnTo>
                    <a:pt x="4142" y="2076"/>
                  </a:lnTo>
                  <a:lnTo>
                    <a:pt x="4149" y="2076"/>
                  </a:lnTo>
                  <a:lnTo>
                    <a:pt x="4152" y="2076"/>
                  </a:lnTo>
                  <a:lnTo>
                    <a:pt x="4156" y="2075"/>
                  </a:lnTo>
                  <a:lnTo>
                    <a:pt x="4156" y="2075"/>
                  </a:lnTo>
                  <a:lnTo>
                    <a:pt x="4160" y="2067"/>
                  </a:lnTo>
                  <a:lnTo>
                    <a:pt x="4160" y="2060"/>
                  </a:lnTo>
                  <a:lnTo>
                    <a:pt x="4158" y="2045"/>
                  </a:lnTo>
                  <a:lnTo>
                    <a:pt x="4158" y="2045"/>
                  </a:lnTo>
                  <a:close/>
                  <a:moveTo>
                    <a:pt x="4238" y="1623"/>
                  </a:moveTo>
                  <a:lnTo>
                    <a:pt x="4238" y="1623"/>
                  </a:lnTo>
                  <a:lnTo>
                    <a:pt x="4241" y="1618"/>
                  </a:lnTo>
                  <a:lnTo>
                    <a:pt x="4241" y="1610"/>
                  </a:lnTo>
                  <a:lnTo>
                    <a:pt x="4241" y="1610"/>
                  </a:lnTo>
                  <a:lnTo>
                    <a:pt x="4241" y="1603"/>
                  </a:lnTo>
                  <a:lnTo>
                    <a:pt x="4241" y="1603"/>
                  </a:lnTo>
                  <a:lnTo>
                    <a:pt x="4243" y="1599"/>
                  </a:lnTo>
                  <a:lnTo>
                    <a:pt x="4243" y="1596"/>
                  </a:lnTo>
                  <a:lnTo>
                    <a:pt x="4241" y="1594"/>
                  </a:lnTo>
                  <a:lnTo>
                    <a:pt x="4241" y="1594"/>
                  </a:lnTo>
                  <a:lnTo>
                    <a:pt x="4239" y="1592"/>
                  </a:lnTo>
                  <a:lnTo>
                    <a:pt x="4236" y="1592"/>
                  </a:lnTo>
                  <a:lnTo>
                    <a:pt x="4228" y="1594"/>
                  </a:lnTo>
                  <a:lnTo>
                    <a:pt x="4228" y="1594"/>
                  </a:lnTo>
                  <a:lnTo>
                    <a:pt x="4225" y="1596"/>
                  </a:lnTo>
                  <a:lnTo>
                    <a:pt x="4225" y="1596"/>
                  </a:lnTo>
                  <a:lnTo>
                    <a:pt x="4216" y="1599"/>
                  </a:lnTo>
                  <a:lnTo>
                    <a:pt x="4212" y="1603"/>
                  </a:lnTo>
                  <a:lnTo>
                    <a:pt x="4209" y="1607"/>
                  </a:lnTo>
                  <a:lnTo>
                    <a:pt x="4207" y="1612"/>
                  </a:lnTo>
                  <a:lnTo>
                    <a:pt x="4207" y="1616"/>
                  </a:lnTo>
                  <a:lnTo>
                    <a:pt x="4209" y="1621"/>
                  </a:lnTo>
                  <a:lnTo>
                    <a:pt x="4212" y="1627"/>
                  </a:lnTo>
                  <a:lnTo>
                    <a:pt x="4212" y="1627"/>
                  </a:lnTo>
                  <a:lnTo>
                    <a:pt x="4214" y="1629"/>
                  </a:lnTo>
                  <a:lnTo>
                    <a:pt x="4218" y="1631"/>
                  </a:lnTo>
                  <a:lnTo>
                    <a:pt x="4225" y="1632"/>
                  </a:lnTo>
                  <a:lnTo>
                    <a:pt x="4232" y="1629"/>
                  </a:lnTo>
                  <a:lnTo>
                    <a:pt x="4238" y="1623"/>
                  </a:lnTo>
                  <a:lnTo>
                    <a:pt x="4238" y="1623"/>
                  </a:lnTo>
                  <a:close/>
                  <a:moveTo>
                    <a:pt x="3763" y="1794"/>
                  </a:moveTo>
                  <a:lnTo>
                    <a:pt x="3763" y="1794"/>
                  </a:lnTo>
                  <a:lnTo>
                    <a:pt x="3761" y="1798"/>
                  </a:lnTo>
                  <a:lnTo>
                    <a:pt x="3761" y="1798"/>
                  </a:lnTo>
                  <a:lnTo>
                    <a:pt x="3759" y="1799"/>
                  </a:lnTo>
                  <a:lnTo>
                    <a:pt x="3759" y="1799"/>
                  </a:lnTo>
                  <a:lnTo>
                    <a:pt x="3761" y="1801"/>
                  </a:lnTo>
                  <a:lnTo>
                    <a:pt x="3761" y="1803"/>
                  </a:lnTo>
                  <a:lnTo>
                    <a:pt x="3761" y="1803"/>
                  </a:lnTo>
                  <a:lnTo>
                    <a:pt x="3763" y="1805"/>
                  </a:lnTo>
                  <a:lnTo>
                    <a:pt x="3763" y="1809"/>
                  </a:lnTo>
                  <a:lnTo>
                    <a:pt x="3763" y="1809"/>
                  </a:lnTo>
                  <a:lnTo>
                    <a:pt x="3756" y="1827"/>
                  </a:lnTo>
                  <a:lnTo>
                    <a:pt x="3756" y="1827"/>
                  </a:lnTo>
                  <a:lnTo>
                    <a:pt x="3757" y="1836"/>
                  </a:lnTo>
                  <a:lnTo>
                    <a:pt x="3761" y="1847"/>
                  </a:lnTo>
                  <a:lnTo>
                    <a:pt x="3761" y="1847"/>
                  </a:lnTo>
                  <a:lnTo>
                    <a:pt x="3763" y="1858"/>
                  </a:lnTo>
                  <a:lnTo>
                    <a:pt x="3765" y="1865"/>
                  </a:lnTo>
                  <a:lnTo>
                    <a:pt x="3766" y="1867"/>
                  </a:lnTo>
                  <a:lnTo>
                    <a:pt x="3770" y="1867"/>
                  </a:lnTo>
                  <a:lnTo>
                    <a:pt x="3779" y="1864"/>
                  </a:lnTo>
                  <a:lnTo>
                    <a:pt x="3779" y="1864"/>
                  </a:lnTo>
                  <a:lnTo>
                    <a:pt x="3785" y="1862"/>
                  </a:lnTo>
                  <a:lnTo>
                    <a:pt x="3788" y="1860"/>
                  </a:lnTo>
                  <a:lnTo>
                    <a:pt x="3790" y="1858"/>
                  </a:lnTo>
                  <a:lnTo>
                    <a:pt x="3790" y="1858"/>
                  </a:lnTo>
                  <a:lnTo>
                    <a:pt x="3792" y="1853"/>
                  </a:lnTo>
                  <a:lnTo>
                    <a:pt x="3792" y="1845"/>
                  </a:lnTo>
                  <a:lnTo>
                    <a:pt x="3792" y="1838"/>
                  </a:lnTo>
                  <a:lnTo>
                    <a:pt x="3790" y="1832"/>
                  </a:lnTo>
                  <a:lnTo>
                    <a:pt x="3790" y="1832"/>
                  </a:lnTo>
                  <a:lnTo>
                    <a:pt x="3783" y="1820"/>
                  </a:lnTo>
                  <a:lnTo>
                    <a:pt x="3774" y="1809"/>
                  </a:lnTo>
                  <a:lnTo>
                    <a:pt x="3763" y="1794"/>
                  </a:lnTo>
                  <a:lnTo>
                    <a:pt x="3763" y="1794"/>
                  </a:lnTo>
                  <a:close/>
                  <a:moveTo>
                    <a:pt x="4209" y="1952"/>
                  </a:moveTo>
                  <a:lnTo>
                    <a:pt x="4209" y="1952"/>
                  </a:lnTo>
                  <a:lnTo>
                    <a:pt x="4207" y="1959"/>
                  </a:lnTo>
                  <a:lnTo>
                    <a:pt x="4205" y="1966"/>
                  </a:lnTo>
                  <a:lnTo>
                    <a:pt x="4207" y="1974"/>
                  </a:lnTo>
                  <a:lnTo>
                    <a:pt x="4209" y="1981"/>
                  </a:lnTo>
                  <a:lnTo>
                    <a:pt x="4209" y="1981"/>
                  </a:lnTo>
                  <a:lnTo>
                    <a:pt x="4210" y="1988"/>
                  </a:lnTo>
                  <a:lnTo>
                    <a:pt x="4214" y="1994"/>
                  </a:lnTo>
                  <a:lnTo>
                    <a:pt x="4223" y="2003"/>
                  </a:lnTo>
                  <a:lnTo>
                    <a:pt x="4223" y="2003"/>
                  </a:lnTo>
                  <a:lnTo>
                    <a:pt x="4225" y="2010"/>
                  </a:lnTo>
                  <a:lnTo>
                    <a:pt x="4227" y="2018"/>
                  </a:lnTo>
                  <a:lnTo>
                    <a:pt x="4230" y="2025"/>
                  </a:lnTo>
                  <a:lnTo>
                    <a:pt x="4234" y="2032"/>
                  </a:lnTo>
                  <a:lnTo>
                    <a:pt x="4234" y="2032"/>
                  </a:lnTo>
                  <a:lnTo>
                    <a:pt x="4238" y="2036"/>
                  </a:lnTo>
                  <a:lnTo>
                    <a:pt x="4243" y="2038"/>
                  </a:lnTo>
                  <a:lnTo>
                    <a:pt x="4256" y="2041"/>
                  </a:lnTo>
                  <a:lnTo>
                    <a:pt x="4268" y="2041"/>
                  </a:lnTo>
                  <a:lnTo>
                    <a:pt x="4279" y="2040"/>
                  </a:lnTo>
                  <a:lnTo>
                    <a:pt x="4279" y="2040"/>
                  </a:lnTo>
                  <a:lnTo>
                    <a:pt x="4285" y="2038"/>
                  </a:lnTo>
                  <a:lnTo>
                    <a:pt x="4290" y="2038"/>
                  </a:lnTo>
                  <a:lnTo>
                    <a:pt x="4290" y="2038"/>
                  </a:lnTo>
                  <a:lnTo>
                    <a:pt x="4294" y="2038"/>
                  </a:lnTo>
                  <a:lnTo>
                    <a:pt x="4297" y="2040"/>
                  </a:lnTo>
                  <a:lnTo>
                    <a:pt x="4297" y="2040"/>
                  </a:lnTo>
                  <a:lnTo>
                    <a:pt x="4303" y="2041"/>
                  </a:lnTo>
                  <a:lnTo>
                    <a:pt x="4308" y="2041"/>
                  </a:lnTo>
                  <a:lnTo>
                    <a:pt x="4319" y="2038"/>
                  </a:lnTo>
                  <a:lnTo>
                    <a:pt x="4319" y="2038"/>
                  </a:lnTo>
                  <a:lnTo>
                    <a:pt x="4323" y="2036"/>
                  </a:lnTo>
                  <a:lnTo>
                    <a:pt x="4324" y="2032"/>
                  </a:lnTo>
                  <a:lnTo>
                    <a:pt x="4328" y="2025"/>
                  </a:lnTo>
                  <a:lnTo>
                    <a:pt x="4328" y="2025"/>
                  </a:lnTo>
                  <a:lnTo>
                    <a:pt x="4332" y="2016"/>
                  </a:lnTo>
                  <a:lnTo>
                    <a:pt x="4334" y="2007"/>
                  </a:lnTo>
                  <a:lnTo>
                    <a:pt x="4334" y="1996"/>
                  </a:lnTo>
                  <a:lnTo>
                    <a:pt x="4334" y="1986"/>
                  </a:lnTo>
                  <a:lnTo>
                    <a:pt x="4334" y="1986"/>
                  </a:lnTo>
                  <a:lnTo>
                    <a:pt x="4332" y="1981"/>
                  </a:lnTo>
                  <a:lnTo>
                    <a:pt x="4332" y="1977"/>
                  </a:lnTo>
                  <a:lnTo>
                    <a:pt x="4332" y="1974"/>
                  </a:lnTo>
                  <a:lnTo>
                    <a:pt x="4332" y="1974"/>
                  </a:lnTo>
                  <a:lnTo>
                    <a:pt x="4337" y="1968"/>
                  </a:lnTo>
                  <a:lnTo>
                    <a:pt x="4343" y="1966"/>
                  </a:lnTo>
                  <a:lnTo>
                    <a:pt x="4343" y="1966"/>
                  </a:lnTo>
                  <a:lnTo>
                    <a:pt x="4352" y="1964"/>
                  </a:lnTo>
                  <a:lnTo>
                    <a:pt x="4353" y="1963"/>
                  </a:lnTo>
                  <a:lnTo>
                    <a:pt x="4355" y="1959"/>
                  </a:lnTo>
                  <a:lnTo>
                    <a:pt x="4355" y="1959"/>
                  </a:lnTo>
                  <a:lnTo>
                    <a:pt x="4355" y="1955"/>
                  </a:lnTo>
                  <a:lnTo>
                    <a:pt x="4353" y="1953"/>
                  </a:lnTo>
                  <a:lnTo>
                    <a:pt x="4348" y="1948"/>
                  </a:lnTo>
                  <a:lnTo>
                    <a:pt x="4348" y="1948"/>
                  </a:lnTo>
                  <a:lnTo>
                    <a:pt x="4341" y="1942"/>
                  </a:lnTo>
                  <a:lnTo>
                    <a:pt x="4337" y="1935"/>
                  </a:lnTo>
                  <a:lnTo>
                    <a:pt x="4337" y="1935"/>
                  </a:lnTo>
                  <a:lnTo>
                    <a:pt x="4335" y="1926"/>
                  </a:lnTo>
                  <a:lnTo>
                    <a:pt x="4334" y="1922"/>
                  </a:lnTo>
                  <a:lnTo>
                    <a:pt x="4334" y="1917"/>
                  </a:lnTo>
                  <a:lnTo>
                    <a:pt x="4334" y="1917"/>
                  </a:lnTo>
                  <a:lnTo>
                    <a:pt x="4335" y="1908"/>
                  </a:lnTo>
                  <a:lnTo>
                    <a:pt x="4341" y="1897"/>
                  </a:lnTo>
                  <a:lnTo>
                    <a:pt x="4341" y="1897"/>
                  </a:lnTo>
                  <a:lnTo>
                    <a:pt x="4346" y="1893"/>
                  </a:lnTo>
                  <a:lnTo>
                    <a:pt x="4352" y="1889"/>
                  </a:lnTo>
                  <a:lnTo>
                    <a:pt x="4357" y="1886"/>
                  </a:lnTo>
                  <a:lnTo>
                    <a:pt x="4361" y="1880"/>
                  </a:lnTo>
                  <a:lnTo>
                    <a:pt x="4361" y="1880"/>
                  </a:lnTo>
                  <a:lnTo>
                    <a:pt x="4363" y="1878"/>
                  </a:lnTo>
                  <a:lnTo>
                    <a:pt x="4361" y="1875"/>
                  </a:lnTo>
                  <a:lnTo>
                    <a:pt x="4357" y="1873"/>
                  </a:lnTo>
                  <a:lnTo>
                    <a:pt x="4348" y="1867"/>
                  </a:lnTo>
                  <a:lnTo>
                    <a:pt x="4348" y="1867"/>
                  </a:lnTo>
                  <a:lnTo>
                    <a:pt x="4344" y="1864"/>
                  </a:lnTo>
                  <a:lnTo>
                    <a:pt x="4343" y="1858"/>
                  </a:lnTo>
                  <a:lnTo>
                    <a:pt x="4339" y="1853"/>
                  </a:lnTo>
                  <a:lnTo>
                    <a:pt x="4335" y="1849"/>
                  </a:lnTo>
                  <a:lnTo>
                    <a:pt x="4335" y="1849"/>
                  </a:lnTo>
                  <a:lnTo>
                    <a:pt x="4332" y="1849"/>
                  </a:lnTo>
                  <a:lnTo>
                    <a:pt x="4328" y="1849"/>
                  </a:lnTo>
                  <a:lnTo>
                    <a:pt x="4324" y="1851"/>
                  </a:lnTo>
                  <a:lnTo>
                    <a:pt x="4321" y="1853"/>
                  </a:lnTo>
                  <a:lnTo>
                    <a:pt x="4321" y="1853"/>
                  </a:lnTo>
                  <a:lnTo>
                    <a:pt x="4314" y="1862"/>
                  </a:lnTo>
                  <a:lnTo>
                    <a:pt x="4308" y="1873"/>
                  </a:lnTo>
                  <a:lnTo>
                    <a:pt x="4308" y="1873"/>
                  </a:lnTo>
                  <a:lnTo>
                    <a:pt x="4306" y="1880"/>
                  </a:lnTo>
                  <a:lnTo>
                    <a:pt x="4305" y="1886"/>
                  </a:lnTo>
                  <a:lnTo>
                    <a:pt x="4303" y="1889"/>
                  </a:lnTo>
                  <a:lnTo>
                    <a:pt x="4303" y="1889"/>
                  </a:lnTo>
                  <a:lnTo>
                    <a:pt x="4297" y="1895"/>
                  </a:lnTo>
                  <a:lnTo>
                    <a:pt x="4290" y="1897"/>
                  </a:lnTo>
                  <a:lnTo>
                    <a:pt x="4290" y="1897"/>
                  </a:lnTo>
                  <a:lnTo>
                    <a:pt x="4283" y="1900"/>
                  </a:lnTo>
                  <a:lnTo>
                    <a:pt x="4276" y="1904"/>
                  </a:lnTo>
                  <a:lnTo>
                    <a:pt x="4272" y="1909"/>
                  </a:lnTo>
                  <a:lnTo>
                    <a:pt x="4270" y="1917"/>
                  </a:lnTo>
                  <a:lnTo>
                    <a:pt x="4270" y="1917"/>
                  </a:lnTo>
                  <a:lnTo>
                    <a:pt x="4270" y="1924"/>
                  </a:lnTo>
                  <a:lnTo>
                    <a:pt x="4268" y="1928"/>
                  </a:lnTo>
                  <a:lnTo>
                    <a:pt x="4265" y="1933"/>
                  </a:lnTo>
                  <a:lnTo>
                    <a:pt x="4259" y="1935"/>
                  </a:lnTo>
                  <a:lnTo>
                    <a:pt x="4259" y="1935"/>
                  </a:lnTo>
                  <a:lnTo>
                    <a:pt x="4247" y="1941"/>
                  </a:lnTo>
                  <a:lnTo>
                    <a:pt x="4247" y="1941"/>
                  </a:lnTo>
                  <a:lnTo>
                    <a:pt x="4241" y="1944"/>
                  </a:lnTo>
                  <a:lnTo>
                    <a:pt x="4238" y="1946"/>
                  </a:lnTo>
                  <a:lnTo>
                    <a:pt x="4234" y="1946"/>
                  </a:lnTo>
                  <a:lnTo>
                    <a:pt x="4234" y="1946"/>
                  </a:lnTo>
                  <a:lnTo>
                    <a:pt x="4219" y="1944"/>
                  </a:lnTo>
                  <a:lnTo>
                    <a:pt x="4214" y="1946"/>
                  </a:lnTo>
                  <a:lnTo>
                    <a:pt x="4210" y="1948"/>
                  </a:lnTo>
                  <a:lnTo>
                    <a:pt x="4209" y="1952"/>
                  </a:lnTo>
                  <a:lnTo>
                    <a:pt x="4209" y="1952"/>
                  </a:lnTo>
                  <a:close/>
                  <a:moveTo>
                    <a:pt x="4681" y="1115"/>
                  </a:moveTo>
                  <a:lnTo>
                    <a:pt x="4681" y="1115"/>
                  </a:lnTo>
                  <a:lnTo>
                    <a:pt x="4678" y="1117"/>
                  </a:lnTo>
                  <a:lnTo>
                    <a:pt x="4676" y="1119"/>
                  </a:lnTo>
                  <a:lnTo>
                    <a:pt x="4672" y="1128"/>
                  </a:lnTo>
                  <a:lnTo>
                    <a:pt x="4674" y="1135"/>
                  </a:lnTo>
                  <a:lnTo>
                    <a:pt x="4674" y="1139"/>
                  </a:lnTo>
                  <a:lnTo>
                    <a:pt x="4678" y="1143"/>
                  </a:lnTo>
                  <a:lnTo>
                    <a:pt x="4678" y="1143"/>
                  </a:lnTo>
                  <a:lnTo>
                    <a:pt x="4683" y="1145"/>
                  </a:lnTo>
                  <a:lnTo>
                    <a:pt x="4687" y="1145"/>
                  </a:lnTo>
                  <a:lnTo>
                    <a:pt x="4689" y="1143"/>
                  </a:lnTo>
                  <a:lnTo>
                    <a:pt x="4689" y="1143"/>
                  </a:lnTo>
                  <a:lnTo>
                    <a:pt x="4690" y="1141"/>
                  </a:lnTo>
                  <a:lnTo>
                    <a:pt x="4690" y="1137"/>
                  </a:lnTo>
                  <a:lnTo>
                    <a:pt x="4690" y="1134"/>
                  </a:lnTo>
                  <a:lnTo>
                    <a:pt x="4690" y="1132"/>
                  </a:lnTo>
                  <a:lnTo>
                    <a:pt x="4690" y="1132"/>
                  </a:lnTo>
                  <a:lnTo>
                    <a:pt x="4694" y="1126"/>
                  </a:lnTo>
                  <a:lnTo>
                    <a:pt x="4696" y="1124"/>
                  </a:lnTo>
                  <a:lnTo>
                    <a:pt x="4700" y="1124"/>
                  </a:lnTo>
                  <a:lnTo>
                    <a:pt x="4703" y="1124"/>
                  </a:lnTo>
                  <a:lnTo>
                    <a:pt x="4710" y="1128"/>
                  </a:lnTo>
                  <a:lnTo>
                    <a:pt x="4718" y="1130"/>
                  </a:lnTo>
                  <a:lnTo>
                    <a:pt x="4718" y="1130"/>
                  </a:lnTo>
                  <a:lnTo>
                    <a:pt x="4725" y="1130"/>
                  </a:lnTo>
                  <a:lnTo>
                    <a:pt x="4732" y="1128"/>
                  </a:lnTo>
                  <a:lnTo>
                    <a:pt x="4739" y="1124"/>
                  </a:lnTo>
                  <a:lnTo>
                    <a:pt x="4745" y="1119"/>
                  </a:lnTo>
                  <a:lnTo>
                    <a:pt x="4745" y="1119"/>
                  </a:lnTo>
                  <a:lnTo>
                    <a:pt x="4748" y="1113"/>
                  </a:lnTo>
                  <a:lnTo>
                    <a:pt x="4750" y="1106"/>
                  </a:lnTo>
                  <a:lnTo>
                    <a:pt x="4750" y="1101"/>
                  </a:lnTo>
                  <a:lnTo>
                    <a:pt x="4750" y="1097"/>
                  </a:lnTo>
                  <a:lnTo>
                    <a:pt x="4747" y="1095"/>
                  </a:lnTo>
                  <a:lnTo>
                    <a:pt x="4747" y="1095"/>
                  </a:lnTo>
                  <a:lnTo>
                    <a:pt x="4741" y="1093"/>
                  </a:lnTo>
                  <a:lnTo>
                    <a:pt x="4736" y="1093"/>
                  </a:lnTo>
                  <a:lnTo>
                    <a:pt x="4729" y="1091"/>
                  </a:lnTo>
                  <a:lnTo>
                    <a:pt x="4723" y="1090"/>
                  </a:lnTo>
                  <a:lnTo>
                    <a:pt x="4723" y="1090"/>
                  </a:lnTo>
                  <a:lnTo>
                    <a:pt x="4721" y="1086"/>
                  </a:lnTo>
                  <a:lnTo>
                    <a:pt x="4719" y="1082"/>
                  </a:lnTo>
                  <a:lnTo>
                    <a:pt x="4718" y="1073"/>
                  </a:lnTo>
                  <a:lnTo>
                    <a:pt x="4718" y="1073"/>
                  </a:lnTo>
                  <a:lnTo>
                    <a:pt x="4710" y="1066"/>
                  </a:lnTo>
                  <a:lnTo>
                    <a:pt x="4703" y="1058"/>
                  </a:lnTo>
                  <a:lnTo>
                    <a:pt x="4703" y="1058"/>
                  </a:lnTo>
                  <a:lnTo>
                    <a:pt x="4700" y="1060"/>
                  </a:lnTo>
                  <a:lnTo>
                    <a:pt x="4698" y="1062"/>
                  </a:lnTo>
                  <a:lnTo>
                    <a:pt x="4700" y="1069"/>
                  </a:lnTo>
                  <a:lnTo>
                    <a:pt x="4705" y="1080"/>
                  </a:lnTo>
                  <a:lnTo>
                    <a:pt x="4705" y="1080"/>
                  </a:lnTo>
                  <a:lnTo>
                    <a:pt x="4705" y="1088"/>
                  </a:lnTo>
                  <a:lnTo>
                    <a:pt x="4705" y="1097"/>
                  </a:lnTo>
                  <a:lnTo>
                    <a:pt x="4701" y="1104"/>
                  </a:lnTo>
                  <a:lnTo>
                    <a:pt x="4698" y="1110"/>
                  </a:lnTo>
                  <a:lnTo>
                    <a:pt x="4698" y="1110"/>
                  </a:lnTo>
                  <a:lnTo>
                    <a:pt x="4692" y="1113"/>
                  </a:lnTo>
                  <a:lnTo>
                    <a:pt x="4690" y="1113"/>
                  </a:lnTo>
                  <a:lnTo>
                    <a:pt x="4681" y="1115"/>
                  </a:lnTo>
                  <a:lnTo>
                    <a:pt x="4681" y="1115"/>
                  </a:lnTo>
                  <a:close/>
                  <a:moveTo>
                    <a:pt x="4462" y="1809"/>
                  </a:moveTo>
                  <a:lnTo>
                    <a:pt x="4462" y="1809"/>
                  </a:lnTo>
                  <a:lnTo>
                    <a:pt x="4459" y="1809"/>
                  </a:lnTo>
                  <a:lnTo>
                    <a:pt x="4459" y="1809"/>
                  </a:lnTo>
                  <a:lnTo>
                    <a:pt x="4457" y="1810"/>
                  </a:lnTo>
                  <a:lnTo>
                    <a:pt x="4455" y="1814"/>
                  </a:lnTo>
                  <a:lnTo>
                    <a:pt x="4451" y="1820"/>
                  </a:lnTo>
                  <a:lnTo>
                    <a:pt x="4451" y="1820"/>
                  </a:lnTo>
                  <a:lnTo>
                    <a:pt x="4446" y="1823"/>
                  </a:lnTo>
                  <a:lnTo>
                    <a:pt x="4437" y="1825"/>
                  </a:lnTo>
                  <a:lnTo>
                    <a:pt x="4421" y="1825"/>
                  </a:lnTo>
                  <a:lnTo>
                    <a:pt x="4421" y="1825"/>
                  </a:lnTo>
                  <a:lnTo>
                    <a:pt x="4415" y="1825"/>
                  </a:lnTo>
                  <a:lnTo>
                    <a:pt x="4411" y="1827"/>
                  </a:lnTo>
                  <a:lnTo>
                    <a:pt x="4408" y="1831"/>
                  </a:lnTo>
                  <a:lnTo>
                    <a:pt x="4408" y="1836"/>
                  </a:lnTo>
                  <a:lnTo>
                    <a:pt x="4408" y="1836"/>
                  </a:lnTo>
                  <a:lnTo>
                    <a:pt x="4410" y="1840"/>
                  </a:lnTo>
                  <a:lnTo>
                    <a:pt x="4411" y="1842"/>
                  </a:lnTo>
                  <a:lnTo>
                    <a:pt x="4421" y="1842"/>
                  </a:lnTo>
                  <a:lnTo>
                    <a:pt x="4421" y="1842"/>
                  </a:lnTo>
                  <a:lnTo>
                    <a:pt x="4430" y="1842"/>
                  </a:lnTo>
                  <a:lnTo>
                    <a:pt x="4435" y="1843"/>
                  </a:lnTo>
                  <a:lnTo>
                    <a:pt x="4439" y="1845"/>
                  </a:lnTo>
                  <a:lnTo>
                    <a:pt x="4439" y="1845"/>
                  </a:lnTo>
                  <a:lnTo>
                    <a:pt x="4440" y="1849"/>
                  </a:lnTo>
                  <a:lnTo>
                    <a:pt x="4440" y="1853"/>
                  </a:lnTo>
                  <a:lnTo>
                    <a:pt x="4440" y="1856"/>
                  </a:lnTo>
                  <a:lnTo>
                    <a:pt x="4440" y="1860"/>
                  </a:lnTo>
                  <a:lnTo>
                    <a:pt x="4440" y="1860"/>
                  </a:lnTo>
                  <a:lnTo>
                    <a:pt x="4442" y="1864"/>
                  </a:lnTo>
                  <a:lnTo>
                    <a:pt x="4448" y="1867"/>
                  </a:lnTo>
                  <a:lnTo>
                    <a:pt x="4453" y="1869"/>
                  </a:lnTo>
                  <a:lnTo>
                    <a:pt x="4459" y="1869"/>
                  </a:lnTo>
                  <a:lnTo>
                    <a:pt x="4459" y="1869"/>
                  </a:lnTo>
                  <a:lnTo>
                    <a:pt x="4462" y="1865"/>
                  </a:lnTo>
                  <a:lnTo>
                    <a:pt x="4462" y="1862"/>
                  </a:lnTo>
                  <a:lnTo>
                    <a:pt x="4462" y="1856"/>
                  </a:lnTo>
                  <a:lnTo>
                    <a:pt x="4460" y="1851"/>
                  </a:lnTo>
                  <a:lnTo>
                    <a:pt x="4460" y="1851"/>
                  </a:lnTo>
                  <a:lnTo>
                    <a:pt x="4459" y="1845"/>
                  </a:lnTo>
                  <a:lnTo>
                    <a:pt x="4460" y="1842"/>
                  </a:lnTo>
                  <a:lnTo>
                    <a:pt x="4468" y="1834"/>
                  </a:lnTo>
                  <a:lnTo>
                    <a:pt x="4468" y="1834"/>
                  </a:lnTo>
                  <a:lnTo>
                    <a:pt x="4471" y="1831"/>
                  </a:lnTo>
                  <a:lnTo>
                    <a:pt x="4471" y="1827"/>
                  </a:lnTo>
                  <a:lnTo>
                    <a:pt x="4471" y="1827"/>
                  </a:lnTo>
                  <a:lnTo>
                    <a:pt x="4468" y="1818"/>
                  </a:lnTo>
                  <a:lnTo>
                    <a:pt x="4466" y="1812"/>
                  </a:lnTo>
                  <a:lnTo>
                    <a:pt x="4462" y="1809"/>
                  </a:lnTo>
                  <a:lnTo>
                    <a:pt x="4462" y="1809"/>
                  </a:lnTo>
                  <a:close/>
                  <a:moveTo>
                    <a:pt x="4654" y="1234"/>
                  </a:moveTo>
                  <a:lnTo>
                    <a:pt x="4654" y="1234"/>
                  </a:lnTo>
                  <a:lnTo>
                    <a:pt x="4652" y="1238"/>
                  </a:lnTo>
                  <a:lnTo>
                    <a:pt x="4649" y="1244"/>
                  </a:lnTo>
                  <a:lnTo>
                    <a:pt x="4645" y="1251"/>
                  </a:lnTo>
                  <a:lnTo>
                    <a:pt x="4642" y="1253"/>
                  </a:lnTo>
                  <a:lnTo>
                    <a:pt x="4640" y="1255"/>
                  </a:lnTo>
                  <a:lnTo>
                    <a:pt x="4640" y="1255"/>
                  </a:lnTo>
                  <a:lnTo>
                    <a:pt x="4634" y="1253"/>
                  </a:lnTo>
                  <a:lnTo>
                    <a:pt x="4632" y="1251"/>
                  </a:lnTo>
                  <a:lnTo>
                    <a:pt x="4632" y="1247"/>
                  </a:lnTo>
                  <a:lnTo>
                    <a:pt x="4631" y="1244"/>
                  </a:lnTo>
                  <a:lnTo>
                    <a:pt x="4631" y="1244"/>
                  </a:lnTo>
                  <a:lnTo>
                    <a:pt x="4627" y="1244"/>
                  </a:lnTo>
                  <a:lnTo>
                    <a:pt x="4625" y="1244"/>
                  </a:lnTo>
                  <a:lnTo>
                    <a:pt x="4623" y="1247"/>
                  </a:lnTo>
                  <a:lnTo>
                    <a:pt x="4622" y="1256"/>
                  </a:lnTo>
                  <a:lnTo>
                    <a:pt x="4622" y="1256"/>
                  </a:lnTo>
                  <a:lnTo>
                    <a:pt x="4616" y="1267"/>
                  </a:lnTo>
                  <a:lnTo>
                    <a:pt x="4611" y="1278"/>
                  </a:lnTo>
                  <a:lnTo>
                    <a:pt x="4611" y="1278"/>
                  </a:lnTo>
                  <a:lnTo>
                    <a:pt x="4607" y="1282"/>
                  </a:lnTo>
                  <a:lnTo>
                    <a:pt x="4603" y="1284"/>
                  </a:lnTo>
                  <a:lnTo>
                    <a:pt x="4594" y="1286"/>
                  </a:lnTo>
                  <a:lnTo>
                    <a:pt x="4594" y="1286"/>
                  </a:lnTo>
                  <a:lnTo>
                    <a:pt x="4580" y="1286"/>
                  </a:lnTo>
                  <a:lnTo>
                    <a:pt x="4573" y="1288"/>
                  </a:lnTo>
                  <a:lnTo>
                    <a:pt x="4571" y="1291"/>
                  </a:lnTo>
                  <a:lnTo>
                    <a:pt x="4569" y="1293"/>
                  </a:lnTo>
                  <a:lnTo>
                    <a:pt x="4569" y="1293"/>
                  </a:lnTo>
                  <a:lnTo>
                    <a:pt x="4560" y="1299"/>
                  </a:lnTo>
                  <a:lnTo>
                    <a:pt x="4553" y="1304"/>
                  </a:lnTo>
                  <a:lnTo>
                    <a:pt x="4551" y="1306"/>
                  </a:lnTo>
                  <a:lnTo>
                    <a:pt x="4551" y="1310"/>
                  </a:lnTo>
                  <a:lnTo>
                    <a:pt x="4555" y="1310"/>
                  </a:lnTo>
                  <a:lnTo>
                    <a:pt x="4560" y="1311"/>
                  </a:lnTo>
                  <a:lnTo>
                    <a:pt x="4560" y="1311"/>
                  </a:lnTo>
                  <a:lnTo>
                    <a:pt x="4565" y="1310"/>
                  </a:lnTo>
                  <a:lnTo>
                    <a:pt x="4571" y="1308"/>
                  </a:lnTo>
                  <a:lnTo>
                    <a:pt x="4580" y="1302"/>
                  </a:lnTo>
                  <a:lnTo>
                    <a:pt x="4585" y="1299"/>
                  </a:lnTo>
                  <a:lnTo>
                    <a:pt x="4589" y="1299"/>
                  </a:lnTo>
                  <a:lnTo>
                    <a:pt x="4594" y="1300"/>
                  </a:lnTo>
                  <a:lnTo>
                    <a:pt x="4600" y="1304"/>
                  </a:lnTo>
                  <a:lnTo>
                    <a:pt x="4600" y="1304"/>
                  </a:lnTo>
                  <a:lnTo>
                    <a:pt x="4605" y="1315"/>
                  </a:lnTo>
                  <a:lnTo>
                    <a:pt x="4609" y="1321"/>
                  </a:lnTo>
                  <a:lnTo>
                    <a:pt x="4611" y="1321"/>
                  </a:lnTo>
                  <a:lnTo>
                    <a:pt x="4614" y="1322"/>
                  </a:lnTo>
                  <a:lnTo>
                    <a:pt x="4614" y="1322"/>
                  </a:lnTo>
                  <a:lnTo>
                    <a:pt x="4618" y="1321"/>
                  </a:lnTo>
                  <a:lnTo>
                    <a:pt x="4620" y="1317"/>
                  </a:lnTo>
                  <a:lnTo>
                    <a:pt x="4622" y="1308"/>
                  </a:lnTo>
                  <a:lnTo>
                    <a:pt x="4622" y="1308"/>
                  </a:lnTo>
                  <a:lnTo>
                    <a:pt x="4623" y="1302"/>
                  </a:lnTo>
                  <a:lnTo>
                    <a:pt x="4625" y="1300"/>
                  </a:lnTo>
                  <a:lnTo>
                    <a:pt x="4629" y="1299"/>
                  </a:lnTo>
                  <a:lnTo>
                    <a:pt x="4629" y="1299"/>
                  </a:lnTo>
                  <a:lnTo>
                    <a:pt x="4636" y="1299"/>
                  </a:lnTo>
                  <a:lnTo>
                    <a:pt x="4643" y="1300"/>
                  </a:lnTo>
                  <a:lnTo>
                    <a:pt x="4643" y="1300"/>
                  </a:lnTo>
                  <a:lnTo>
                    <a:pt x="4652" y="1304"/>
                  </a:lnTo>
                  <a:lnTo>
                    <a:pt x="4656" y="1306"/>
                  </a:lnTo>
                  <a:lnTo>
                    <a:pt x="4660" y="1304"/>
                  </a:lnTo>
                  <a:lnTo>
                    <a:pt x="4660" y="1304"/>
                  </a:lnTo>
                  <a:lnTo>
                    <a:pt x="4663" y="1300"/>
                  </a:lnTo>
                  <a:lnTo>
                    <a:pt x="4663" y="1299"/>
                  </a:lnTo>
                  <a:lnTo>
                    <a:pt x="4665" y="1295"/>
                  </a:lnTo>
                  <a:lnTo>
                    <a:pt x="4671" y="1295"/>
                  </a:lnTo>
                  <a:lnTo>
                    <a:pt x="4671" y="1295"/>
                  </a:lnTo>
                  <a:lnTo>
                    <a:pt x="4671" y="1289"/>
                  </a:lnTo>
                  <a:lnTo>
                    <a:pt x="4671" y="1286"/>
                  </a:lnTo>
                  <a:lnTo>
                    <a:pt x="4672" y="1284"/>
                  </a:lnTo>
                  <a:lnTo>
                    <a:pt x="4672" y="1284"/>
                  </a:lnTo>
                  <a:lnTo>
                    <a:pt x="4676" y="1282"/>
                  </a:lnTo>
                  <a:lnTo>
                    <a:pt x="4680" y="1284"/>
                  </a:lnTo>
                  <a:lnTo>
                    <a:pt x="4680" y="1288"/>
                  </a:lnTo>
                  <a:lnTo>
                    <a:pt x="4681" y="1291"/>
                  </a:lnTo>
                  <a:lnTo>
                    <a:pt x="4681" y="1291"/>
                  </a:lnTo>
                  <a:lnTo>
                    <a:pt x="4685" y="1291"/>
                  </a:lnTo>
                  <a:lnTo>
                    <a:pt x="4689" y="1289"/>
                  </a:lnTo>
                  <a:lnTo>
                    <a:pt x="4690" y="1286"/>
                  </a:lnTo>
                  <a:lnTo>
                    <a:pt x="4692" y="1282"/>
                  </a:lnTo>
                  <a:lnTo>
                    <a:pt x="4692" y="1273"/>
                  </a:lnTo>
                  <a:lnTo>
                    <a:pt x="4690" y="1266"/>
                  </a:lnTo>
                  <a:lnTo>
                    <a:pt x="4690" y="1266"/>
                  </a:lnTo>
                  <a:lnTo>
                    <a:pt x="4689" y="1255"/>
                  </a:lnTo>
                  <a:lnTo>
                    <a:pt x="4689" y="1249"/>
                  </a:lnTo>
                  <a:lnTo>
                    <a:pt x="4690" y="1242"/>
                  </a:lnTo>
                  <a:lnTo>
                    <a:pt x="4690" y="1242"/>
                  </a:lnTo>
                  <a:lnTo>
                    <a:pt x="4692" y="1236"/>
                  </a:lnTo>
                  <a:lnTo>
                    <a:pt x="4696" y="1231"/>
                  </a:lnTo>
                  <a:lnTo>
                    <a:pt x="4700" y="1223"/>
                  </a:lnTo>
                  <a:lnTo>
                    <a:pt x="4701" y="1218"/>
                  </a:lnTo>
                  <a:lnTo>
                    <a:pt x="4701" y="1218"/>
                  </a:lnTo>
                  <a:lnTo>
                    <a:pt x="4703" y="1205"/>
                  </a:lnTo>
                  <a:lnTo>
                    <a:pt x="4703" y="1189"/>
                  </a:lnTo>
                  <a:lnTo>
                    <a:pt x="4703" y="1181"/>
                  </a:lnTo>
                  <a:lnTo>
                    <a:pt x="4700" y="1174"/>
                  </a:lnTo>
                  <a:lnTo>
                    <a:pt x="4696" y="1168"/>
                  </a:lnTo>
                  <a:lnTo>
                    <a:pt x="4690" y="1165"/>
                  </a:lnTo>
                  <a:lnTo>
                    <a:pt x="4690" y="1165"/>
                  </a:lnTo>
                  <a:lnTo>
                    <a:pt x="4685" y="1165"/>
                  </a:lnTo>
                  <a:lnTo>
                    <a:pt x="4685" y="1165"/>
                  </a:lnTo>
                  <a:lnTo>
                    <a:pt x="4678" y="1167"/>
                  </a:lnTo>
                  <a:lnTo>
                    <a:pt x="4674" y="1170"/>
                  </a:lnTo>
                  <a:lnTo>
                    <a:pt x="4674" y="1170"/>
                  </a:lnTo>
                  <a:lnTo>
                    <a:pt x="4671" y="1176"/>
                  </a:lnTo>
                  <a:lnTo>
                    <a:pt x="4672" y="1183"/>
                  </a:lnTo>
                  <a:lnTo>
                    <a:pt x="4674" y="1196"/>
                  </a:lnTo>
                  <a:lnTo>
                    <a:pt x="4674" y="1196"/>
                  </a:lnTo>
                  <a:lnTo>
                    <a:pt x="4674" y="1207"/>
                  </a:lnTo>
                  <a:lnTo>
                    <a:pt x="4671" y="1216"/>
                  </a:lnTo>
                  <a:lnTo>
                    <a:pt x="4665" y="1225"/>
                  </a:lnTo>
                  <a:lnTo>
                    <a:pt x="4658" y="1234"/>
                  </a:lnTo>
                  <a:lnTo>
                    <a:pt x="4654" y="1234"/>
                  </a:lnTo>
                  <a:close/>
                  <a:moveTo>
                    <a:pt x="4364" y="1776"/>
                  </a:moveTo>
                  <a:lnTo>
                    <a:pt x="4364" y="1776"/>
                  </a:lnTo>
                  <a:lnTo>
                    <a:pt x="4359" y="1776"/>
                  </a:lnTo>
                  <a:lnTo>
                    <a:pt x="4355" y="1779"/>
                  </a:lnTo>
                  <a:lnTo>
                    <a:pt x="4355" y="1779"/>
                  </a:lnTo>
                  <a:lnTo>
                    <a:pt x="4353" y="1781"/>
                  </a:lnTo>
                  <a:lnTo>
                    <a:pt x="4352" y="1785"/>
                  </a:lnTo>
                  <a:lnTo>
                    <a:pt x="4350" y="1792"/>
                  </a:lnTo>
                  <a:lnTo>
                    <a:pt x="4350" y="1792"/>
                  </a:lnTo>
                  <a:lnTo>
                    <a:pt x="4350" y="1796"/>
                  </a:lnTo>
                  <a:lnTo>
                    <a:pt x="4348" y="1799"/>
                  </a:lnTo>
                  <a:lnTo>
                    <a:pt x="4341" y="1803"/>
                  </a:lnTo>
                  <a:lnTo>
                    <a:pt x="4341" y="1803"/>
                  </a:lnTo>
                  <a:lnTo>
                    <a:pt x="4335" y="1809"/>
                  </a:lnTo>
                  <a:lnTo>
                    <a:pt x="4334" y="1810"/>
                  </a:lnTo>
                  <a:lnTo>
                    <a:pt x="4335" y="1814"/>
                  </a:lnTo>
                  <a:lnTo>
                    <a:pt x="4335" y="1814"/>
                  </a:lnTo>
                  <a:lnTo>
                    <a:pt x="4343" y="1814"/>
                  </a:lnTo>
                  <a:lnTo>
                    <a:pt x="4348" y="1812"/>
                  </a:lnTo>
                  <a:lnTo>
                    <a:pt x="4352" y="1809"/>
                  </a:lnTo>
                  <a:lnTo>
                    <a:pt x="4355" y="1803"/>
                  </a:lnTo>
                  <a:lnTo>
                    <a:pt x="4355" y="1803"/>
                  </a:lnTo>
                  <a:lnTo>
                    <a:pt x="4361" y="1798"/>
                  </a:lnTo>
                  <a:lnTo>
                    <a:pt x="4366" y="1792"/>
                  </a:lnTo>
                  <a:lnTo>
                    <a:pt x="4368" y="1787"/>
                  </a:lnTo>
                  <a:lnTo>
                    <a:pt x="4370" y="1783"/>
                  </a:lnTo>
                  <a:lnTo>
                    <a:pt x="4368" y="1779"/>
                  </a:lnTo>
                  <a:lnTo>
                    <a:pt x="4368" y="1779"/>
                  </a:lnTo>
                  <a:lnTo>
                    <a:pt x="4366" y="1776"/>
                  </a:lnTo>
                  <a:lnTo>
                    <a:pt x="4364" y="1776"/>
                  </a:lnTo>
                  <a:lnTo>
                    <a:pt x="4364" y="1776"/>
                  </a:lnTo>
                  <a:close/>
                  <a:moveTo>
                    <a:pt x="4393" y="1489"/>
                  </a:moveTo>
                  <a:lnTo>
                    <a:pt x="4393" y="1489"/>
                  </a:lnTo>
                  <a:lnTo>
                    <a:pt x="4390" y="1493"/>
                  </a:lnTo>
                  <a:lnTo>
                    <a:pt x="4384" y="1499"/>
                  </a:lnTo>
                  <a:lnTo>
                    <a:pt x="4384" y="1499"/>
                  </a:lnTo>
                  <a:lnTo>
                    <a:pt x="4377" y="1510"/>
                  </a:lnTo>
                  <a:lnTo>
                    <a:pt x="4370" y="1522"/>
                  </a:lnTo>
                  <a:lnTo>
                    <a:pt x="4370" y="1530"/>
                  </a:lnTo>
                  <a:lnTo>
                    <a:pt x="4370" y="1537"/>
                  </a:lnTo>
                  <a:lnTo>
                    <a:pt x="4372" y="1543"/>
                  </a:lnTo>
                  <a:lnTo>
                    <a:pt x="4377" y="1548"/>
                  </a:lnTo>
                  <a:lnTo>
                    <a:pt x="4377" y="1548"/>
                  </a:lnTo>
                  <a:lnTo>
                    <a:pt x="4382" y="1548"/>
                  </a:lnTo>
                  <a:lnTo>
                    <a:pt x="4388" y="1548"/>
                  </a:lnTo>
                  <a:lnTo>
                    <a:pt x="4393" y="1544"/>
                  </a:lnTo>
                  <a:lnTo>
                    <a:pt x="4399" y="1541"/>
                  </a:lnTo>
                  <a:lnTo>
                    <a:pt x="4408" y="1530"/>
                  </a:lnTo>
                  <a:lnTo>
                    <a:pt x="4411" y="1521"/>
                  </a:lnTo>
                  <a:lnTo>
                    <a:pt x="4411" y="1521"/>
                  </a:lnTo>
                  <a:lnTo>
                    <a:pt x="4411" y="1513"/>
                  </a:lnTo>
                  <a:lnTo>
                    <a:pt x="4410" y="1506"/>
                  </a:lnTo>
                  <a:lnTo>
                    <a:pt x="4404" y="1495"/>
                  </a:lnTo>
                  <a:lnTo>
                    <a:pt x="4404" y="1495"/>
                  </a:lnTo>
                  <a:lnTo>
                    <a:pt x="4402" y="1491"/>
                  </a:lnTo>
                  <a:lnTo>
                    <a:pt x="4399" y="1489"/>
                  </a:lnTo>
                  <a:lnTo>
                    <a:pt x="4397" y="1489"/>
                  </a:lnTo>
                  <a:lnTo>
                    <a:pt x="4393" y="1489"/>
                  </a:lnTo>
                  <a:lnTo>
                    <a:pt x="4393" y="1489"/>
                  </a:lnTo>
                  <a:close/>
                  <a:moveTo>
                    <a:pt x="2741" y="822"/>
                  </a:moveTo>
                  <a:lnTo>
                    <a:pt x="2741" y="822"/>
                  </a:lnTo>
                  <a:lnTo>
                    <a:pt x="2739" y="816"/>
                  </a:lnTo>
                  <a:lnTo>
                    <a:pt x="2737" y="814"/>
                  </a:lnTo>
                  <a:lnTo>
                    <a:pt x="2734" y="814"/>
                  </a:lnTo>
                  <a:lnTo>
                    <a:pt x="2732" y="816"/>
                  </a:lnTo>
                  <a:lnTo>
                    <a:pt x="2727" y="820"/>
                  </a:lnTo>
                  <a:lnTo>
                    <a:pt x="2723" y="827"/>
                  </a:lnTo>
                  <a:lnTo>
                    <a:pt x="2723" y="827"/>
                  </a:lnTo>
                  <a:lnTo>
                    <a:pt x="2723" y="827"/>
                  </a:lnTo>
                  <a:lnTo>
                    <a:pt x="2723" y="827"/>
                  </a:lnTo>
                  <a:lnTo>
                    <a:pt x="2725" y="833"/>
                  </a:lnTo>
                  <a:lnTo>
                    <a:pt x="2725" y="836"/>
                  </a:lnTo>
                  <a:lnTo>
                    <a:pt x="2728" y="840"/>
                  </a:lnTo>
                  <a:lnTo>
                    <a:pt x="2734" y="840"/>
                  </a:lnTo>
                  <a:lnTo>
                    <a:pt x="2734" y="840"/>
                  </a:lnTo>
                  <a:lnTo>
                    <a:pt x="2737" y="840"/>
                  </a:lnTo>
                  <a:lnTo>
                    <a:pt x="2739" y="838"/>
                  </a:lnTo>
                  <a:lnTo>
                    <a:pt x="2743" y="833"/>
                  </a:lnTo>
                  <a:lnTo>
                    <a:pt x="2743" y="827"/>
                  </a:lnTo>
                  <a:lnTo>
                    <a:pt x="2741" y="822"/>
                  </a:lnTo>
                  <a:lnTo>
                    <a:pt x="2741" y="822"/>
                  </a:lnTo>
                  <a:close/>
                  <a:moveTo>
                    <a:pt x="2404" y="921"/>
                  </a:moveTo>
                  <a:lnTo>
                    <a:pt x="2404" y="921"/>
                  </a:lnTo>
                  <a:lnTo>
                    <a:pt x="2408" y="919"/>
                  </a:lnTo>
                  <a:lnTo>
                    <a:pt x="2413" y="919"/>
                  </a:lnTo>
                  <a:lnTo>
                    <a:pt x="2413" y="919"/>
                  </a:lnTo>
                  <a:lnTo>
                    <a:pt x="2419" y="921"/>
                  </a:lnTo>
                  <a:lnTo>
                    <a:pt x="2424" y="923"/>
                  </a:lnTo>
                  <a:lnTo>
                    <a:pt x="2424" y="923"/>
                  </a:lnTo>
                  <a:lnTo>
                    <a:pt x="2428" y="921"/>
                  </a:lnTo>
                  <a:lnTo>
                    <a:pt x="2429" y="917"/>
                  </a:lnTo>
                  <a:lnTo>
                    <a:pt x="2429" y="917"/>
                  </a:lnTo>
                  <a:lnTo>
                    <a:pt x="2439" y="912"/>
                  </a:lnTo>
                  <a:lnTo>
                    <a:pt x="2439" y="912"/>
                  </a:lnTo>
                  <a:lnTo>
                    <a:pt x="2446" y="910"/>
                  </a:lnTo>
                  <a:lnTo>
                    <a:pt x="2446" y="910"/>
                  </a:lnTo>
                  <a:lnTo>
                    <a:pt x="2449" y="906"/>
                  </a:lnTo>
                  <a:lnTo>
                    <a:pt x="2451" y="902"/>
                  </a:lnTo>
                  <a:lnTo>
                    <a:pt x="2451" y="902"/>
                  </a:lnTo>
                  <a:lnTo>
                    <a:pt x="2453" y="899"/>
                  </a:lnTo>
                  <a:lnTo>
                    <a:pt x="2457" y="895"/>
                  </a:lnTo>
                  <a:lnTo>
                    <a:pt x="2457" y="895"/>
                  </a:lnTo>
                  <a:lnTo>
                    <a:pt x="2457" y="890"/>
                  </a:lnTo>
                  <a:lnTo>
                    <a:pt x="2455" y="886"/>
                  </a:lnTo>
                  <a:lnTo>
                    <a:pt x="2453" y="882"/>
                  </a:lnTo>
                  <a:lnTo>
                    <a:pt x="2451" y="879"/>
                  </a:lnTo>
                  <a:lnTo>
                    <a:pt x="2451" y="879"/>
                  </a:lnTo>
                  <a:lnTo>
                    <a:pt x="2453" y="871"/>
                  </a:lnTo>
                  <a:lnTo>
                    <a:pt x="2453" y="871"/>
                  </a:lnTo>
                  <a:lnTo>
                    <a:pt x="2453" y="866"/>
                  </a:lnTo>
                  <a:lnTo>
                    <a:pt x="2453" y="866"/>
                  </a:lnTo>
                  <a:lnTo>
                    <a:pt x="2455" y="862"/>
                  </a:lnTo>
                  <a:lnTo>
                    <a:pt x="2457" y="860"/>
                  </a:lnTo>
                  <a:lnTo>
                    <a:pt x="2462" y="857"/>
                  </a:lnTo>
                  <a:lnTo>
                    <a:pt x="2462" y="857"/>
                  </a:lnTo>
                  <a:lnTo>
                    <a:pt x="2464" y="853"/>
                  </a:lnTo>
                  <a:lnTo>
                    <a:pt x="2464" y="847"/>
                  </a:lnTo>
                  <a:lnTo>
                    <a:pt x="2462" y="842"/>
                  </a:lnTo>
                  <a:lnTo>
                    <a:pt x="2458" y="838"/>
                  </a:lnTo>
                  <a:lnTo>
                    <a:pt x="2458" y="838"/>
                  </a:lnTo>
                  <a:lnTo>
                    <a:pt x="2457" y="838"/>
                  </a:lnTo>
                  <a:lnTo>
                    <a:pt x="2455" y="838"/>
                  </a:lnTo>
                  <a:lnTo>
                    <a:pt x="2449" y="838"/>
                  </a:lnTo>
                  <a:lnTo>
                    <a:pt x="2449" y="838"/>
                  </a:lnTo>
                  <a:lnTo>
                    <a:pt x="2448" y="838"/>
                  </a:lnTo>
                  <a:lnTo>
                    <a:pt x="2448" y="838"/>
                  </a:lnTo>
                  <a:lnTo>
                    <a:pt x="2446" y="836"/>
                  </a:lnTo>
                  <a:lnTo>
                    <a:pt x="2442" y="835"/>
                  </a:lnTo>
                  <a:lnTo>
                    <a:pt x="2442" y="835"/>
                  </a:lnTo>
                  <a:lnTo>
                    <a:pt x="2439" y="835"/>
                  </a:lnTo>
                  <a:lnTo>
                    <a:pt x="2435" y="836"/>
                  </a:lnTo>
                  <a:lnTo>
                    <a:pt x="2431" y="842"/>
                  </a:lnTo>
                  <a:lnTo>
                    <a:pt x="2431" y="842"/>
                  </a:lnTo>
                  <a:lnTo>
                    <a:pt x="2426" y="847"/>
                  </a:lnTo>
                  <a:lnTo>
                    <a:pt x="2419" y="851"/>
                  </a:lnTo>
                  <a:lnTo>
                    <a:pt x="2419" y="851"/>
                  </a:lnTo>
                  <a:lnTo>
                    <a:pt x="2413" y="853"/>
                  </a:lnTo>
                  <a:lnTo>
                    <a:pt x="2411" y="853"/>
                  </a:lnTo>
                  <a:lnTo>
                    <a:pt x="2410" y="855"/>
                  </a:lnTo>
                  <a:lnTo>
                    <a:pt x="2410" y="855"/>
                  </a:lnTo>
                  <a:lnTo>
                    <a:pt x="2408" y="857"/>
                  </a:lnTo>
                  <a:lnTo>
                    <a:pt x="2410" y="858"/>
                  </a:lnTo>
                  <a:lnTo>
                    <a:pt x="2411" y="862"/>
                  </a:lnTo>
                  <a:lnTo>
                    <a:pt x="2411" y="862"/>
                  </a:lnTo>
                  <a:lnTo>
                    <a:pt x="2411" y="864"/>
                  </a:lnTo>
                  <a:lnTo>
                    <a:pt x="2411" y="866"/>
                  </a:lnTo>
                  <a:lnTo>
                    <a:pt x="2408" y="866"/>
                  </a:lnTo>
                  <a:lnTo>
                    <a:pt x="2404" y="868"/>
                  </a:lnTo>
                  <a:lnTo>
                    <a:pt x="2402" y="869"/>
                  </a:lnTo>
                  <a:lnTo>
                    <a:pt x="2404" y="873"/>
                  </a:lnTo>
                  <a:lnTo>
                    <a:pt x="2404" y="873"/>
                  </a:lnTo>
                  <a:lnTo>
                    <a:pt x="2404" y="875"/>
                  </a:lnTo>
                  <a:lnTo>
                    <a:pt x="2406" y="877"/>
                  </a:lnTo>
                  <a:lnTo>
                    <a:pt x="2410" y="880"/>
                  </a:lnTo>
                  <a:lnTo>
                    <a:pt x="2410" y="880"/>
                  </a:lnTo>
                  <a:lnTo>
                    <a:pt x="2411" y="886"/>
                  </a:lnTo>
                  <a:lnTo>
                    <a:pt x="2411" y="891"/>
                  </a:lnTo>
                  <a:lnTo>
                    <a:pt x="2411" y="891"/>
                  </a:lnTo>
                  <a:lnTo>
                    <a:pt x="2410" y="897"/>
                  </a:lnTo>
                  <a:lnTo>
                    <a:pt x="2406" y="902"/>
                  </a:lnTo>
                  <a:lnTo>
                    <a:pt x="2406" y="902"/>
                  </a:lnTo>
                  <a:lnTo>
                    <a:pt x="2402" y="904"/>
                  </a:lnTo>
                  <a:lnTo>
                    <a:pt x="2400" y="906"/>
                  </a:lnTo>
                  <a:lnTo>
                    <a:pt x="2400" y="906"/>
                  </a:lnTo>
                  <a:lnTo>
                    <a:pt x="2399" y="912"/>
                  </a:lnTo>
                  <a:lnTo>
                    <a:pt x="2397" y="915"/>
                  </a:lnTo>
                  <a:lnTo>
                    <a:pt x="2397" y="915"/>
                  </a:lnTo>
                  <a:lnTo>
                    <a:pt x="2397" y="919"/>
                  </a:lnTo>
                  <a:lnTo>
                    <a:pt x="2399" y="921"/>
                  </a:lnTo>
                  <a:lnTo>
                    <a:pt x="2399" y="921"/>
                  </a:lnTo>
                  <a:lnTo>
                    <a:pt x="2402" y="921"/>
                  </a:lnTo>
                  <a:lnTo>
                    <a:pt x="2404" y="921"/>
                  </a:lnTo>
                  <a:lnTo>
                    <a:pt x="2404" y="921"/>
                  </a:lnTo>
                  <a:close/>
                  <a:moveTo>
                    <a:pt x="3145" y="585"/>
                  </a:moveTo>
                  <a:lnTo>
                    <a:pt x="3145" y="585"/>
                  </a:lnTo>
                  <a:lnTo>
                    <a:pt x="3143" y="583"/>
                  </a:lnTo>
                  <a:lnTo>
                    <a:pt x="3143" y="585"/>
                  </a:lnTo>
                  <a:lnTo>
                    <a:pt x="3143" y="589"/>
                  </a:lnTo>
                  <a:lnTo>
                    <a:pt x="3143" y="589"/>
                  </a:lnTo>
                  <a:lnTo>
                    <a:pt x="3145" y="587"/>
                  </a:lnTo>
                  <a:lnTo>
                    <a:pt x="3147" y="585"/>
                  </a:lnTo>
                  <a:lnTo>
                    <a:pt x="3145" y="585"/>
                  </a:lnTo>
                  <a:lnTo>
                    <a:pt x="3145" y="585"/>
                  </a:lnTo>
                  <a:close/>
                  <a:moveTo>
                    <a:pt x="3357" y="407"/>
                  </a:moveTo>
                  <a:lnTo>
                    <a:pt x="3357" y="407"/>
                  </a:lnTo>
                  <a:lnTo>
                    <a:pt x="3361" y="411"/>
                  </a:lnTo>
                  <a:lnTo>
                    <a:pt x="3364" y="415"/>
                  </a:lnTo>
                  <a:lnTo>
                    <a:pt x="3368" y="418"/>
                  </a:lnTo>
                  <a:lnTo>
                    <a:pt x="3373" y="422"/>
                  </a:lnTo>
                  <a:lnTo>
                    <a:pt x="3373" y="422"/>
                  </a:lnTo>
                  <a:lnTo>
                    <a:pt x="3381" y="426"/>
                  </a:lnTo>
                  <a:lnTo>
                    <a:pt x="3390" y="427"/>
                  </a:lnTo>
                  <a:lnTo>
                    <a:pt x="3401" y="427"/>
                  </a:lnTo>
                  <a:lnTo>
                    <a:pt x="3404" y="426"/>
                  </a:lnTo>
                  <a:lnTo>
                    <a:pt x="3406" y="424"/>
                  </a:lnTo>
                  <a:lnTo>
                    <a:pt x="3406" y="424"/>
                  </a:lnTo>
                  <a:lnTo>
                    <a:pt x="3408" y="420"/>
                  </a:lnTo>
                  <a:lnTo>
                    <a:pt x="3408" y="415"/>
                  </a:lnTo>
                  <a:lnTo>
                    <a:pt x="3408" y="404"/>
                  </a:lnTo>
                  <a:lnTo>
                    <a:pt x="3404" y="385"/>
                  </a:lnTo>
                  <a:lnTo>
                    <a:pt x="3404" y="385"/>
                  </a:lnTo>
                  <a:lnTo>
                    <a:pt x="3402" y="371"/>
                  </a:lnTo>
                  <a:lnTo>
                    <a:pt x="3402" y="358"/>
                  </a:lnTo>
                  <a:lnTo>
                    <a:pt x="3406" y="343"/>
                  </a:lnTo>
                  <a:lnTo>
                    <a:pt x="3411" y="330"/>
                  </a:lnTo>
                  <a:lnTo>
                    <a:pt x="3411" y="330"/>
                  </a:lnTo>
                  <a:lnTo>
                    <a:pt x="3419" y="323"/>
                  </a:lnTo>
                  <a:lnTo>
                    <a:pt x="3428" y="314"/>
                  </a:lnTo>
                  <a:lnTo>
                    <a:pt x="3448" y="303"/>
                  </a:lnTo>
                  <a:lnTo>
                    <a:pt x="3448" y="303"/>
                  </a:lnTo>
                  <a:lnTo>
                    <a:pt x="3462" y="293"/>
                  </a:lnTo>
                  <a:lnTo>
                    <a:pt x="3477" y="286"/>
                  </a:lnTo>
                  <a:lnTo>
                    <a:pt x="3491" y="282"/>
                  </a:lnTo>
                  <a:lnTo>
                    <a:pt x="3509" y="279"/>
                  </a:lnTo>
                  <a:lnTo>
                    <a:pt x="3509" y="279"/>
                  </a:lnTo>
                  <a:lnTo>
                    <a:pt x="3549" y="275"/>
                  </a:lnTo>
                  <a:lnTo>
                    <a:pt x="3549" y="275"/>
                  </a:lnTo>
                  <a:lnTo>
                    <a:pt x="3576" y="271"/>
                  </a:lnTo>
                  <a:lnTo>
                    <a:pt x="3589" y="270"/>
                  </a:lnTo>
                  <a:lnTo>
                    <a:pt x="3602" y="266"/>
                  </a:lnTo>
                  <a:lnTo>
                    <a:pt x="3602" y="266"/>
                  </a:lnTo>
                  <a:lnTo>
                    <a:pt x="3609" y="262"/>
                  </a:lnTo>
                  <a:lnTo>
                    <a:pt x="3613" y="260"/>
                  </a:lnTo>
                  <a:lnTo>
                    <a:pt x="3614" y="259"/>
                  </a:lnTo>
                  <a:lnTo>
                    <a:pt x="3614" y="255"/>
                  </a:lnTo>
                  <a:lnTo>
                    <a:pt x="3611" y="249"/>
                  </a:lnTo>
                  <a:lnTo>
                    <a:pt x="3611" y="249"/>
                  </a:lnTo>
                  <a:lnTo>
                    <a:pt x="3603" y="244"/>
                  </a:lnTo>
                  <a:lnTo>
                    <a:pt x="3596" y="242"/>
                  </a:lnTo>
                  <a:lnTo>
                    <a:pt x="3589" y="242"/>
                  </a:lnTo>
                  <a:lnTo>
                    <a:pt x="3582" y="246"/>
                  </a:lnTo>
                  <a:lnTo>
                    <a:pt x="3582" y="246"/>
                  </a:lnTo>
                  <a:lnTo>
                    <a:pt x="3574" y="249"/>
                  </a:lnTo>
                  <a:lnTo>
                    <a:pt x="3574" y="249"/>
                  </a:lnTo>
                  <a:lnTo>
                    <a:pt x="3562" y="255"/>
                  </a:lnTo>
                  <a:lnTo>
                    <a:pt x="3549" y="259"/>
                  </a:lnTo>
                  <a:lnTo>
                    <a:pt x="3549" y="259"/>
                  </a:lnTo>
                  <a:lnTo>
                    <a:pt x="3536" y="259"/>
                  </a:lnTo>
                  <a:lnTo>
                    <a:pt x="3522" y="259"/>
                  </a:lnTo>
                  <a:lnTo>
                    <a:pt x="3522" y="259"/>
                  </a:lnTo>
                  <a:lnTo>
                    <a:pt x="3509" y="259"/>
                  </a:lnTo>
                  <a:lnTo>
                    <a:pt x="3502" y="259"/>
                  </a:lnTo>
                  <a:lnTo>
                    <a:pt x="3497" y="260"/>
                  </a:lnTo>
                  <a:lnTo>
                    <a:pt x="3497" y="260"/>
                  </a:lnTo>
                  <a:lnTo>
                    <a:pt x="3480" y="270"/>
                  </a:lnTo>
                  <a:lnTo>
                    <a:pt x="3473" y="273"/>
                  </a:lnTo>
                  <a:lnTo>
                    <a:pt x="3464" y="275"/>
                  </a:lnTo>
                  <a:lnTo>
                    <a:pt x="3464" y="275"/>
                  </a:lnTo>
                  <a:lnTo>
                    <a:pt x="3451" y="277"/>
                  </a:lnTo>
                  <a:lnTo>
                    <a:pt x="3440" y="279"/>
                  </a:lnTo>
                  <a:lnTo>
                    <a:pt x="3428" y="281"/>
                  </a:lnTo>
                  <a:lnTo>
                    <a:pt x="3417" y="284"/>
                  </a:lnTo>
                  <a:lnTo>
                    <a:pt x="3417" y="284"/>
                  </a:lnTo>
                  <a:lnTo>
                    <a:pt x="3406" y="292"/>
                  </a:lnTo>
                  <a:lnTo>
                    <a:pt x="3395" y="301"/>
                  </a:lnTo>
                  <a:lnTo>
                    <a:pt x="3388" y="312"/>
                  </a:lnTo>
                  <a:lnTo>
                    <a:pt x="3384" y="315"/>
                  </a:lnTo>
                  <a:lnTo>
                    <a:pt x="3382" y="321"/>
                  </a:lnTo>
                  <a:lnTo>
                    <a:pt x="3382" y="321"/>
                  </a:lnTo>
                  <a:lnTo>
                    <a:pt x="3382" y="330"/>
                  </a:lnTo>
                  <a:lnTo>
                    <a:pt x="3381" y="334"/>
                  </a:lnTo>
                  <a:lnTo>
                    <a:pt x="3377" y="339"/>
                  </a:lnTo>
                  <a:lnTo>
                    <a:pt x="3377" y="339"/>
                  </a:lnTo>
                  <a:lnTo>
                    <a:pt x="3364" y="350"/>
                  </a:lnTo>
                  <a:lnTo>
                    <a:pt x="3357" y="358"/>
                  </a:lnTo>
                  <a:lnTo>
                    <a:pt x="3352" y="365"/>
                  </a:lnTo>
                  <a:lnTo>
                    <a:pt x="3352" y="365"/>
                  </a:lnTo>
                  <a:lnTo>
                    <a:pt x="3346" y="380"/>
                  </a:lnTo>
                  <a:lnTo>
                    <a:pt x="3344" y="387"/>
                  </a:lnTo>
                  <a:lnTo>
                    <a:pt x="3344" y="396"/>
                  </a:lnTo>
                  <a:lnTo>
                    <a:pt x="3344" y="396"/>
                  </a:lnTo>
                  <a:lnTo>
                    <a:pt x="3344" y="402"/>
                  </a:lnTo>
                  <a:lnTo>
                    <a:pt x="3348" y="404"/>
                  </a:lnTo>
                  <a:lnTo>
                    <a:pt x="3357" y="407"/>
                  </a:lnTo>
                  <a:lnTo>
                    <a:pt x="3357" y="407"/>
                  </a:lnTo>
                  <a:close/>
                  <a:moveTo>
                    <a:pt x="2317" y="602"/>
                  </a:moveTo>
                  <a:lnTo>
                    <a:pt x="2317" y="602"/>
                  </a:lnTo>
                  <a:lnTo>
                    <a:pt x="2328" y="594"/>
                  </a:lnTo>
                  <a:lnTo>
                    <a:pt x="2332" y="591"/>
                  </a:lnTo>
                  <a:lnTo>
                    <a:pt x="2333" y="585"/>
                  </a:lnTo>
                  <a:lnTo>
                    <a:pt x="2333" y="585"/>
                  </a:lnTo>
                  <a:lnTo>
                    <a:pt x="2335" y="581"/>
                  </a:lnTo>
                  <a:lnTo>
                    <a:pt x="2337" y="580"/>
                  </a:lnTo>
                  <a:lnTo>
                    <a:pt x="2337" y="580"/>
                  </a:lnTo>
                  <a:lnTo>
                    <a:pt x="2341" y="578"/>
                  </a:lnTo>
                  <a:lnTo>
                    <a:pt x="2344" y="576"/>
                  </a:lnTo>
                  <a:lnTo>
                    <a:pt x="2344" y="576"/>
                  </a:lnTo>
                  <a:lnTo>
                    <a:pt x="2346" y="572"/>
                  </a:lnTo>
                  <a:lnTo>
                    <a:pt x="2346" y="569"/>
                  </a:lnTo>
                  <a:lnTo>
                    <a:pt x="2344" y="563"/>
                  </a:lnTo>
                  <a:lnTo>
                    <a:pt x="2344" y="563"/>
                  </a:lnTo>
                  <a:lnTo>
                    <a:pt x="2343" y="559"/>
                  </a:lnTo>
                  <a:lnTo>
                    <a:pt x="2339" y="559"/>
                  </a:lnTo>
                  <a:lnTo>
                    <a:pt x="2333" y="559"/>
                  </a:lnTo>
                  <a:lnTo>
                    <a:pt x="2326" y="558"/>
                  </a:lnTo>
                  <a:lnTo>
                    <a:pt x="2324" y="556"/>
                  </a:lnTo>
                  <a:lnTo>
                    <a:pt x="2323" y="554"/>
                  </a:lnTo>
                  <a:lnTo>
                    <a:pt x="2323" y="554"/>
                  </a:lnTo>
                  <a:lnTo>
                    <a:pt x="2319" y="547"/>
                  </a:lnTo>
                  <a:lnTo>
                    <a:pt x="2315" y="543"/>
                  </a:lnTo>
                  <a:lnTo>
                    <a:pt x="2315" y="543"/>
                  </a:lnTo>
                  <a:lnTo>
                    <a:pt x="2312" y="541"/>
                  </a:lnTo>
                  <a:lnTo>
                    <a:pt x="2308" y="541"/>
                  </a:lnTo>
                  <a:lnTo>
                    <a:pt x="2308" y="541"/>
                  </a:lnTo>
                  <a:lnTo>
                    <a:pt x="2306" y="541"/>
                  </a:lnTo>
                  <a:lnTo>
                    <a:pt x="2306" y="541"/>
                  </a:lnTo>
                  <a:lnTo>
                    <a:pt x="2304" y="543"/>
                  </a:lnTo>
                  <a:lnTo>
                    <a:pt x="2303" y="547"/>
                  </a:lnTo>
                  <a:lnTo>
                    <a:pt x="2303" y="547"/>
                  </a:lnTo>
                  <a:lnTo>
                    <a:pt x="2301" y="548"/>
                  </a:lnTo>
                  <a:lnTo>
                    <a:pt x="2297" y="548"/>
                  </a:lnTo>
                  <a:lnTo>
                    <a:pt x="2292" y="548"/>
                  </a:lnTo>
                  <a:lnTo>
                    <a:pt x="2292" y="548"/>
                  </a:lnTo>
                  <a:lnTo>
                    <a:pt x="2288" y="550"/>
                  </a:lnTo>
                  <a:lnTo>
                    <a:pt x="2286" y="552"/>
                  </a:lnTo>
                  <a:lnTo>
                    <a:pt x="2285" y="552"/>
                  </a:lnTo>
                  <a:lnTo>
                    <a:pt x="2285" y="552"/>
                  </a:lnTo>
                  <a:lnTo>
                    <a:pt x="2279" y="550"/>
                  </a:lnTo>
                  <a:lnTo>
                    <a:pt x="2279" y="550"/>
                  </a:lnTo>
                  <a:lnTo>
                    <a:pt x="2275" y="550"/>
                  </a:lnTo>
                  <a:lnTo>
                    <a:pt x="2274" y="552"/>
                  </a:lnTo>
                  <a:lnTo>
                    <a:pt x="2274" y="552"/>
                  </a:lnTo>
                  <a:lnTo>
                    <a:pt x="2270" y="552"/>
                  </a:lnTo>
                  <a:lnTo>
                    <a:pt x="2268" y="548"/>
                  </a:lnTo>
                  <a:lnTo>
                    <a:pt x="2268" y="548"/>
                  </a:lnTo>
                  <a:lnTo>
                    <a:pt x="2268" y="545"/>
                  </a:lnTo>
                  <a:lnTo>
                    <a:pt x="2266" y="545"/>
                  </a:lnTo>
                  <a:lnTo>
                    <a:pt x="2265" y="545"/>
                  </a:lnTo>
                  <a:lnTo>
                    <a:pt x="2265" y="545"/>
                  </a:lnTo>
                  <a:lnTo>
                    <a:pt x="2261" y="548"/>
                  </a:lnTo>
                  <a:lnTo>
                    <a:pt x="2259" y="552"/>
                  </a:lnTo>
                  <a:lnTo>
                    <a:pt x="2259" y="552"/>
                  </a:lnTo>
                  <a:lnTo>
                    <a:pt x="2256" y="556"/>
                  </a:lnTo>
                  <a:lnTo>
                    <a:pt x="2254" y="556"/>
                  </a:lnTo>
                  <a:lnTo>
                    <a:pt x="2252" y="554"/>
                  </a:lnTo>
                  <a:lnTo>
                    <a:pt x="2252" y="554"/>
                  </a:lnTo>
                  <a:lnTo>
                    <a:pt x="2250" y="550"/>
                  </a:lnTo>
                  <a:lnTo>
                    <a:pt x="2250" y="548"/>
                  </a:lnTo>
                  <a:lnTo>
                    <a:pt x="2248" y="548"/>
                  </a:lnTo>
                  <a:lnTo>
                    <a:pt x="2248" y="548"/>
                  </a:lnTo>
                  <a:lnTo>
                    <a:pt x="2245" y="550"/>
                  </a:lnTo>
                  <a:lnTo>
                    <a:pt x="2245" y="554"/>
                  </a:lnTo>
                  <a:lnTo>
                    <a:pt x="2245" y="561"/>
                  </a:lnTo>
                  <a:lnTo>
                    <a:pt x="2245" y="561"/>
                  </a:lnTo>
                  <a:lnTo>
                    <a:pt x="2243" y="563"/>
                  </a:lnTo>
                  <a:lnTo>
                    <a:pt x="2241" y="563"/>
                  </a:lnTo>
                  <a:lnTo>
                    <a:pt x="2241" y="563"/>
                  </a:lnTo>
                  <a:lnTo>
                    <a:pt x="2236" y="567"/>
                  </a:lnTo>
                  <a:lnTo>
                    <a:pt x="2234" y="567"/>
                  </a:lnTo>
                  <a:lnTo>
                    <a:pt x="2230" y="567"/>
                  </a:lnTo>
                  <a:lnTo>
                    <a:pt x="2230" y="567"/>
                  </a:lnTo>
                  <a:lnTo>
                    <a:pt x="2228" y="563"/>
                  </a:lnTo>
                  <a:lnTo>
                    <a:pt x="2228" y="561"/>
                  </a:lnTo>
                  <a:lnTo>
                    <a:pt x="2227" y="558"/>
                  </a:lnTo>
                  <a:lnTo>
                    <a:pt x="2225" y="554"/>
                  </a:lnTo>
                  <a:lnTo>
                    <a:pt x="2225" y="554"/>
                  </a:lnTo>
                  <a:lnTo>
                    <a:pt x="2219" y="552"/>
                  </a:lnTo>
                  <a:lnTo>
                    <a:pt x="2214" y="554"/>
                  </a:lnTo>
                  <a:lnTo>
                    <a:pt x="2214" y="554"/>
                  </a:lnTo>
                  <a:lnTo>
                    <a:pt x="2210" y="556"/>
                  </a:lnTo>
                  <a:lnTo>
                    <a:pt x="2210" y="558"/>
                  </a:lnTo>
                  <a:lnTo>
                    <a:pt x="2210" y="561"/>
                  </a:lnTo>
                  <a:lnTo>
                    <a:pt x="2212" y="563"/>
                  </a:lnTo>
                  <a:lnTo>
                    <a:pt x="2212" y="563"/>
                  </a:lnTo>
                  <a:lnTo>
                    <a:pt x="2216" y="567"/>
                  </a:lnTo>
                  <a:lnTo>
                    <a:pt x="2218" y="570"/>
                  </a:lnTo>
                  <a:lnTo>
                    <a:pt x="2216" y="572"/>
                  </a:lnTo>
                  <a:lnTo>
                    <a:pt x="2216" y="572"/>
                  </a:lnTo>
                  <a:lnTo>
                    <a:pt x="2212" y="574"/>
                  </a:lnTo>
                  <a:lnTo>
                    <a:pt x="2208" y="576"/>
                  </a:lnTo>
                  <a:lnTo>
                    <a:pt x="2208" y="576"/>
                  </a:lnTo>
                  <a:lnTo>
                    <a:pt x="2207" y="578"/>
                  </a:lnTo>
                  <a:lnTo>
                    <a:pt x="2208" y="580"/>
                  </a:lnTo>
                  <a:lnTo>
                    <a:pt x="2212" y="583"/>
                  </a:lnTo>
                  <a:lnTo>
                    <a:pt x="2219" y="587"/>
                  </a:lnTo>
                  <a:lnTo>
                    <a:pt x="2219" y="587"/>
                  </a:lnTo>
                  <a:lnTo>
                    <a:pt x="2223" y="589"/>
                  </a:lnTo>
                  <a:lnTo>
                    <a:pt x="2225" y="592"/>
                  </a:lnTo>
                  <a:lnTo>
                    <a:pt x="2225" y="592"/>
                  </a:lnTo>
                  <a:lnTo>
                    <a:pt x="2225" y="594"/>
                  </a:lnTo>
                  <a:lnTo>
                    <a:pt x="2223" y="596"/>
                  </a:lnTo>
                  <a:lnTo>
                    <a:pt x="2218" y="600"/>
                  </a:lnTo>
                  <a:lnTo>
                    <a:pt x="2218" y="600"/>
                  </a:lnTo>
                  <a:lnTo>
                    <a:pt x="2216" y="603"/>
                  </a:lnTo>
                  <a:lnTo>
                    <a:pt x="2218" y="603"/>
                  </a:lnTo>
                  <a:lnTo>
                    <a:pt x="2219" y="605"/>
                  </a:lnTo>
                  <a:lnTo>
                    <a:pt x="2219" y="605"/>
                  </a:lnTo>
                  <a:lnTo>
                    <a:pt x="2223" y="605"/>
                  </a:lnTo>
                  <a:lnTo>
                    <a:pt x="2227" y="603"/>
                  </a:lnTo>
                  <a:lnTo>
                    <a:pt x="2234" y="600"/>
                  </a:lnTo>
                  <a:lnTo>
                    <a:pt x="2234" y="600"/>
                  </a:lnTo>
                  <a:lnTo>
                    <a:pt x="2237" y="600"/>
                  </a:lnTo>
                  <a:lnTo>
                    <a:pt x="2239" y="602"/>
                  </a:lnTo>
                  <a:lnTo>
                    <a:pt x="2239" y="602"/>
                  </a:lnTo>
                  <a:lnTo>
                    <a:pt x="2241" y="605"/>
                  </a:lnTo>
                  <a:lnTo>
                    <a:pt x="2245" y="609"/>
                  </a:lnTo>
                  <a:lnTo>
                    <a:pt x="2245" y="609"/>
                  </a:lnTo>
                  <a:lnTo>
                    <a:pt x="2257" y="613"/>
                  </a:lnTo>
                  <a:lnTo>
                    <a:pt x="2265" y="613"/>
                  </a:lnTo>
                  <a:lnTo>
                    <a:pt x="2272" y="613"/>
                  </a:lnTo>
                  <a:lnTo>
                    <a:pt x="2272" y="613"/>
                  </a:lnTo>
                  <a:lnTo>
                    <a:pt x="2281" y="607"/>
                  </a:lnTo>
                  <a:lnTo>
                    <a:pt x="2286" y="605"/>
                  </a:lnTo>
                  <a:lnTo>
                    <a:pt x="2292" y="603"/>
                  </a:lnTo>
                  <a:lnTo>
                    <a:pt x="2292" y="603"/>
                  </a:lnTo>
                  <a:lnTo>
                    <a:pt x="2297" y="605"/>
                  </a:lnTo>
                  <a:lnTo>
                    <a:pt x="2297" y="605"/>
                  </a:lnTo>
                  <a:lnTo>
                    <a:pt x="2308" y="605"/>
                  </a:lnTo>
                  <a:lnTo>
                    <a:pt x="2314" y="603"/>
                  </a:lnTo>
                  <a:lnTo>
                    <a:pt x="2317" y="602"/>
                  </a:lnTo>
                  <a:lnTo>
                    <a:pt x="2317" y="602"/>
                  </a:lnTo>
                  <a:close/>
                  <a:moveTo>
                    <a:pt x="3303" y="470"/>
                  </a:moveTo>
                  <a:lnTo>
                    <a:pt x="3303" y="470"/>
                  </a:lnTo>
                  <a:lnTo>
                    <a:pt x="3306" y="471"/>
                  </a:lnTo>
                  <a:lnTo>
                    <a:pt x="3310" y="470"/>
                  </a:lnTo>
                  <a:lnTo>
                    <a:pt x="3312" y="466"/>
                  </a:lnTo>
                  <a:lnTo>
                    <a:pt x="3312" y="462"/>
                  </a:lnTo>
                  <a:lnTo>
                    <a:pt x="3310" y="455"/>
                  </a:lnTo>
                  <a:lnTo>
                    <a:pt x="3308" y="453"/>
                  </a:lnTo>
                  <a:lnTo>
                    <a:pt x="3305" y="451"/>
                  </a:lnTo>
                  <a:lnTo>
                    <a:pt x="3305" y="451"/>
                  </a:lnTo>
                  <a:lnTo>
                    <a:pt x="3303" y="451"/>
                  </a:lnTo>
                  <a:lnTo>
                    <a:pt x="3303" y="451"/>
                  </a:lnTo>
                  <a:lnTo>
                    <a:pt x="3299" y="451"/>
                  </a:lnTo>
                  <a:lnTo>
                    <a:pt x="3297" y="453"/>
                  </a:lnTo>
                  <a:lnTo>
                    <a:pt x="3295" y="455"/>
                  </a:lnTo>
                  <a:lnTo>
                    <a:pt x="3295" y="459"/>
                  </a:lnTo>
                  <a:lnTo>
                    <a:pt x="3297" y="466"/>
                  </a:lnTo>
                  <a:lnTo>
                    <a:pt x="3301" y="470"/>
                  </a:lnTo>
                  <a:lnTo>
                    <a:pt x="3303" y="470"/>
                  </a:lnTo>
                  <a:lnTo>
                    <a:pt x="3303" y="470"/>
                  </a:lnTo>
                  <a:close/>
                  <a:moveTo>
                    <a:pt x="2493" y="926"/>
                  </a:moveTo>
                  <a:lnTo>
                    <a:pt x="2493" y="926"/>
                  </a:lnTo>
                  <a:lnTo>
                    <a:pt x="2486" y="928"/>
                  </a:lnTo>
                  <a:lnTo>
                    <a:pt x="2482" y="934"/>
                  </a:lnTo>
                  <a:lnTo>
                    <a:pt x="2482" y="934"/>
                  </a:lnTo>
                  <a:lnTo>
                    <a:pt x="2478" y="937"/>
                  </a:lnTo>
                  <a:lnTo>
                    <a:pt x="2473" y="943"/>
                  </a:lnTo>
                  <a:lnTo>
                    <a:pt x="2473" y="943"/>
                  </a:lnTo>
                  <a:lnTo>
                    <a:pt x="2468" y="946"/>
                  </a:lnTo>
                  <a:lnTo>
                    <a:pt x="2462" y="950"/>
                  </a:lnTo>
                  <a:lnTo>
                    <a:pt x="2462" y="950"/>
                  </a:lnTo>
                  <a:lnTo>
                    <a:pt x="2462" y="954"/>
                  </a:lnTo>
                  <a:lnTo>
                    <a:pt x="2462" y="956"/>
                  </a:lnTo>
                  <a:lnTo>
                    <a:pt x="2464" y="957"/>
                  </a:lnTo>
                  <a:lnTo>
                    <a:pt x="2466" y="957"/>
                  </a:lnTo>
                  <a:lnTo>
                    <a:pt x="2466" y="957"/>
                  </a:lnTo>
                  <a:lnTo>
                    <a:pt x="2469" y="957"/>
                  </a:lnTo>
                  <a:lnTo>
                    <a:pt x="2471" y="956"/>
                  </a:lnTo>
                  <a:lnTo>
                    <a:pt x="2475" y="952"/>
                  </a:lnTo>
                  <a:lnTo>
                    <a:pt x="2475" y="952"/>
                  </a:lnTo>
                  <a:lnTo>
                    <a:pt x="2482" y="946"/>
                  </a:lnTo>
                  <a:lnTo>
                    <a:pt x="2486" y="946"/>
                  </a:lnTo>
                  <a:lnTo>
                    <a:pt x="2489" y="946"/>
                  </a:lnTo>
                  <a:lnTo>
                    <a:pt x="2489" y="946"/>
                  </a:lnTo>
                  <a:lnTo>
                    <a:pt x="2497" y="946"/>
                  </a:lnTo>
                  <a:lnTo>
                    <a:pt x="2498" y="946"/>
                  </a:lnTo>
                  <a:lnTo>
                    <a:pt x="2502" y="945"/>
                  </a:lnTo>
                  <a:lnTo>
                    <a:pt x="2502" y="945"/>
                  </a:lnTo>
                  <a:lnTo>
                    <a:pt x="2506" y="943"/>
                  </a:lnTo>
                  <a:lnTo>
                    <a:pt x="2507" y="943"/>
                  </a:lnTo>
                  <a:lnTo>
                    <a:pt x="2515" y="945"/>
                  </a:lnTo>
                  <a:lnTo>
                    <a:pt x="2515" y="945"/>
                  </a:lnTo>
                  <a:lnTo>
                    <a:pt x="2520" y="943"/>
                  </a:lnTo>
                  <a:lnTo>
                    <a:pt x="2524" y="941"/>
                  </a:lnTo>
                  <a:lnTo>
                    <a:pt x="2527" y="937"/>
                  </a:lnTo>
                  <a:lnTo>
                    <a:pt x="2531" y="935"/>
                  </a:lnTo>
                  <a:lnTo>
                    <a:pt x="2531" y="935"/>
                  </a:lnTo>
                  <a:lnTo>
                    <a:pt x="2538" y="935"/>
                  </a:lnTo>
                  <a:lnTo>
                    <a:pt x="2544" y="937"/>
                  </a:lnTo>
                  <a:lnTo>
                    <a:pt x="2544" y="937"/>
                  </a:lnTo>
                  <a:lnTo>
                    <a:pt x="2560" y="937"/>
                  </a:lnTo>
                  <a:lnTo>
                    <a:pt x="2560" y="937"/>
                  </a:lnTo>
                  <a:lnTo>
                    <a:pt x="2565" y="935"/>
                  </a:lnTo>
                  <a:lnTo>
                    <a:pt x="2573" y="932"/>
                  </a:lnTo>
                  <a:lnTo>
                    <a:pt x="2573" y="932"/>
                  </a:lnTo>
                  <a:lnTo>
                    <a:pt x="2574" y="928"/>
                  </a:lnTo>
                  <a:lnTo>
                    <a:pt x="2573" y="924"/>
                  </a:lnTo>
                  <a:lnTo>
                    <a:pt x="2573" y="923"/>
                  </a:lnTo>
                  <a:lnTo>
                    <a:pt x="2573" y="923"/>
                  </a:lnTo>
                  <a:lnTo>
                    <a:pt x="2567" y="923"/>
                  </a:lnTo>
                  <a:lnTo>
                    <a:pt x="2565" y="923"/>
                  </a:lnTo>
                  <a:lnTo>
                    <a:pt x="2564" y="921"/>
                  </a:lnTo>
                  <a:lnTo>
                    <a:pt x="2564" y="921"/>
                  </a:lnTo>
                  <a:lnTo>
                    <a:pt x="2564" y="919"/>
                  </a:lnTo>
                  <a:lnTo>
                    <a:pt x="2564" y="915"/>
                  </a:lnTo>
                  <a:lnTo>
                    <a:pt x="2569" y="912"/>
                  </a:lnTo>
                  <a:lnTo>
                    <a:pt x="2569" y="912"/>
                  </a:lnTo>
                  <a:lnTo>
                    <a:pt x="2573" y="912"/>
                  </a:lnTo>
                  <a:lnTo>
                    <a:pt x="2576" y="910"/>
                  </a:lnTo>
                  <a:lnTo>
                    <a:pt x="2576" y="910"/>
                  </a:lnTo>
                  <a:lnTo>
                    <a:pt x="2578" y="904"/>
                  </a:lnTo>
                  <a:lnTo>
                    <a:pt x="2578" y="899"/>
                  </a:lnTo>
                  <a:lnTo>
                    <a:pt x="2578" y="899"/>
                  </a:lnTo>
                  <a:lnTo>
                    <a:pt x="2578" y="893"/>
                  </a:lnTo>
                  <a:lnTo>
                    <a:pt x="2576" y="890"/>
                  </a:lnTo>
                  <a:lnTo>
                    <a:pt x="2574" y="886"/>
                  </a:lnTo>
                  <a:lnTo>
                    <a:pt x="2569" y="886"/>
                  </a:lnTo>
                  <a:lnTo>
                    <a:pt x="2569" y="886"/>
                  </a:lnTo>
                  <a:lnTo>
                    <a:pt x="2562" y="888"/>
                  </a:lnTo>
                  <a:lnTo>
                    <a:pt x="2560" y="886"/>
                  </a:lnTo>
                  <a:lnTo>
                    <a:pt x="2558" y="882"/>
                  </a:lnTo>
                  <a:lnTo>
                    <a:pt x="2558" y="882"/>
                  </a:lnTo>
                  <a:lnTo>
                    <a:pt x="2556" y="877"/>
                  </a:lnTo>
                  <a:lnTo>
                    <a:pt x="2556" y="877"/>
                  </a:lnTo>
                  <a:lnTo>
                    <a:pt x="2556" y="873"/>
                  </a:lnTo>
                  <a:lnTo>
                    <a:pt x="2556" y="871"/>
                  </a:lnTo>
                  <a:lnTo>
                    <a:pt x="2556" y="871"/>
                  </a:lnTo>
                  <a:lnTo>
                    <a:pt x="2556" y="868"/>
                  </a:lnTo>
                  <a:lnTo>
                    <a:pt x="2554" y="866"/>
                  </a:lnTo>
                  <a:lnTo>
                    <a:pt x="2551" y="862"/>
                  </a:lnTo>
                  <a:lnTo>
                    <a:pt x="2551" y="862"/>
                  </a:lnTo>
                  <a:lnTo>
                    <a:pt x="2545" y="858"/>
                  </a:lnTo>
                  <a:lnTo>
                    <a:pt x="2544" y="853"/>
                  </a:lnTo>
                  <a:lnTo>
                    <a:pt x="2544" y="853"/>
                  </a:lnTo>
                  <a:lnTo>
                    <a:pt x="2542" y="851"/>
                  </a:lnTo>
                  <a:lnTo>
                    <a:pt x="2542" y="851"/>
                  </a:lnTo>
                  <a:lnTo>
                    <a:pt x="2538" y="846"/>
                  </a:lnTo>
                  <a:lnTo>
                    <a:pt x="2538" y="846"/>
                  </a:lnTo>
                  <a:lnTo>
                    <a:pt x="2535" y="842"/>
                  </a:lnTo>
                  <a:lnTo>
                    <a:pt x="2531" y="836"/>
                  </a:lnTo>
                  <a:lnTo>
                    <a:pt x="2531" y="836"/>
                  </a:lnTo>
                  <a:lnTo>
                    <a:pt x="2527" y="831"/>
                  </a:lnTo>
                  <a:lnTo>
                    <a:pt x="2524" y="825"/>
                  </a:lnTo>
                  <a:lnTo>
                    <a:pt x="2524" y="825"/>
                  </a:lnTo>
                  <a:lnTo>
                    <a:pt x="2520" y="822"/>
                  </a:lnTo>
                  <a:lnTo>
                    <a:pt x="2518" y="818"/>
                  </a:lnTo>
                  <a:lnTo>
                    <a:pt x="2518" y="818"/>
                  </a:lnTo>
                  <a:lnTo>
                    <a:pt x="2516" y="814"/>
                  </a:lnTo>
                  <a:lnTo>
                    <a:pt x="2513" y="813"/>
                  </a:lnTo>
                  <a:lnTo>
                    <a:pt x="2513" y="813"/>
                  </a:lnTo>
                  <a:lnTo>
                    <a:pt x="2511" y="809"/>
                  </a:lnTo>
                  <a:lnTo>
                    <a:pt x="2511" y="807"/>
                  </a:lnTo>
                  <a:lnTo>
                    <a:pt x="2513" y="803"/>
                  </a:lnTo>
                  <a:lnTo>
                    <a:pt x="2513" y="803"/>
                  </a:lnTo>
                  <a:lnTo>
                    <a:pt x="2513" y="800"/>
                  </a:lnTo>
                  <a:lnTo>
                    <a:pt x="2513" y="796"/>
                  </a:lnTo>
                  <a:lnTo>
                    <a:pt x="2513" y="796"/>
                  </a:lnTo>
                  <a:lnTo>
                    <a:pt x="2515" y="794"/>
                  </a:lnTo>
                  <a:lnTo>
                    <a:pt x="2516" y="792"/>
                  </a:lnTo>
                  <a:lnTo>
                    <a:pt x="2520" y="791"/>
                  </a:lnTo>
                  <a:lnTo>
                    <a:pt x="2520" y="791"/>
                  </a:lnTo>
                  <a:lnTo>
                    <a:pt x="2524" y="785"/>
                  </a:lnTo>
                  <a:lnTo>
                    <a:pt x="2525" y="780"/>
                  </a:lnTo>
                  <a:lnTo>
                    <a:pt x="2525" y="780"/>
                  </a:lnTo>
                  <a:lnTo>
                    <a:pt x="2527" y="772"/>
                  </a:lnTo>
                  <a:lnTo>
                    <a:pt x="2527" y="770"/>
                  </a:lnTo>
                  <a:lnTo>
                    <a:pt x="2525" y="767"/>
                  </a:lnTo>
                  <a:lnTo>
                    <a:pt x="2525" y="767"/>
                  </a:lnTo>
                  <a:lnTo>
                    <a:pt x="2518" y="763"/>
                  </a:lnTo>
                  <a:lnTo>
                    <a:pt x="2518" y="763"/>
                  </a:lnTo>
                  <a:lnTo>
                    <a:pt x="2513" y="763"/>
                  </a:lnTo>
                  <a:lnTo>
                    <a:pt x="2507" y="763"/>
                  </a:lnTo>
                  <a:lnTo>
                    <a:pt x="2502" y="761"/>
                  </a:lnTo>
                  <a:lnTo>
                    <a:pt x="2502" y="759"/>
                  </a:lnTo>
                  <a:lnTo>
                    <a:pt x="2500" y="756"/>
                  </a:lnTo>
                  <a:lnTo>
                    <a:pt x="2500" y="756"/>
                  </a:lnTo>
                  <a:lnTo>
                    <a:pt x="2502" y="752"/>
                  </a:lnTo>
                  <a:lnTo>
                    <a:pt x="2504" y="748"/>
                  </a:lnTo>
                  <a:lnTo>
                    <a:pt x="2504" y="748"/>
                  </a:lnTo>
                  <a:lnTo>
                    <a:pt x="2502" y="745"/>
                  </a:lnTo>
                  <a:lnTo>
                    <a:pt x="2500" y="743"/>
                  </a:lnTo>
                  <a:lnTo>
                    <a:pt x="2498" y="743"/>
                  </a:lnTo>
                  <a:lnTo>
                    <a:pt x="2495" y="743"/>
                  </a:lnTo>
                  <a:lnTo>
                    <a:pt x="2495" y="743"/>
                  </a:lnTo>
                  <a:lnTo>
                    <a:pt x="2493" y="743"/>
                  </a:lnTo>
                  <a:lnTo>
                    <a:pt x="2493" y="743"/>
                  </a:lnTo>
                  <a:lnTo>
                    <a:pt x="2486" y="745"/>
                  </a:lnTo>
                  <a:lnTo>
                    <a:pt x="2486" y="745"/>
                  </a:lnTo>
                  <a:lnTo>
                    <a:pt x="2482" y="747"/>
                  </a:lnTo>
                  <a:lnTo>
                    <a:pt x="2482" y="747"/>
                  </a:lnTo>
                  <a:lnTo>
                    <a:pt x="2480" y="752"/>
                  </a:lnTo>
                  <a:lnTo>
                    <a:pt x="2480" y="752"/>
                  </a:lnTo>
                  <a:lnTo>
                    <a:pt x="2480" y="754"/>
                  </a:lnTo>
                  <a:lnTo>
                    <a:pt x="2478" y="756"/>
                  </a:lnTo>
                  <a:lnTo>
                    <a:pt x="2475" y="758"/>
                  </a:lnTo>
                  <a:lnTo>
                    <a:pt x="2475" y="758"/>
                  </a:lnTo>
                  <a:lnTo>
                    <a:pt x="2475" y="761"/>
                  </a:lnTo>
                  <a:lnTo>
                    <a:pt x="2475" y="765"/>
                  </a:lnTo>
                  <a:lnTo>
                    <a:pt x="2475" y="765"/>
                  </a:lnTo>
                  <a:lnTo>
                    <a:pt x="2471" y="769"/>
                  </a:lnTo>
                  <a:lnTo>
                    <a:pt x="2468" y="770"/>
                  </a:lnTo>
                  <a:lnTo>
                    <a:pt x="2468" y="770"/>
                  </a:lnTo>
                  <a:lnTo>
                    <a:pt x="2468" y="776"/>
                  </a:lnTo>
                  <a:lnTo>
                    <a:pt x="2468" y="780"/>
                  </a:lnTo>
                  <a:lnTo>
                    <a:pt x="2468" y="780"/>
                  </a:lnTo>
                  <a:lnTo>
                    <a:pt x="2471" y="783"/>
                  </a:lnTo>
                  <a:lnTo>
                    <a:pt x="2469" y="787"/>
                  </a:lnTo>
                  <a:lnTo>
                    <a:pt x="2466" y="792"/>
                  </a:lnTo>
                  <a:lnTo>
                    <a:pt x="2466" y="792"/>
                  </a:lnTo>
                  <a:lnTo>
                    <a:pt x="2468" y="796"/>
                  </a:lnTo>
                  <a:lnTo>
                    <a:pt x="2469" y="800"/>
                  </a:lnTo>
                  <a:lnTo>
                    <a:pt x="2469" y="800"/>
                  </a:lnTo>
                  <a:lnTo>
                    <a:pt x="2469" y="803"/>
                  </a:lnTo>
                  <a:lnTo>
                    <a:pt x="2468" y="809"/>
                  </a:lnTo>
                  <a:lnTo>
                    <a:pt x="2468" y="809"/>
                  </a:lnTo>
                  <a:lnTo>
                    <a:pt x="2469" y="811"/>
                  </a:lnTo>
                  <a:lnTo>
                    <a:pt x="2469" y="813"/>
                  </a:lnTo>
                  <a:lnTo>
                    <a:pt x="2475" y="813"/>
                  </a:lnTo>
                  <a:lnTo>
                    <a:pt x="2475" y="813"/>
                  </a:lnTo>
                  <a:lnTo>
                    <a:pt x="2477" y="814"/>
                  </a:lnTo>
                  <a:lnTo>
                    <a:pt x="2478" y="818"/>
                  </a:lnTo>
                  <a:lnTo>
                    <a:pt x="2478" y="818"/>
                  </a:lnTo>
                  <a:lnTo>
                    <a:pt x="2478" y="822"/>
                  </a:lnTo>
                  <a:lnTo>
                    <a:pt x="2478" y="825"/>
                  </a:lnTo>
                  <a:lnTo>
                    <a:pt x="2478" y="825"/>
                  </a:lnTo>
                  <a:lnTo>
                    <a:pt x="2480" y="829"/>
                  </a:lnTo>
                  <a:lnTo>
                    <a:pt x="2482" y="831"/>
                  </a:lnTo>
                  <a:lnTo>
                    <a:pt x="2487" y="835"/>
                  </a:lnTo>
                  <a:lnTo>
                    <a:pt x="2487" y="835"/>
                  </a:lnTo>
                  <a:lnTo>
                    <a:pt x="2497" y="835"/>
                  </a:lnTo>
                  <a:lnTo>
                    <a:pt x="2500" y="836"/>
                  </a:lnTo>
                  <a:lnTo>
                    <a:pt x="2502" y="838"/>
                  </a:lnTo>
                  <a:lnTo>
                    <a:pt x="2502" y="838"/>
                  </a:lnTo>
                  <a:lnTo>
                    <a:pt x="2504" y="840"/>
                  </a:lnTo>
                  <a:lnTo>
                    <a:pt x="2502" y="844"/>
                  </a:lnTo>
                  <a:lnTo>
                    <a:pt x="2500" y="847"/>
                  </a:lnTo>
                  <a:lnTo>
                    <a:pt x="2498" y="851"/>
                  </a:lnTo>
                  <a:lnTo>
                    <a:pt x="2498" y="853"/>
                  </a:lnTo>
                  <a:lnTo>
                    <a:pt x="2500" y="855"/>
                  </a:lnTo>
                  <a:lnTo>
                    <a:pt x="2500" y="855"/>
                  </a:lnTo>
                  <a:lnTo>
                    <a:pt x="2504" y="855"/>
                  </a:lnTo>
                  <a:lnTo>
                    <a:pt x="2506" y="853"/>
                  </a:lnTo>
                  <a:lnTo>
                    <a:pt x="2507" y="853"/>
                  </a:lnTo>
                  <a:lnTo>
                    <a:pt x="2509" y="855"/>
                  </a:lnTo>
                  <a:lnTo>
                    <a:pt x="2509" y="855"/>
                  </a:lnTo>
                  <a:lnTo>
                    <a:pt x="2511" y="860"/>
                  </a:lnTo>
                  <a:lnTo>
                    <a:pt x="2509" y="864"/>
                  </a:lnTo>
                  <a:lnTo>
                    <a:pt x="2506" y="866"/>
                  </a:lnTo>
                  <a:lnTo>
                    <a:pt x="2502" y="866"/>
                  </a:lnTo>
                  <a:lnTo>
                    <a:pt x="2493" y="868"/>
                  </a:lnTo>
                  <a:lnTo>
                    <a:pt x="2487" y="869"/>
                  </a:lnTo>
                  <a:lnTo>
                    <a:pt x="2486" y="871"/>
                  </a:lnTo>
                  <a:lnTo>
                    <a:pt x="2486" y="871"/>
                  </a:lnTo>
                  <a:lnTo>
                    <a:pt x="2486" y="875"/>
                  </a:lnTo>
                  <a:lnTo>
                    <a:pt x="2486" y="877"/>
                  </a:lnTo>
                  <a:lnTo>
                    <a:pt x="2487" y="879"/>
                  </a:lnTo>
                  <a:lnTo>
                    <a:pt x="2487" y="882"/>
                  </a:lnTo>
                  <a:lnTo>
                    <a:pt x="2487" y="882"/>
                  </a:lnTo>
                  <a:lnTo>
                    <a:pt x="2487" y="884"/>
                  </a:lnTo>
                  <a:lnTo>
                    <a:pt x="2486" y="886"/>
                  </a:lnTo>
                  <a:lnTo>
                    <a:pt x="2484" y="888"/>
                  </a:lnTo>
                  <a:lnTo>
                    <a:pt x="2484" y="891"/>
                  </a:lnTo>
                  <a:lnTo>
                    <a:pt x="2484" y="891"/>
                  </a:lnTo>
                  <a:lnTo>
                    <a:pt x="2486" y="897"/>
                  </a:lnTo>
                  <a:lnTo>
                    <a:pt x="2486" y="899"/>
                  </a:lnTo>
                  <a:lnTo>
                    <a:pt x="2486" y="901"/>
                  </a:lnTo>
                  <a:lnTo>
                    <a:pt x="2486" y="901"/>
                  </a:lnTo>
                  <a:lnTo>
                    <a:pt x="2480" y="904"/>
                  </a:lnTo>
                  <a:lnTo>
                    <a:pt x="2477" y="908"/>
                  </a:lnTo>
                  <a:lnTo>
                    <a:pt x="2477" y="908"/>
                  </a:lnTo>
                  <a:lnTo>
                    <a:pt x="2477" y="912"/>
                  </a:lnTo>
                  <a:lnTo>
                    <a:pt x="2477" y="913"/>
                  </a:lnTo>
                  <a:lnTo>
                    <a:pt x="2482" y="915"/>
                  </a:lnTo>
                  <a:lnTo>
                    <a:pt x="2482" y="915"/>
                  </a:lnTo>
                  <a:lnTo>
                    <a:pt x="2487" y="917"/>
                  </a:lnTo>
                  <a:lnTo>
                    <a:pt x="2493" y="919"/>
                  </a:lnTo>
                  <a:lnTo>
                    <a:pt x="2493" y="919"/>
                  </a:lnTo>
                  <a:lnTo>
                    <a:pt x="2498" y="919"/>
                  </a:lnTo>
                  <a:lnTo>
                    <a:pt x="2506" y="919"/>
                  </a:lnTo>
                  <a:lnTo>
                    <a:pt x="2506" y="919"/>
                  </a:lnTo>
                  <a:lnTo>
                    <a:pt x="2509" y="921"/>
                  </a:lnTo>
                  <a:lnTo>
                    <a:pt x="2509" y="923"/>
                  </a:lnTo>
                  <a:lnTo>
                    <a:pt x="2509" y="924"/>
                  </a:lnTo>
                  <a:lnTo>
                    <a:pt x="2509" y="924"/>
                  </a:lnTo>
                  <a:lnTo>
                    <a:pt x="2506" y="926"/>
                  </a:lnTo>
                  <a:lnTo>
                    <a:pt x="2500" y="926"/>
                  </a:lnTo>
                  <a:lnTo>
                    <a:pt x="2493" y="926"/>
                  </a:lnTo>
                  <a:lnTo>
                    <a:pt x="2493" y="926"/>
                  </a:lnTo>
                  <a:close/>
                  <a:moveTo>
                    <a:pt x="3299" y="2256"/>
                  </a:moveTo>
                  <a:lnTo>
                    <a:pt x="3299" y="2256"/>
                  </a:lnTo>
                  <a:lnTo>
                    <a:pt x="3290" y="2252"/>
                  </a:lnTo>
                  <a:lnTo>
                    <a:pt x="3283" y="2252"/>
                  </a:lnTo>
                  <a:lnTo>
                    <a:pt x="3279" y="2252"/>
                  </a:lnTo>
                  <a:lnTo>
                    <a:pt x="3279" y="2252"/>
                  </a:lnTo>
                  <a:lnTo>
                    <a:pt x="3276" y="2254"/>
                  </a:lnTo>
                  <a:lnTo>
                    <a:pt x="3272" y="2258"/>
                  </a:lnTo>
                  <a:lnTo>
                    <a:pt x="3268" y="2265"/>
                  </a:lnTo>
                  <a:lnTo>
                    <a:pt x="3268" y="2265"/>
                  </a:lnTo>
                  <a:lnTo>
                    <a:pt x="3265" y="2273"/>
                  </a:lnTo>
                  <a:lnTo>
                    <a:pt x="3257" y="2280"/>
                  </a:lnTo>
                  <a:lnTo>
                    <a:pt x="3257" y="2280"/>
                  </a:lnTo>
                  <a:lnTo>
                    <a:pt x="3248" y="2285"/>
                  </a:lnTo>
                  <a:lnTo>
                    <a:pt x="3236" y="2291"/>
                  </a:lnTo>
                  <a:lnTo>
                    <a:pt x="3225" y="2296"/>
                  </a:lnTo>
                  <a:lnTo>
                    <a:pt x="3221" y="2300"/>
                  </a:lnTo>
                  <a:lnTo>
                    <a:pt x="3218" y="2306"/>
                  </a:lnTo>
                  <a:lnTo>
                    <a:pt x="3218" y="2306"/>
                  </a:lnTo>
                  <a:lnTo>
                    <a:pt x="3216" y="2315"/>
                  </a:lnTo>
                  <a:lnTo>
                    <a:pt x="3216" y="2324"/>
                  </a:lnTo>
                  <a:lnTo>
                    <a:pt x="3219" y="2342"/>
                  </a:lnTo>
                  <a:lnTo>
                    <a:pt x="3219" y="2342"/>
                  </a:lnTo>
                  <a:lnTo>
                    <a:pt x="3221" y="2351"/>
                  </a:lnTo>
                  <a:lnTo>
                    <a:pt x="3221" y="2361"/>
                  </a:lnTo>
                  <a:lnTo>
                    <a:pt x="3218" y="2368"/>
                  </a:lnTo>
                  <a:lnTo>
                    <a:pt x="3212" y="2377"/>
                  </a:lnTo>
                  <a:lnTo>
                    <a:pt x="3212" y="2377"/>
                  </a:lnTo>
                  <a:lnTo>
                    <a:pt x="3205" y="2384"/>
                  </a:lnTo>
                  <a:lnTo>
                    <a:pt x="3201" y="2392"/>
                  </a:lnTo>
                  <a:lnTo>
                    <a:pt x="3198" y="2401"/>
                  </a:lnTo>
                  <a:lnTo>
                    <a:pt x="3196" y="2410"/>
                  </a:lnTo>
                  <a:lnTo>
                    <a:pt x="3196" y="2410"/>
                  </a:lnTo>
                  <a:lnTo>
                    <a:pt x="3198" y="2421"/>
                  </a:lnTo>
                  <a:lnTo>
                    <a:pt x="3199" y="2429"/>
                  </a:lnTo>
                  <a:lnTo>
                    <a:pt x="3210" y="2443"/>
                  </a:lnTo>
                  <a:lnTo>
                    <a:pt x="3210" y="2443"/>
                  </a:lnTo>
                  <a:lnTo>
                    <a:pt x="3212" y="2451"/>
                  </a:lnTo>
                  <a:lnTo>
                    <a:pt x="3216" y="2458"/>
                  </a:lnTo>
                  <a:lnTo>
                    <a:pt x="3216" y="2458"/>
                  </a:lnTo>
                  <a:lnTo>
                    <a:pt x="3221" y="2467"/>
                  </a:lnTo>
                  <a:lnTo>
                    <a:pt x="3230" y="2473"/>
                  </a:lnTo>
                  <a:lnTo>
                    <a:pt x="3239" y="2474"/>
                  </a:lnTo>
                  <a:lnTo>
                    <a:pt x="3245" y="2474"/>
                  </a:lnTo>
                  <a:lnTo>
                    <a:pt x="3248" y="2473"/>
                  </a:lnTo>
                  <a:lnTo>
                    <a:pt x="3248" y="2473"/>
                  </a:lnTo>
                  <a:lnTo>
                    <a:pt x="3252" y="2471"/>
                  </a:lnTo>
                  <a:lnTo>
                    <a:pt x="3256" y="2467"/>
                  </a:lnTo>
                  <a:lnTo>
                    <a:pt x="3259" y="2458"/>
                  </a:lnTo>
                  <a:lnTo>
                    <a:pt x="3263" y="2440"/>
                  </a:lnTo>
                  <a:lnTo>
                    <a:pt x="3263" y="2440"/>
                  </a:lnTo>
                  <a:lnTo>
                    <a:pt x="3266" y="2427"/>
                  </a:lnTo>
                  <a:lnTo>
                    <a:pt x="3272" y="2416"/>
                  </a:lnTo>
                  <a:lnTo>
                    <a:pt x="3277" y="2405"/>
                  </a:lnTo>
                  <a:lnTo>
                    <a:pt x="3281" y="2392"/>
                  </a:lnTo>
                  <a:lnTo>
                    <a:pt x="3281" y="2392"/>
                  </a:lnTo>
                  <a:lnTo>
                    <a:pt x="3283" y="2379"/>
                  </a:lnTo>
                  <a:lnTo>
                    <a:pt x="3288" y="2368"/>
                  </a:lnTo>
                  <a:lnTo>
                    <a:pt x="3299" y="2346"/>
                  </a:lnTo>
                  <a:lnTo>
                    <a:pt x="3299" y="2346"/>
                  </a:lnTo>
                  <a:lnTo>
                    <a:pt x="3303" y="2333"/>
                  </a:lnTo>
                  <a:lnTo>
                    <a:pt x="3305" y="2322"/>
                  </a:lnTo>
                  <a:lnTo>
                    <a:pt x="3305" y="2309"/>
                  </a:lnTo>
                  <a:lnTo>
                    <a:pt x="3303" y="2296"/>
                  </a:lnTo>
                  <a:lnTo>
                    <a:pt x="3303" y="2296"/>
                  </a:lnTo>
                  <a:lnTo>
                    <a:pt x="3303" y="2287"/>
                  </a:lnTo>
                  <a:lnTo>
                    <a:pt x="3305" y="2278"/>
                  </a:lnTo>
                  <a:lnTo>
                    <a:pt x="3305" y="2278"/>
                  </a:lnTo>
                  <a:lnTo>
                    <a:pt x="3305" y="2273"/>
                  </a:lnTo>
                  <a:lnTo>
                    <a:pt x="3305" y="2267"/>
                  </a:lnTo>
                  <a:lnTo>
                    <a:pt x="3303" y="2260"/>
                  </a:lnTo>
                  <a:lnTo>
                    <a:pt x="3299" y="2256"/>
                  </a:lnTo>
                  <a:lnTo>
                    <a:pt x="3299" y="2256"/>
                  </a:lnTo>
                  <a:close/>
                </a:path>
              </a:pathLst>
            </a:custGeom>
            <a:solidFill>
              <a:schemeClr val="bg1">
                <a:alpha val="40000"/>
              </a:schemeClr>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400" b="1">
                <a:cs typeface="+mn-ea"/>
                <a:sym typeface="+mn-lt"/>
              </a:endParaRPr>
            </a:p>
          </p:txBody>
        </p:sp>
      </p:grpSp>
      <p:grpSp>
        <p:nvGrpSpPr>
          <p:cNvPr id="46" name="Groupe 6"/>
          <p:cNvGrpSpPr>
            <a:grpSpLocks/>
          </p:cNvGrpSpPr>
          <p:nvPr/>
        </p:nvGrpSpPr>
        <p:grpSpPr bwMode="auto">
          <a:xfrm>
            <a:off x="4759325" y="4035425"/>
            <a:ext cx="409575" cy="409575"/>
            <a:chOff x="-1189204" y="3425563"/>
            <a:chExt cx="476448" cy="476448"/>
          </a:xfrm>
        </p:grpSpPr>
        <p:sp>
          <p:nvSpPr>
            <p:cNvPr id="47" name="Ellipse 50"/>
            <p:cNvSpPr/>
            <p:nvPr/>
          </p:nvSpPr>
          <p:spPr>
            <a:xfrm>
              <a:off x="-1189204" y="3425563"/>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48" name="Ellipse 43"/>
            <p:cNvSpPr/>
            <p:nvPr/>
          </p:nvSpPr>
          <p:spPr>
            <a:xfrm>
              <a:off x="-1127914" y="3486853"/>
              <a:ext cx="353868" cy="35386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49" name="Groupe 7"/>
          <p:cNvGrpSpPr>
            <a:grpSpLocks/>
          </p:cNvGrpSpPr>
          <p:nvPr/>
        </p:nvGrpSpPr>
        <p:grpSpPr bwMode="auto">
          <a:xfrm>
            <a:off x="5875338" y="2357438"/>
            <a:ext cx="409575" cy="409575"/>
            <a:chOff x="-1189204" y="4015782"/>
            <a:chExt cx="476448" cy="476448"/>
          </a:xfrm>
        </p:grpSpPr>
        <p:sp>
          <p:nvSpPr>
            <p:cNvPr id="50" name="Ellipse 51"/>
            <p:cNvSpPr/>
            <p:nvPr/>
          </p:nvSpPr>
          <p:spPr>
            <a:xfrm>
              <a:off x="-1189204" y="401578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1" name="Ellipse 44"/>
            <p:cNvSpPr/>
            <p:nvPr/>
          </p:nvSpPr>
          <p:spPr>
            <a:xfrm>
              <a:off x="-1127914" y="4077072"/>
              <a:ext cx="353868" cy="35386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2" name="Groupe 8"/>
          <p:cNvGrpSpPr>
            <a:grpSpLocks/>
          </p:cNvGrpSpPr>
          <p:nvPr/>
        </p:nvGrpSpPr>
        <p:grpSpPr bwMode="auto">
          <a:xfrm>
            <a:off x="6164263" y="4540250"/>
            <a:ext cx="409575" cy="409575"/>
            <a:chOff x="-1189204" y="4675643"/>
            <a:chExt cx="476448" cy="476448"/>
          </a:xfrm>
        </p:grpSpPr>
        <p:sp>
          <p:nvSpPr>
            <p:cNvPr id="53" name="Ellipse 52"/>
            <p:cNvSpPr/>
            <p:nvPr/>
          </p:nvSpPr>
          <p:spPr>
            <a:xfrm>
              <a:off x="-1189204" y="4675643"/>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4" name="Ellipse 45"/>
            <p:cNvSpPr/>
            <p:nvPr/>
          </p:nvSpPr>
          <p:spPr>
            <a:xfrm>
              <a:off x="-1127914" y="4736933"/>
              <a:ext cx="353868" cy="353868"/>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5" name="Groupe 9"/>
          <p:cNvGrpSpPr>
            <a:grpSpLocks/>
          </p:cNvGrpSpPr>
          <p:nvPr/>
        </p:nvGrpSpPr>
        <p:grpSpPr bwMode="auto">
          <a:xfrm>
            <a:off x="7446963" y="2141538"/>
            <a:ext cx="411162" cy="411162"/>
            <a:chOff x="-1189204" y="5199259"/>
            <a:chExt cx="476448" cy="476448"/>
          </a:xfrm>
        </p:grpSpPr>
        <p:sp>
          <p:nvSpPr>
            <p:cNvPr id="56" name="Ellipse 53"/>
            <p:cNvSpPr/>
            <p:nvPr/>
          </p:nvSpPr>
          <p:spPr>
            <a:xfrm>
              <a:off x="-1189204" y="5199259"/>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57" name="Ellipse 46"/>
            <p:cNvSpPr/>
            <p:nvPr/>
          </p:nvSpPr>
          <p:spPr>
            <a:xfrm>
              <a:off x="-1127914" y="5260549"/>
              <a:ext cx="353868" cy="353868"/>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58" name="Groupe 10"/>
          <p:cNvGrpSpPr>
            <a:grpSpLocks/>
          </p:cNvGrpSpPr>
          <p:nvPr/>
        </p:nvGrpSpPr>
        <p:grpSpPr bwMode="auto">
          <a:xfrm>
            <a:off x="8631238" y="2714625"/>
            <a:ext cx="411162" cy="409575"/>
            <a:chOff x="-1189204" y="5894162"/>
            <a:chExt cx="476448" cy="476448"/>
          </a:xfrm>
        </p:grpSpPr>
        <p:sp>
          <p:nvSpPr>
            <p:cNvPr id="59" name="Ellipse 54"/>
            <p:cNvSpPr/>
            <p:nvPr/>
          </p:nvSpPr>
          <p:spPr>
            <a:xfrm>
              <a:off x="-1189204" y="589416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0" name="Ellipse 47"/>
            <p:cNvSpPr/>
            <p:nvPr/>
          </p:nvSpPr>
          <p:spPr>
            <a:xfrm>
              <a:off x="-1127914" y="5955452"/>
              <a:ext cx="353868" cy="353868"/>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a:reflection blurRad="6350" endPos="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grpSp>
      <p:grpSp>
        <p:nvGrpSpPr>
          <p:cNvPr id="61" name="Groupe 11"/>
          <p:cNvGrpSpPr>
            <a:grpSpLocks/>
          </p:cNvGrpSpPr>
          <p:nvPr/>
        </p:nvGrpSpPr>
        <p:grpSpPr bwMode="auto">
          <a:xfrm>
            <a:off x="8415338" y="4435475"/>
            <a:ext cx="409575" cy="409575"/>
            <a:chOff x="-1189204" y="6441862"/>
            <a:chExt cx="476448" cy="476448"/>
          </a:xfrm>
        </p:grpSpPr>
        <p:sp>
          <p:nvSpPr>
            <p:cNvPr id="62" name="Ellipse 55"/>
            <p:cNvSpPr/>
            <p:nvPr/>
          </p:nvSpPr>
          <p:spPr>
            <a:xfrm>
              <a:off x="-1189204" y="6441862"/>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3" name="Ellipse 48"/>
            <p:cNvSpPr/>
            <p:nvPr/>
          </p:nvSpPr>
          <p:spPr>
            <a:xfrm>
              <a:off x="-1128264" y="6502804"/>
              <a:ext cx="354566" cy="354566"/>
            </a:xfrm>
            <a:prstGeom prst="ellipse">
              <a:avLst/>
            </a:prstGeom>
            <a:blipFill>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a:solidFill>
                  <a:prstClr val="white"/>
                </a:solidFill>
                <a:cs typeface="+mn-ea"/>
                <a:sym typeface="+mn-lt"/>
              </a:endParaRPr>
            </a:p>
          </p:txBody>
        </p:sp>
      </p:grpSp>
      <p:grpSp>
        <p:nvGrpSpPr>
          <p:cNvPr id="64" name="Groupe 12"/>
          <p:cNvGrpSpPr>
            <a:grpSpLocks/>
          </p:cNvGrpSpPr>
          <p:nvPr/>
        </p:nvGrpSpPr>
        <p:grpSpPr bwMode="auto">
          <a:xfrm>
            <a:off x="3519488" y="2705100"/>
            <a:ext cx="409575" cy="409575"/>
            <a:chOff x="-1476672" y="2653016"/>
            <a:chExt cx="476448" cy="476448"/>
          </a:xfrm>
        </p:grpSpPr>
        <p:sp>
          <p:nvSpPr>
            <p:cNvPr id="65" name="Ellipse 49"/>
            <p:cNvSpPr/>
            <p:nvPr/>
          </p:nvSpPr>
          <p:spPr>
            <a:xfrm>
              <a:off x="-1476672" y="2653016"/>
              <a:ext cx="476448" cy="476448"/>
            </a:xfrm>
            <a:prstGeom prst="ellipse">
              <a:avLst/>
            </a:prstGeom>
            <a:solidFill>
              <a:schemeClr val="bg2"/>
            </a:solidFill>
            <a:ln w="19050">
              <a:solidFill>
                <a:schemeClr val="bg1">
                  <a:lumMod val="50000"/>
                </a:schemeClr>
              </a:solidFill>
            </a:ln>
            <a:effectLst>
              <a:glow rad="50800">
                <a:schemeClr val="accent1">
                  <a:satMod val="175000"/>
                  <a:alpha val="28000"/>
                </a:schemeClr>
              </a:glow>
              <a:outerShdw blurRad="40000" dist="20000" dir="5400000" rotWithShape="0">
                <a:srgbClr val="000000">
                  <a:alpha val="38000"/>
                </a:srgbClr>
              </a:outerShdw>
              <a:reflection blurRad="6350" endPos="0" dir="5400000" sy="-100000" algn="bl" rotWithShape="0"/>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cs typeface="+mn-ea"/>
                <a:sym typeface="+mn-lt"/>
              </a:endParaRPr>
            </a:p>
          </p:txBody>
        </p:sp>
        <p:sp>
          <p:nvSpPr>
            <p:cNvPr id="66" name="Ellipse 42"/>
            <p:cNvSpPr/>
            <p:nvPr/>
          </p:nvSpPr>
          <p:spPr>
            <a:xfrm>
              <a:off x="-1415732" y="2713958"/>
              <a:ext cx="354566" cy="354566"/>
            </a:xfrm>
            <a:prstGeom prst="ellipse">
              <a:avLst/>
            </a:prstGeom>
            <a:blipFill>
              <a:blip r:embed="rId9"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a:solidFill>
                  <a:prstClr val="white"/>
                </a:solidFill>
                <a:cs typeface="+mn-ea"/>
                <a:sym typeface="+mn-lt"/>
              </a:endParaRPr>
            </a:p>
          </p:txBody>
        </p:sp>
      </p:grpSp>
      <p:sp>
        <p:nvSpPr>
          <p:cNvPr id="67" name="矩形 34"/>
          <p:cNvSpPr>
            <a:spLocks noChangeArrowheads="1"/>
          </p:cNvSpPr>
          <p:nvPr/>
        </p:nvSpPr>
        <p:spPr bwMode="auto">
          <a:xfrm>
            <a:off x="1087438" y="5702300"/>
            <a:ext cx="97139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6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点此添加您的内容点此添加您的内容点此添加您的内容点此添加您的内容点此添加您的内容点此添加您的内容点此添加您的内容点此添加您的内容</a:t>
            </a:r>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a:p>
            <a:endParaRPr lang="zh-CN" altLang="en-US" sz="1600" dirty="0">
              <a:solidFill>
                <a:srgbClr val="FFFFFF"/>
              </a:solidFill>
              <a:latin typeface="+mn-lt"/>
              <a:ea typeface="+mn-ea"/>
              <a:cs typeface="+mn-ea"/>
              <a:sym typeface="+mn-lt"/>
            </a:endParaRPr>
          </a:p>
        </p:txBody>
      </p:sp>
      <p:sp>
        <p:nvSpPr>
          <p:cNvPr id="68" name="等腰三角形 67"/>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781299103"/>
      </p:ext>
    </p:extLst>
  </p:cSld>
  <p:clrMapOvr>
    <a:masterClrMapping/>
  </p:clrMapOvr>
  <mc:AlternateContent xmlns:mc="http://schemas.openxmlformats.org/markup-compatibility/2006" xmlns:p14="http://schemas.microsoft.com/office/powerpoint/2010/main">
    <mc:Choice Requires="p14">
      <p:transition spd="slow" p14:dur="1250" advTm="753">
        <p14:flip dir="r"/>
      </p:transition>
    </mc:Choice>
    <mc:Fallback xmlns="">
      <p:transition spd="slow" advTm="75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 name="Freeform 20"/>
          <p:cNvSpPr>
            <a:spLocks/>
          </p:cNvSpPr>
          <p:nvPr/>
        </p:nvSpPr>
        <p:spPr bwMode="auto">
          <a:xfrm>
            <a:off x="2803525" y="1246188"/>
            <a:ext cx="2889250" cy="4775200"/>
          </a:xfrm>
          <a:custGeom>
            <a:avLst/>
            <a:gdLst>
              <a:gd name="T0" fmla="*/ 205 w 698"/>
              <a:gd name="T1" fmla="*/ 0 h 1154"/>
              <a:gd name="T2" fmla="*/ 0 w 698"/>
              <a:gd name="T3" fmla="*/ 202 h 1154"/>
              <a:gd name="T4" fmla="*/ 45 w 698"/>
              <a:gd name="T5" fmla="*/ 343 h 1154"/>
              <a:gd name="T6" fmla="*/ 607 w 698"/>
              <a:gd name="T7" fmla="*/ 1154 h 1154"/>
              <a:gd name="T8" fmla="*/ 698 w 698"/>
              <a:gd name="T9" fmla="*/ 733 h 1154"/>
              <a:gd name="T10" fmla="*/ 542 w 698"/>
              <a:gd name="T11" fmla="*/ 229 h 1154"/>
              <a:gd name="T12" fmla="*/ 205 w 698"/>
              <a:gd name="T13" fmla="*/ 0 h 1154"/>
            </a:gdLst>
            <a:ahLst/>
            <a:cxnLst>
              <a:cxn ang="0">
                <a:pos x="T0" y="T1"/>
              </a:cxn>
              <a:cxn ang="0">
                <a:pos x="T2" y="T3"/>
              </a:cxn>
              <a:cxn ang="0">
                <a:pos x="T4" y="T5"/>
              </a:cxn>
              <a:cxn ang="0">
                <a:pos x="T6" y="T7"/>
              </a:cxn>
              <a:cxn ang="0">
                <a:pos x="T8" y="T9"/>
              </a:cxn>
              <a:cxn ang="0">
                <a:pos x="T10" y="T11"/>
              </a:cxn>
              <a:cxn ang="0">
                <a:pos x="T12" y="T13"/>
              </a:cxn>
            </a:cxnLst>
            <a:rect l="0" t="0" r="r" b="b"/>
            <a:pathLst>
              <a:path w="698" h="1154">
                <a:moveTo>
                  <a:pt x="205" y="0"/>
                </a:moveTo>
                <a:cubicBezTo>
                  <a:pt x="86" y="0"/>
                  <a:pt x="0" y="91"/>
                  <a:pt x="0" y="202"/>
                </a:cubicBezTo>
                <a:cubicBezTo>
                  <a:pt x="0" y="247"/>
                  <a:pt x="14" y="296"/>
                  <a:pt x="45" y="343"/>
                </a:cubicBezTo>
                <a:cubicBezTo>
                  <a:pt x="219" y="605"/>
                  <a:pt x="537" y="566"/>
                  <a:pt x="607" y="1154"/>
                </a:cubicBezTo>
                <a:cubicBezTo>
                  <a:pt x="607" y="1154"/>
                  <a:pt x="698" y="974"/>
                  <a:pt x="698" y="733"/>
                </a:cubicBezTo>
                <a:cubicBezTo>
                  <a:pt x="698" y="579"/>
                  <a:pt x="662" y="401"/>
                  <a:pt x="542" y="229"/>
                </a:cubicBezTo>
                <a:cubicBezTo>
                  <a:pt x="427" y="63"/>
                  <a:pt x="304" y="0"/>
                  <a:pt x="205"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3" name="Freeform 22"/>
          <p:cNvSpPr>
            <a:spLocks/>
          </p:cNvSpPr>
          <p:nvPr/>
        </p:nvSpPr>
        <p:spPr bwMode="auto">
          <a:xfrm>
            <a:off x="1804988" y="2603500"/>
            <a:ext cx="3508375" cy="3417888"/>
          </a:xfrm>
          <a:custGeom>
            <a:avLst/>
            <a:gdLst>
              <a:gd name="T0" fmla="*/ 210 w 848"/>
              <a:gd name="T1" fmla="*/ 0 h 826"/>
              <a:gd name="T2" fmla="*/ 0 w 848"/>
              <a:gd name="T3" fmla="*/ 184 h 826"/>
              <a:gd name="T4" fmla="*/ 102 w 848"/>
              <a:gd name="T5" fmla="*/ 357 h 826"/>
              <a:gd name="T6" fmla="*/ 848 w 848"/>
              <a:gd name="T7" fmla="*/ 826 h 826"/>
              <a:gd name="T8" fmla="*/ 848 w 848"/>
              <a:gd name="T9" fmla="*/ 802 h 826"/>
              <a:gd name="T10" fmla="*/ 470 w 848"/>
              <a:gd name="T11" fmla="*/ 89 h 826"/>
              <a:gd name="T12" fmla="*/ 210 w 848"/>
              <a:gd name="T13" fmla="*/ 0 h 826"/>
            </a:gdLst>
            <a:ahLst/>
            <a:cxnLst>
              <a:cxn ang="0">
                <a:pos x="T0" y="T1"/>
              </a:cxn>
              <a:cxn ang="0">
                <a:pos x="T2" y="T3"/>
              </a:cxn>
              <a:cxn ang="0">
                <a:pos x="T4" y="T5"/>
              </a:cxn>
              <a:cxn ang="0">
                <a:pos x="T6" y="T7"/>
              </a:cxn>
              <a:cxn ang="0">
                <a:pos x="T8" y="T9"/>
              </a:cxn>
              <a:cxn ang="0">
                <a:pos x="T10" y="T11"/>
              </a:cxn>
              <a:cxn ang="0">
                <a:pos x="T12" y="T13"/>
              </a:cxn>
            </a:cxnLst>
            <a:rect l="0" t="0" r="r" b="b"/>
            <a:pathLst>
              <a:path w="848" h="826">
                <a:moveTo>
                  <a:pt x="210" y="0"/>
                </a:moveTo>
                <a:cubicBezTo>
                  <a:pt x="77" y="0"/>
                  <a:pt x="0" y="89"/>
                  <a:pt x="0" y="184"/>
                </a:cubicBezTo>
                <a:cubicBezTo>
                  <a:pt x="0" y="246"/>
                  <a:pt x="32" y="311"/>
                  <a:pt x="102" y="357"/>
                </a:cubicBezTo>
                <a:cubicBezTo>
                  <a:pt x="337" y="511"/>
                  <a:pt x="584" y="367"/>
                  <a:pt x="848" y="826"/>
                </a:cubicBezTo>
                <a:cubicBezTo>
                  <a:pt x="848" y="826"/>
                  <a:pt x="848" y="818"/>
                  <a:pt x="848" y="802"/>
                </a:cubicBezTo>
                <a:cubicBezTo>
                  <a:pt x="848" y="700"/>
                  <a:pt x="824" y="312"/>
                  <a:pt x="470" y="89"/>
                </a:cubicBezTo>
                <a:cubicBezTo>
                  <a:pt x="369" y="26"/>
                  <a:pt x="282" y="0"/>
                  <a:pt x="210"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4" name="Freeform 24"/>
          <p:cNvSpPr>
            <a:spLocks/>
          </p:cNvSpPr>
          <p:nvPr/>
        </p:nvSpPr>
        <p:spPr bwMode="auto">
          <a:xfrm>
            <a:off x="1493838" y="4081463"/>
            <a:ext cx="3819525" cy="1939925"/>
          </a:xfrm>
          <a:custGeom>
            <a:avLst/>
            <a:gdLst>
              <a:gd name="T0" fmla="*/ 266 w 923"/>
              <a:gd name="T1" fmla="*/ 0 h 469"/>
              <a:gd name="T2" fmla="*/ 0 w 923"/>
              <a:gd name="T3" fmla="*/ 188 h 469"/>
              <a:gd name="T4" fmla="*/ 156 w 923"/>
              <a:gd name="T5" fmla="*/ 353 h 469"/>
              <a:gd name="T6" fmla="*/ 226 w 923"/>
              <a:gd name="T7" fmla="*/ 359 h 469"/>
              <a:gd name="T8" fmla="*/ 383 w 923"/>
              <a:gd name="T9" fmla="*/ 340 h 469"/>
              <a:gd name="T10" fmla="*/ 544 w 923"/>
              <a:gd name="T11" fmla="*/ 320 h 469"/>
              <a:gd name="T12" fmla="*/ 923 w 923"/>
              <a:gd name="T13" fmla="*/ 469 h 469"/>
              <a:gd name="T14" fmla="*/ 358 w 923"/>
              <a:gd name="T15" fmla="*/ 7 h 469"/>
              <a:gd name="T16" fmla="*/ 266 w 923"/>
              <a:gd name="T17" fmla="*/ 0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3" h="469">
                <a:moveTo>
                  <a:pt x="266" y="0"/>
                </a:moveTo>
                <a:cubicBezTo>
                  <a:pt x="83" y="0"/>
                  <a:pt x="0" y="95"/>
                  <a:pt x="0" y="188"/>
                </a:cubicBezTo>
                <a:cubicBezTo>
                  <a:pt x="0" y="263"/>
                  <a:pt x="55" y="336"/>
                  <a:pt x="156" y="353"/>
                </a:cubicBezTo>
                <a:cubicBezTo>
                  <a:pt x="180" y="357"/>
                  <a:pt x="203" y="359"/>
                  <a:pt x="226" y="359"/>
                </a:cubicBezTo>
                <a:cubicBezTo>
                  <a:pt x="280" y="359"/>
                  <a:pt x="331" y="349"/>
                  <a:pt x="383" y="340"/>
                </a:cubicBezTo>
                <a:cubicBezTo>
                  <a:pt x="434" y="330"/>
                  <a:pt x="486" y="320"/>
                  <a:pt x="544" y="320"/>
                </a:cubicBezTo>
                <a:cubicBezTo>
                  <a:pt x="646" y="320"/>
                  <a:pt x="764" y="351"/>
                  <a:pt x="923" y="469"/>
                </a:cubicBezTo>
                <a:cubicBezTo>
                  <a:pt x="923" y="469"/>
                  <a:pt x="780" y="70"/>
                  <a:pt x="358" y="7"/>
                </a:cubicBezTo>
                <a:cubicBezTo>
                  <a:pt x="325" y="2"/>
                  <a:pt x="294" y="0"/>
                  <a:pt x="266" y="0"/>
                </a:cubicBezTo>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400" b="1">
              <a:solidFill>
                <a:srgbClr val="F45B4D"/>
              </a:solidFill>
              <a:cs typeface="+mn-ea"/>
              <a:sym typeface="+mn-lt"/>
            </a:endParaRPr>
          </a:p>
        </p:txBody>
      </p:sp>
      <p:sp>
        <p:nvSpPr>
          <p:cNvPr id="475" name="Freeform 25"/>
          <p:cNvSpPr>
            <a:spLocks noEditPoints="1"/>
          </p:cNvSpPr>
          <p:nvPr/>
        </p:nvSpPr>
        <p:spPr bwMode="auto">
          <a:xfrm>
            <a:off x="1360488" y="1108075"/>
            <a:ext cx="5056187" cy="5051425"/>
          </a:xfrm>
          <a:custGeom>
            <a:avLst/>
            <a:gdLst>
              <a:gd name="T0" fmla="*/ 3802948 w 1222"/>
              <a:gd name="T1" fmla="*/ 1005346 h 1221"/>
              <a:gd name="T2" fmla="*/ 2296666 w 1222"/>
              <a:gd name="T3" fmla="*/ 0 h 1221"/>
              <a:gd name="T4" fmla="*/ 1427657 w 1222"/>
              <a:gd name="T5" fmla="*/ 496467 h 1221"/>
              <a:gd name="T6" fmla="*/ 1373861 w 1222"/>
              <a:gd name="T7" fmla="*/ 1352873 h 1221"/>
              <a:gd name="T8" fmla="*/ 1324204 w 1222"/>
              <a:gd name="T9" fmla="*/ 1352873 h 1221"/>
              <a:gd name="T10" fmla="*/ 347603 w 1222"/>
              <a:gd name="T11" fmla="*/ 2006555 h 1221"/>
              <a:gd name="T12" fmla="*/ 612444 w 1222"/>
              <a:gd name="T13" fmla="*/ 2937432 h 1221"/>
              <a:gd name="T14" fmla="*/ 0 w 1222"/>
              <a:gd name="T15" fmla="*/ 3752466 h 1221"/>
              <a:gd name="T16" fmla="*/ 761417 w 1222"/>
              <a:gd name="T17" fmla="*/ 4575774 h 1221"/>
              <a:gd name="T18" fmla="*/ 1075916 w 1222"/>
              <a:gd name="T19" fmla="*/ 4600597 h 1221"/>
              <a:gd name="T20" fmla="*/ 1742156 w 1222"/>
              <a:gd name="T21" fmla="*/ 4517853 h 1221"/>
              <a:gd name="T22" fmla="*/ 2391843 w 1222"/>
              <a:gd name="T23" fmla="*/ 4439245 h 1221"/>
              <a:gd name="T24" fmla="*/ 3869158 w 1222"/>
              <a:gd name="T25" fmla="*/ 5018457 h 1221"/>
              <a:gd name="T26" fmla="*/ 3889848 w 1222"/>
              <a:gd name="T27" fmla="*/ 5030869 h 1221"/>
              <a:gd name="T28" fmla="*/ 3939506 w 1222"/>
              <a:gd name="T29" fmla="*/ 5051555 h 1221"/>
              <a:gd name="T30" fmla="*/ 3960197 w 1222"/>
              <a:gd name="T31" fmla="*/ 5051555 h 1221"/>
              <a:gd name="T32" fmla="*/ 4051236 w 1222"/>
              <a:gd name="T33" fmla="*/ 5022594 h 1221"/>
              <a:gd name="T34" fmla="*/ 4096755 w 1222"/>
              <a:gd name="T35" fmla="*/ 4956399 h 1221"/>
              <a:gd name="T36" fmla="*/ 3802948 w 1222"/>
              <a:gd name="T37" fmla="*/ 1005346 h 1221"/>
              <a:gd name="T38" fmla="*/ 4051236 w 1222"/>
              <a:gd name="T39" fmla="*/ 4939850 h 1221"/>
              <a:gd name="T40" fmla="*/ 4018131 w 1222"/>
              <a:gd name="T41" fmla="*/ 4985359 h 1221"/>
              <a:gd name="T42" fmla="*/ 3960197 w 1222"/>
              <a:gd name="T43" fmla="*/ 5006045 h 1221"/>
              <a:gd name="T44" fmla="*/ 3947782 w 1222"/>
              <a:gd name="T45" fmla="*/ 5006045 h 1221"/>
              <a:gd name="T46" fmla="*/ 3914677 w 1222"/>
              <a:gd name="T47" fmla="*/ 4993634 h 1221"/>
              <a:gd name="T48" fmla="*/ 3898125 w 1222"/>
              <a:gd name="T49" fmla="*/ 4981222 h 1221"/>
              <a:gd name="T50" fmla="*/ 2391843 w 1222"/>
              <a:gd name="T51" fmla="*/ 4389599 h 1221"/>
              <a:gd name="T52" fmla="*/ 1733879 w 1222"/>
              <a:gd name="T53" fmla="*/ 4472343 h 1221"/>
              <a:gd name="T54" fmla="*/ 1075916 w 1222"/>
              <a:gd name="T55" fmla="*/ 4555088 h 1221"/>
              <a:gd name="T56" fmla="*/ 769693 w 1222"/>
              <a:gd name="T57" fmla="*/ 4526127 h 1221"/>
              <a:gd name="T58" fmla="*/ 45520 w 1222"/>
              <a:gd name="T59" fmla="*/ 3752466 h 1221"/>
              <a:gd name="T60" fmla="*/ 699345 w 1222"/>
              <a:gd name="T61" fmla="*/ 2958118 h 1221"/>
              <a:gd name="T62" fmla="*/ 393123 w 1222"/>
              <a:gd name="T63" fmla="*/ 2018967 h 1221"/>
              <a:gd name="T64" fmla="*/ 1324204 w 1222"/>
              <a:gd name="T65" fmla="*/ 1398383 h 1221"/>
              <a:gd name="T66" fmla="*/ 1444210 w 1222"/>
              <a:gd name="T67" fmla="*/ 1406657 h 1221"/>
              <a:gd name="T68" fmla="*/ 1469039 w 1222"/>
              <a:gd name="T69" fmla="*/ 517153 h 1221"/>
              <a:gd name="T70" fmla="*/ 2296666 w 1222"/>
              <a:gd name="T71" fmla="*/ 45510 h 1221"/>
              <a:gd name="T72" fmla="*/ 3765704 w 1222"/>
              <a:gd name="T73" fmla="*/ 1030170 h 1221"/>
              <a:gd name="T74" fmla="*/ 4051236 w 1222"/>
              <a:gd name="T75" fmla="*/ 4939850 h 122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22" h="1221">
                <a:moveTo>
                  <a:pt x="919" y="243"/>
                </a:moveTo>
                <a:cubicBezTo>
                  <a:pt x="772" y="31"/>
                  <a:pt x="628" y="0"/>
                  <a:pt x="555" y="0"/>
                </a:cubicBezTo>
                <a:cubicBezTo>
                  <a:pt x="465" y="0"/>
                  <a:pt x="387" y="45"/>
                  <a:pt x="345" y="120"/>
                </a:cubicBezTo>
                <a:cubicBezTo>
                  <a:pt x="311" y="181"/>
                  <a:pt x="306" y="256"/>
                  <a:pt x="332" y="327"/>
                </a:cubicBezTo>
                <a:cubicBezTo>
                  <a:pt x="328" y="327"/>
                  <a:pt x="324" y="327"/>
                  <a:pt x="320" y="327"/>
                </a:cubicBezTo>
                <a:cubicBezTo>
                  <a:pt x="204" y="327"/>
                  <a:pt x="113" y="388"/>
                  <a:pt x="84" y="485"/>
                </a:cubicBezTo>
                <a:cubicBezTo>
                  <a:pt x="61" y="564"/>
                  <a:pt x="85" y="648"/>
                  <a:pt x="148" y="710"/>
                </a:cubicBezTo>
                <a:cubicBezTo>
                  <a:pt x="39" y="753"/>
                  <a:pt x="0" y="839"/>
                  <a:pt x="0" y="907"/>
                </a:cubicBezTo>
                <a:cubicBezTo>
                  <a:pt x="0" y="990"/>
                  <a:pt x="57" y="1084"/>
                  <a:pt x="184" y="1106"/>
                </a:cubicBezTo>
                <a:cubicBezTo>
                  <a:pt x="209" y="1110"/>
                  <a:pt x="234" y="1112"/>
                  <a:pt x="260" y="1112"/>
                </a:cubicBezTo>
                <a:cubicBezTo>
                  <a:pt x="317" y="1112"/>
                  <a:pt x="370" y="1102"/>
                  <a:pt x="421" y="1092"/>
                </a:cubicBezTo>
                <a:cubicBezTo>
                  <a:pt x="471" y="1083"/>
                  <a:pt x="523" y="1073"/>
                  <a:pt x="578" y="1073"/>
                </a:cubicBezTo>
                <a:cubicBezTo>
                  <a:pt x="649" y="1073"/>
                  <a:pt x="764" y="1087"/>
                  <a:pt x="935" y="1213"/>
                </a:cubicBezTo>
                <a:cubicBezTo>
                  <a:pt x="937" y="1215"/>
                  <a:pt x="938" y="1216"/>
                  <a:pt x="940" y="1216"/>
                </a:cubicBezTo>
                <a:cubicBezTo>
                  <a:pt x="944" y="1219"/>
                  <a:pt x="948" y="1220"/>
                  <a:pt x="952" y="1221"/>
                </a:cubicBezTo>
                <a:cubicBezTo>
                  <a:pt x="954" y="1221"/>
                  <a:pt x="956" y="1221"/>
                  <a:pt x="957" y="1221"/>
                </a:cubicBezTo>
                <a:cubicBezTo>
                  <a:pt x="965" y="1221"/>
                  <a:pt x="973" y="1219"/>
                  <a:pt x="979" y="1214"/>
                </a:cubicBezTo>
                <a:cubicBezTo>
                  <a:pt x="984" y="1210"/>
                  <a:pt x="987" y="1204"/>
                  <a:pt x="990" y="1198"/>
                </a:cubicBezTo>
                <a:cubicBezTo>
                  <a:pt x="1016" y="1143"/>
                  <a:pt x="1222" y="678"/>
                  <a:pt x="919" y="243"/>
                </a:cubicBezTo>
                <a:close/>
                <a:moveTo>
                  <a:pt x="979" y="1194"/>
                </a:moveTo>
                <a:cubicBezTo>
                  <a:pt x="978" y="1198"/>
                  <a:pt x="975" y="1202"/>
                  <a:pt x="971" y="1205"/>
                </a:cubicBezTo>
                <a:cubicBezTo>
                  <a:pt x="967" y="1208"/>
                  <a:pt x="962" y="1210"/>
                  <a:pt x="957" y="1210"/>
                </a:cubicBezTo>
                <a:cubicBezTo>
                  <a:pt x="956" y="1210"/>
                  <a:pt x="955" y="1210"/>
                  <a:pt x="954" y="1210"/>
                </a:cubicBezTo>
                <a:cubicBezTo>
                  <a:pt x="951" y="1209"/>
                  <a:pt x="948" y="1208"/>
                  <a:pt x="946" y="1207"/>
                </a:cubicBezTo>
                <a:cubicBezTo>
                  <a:pt x="944" y="1206"/>
                  <a:pt x="943" y="1205"/>
                  <a:pt x="942" y="1204"/>
                </a:cubicBezTo>
                <a:cubicBezTo>
                  <a:pt x="768" y="1076"/>
                  <a:pt x="651" y="1061"/>
                  <a:pt x="578" y="1061"/>
                </a:cubicBezTo>
                <a:cubicBezTo>
                  <a:pt x="522" y="1061"/>
                  <a:pt x="470" y="1071"/>
                  <a:pt x="419" y="1081"/>
                </a:cubicBezTo>
                <a:cubicBezTo>
                  <a:pt x="368" y="1091"/>
                  <a:pt x="316" y="1101"/>
                  <a:pt x="260" y="1101"/>
                </a:cubicBezTo>
                <a:cubicBezTo>
                  <a:pt x="235" y="1101"/>
                  <a:pt x="210" y="1099"/>
                  <a:pt x="186" y="1094"/>
                </a:cubicBezTo>
                <a:cubicBezTo>
                  <a:pt x="66" y="1074"/>
                  <a:pt x="11" y="986"/>
                  <a:pt x="11" y="907"/>
                </a:cubicBezTo>
                <a:cubicBezTo>
                  <a:pt x="11" y="839"/>
                  <a:pt x="53" y="753"/>
                  <a:pt x="169" y="715"/>
                </a:cubicBezTo>
                <a:cubicBezTo>
                  <a:pt x="100" y="655"/>
                  <a:pt x="71" y="569"/>
                  <a:pt x="95" y="488"/>
                </a:cubicBezTo>
                <a:cubicBezTo>
                  <a:pt x="123" y="396"/>
                  <a:pt x="209" y="338"/>
                  <a:pt x="320" y="338"/>
                </a:cubicBezTo>
                <a:cubicBezTo>
                  <a:pt x="329" y="338"/>
                  <a:pt x="339" y="339"/>
                  <a:pt x="349" y="340"/>
                </a:cubicBezTo>
                <a:cubicBezTo>
                  <a:pt x="318" y="267"/>
                  <a:pt x="319" y="189"/>
                  <a:pt x="355" y="125"/>
                </a:cubicBezTo>
                <a:cubicBezTo>
                  <a:pt x="395" y="54"/>
                  <a:pt x="469" y="11"/>
                  <a:pt x="555" y="11"/>
                </a:cubicBezTo>
                <a:cubicBezTo>
                  <a:pt x="626" y="11"/>
                  <a:pt x="766" y="42"/>
                  <a:pt x="910" y="249"/>
                </a:cubicBezTo>
                <a:cubicBezTo>
                  <a:pt x="1211" y="683"/>
                  <a:pt x="1001" y="1149"/>
                  <a:pt x="979" y="1194"/>
                </a:cubicBezTo>
                <a:close/>
              </a:path>
            </a:pathLst>
          </a:custGeom>
          <a:solidFill>
            <a:srgbClr val="FFFFFF">
              <a:alpha val="50195"/>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76" name="椭圆 13"/>
          <p:cNvSpPr>
            <a:spLocks noChangeArrowheads="1"/>
          </p:cNvSpPr>
          <p:nvPr/>
        </p:nvSpPr>
        <p:spPr bwMode="auto">
          <a:xfrm>
            <a:off x="1804988" y="4489450"/>
            <a:ext cx="723900"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7" name="椭圆 14"/>
          <p:cNvSpPr>
            <a:spLocks noChangeArrowheads="1"/>
          </p:cNvSpPr>
          <p:nvPr/>
        </p:nvSpPr>
        <p:spPr bwMode="auto">
          <a:xfrm>
            <a:off x="2078038" y="2892425"/>
            <a:ext cx="725487"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8" name="椭圆 15"/>
          <p:cNvSpPr>
            <a:spLocks noChangeArrowheads="1"/>
          </p:cNvSpPr>
          <p:nvPr/>
        </p:nvSpPr>
        <p:spPr bwMode="auto">
          <a:xfrm>
            <a:off x="3163888" y="1697038"/>
            <a:ext cx="725487" cy="723900"/>
          </a:xfrm>
          <a:prstGeom prst="ellipse">
            <a:avLst/>
          </a:prstGeom>
          <a:solidFill>
            <a:schemeClr val="bg1">
              <a:alpha val="38823"/>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solidFill>
                <a:schemeClr val="bg1"/>
              </a:solidFill>
              <a:latin typeface="+mn-lt"/>
              <a:ea typeface="+mn-ea"/>
              <a:cs typeface="+mn-ea"/>
              <a:sym typeface="+mn-lt"/>
            </a:endParaRPr>
          </a:p>
        </p:txBody>
      </p:sp>
      <p:sp>
        <p:nvSpPr>
          <p:cNvPr id="479" name="文本框 16"/>
          <p:cNvSpPr txBox="1">
            <a:spLocks noChangeArrowheads="1"/>
          </p:cNvSpPr>
          <p:nvPr/>
        </p:nvSpPr>
        <p:spPr bwMode="auto">
          <a:xfrm>
            <a:off x="1846263" y="4589463"/>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01</a:t>
            </a:r>
            <a:endParaRPr lang="zh-CN" altLang="en-US" sz="2800">
              <a:solidFill>
                <a:schemeClr val="bg1"/>
              </a:solidFill>
              <a:latin typeface="+mn-lt"/>
              <a:ea typeface="+mn-ea"/>
              <a:cs typeface="+mn-ea"/>
              <a:sym typeface="+mn-lt"/>
            </a:endParaRPr>
          </a:p>
        </p:txBody>
      </p:sp>
      <p:sp>
        <p:nvSpPr>
          <p:cNvPr id="480" name="文本框 17"/>
          <p:cNvSpPr txBox="1">
            <a:spLocks noChangeArrowheads="1"/>
          </p:cNvSpPr>
          <p:nvPr/>
        </p:nvSpPr>
        <p:spPr bwMode="auto">
          <a:xfrm>
            <a:off x="2119313" y="2992438"/>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02</a:t>
            </a:r>
            <a:endParaRPr lang="zh-CN" altLang="en-US" sz="2800">
              <a:solidFill>
                <a:schemeClr val="bg1"/>
              </a:solidFill>
              <a:latin typeface="+mn-lt"/>
              <a:ea typeface="+mn-ea"/>
              <a:cs typeface="+mn-ea"/>
              <a:sym typeface="+mn-lt"/>
            </a:endParaRPr>
          </a:p>
        </p:txBody>
      </p:sp>
      <p:sp>
        <p:nvSpPr>
          <p:cNvPr id="481" name="文本框 18"/>
          <p:cNvSpPr txBox="1">
            <a:spLocks noChangeArrowheads="1"/>
          </p:cNvSpPr>
          <p:nvPr/>
        </p:nvSpPr>
        <p:spPr bwMode="auto">
          <a:xfrm>
            <a:off x="3205163" y="1797050"/>
            <a:ext cx="674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2800">
                <a:solidFill>
                  <a:schemeClr val="bg1"/>
                </a:solidFill>
                <a:latin typeface="+mn-lt"/>
                <a:ea typeface="+mn-ea"/>
                <a:cs typeface="+mn-ea"/>
                <a:sym typeface="+mn-lt"/>
              </a:rPr>
              <a:t>03</a:t>
            </a:r>
            <a:endParaRPr lang="zh-CN" altLang="en-US" sz="2800">
              <a:solidFill>
                <a:schemeClr val="bg1"/>
              </a:solidFill>
              <a:latin typeface="+mn-lt"/>
              <a:ea typeface="+mn-ea"/>
              <a:cs typeface="+mn-ea"/>
              <a:sym typeface="+mn-lt"/>
            </a:endParaRPr>
          </a:p>
        </p:txBody>
      </p:sp>
      <p:sp>
        <p:nvSpPr>
          <p:cNvPr id="482" name="文本框 19"/>
          <p:cNvSpPr txBox="1">
            <a:spLocks noChangeArrowheads="1"/>
          </p:cNvSpPr>
          <p:nvPr/>
        </p:nvSpPr>
        <p:spPr bwMode="auto">
          <a:xfrm rot="2446238">
            <a:off x="3606800" y="2330450"/>
            <a:ext cx="17287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3" name="文本框 20"/>
          <p:cNvSpPr txBox="1">
            <a:spLocks noChangeArrowheads="1"/>
          </p:cNvSpPr>
          <p:nvPr/>
        </p:nvSpPr>
        <p:spPr bwMode="auto">
          <a:xfrm rot="1187866">
            <a:off x="2763838" y="3276600"/>
            <a:ext cx="18446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4" name="文本框 21"/>
          <p:cNvSpPr txBox="1">
            <a:spLocks noChangeArrowheads="1"/>
          </p:cNvSpPr>
          <p:nvPr/>
        </p:nvSpPr>
        <p:spPr bwMode="auto">
          <a:xfrm>
            <a:off x="2562225" y="4486275"/>
            <a:ext cx="17557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200">
                <a:solidFill>
                  <a:srgbClr val="FFFFFF"/>
                </a:solidFill>
                <a:latin typeface="+mn-lt"/>
                <a:ea typeface="+mn-ea"/>
                <a:cs typeface="+mn-ea"/>
                <a:sym typeface="+mn-lt"/>
              </a:rPr>
              <a:t>模板内页图表的文字、色块、图片均可自由编辑、改色、替换。</a:t>
            </a:r>
          </a:p>
        </p:txBody>
      </p:sp>
      <p:sp>
        <p:nvSpPr>
          <p:cNvPr id="485" name="矩形 23"/>
          <p:cNvSpPr>
            <a:spLocks noChangeArrowheads="1"/>
          </p:cNvSpPr>
          <p:nvPr/>
        </p:nvSpPr>
        <p:spPr bwMode="auto">
          <a:xfrm>
            <a:off x="8147050" y="2881313"/>
            <a:ext cx="1722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b="1">
                <a:solidFill>
                  <a:schemeClr val="bg1"/>
                </a:solidFill>
                <a:latin typeface="+mn-lt"/>
                <a:ea typeface="+mn-ea"/>
                <a:cs typeface="+mn-ea"/>
                <a:sym typeface="+mn-lt"/>
              </a:rPr>
              <a:t>点击输入标题</a:t>
            </a:r>
          </a:p>
        </p:txBody>
      </p:sp>
      <p:cxnSp>
        <p:nvCxnSpPr>
          <p:cNvPr id="486" name="直接连接符 485"/>
          <p:cNvCxnSpPr/>
          <p:nvPr/>
        </p:nvCxnSpPr>
        <p:spPr>
          <a:xfrm>
            <a:off x="8178800" y="3395663"/>
            <a:ext cx="2254250" cy="0"/>
          </a:xfrm>
          <a:prstGeom prst="line">
            <a:avLst/>
          </a:prstGeom>
          <a:ln w="50800" cmpd="thickThin">
            <a:solidFill>
              <a:schemeClr val="bg1"/>
            </a:solidFill>
            <a:prstDash val="solid"/>
          </a:ln>
        </p:spPr>
        <p:style>
          <a:lnRef idx="1">
            <a:schemeClr val="accent1"/>
          </a:lnRef>
          <a:fillRef idx="0">
            <a:schemeClr val="accent1"/>
          </a:fillRef>
          <a:effectRef idx="0">
            <a:schemeClr val="accent1"/>
          </a:effectRef>
          <a:fontRef idx="minor">
            <a:schemeClr val="tx1"/>
          </a:fontRef>
        </p:style>
      </p:cxnSp>
      <p:sp>
        <p:nvSpPr>
          <p:cNvPr id="487" name="文本框 25"/>
          <p:cNvSpPr txBox="1">
            <a:spLocks noChangeArrowheads="1"/>
          </p:cNvSpPr>
          <p:nvPr/>
        </p:nvSpPr>
        <p:spPr bwMode="auto">
          <a:xfrm>
            <a:off x="8097838" y="3435350"/>
            <a:ext cx="243681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b="1" dirty="0">
                <a:solidFill>
                  <a:srgbClr val="FFFFFF"/>
                </a:solidFill>
                <a:latin typeface="+mn-lt"/>
                <a:ea typeface="+mn-ea"/>
                <a:cs typeface="+mn-ea"/>
                <a:sym typeface="+mn-lt"/>
              </a:rPr>
              <a:t>点此添加您的内容点此添加您的内容点此添加您的内容点此添加您的内容点此添加您的内容点此添加您的内容点此添加您的内容点此添加您的内容点此添加您的内容点此添加您的内容点此添加您的内容点此添加您的内容</a:t>
            </a:r>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a:p>
            <a:endParaRPr lang="zh-CN" altLang="en-US" sz="1200" dirty="0">
              <a:solidFill>
                <a:srgbClr val="FFFFFF"/>
              </a:solidFill>
              <a:latin typeface="+mn-lt"/>
              <a:ea typeface="+mn-ea"/>
              <a:cs typeface="+mn-ea"/>
              <a:sym typeface="+mn-lt"/>
            </a:endParaRPr>
          </a:p>
        </p:txBody>
      </p:sp>
      <p:grpSp>
        <p:nvGrpSpPr>
          <p:cNvPr id="488" name="组合 26"/>
          <p:cNvGrpSpPr>
            <a:grpSpLocks/>
          </p:cNvGrpSpPr>
          <p:nvPr/>
        </p:nvGrpSpPr>
        <p:grpSpPr bwMode="auto">
          <a:xfrm>
            <a:off x="5902325" y="3736975"/>
            <a:ext cx="1233488" cy="2468563"/>
            <a:chOff x="4367213" y="-290513"/>
            <a:chExt cx="4060825" cy="8121650"/>
          </a:xfrm>
        </p:grpSpPr>
        <p:sp>
          <p:nvSpPr>
            <p:cNvPr id="489" name="Freeform 608"/>
            <p:cNvSpPr>
              <a:spLocks/>
            </p:cNvSpPr>
            <p:nvPr/>
          </p:nvSpPr>
          <p:spPr bwMode="auto">
            <a:xfrm>
              <a:off x="6962775" y="3067050"/>
              <a:ext cx="544513" cy="569913"/>
            </a:xfrm>
            <a:custGeom>
              <a:avLst/>
              <a:gdLst>
                <a:gd name="T0" fmla="*/ 75105 w 145"/>
                <a:gd name="T1" fmla="*/ 569913 h 152"/>
                <a:gd name="T2" fmla="*/ 544513 w 145"/>
                <a:gd name="T3" fmla="*/ 344947 h 152"/>
                <a:gd name="T4" fmla="*/ 307931 w 145"/>
                <a:gd name="T5" fmla="*/ 0 h 152"/>
                <a:gd name="T6" fmla="*/ 15021 w 145"/>
                <a:gd name="T7" fmla="*/ 318701 h 152"/>
                <a:gd name="T8" fmla="*/ 75105 w 145"/>
                <a:gd name="T9" fmla="*/ 569913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 h="152">
                  <a:moveTo>
                    <a:pt x="20" y="152"/>
                  </a:moveTo>
                  <a:cubicBezTo>
                    <a:pt x="20" y="152"/>
                    <a:pt x="132" y="121"/>
                    <a:pt x="145" y="92"/>
                  </a:cubicBezTo>
                  <a:cubicBezTo>
                    <a:pt x="82" y="0"/>
                    <a:pt x="82" y="0"/>
                    <a:pt x="82" y="0"/>
                  </a:cubicBezTo>
                  <a:cubicBezTo>
                    <a:pt x="82" y="0"/>
                    <a:pt x="0" y="65"/>
                    <a:pt x="4" y="85"/>
                  </a:cubicBezTo>
                  <a:cubicBezTo>
                    <a:pt x="8" y="105"/>
                    <a:pt x="20" y="152"/>
                    <a:pt x="20" y="15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0" name="Freeform 609"/>
            <p:cNvSpPr>
              <a:spLocks/>
            </p:cNvSpPr>
            <p:nvPr/>
          </p:nvSpPr>
          <p:spPr bwMode="auto">
            <a:xfrm>
              <a:off x="5040313" y="-177800"/>
              <a:ext cx="623888" cy="522288"/>
            </a:xfrm>
            <a:custGeom>
              <a:avLst/>
              <a:gdLst>
                <a:gd name="T0" fmla="*/ 202952 w 166"/>
                <a:gd name="T1" fmla="*/ 522288 h 139"/>
                <a:gd name="T2" fmla="*/ 293152 w 166"/>
                <a:gd name="T3" fmla="*/ 462169 h 139"/>
                <a:gd name="T4" fmla="*/ 529929 w 166"/>
                <a:gd name="T5" fmla="*/ 462169 h 139"/>
                <a:gd name="T6" fmla="*/ 623888 w 166"/>
                <a:gd name="T7" fmla="*/ 341930 h 139"/>
                <a:gd name="T8" fmla="*/ 567513 w 166"/>
                <a:gd name="T9" fmla="*/ 195388 h 139"/>
                <a:gd name="T10" fmla="*/ 518654 w 166"/>
                <a:gd name="T11" fmla="*/ 195388 h 139"/>
                <a:gd name="T12" fmla="*/ 514896 w 166"/>
                <a:gd name="T13" fmla="*/ 123996 h 139"/>
                <a:gd name="T14" fmla="*/ 428453 w 166"/>
                <a:gd name="T15" fmla="*/ 41332 h 139"/>
                <a:gd name="T16" fmla="*/ 319461 w 166"/>
                <a:gd name="T17" fmla="*/ 0 h 139"/>
                <a:gd name="T18" fmla="*/ 131543 w 166"/>
                <a:gd name="T19" fmla="*/ 127754 h 139"/>
                <a:gd name="T20" fmla="*/ 101476 w 166"/>
                <a:gd name="T21" fmla="*/ 259265 h 139"/>
                <a:gd name="T22" fmla="*/ 0 w 166"/>
                <a:gd name="T23" fmla="*/ 390777 h 139"/>
                <a:gd name="T24" fmla="*/ 202952 w 166"/>
                <a:gd name="T25" fmla="*/ 522288 h 13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66" h="139">
                  <a:moveTo>
                    <a:pt x="54" y="139"/>
                  </a:moveTo>
                  <a:cubicBezTo>
                    <a:pt x="78" y="123"/>
                    <a:pt x="78" y="123"/>
                    <a:pt x="78" y="123"/>
                  </a:cubicBezTo>
                  <a:cubicBezTo>
                    <a:pt x="141" y="123"/>
                    <a:pt x="141" y="123"/>
                    <a:pt x="141" y="123"/>
                  </a:cubicBezTo>
                  <a:cubicBezTo>
                    <a:pt x="166" y="91"/>
                    <a:pt x="166" y="91"/>
                    <a:pt x="166" y="91"/>
                  </a:cubicBezTo>
                  <a:cubicBezTo>
                    <a:pt x="166" y="91"/>
                    <a:pt x="156" y="52"/>
                    <a:pt x="151" y="52"/>
                  </a:cubicBezTo>
                  <a:cubicBezTo>
                    <a:pt x="147" y="52"/>
                    <a:pt x="138" y="52"/>
                    <a:pt x="138" y="52"/>
                  </a:cubicBezTo>
                  <a:cubicBezTo>
                    <a:pt x="138" y="52"/>
                    <a:pt x="142" y="37"/>
                    <a:pt x="137" y="33"/>
                  </a:cubicBezTo>
                  <a:cubicBezTo>
                    <a:pt x="133" y="28"/>
                    <a:pt x="119" y="11"/>
                    <a:pt x="114" y="11"/>
                  </a:cubicBezTo>
                  <a:cubicBezTo>
                    <a:pt x="110" y="11"/>
                    <a:pt x="85" y="0"/>
                    <a:pt x="85" y="0"/>
                  </a:cubicBezTo>
                  <a:cubicBezTo>
                    <a:pt x="85" y="0"/>
                    <a:pt x="42" y="24"/>
                    <a:pt x="35" y="34"/>
                  </a:cubicBezTo>
                  <a:cubicBezTo>
                    <a:pt x="28" y="44"/>
                    <a:pt x="27" y="69"/>
                    <a:pt x="27" y="69"/>
                  </a:cubicBezTo>
                  <a:cubicBezTo>
                    <a:pt x="0" y="104"/>
                    <a:pt x="0" y="104"/>
                    <a:pt x="0" y="104"/>
                  </a:cubicBezTo>
                  <a:lnTo>
                    <a:pt x="54" y="139"/>
                  </a:ln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1" name="Freeform 610"/>
            <p:cNvSpPr>
              <a:spLocks/>
            </p:cNvSpPr>
            <p:nvPr/>
          </p:nvSpPr>
          <p:spPr bwMode="auto">
            <a:xfrm>
              <a:off x="7100888" y="-150813"/>
              <a:ext cx="714375" cy="495300"/>
            </a:xfrm>
            <a:custGeom>
              <a:avLst/>
              <a:gdLst>
                <a:gd name="T0" fmla="*/ 439905 w 190"/>
                <a:gd name="T1" fmla="*/ 420255 h 132"/>
                <a:gd name="T2" fmla="*/ 334628 w 190"/>
                <a:gd name="T3" fmla="*/ 435264 h 132"/>
                <a:gd name="T4" fmla="*/ 191753 w 190"/>
                <a:gd name="T5" fmla="*/ 457777 h 132"/>
                <a:gd name="T6" fmla="*/ 75197 w 190"/>
                <a:gd name="T7" fmla="*/ 360218 h 132"/>
                <a:gd name="T8" fmla="*/ 75197 w 190"/>
                <a:gd name="T9" fmla="*/ 288925 h 132"/>
                <a:gd name="T10" fmla="*/ 45118 w 190"/>
                <a:gd name="T11" fmla="*/ 165100 h 132"/>
                <a:gd name="T12" fmla="*/ 97757 w 190"/>
                <a:gd name="T13" fmla="*/ 127577 h 132"/>
                <a:gd name="T14" fmla="*/ 150395 w 190"/>
                <a:gd name="T15" fmla="*/ 93807 h 132"/>
                <a:gd name="T16" fmla="*/ 251911 w 190"/>
                <a:gd name="T17" fmla="*/ 30018 h 132"/>
                <a:gd name="T18" fmla="*/ 364707 w 190"/>
                <a:gd name="T19" fmla="*/ 0 h 132"/>
                <a:gd name="T20" fmla="*/ 594059 w 190"/>
                <a:gd name="T21" fmla="*/ 228889 h 132"/>
                <a:gd name="T22" fmla="*/ 714375 w 190"/>
                <a:gd name="T23" fmla="*/ 341457 h 132"/>
                <a:gd name="T24" fmla="*/ 496303 w 190"/>
                <a:gd name="T25" fmla="*/ 495300 h 132"/>
                <a:gd name="T26" fmla="*/ 439905 w 190"/>
                <a:gd name="T27" fmla="*/ 420255 h 1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0" h="132">
                  <a:moveTo>
                    <a:pt x="117" y="112"/>
                  </a:moveTo>
                  <a:cubicBezTo>
                    <a:pt x="117" y="112"/>
                    <a:pt x="100" y="112"/>
                    <a:pt x="89" y="116"/>
                  </a:cubicBezTo>
                  <a:cubicBezTo>
                    <a:pt x="79" y="121"/>
                    <a:pt x="51" y="122"/>
                    <a:pt x="51" y="122"/>
                  </a:cubicBezTo>
                  <a:cubicBezTo>
                    <a:pt x="51" y="122"/>
                    <a:pt x="24" y="104"/>
                    <a:pt x="20" y="96"/>
                  </a:cubicBezTo>
                  <a:cubicBezTo>
                    <a:pt x="17" y="88"/>
                    <a:pt x="20" y="77"/>
                    <a:pt x="20" y="77"/>
                  </a:cubicBezTo>
                  <a:cubicBezTo>
                    <a:pt x="20" y="77"/>
                    <a:pt x="0" y="60"/>
                    <a:pt x="12" y="44"/>
                  </a:cubicBezTo>
                  <a:cubicBezTo>
                    <a:pt x="26" y="34"/>
                    <a:pt x="26" y="34"/>
                    <a:pt x="26" y="34"/>
                  </a:cubicBezTo>
                  <a:cubicBezTo>
                    <a:pt x="26" y="34"/>
                    <a:pt x="35" y="26"/>
                    <a:pt x="40" y="25"/>
                  </a:cubicBezTo>
                  <a:cubicBezTo>
                    <a:pt x="44" y="23"/>
                    <a:pt x="67" y="8"/>
                    <a:pt x="67" y="8"/>
                  </a:cubicBezTo>
                  <a:cubicBezTo>
                    <a:pt x="67" y="8"/>
                    <a:pt x="93" y="0"/>
                    <a:pt x="97" y="0"/>
                  </a:cubicBezTo>
                  <a:cubicBezTo>
                    <a:pt x="102" y="0"/>
                    <a:pt x="147" y="22"/>
                    <a:pt x="158" y="61"/>
                  </a:cubicBezTo>
                  <a:cubicBezTo>
                    <a:pt x="185" y="92"/>
                    <a:pt x="190" y="91"/>
                    <a:pt x="190" y="91"/>
                  </a:cubicBezTo>
                  <a:cubicBezTo>
                    <a:pt x="190" y="91"/>
                    <a:pt x="149" y="131"/>
                    <a:pt x="132" y="132"/>
                  </a:cubicBezTo>
                  <a:lnTo>
                    <a:pt x="117" y="112"/>
                  </a:ln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2" name="Freeform 611"/>
            <p:cNvSpPr>
              <a:spLocks/>
            </p:cNvSpPr>
            <p:nvPr/>
          </p:nvSpPr>
          <p:spPr bwMode="auto">
            <a:xfrm>
              <a:off x="4905375" y="127000"/>
              <a:ext cx="387350" cy="292100"/>
            </a:xfrm>
            <a:custGeom>
              <a:avLst/>
              <a:gdLst>
                <a:gd name="T0" fmla="*/ 135384 w 103"/>
                <a:gd name="T1" fmla="*/ 0 h 78"/>
                <a:gd name="T2" fmla="*/ 387350 w 103"/>
                <a:gd name="T3" fmla="*/ 183499 h 78"/>
                <a:gd name="T4" fmla="*/ 297094 w 103"/>
                <a:gd name="T5" fmla="*/ 292100 h 78"/>
                <a:gd name="T6" fmla="*/ 0 w 103"/>
                <a:gd name="T7" fmla="*/ 198478 h 78"/>
                <a:gd name="T8" fmla="*/ 135384 w 103"/>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3" h="78">
                  <a:moveTo>
                    <a:pt x="36" y="0"/>
                  </a:moveTo>
                  <a:cubicBezTo>
                    <a:pt x="36" y="0"/>
                    <a:pt x="93" y="22"/>
                    <a:pt x="103" y="49"/>
                  </a:cubicBezTo>
                  <a:cubicBezTo>
                    <a:pt x="79" y="78"/>
                    <a:pt x="79" y="78"/>
                    <a:pt x="79" y="78"/>
                  </a:cubicBezTo>
                  <a:cubicBezTo>
                    <a:pt x="0" y="53"/>
                    <a:pt x="0" y="53"/>
                    <a:pt x="0" y="53"/>
                  </a:cubicBezTo>
                  <a:lnTo>
                    <a:pt x="36"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3" name="Freeform 612"/>
            <p:cNvSpPr>
              <a:spLocks/>
            </p:cNvSpPr>
            <p:nvPr/>
          </p:nvSpPr>
          <p:spPr bwMode="auto">
            <a:xfrm>
              <a:off x="7575550" y="127000"/>
              <a:ext cx="442913" cy="292100"/>
            </a:xfrm>
            <a:custGeom>
              <a:avLst/>
              <a:gdLst>
                <a:gd name="T0" fmla="*/ 240224 w 118"/>
                <a:gd name="T1" fmla="*/ 0 h 78"/>
                <a:gd name="T2" fmla="*/ 0 w 118"/>
                <a:gd name="T3" fmla="*/ 190988 h 78"/>
                <a:gd name="T4" fmla="*/ 56303 w 118"/>
                <a:gd name="T5" fmla="*/ 292100 h 78"/>
                <a:gd name="T6" fmla="*/ 442913 w 118"/>
                <a:gd name="T7" fmla="*/ 217203 h 78"/>
                <a:gd name="T8" fmla="*/ 240224 w 118"/>
                <a:gd name="T9" fmla="*/ 0 h 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8" h="78">
                  <a:moveTo>
                    <a:pt x="64" y="0"/>
                  </a:moveTo>
                  <a:cubicBezTo>
                    <a:pt x="0" y="51"/>
                    <a:pt x="0" y="51"/>
                    <a:pt x="0" y="51"/>
                  </a:cubicBezTo>
                  <a:cubicBezTo>
                    <a:pt x="0" y="51"/>
                    <a:pt x="1" y="70"/>
                    <a:pt x="15" y="78"/>
                  </a:cubicBezTo>
                  <a:cubicBezTo>
                    <a:pt x="118" y="58"/>
                    <a:pt x="118" y="58"/>
                    <a:pt x="118" y="58"/>
                  </a:cubicBezTo>
                  <a:lnTo>
                    <a:pt x="64" y="0"/>
                  </a:ln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4" name="Freeform 613"/>
            <p:cNvSpPr>
              <a:spLocks/>
            </p:cNvSpPr>
            <p:nvPr/>
          </p:nvSpPr>
          <p:spPr bwMode="auto">
            <a:xfrm>
              <a:off x="5811838" y="-185738"/>
              <a:ext cx="898525" cy="1360488"/>
            </a:xfrm>
            <a:custGeom>
              <a:avLst/>
              <a:gdLst>
                <a:gd name="T0" fmla="*/ 255647 w 239"/>
                <a:gd name="T1" fmla="*/ 1097410 h 362"/>
                <a:gd name="T2" fmla="*/ 139102 w 239"/>
                <a:gd name="T3" fmla="*/ 834332 h 362"/>
                <a:gd name="T4" fmla="*/ 63912 w 239"/>
                <a:gd name="T5" fmla="*/ 458507 h 362"/>
                <a:gd name="T6" fmla="*/ 364673 w 239"/>
                <a:gd name="T7" fmla="*/ 7517 h 362"/>
                <a:gd name="T8" fmla="*/ 642878 w 239"/>
                <a:gd name="T9" fmla="*/ 33824 h 362"/>
                <a:gd name="T10" fmla="*/ 778220 w 239"/>
                <a:gd name="T11" fmla="*/ 202946 h 362"/>
                <a:gd name="T12" fmla="*/ 778220 w 239"/>
                <a:gd name="T13" fmla="*/ 281869 h 362"/>
                <a:gd name="T14" fmla="*/ 879727 w 239"/>
                <a:gd name="T15" fmla="*/ 387100 h 362"/>
                <a:gd name="T16" fmla="*/ 879727 w 239"/>
                <a:gd name="T17" fmla="*/ 672727 h 362"/>
                <a:gd name="T18" fmla="*/ 812056 w 239"/>
                <a:gd name="T19" fmla="*/ 785475 h 362"/>
                <a:gd name="T20" fmla="*/ 845892 w 239"/>
                <a:gd name="T21" fmla="*/ 980904 h 362"/>
                <a:gd name="T22" fmla="*/ 887246 w 239"/>
                <a:gd name="T23" fmla="*/ 1202641 h 362"/>
                <a:gd name="T24" fmla="*/ 255647 w 239"/>
                <a:gd name="T25" fmla="*/ 1097410 h 36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9" h="362">
                  <a:moveTo>
                    <a:pt x="68" y="292"/>
                  </a:moveTo>
                  <a:cubicBezTo>
                    <a:pt x="68" y="292"/>
                    <a:pt x="45" y="231"/>
                    <a:pt x="37" y="222"/>
                  </a:cubicBezTo>
                  <a:cubicBezTo>
                    <a:pt x="29" y="212"/>
                    <a:pt x="0" y="176"/>
                    <a:pt x="17" y="122"/>
                  </a:cubicBezTo>
                  <a:cubicBezTo>
                    <a:pt x="34" y="68"/>
                    <a:pt x="52" y="20"/>
                    <a:pt x="97" y="2"/>
                  </a:cubicBezTo>
                  <a:cubicBezTo>
                    <a:pt x="97" y="2"/>
                    <a:pt x="156" y="0"/>
                    <a:pt x="171" y="9"/>
                  </a:cubicBezTo>
                  <a:cubicBezTo>
                    <a:pt x="186" y="19"/>
                    <a:pt x="207" y="54"/>
                    <a:pt x="207" y="54"/>
                  </a:cubicBezTo>
                  <a:cubicBezTo>
                    <a:pt x="207" y="75"/>
                    <a:pt x="207" y="75"/>
                    <a:pt x="207" y="75"/>
                  </a:cubicBezTo>
                  <a:cubicBezTo>
                    <a:pt x="207" y="75"/>
                    <a:pt x="229" y="92"/>
                    <a:pt x="234" y="103"/>
                  </a:cubicBezTo>
                  <a:cubicBezTo>
                    <a:pt x="239" y="115"/>
                    <a:pt x="234" y="167"/>
                    <a:pt x="234" y="179"/>
                  </a:cubicBezTo>
                  <a:cubicBezTo>
                    <a:pt x="234" y="192"/>
                    <a:pt x="216" y="209"/>
                    <a:pt x="216" y="209"/>
                  </a:cubicBezTo>
                  <a:cubicBezTo>
                    <a:pt x="216" y="209"/>
                    <a:pt x="227" y="247"/>
                    <a:pt x="225" y="261"/>
                  </a:cubicBezTo>
                  <a:cubicBezTo>
                    <a:pt x="222" y="274"/>
                    <a:pt x="236" y="320"/>
                    <a:pt x="236" y="320"/>
                  </a:cubicBezTo>
                  <a:cubicBezTo>
                    <a:pt x="236" y="320"/>
                    <a:pt x="135" y="362"/>
                    <a:pt x="68" y="292"/>
                  </a:cubicBezTo>
                  <a:close/>
                </a:path>
              </a:pathLst>
            </a:custGeom>
            <a:solidFill>
              <a:srgbClr val="F2C27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5" name="Freeform 614"/>
            <p:cNvSpPr>
              <a:spLocks/>
            </p:cNvSpPr>
            <p:nvPr/>
          </p:nvSpPr>
          <p:spPr bwMode="auto">
            <a:xfrm>
              <a:off x="7172325" y="-147638"/>
              <a:ext cx="406400" cy="454025"/>
            </a:xfrm>
            <a:custGeom>
              <a:avLst/>
              <a:gdLst>
                <a:gd name="T0" fmla="*/ 297274 w 108"/>
                <a:gd name="T1" fmla="*/ 0 h 121"/>
                <a:gd name="T2" fmla="*/ 297274 w 108"/>
                <a:gd name="T3" fmla="*/ 105064 h 121"/>
                <a:gd name="T4" fmla="*/ 252119 w 108"/>
                <a:gd name="T5" fmla="*/ 150091 h 121"/>
                <a:gd name="T6" fmla="*/ 191911 w 108"/>
                <a:gd name="T7" fmla="*/ 217632 h 121"/>
                <a:gd name="T8" fmla="*/ 120415 w 108"/>
                <a:gd name="T9" fmla="*/ 228889 h 121"/>
                <a:gd name="T10" fmla="*/ 120415 w 108"/>
                <a:gd name="T11" fmla="*/ 367723 h 121"/>
                <a:gd name="T12" fmla="*/ 71496 w 108"/>
                <a:gd name="T13" fmla="*/ 273916 h 121"/>
                <a:gd name="T14" fmla="*/ 60207 w 108"/>
                <a:gd name="T15" fmla="*/ 408998 h 121"/>
                <a:gd name="T16" fmla="*/ 120415 w 108"/>
                <a:gd name="T17" fmla="*/ 454025 h 121"/>
                <a:gd name="T18" fmla="*/ 218252 w 108"/>
                <a:gd name="T19" fmla="*/ 442768 h 121"/>
                <a:gd name="T20" fmla="*/ 158044 w 108"/>
                <a:gd name="T21" fmla="*/ 356466 h 121"/>
                <a:gd name="T22" fmla="*/ 154281 w 108"/>
                <a:gd name="T23" fmla="*/ 273916 h 121"/>
                <a:gd name="T24" fmla="*/ 282222 w 108"/>
                <a:gd name="T25" fmla="*/ 198870 h 121"/>
                <a:gd name="T26" fmla="*/ 327378 w 108"/>
                <a:gd name="T27" fmla="*/ 108816 h 121"/>
                <a:gd name="T28" fmla="*/ 406400 w 108"/>
                <a:gd name="T29" fmla="*/ 63789 h 121"/>
                <a:gd name="T30" fmla="*/ 297274 w 108"/>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8" h="121">
                  <a:moveTo>
                    <a:pt x="79" y="0"/>
                  </a:moveTo>
                  <a:cubicBezTo>
                    <a:pt x="79" y="28"/>
                    <a:pt x="79" y="28"/>
                    <a:pt x="79" y="28"/>
                  </a:cubicBezTo>
                  <a:cubicBezTo>
                    <a:pt x="79" y="28"/>
                    <a:pt x="78" y="38"/>
                    <a:pt x="67" y="40"/>
                  </a:cubicBezTo>
                  <a:cubicBezTo>
                    <a:pt x="67" y="40"/>
                    <a:pt x="57" y="58"/>
                    <a:pt x="51" y="58"/>
                  </a:cubicBezTo>
                  <a:cubicBezTo>
                    <a:pt x="32" y="61"/>
                    <a:pt x="32" y="61"/>
                    <a:pt x="32" y="61"/>
                  </a:cubicBezTo>
                  <a:cubicBezTo>
                    <a:pt x="32" y="61"/>
                    <a:pt x="30" y="93"/>
                    <a:pt x="32" y="98"/>
                  </a:cubicBezTo>
                  <a:cubicBezTo>
                    <a:pt x="35" y="103"/>
                    <a:pt x="16" y="88"/>
                    <a:pt x="19" y="73"/>
                  </a:cubicBezTo>
                  <a:cubicBezTo>
                    <a:pt x="19" y="73"/>
                    <a:pt x="0" y="90"/>
                    <a:pt x="16" y="109"/>
                  </a:cubicBezTo>
                  <a:cubicBezTo>
                    <a:pt x="24" y="116"/>
                    <a:pt x="32" y="121"/>
                    <a:pt x="32" y="121"/>
                  </a:cubicBezTo>
                  <a:cubicBezTo>
                    <a:pt x="32" y="121"/>
                    <a:pt x="47" y="120"/>
                    <a:pt x="58" y="118"/>
                  </a:cubicBezTo>
                  <a:cubicBezTo>
                    <a:pt x="49" y="111"/>
                    <a:pt x="40" y="101"/>
                    <a:pt x="42" y="95"/>
                  </a:cubicBezTo>
                  <a:cubicBezTo>
                    <a:pt x="44" y="82"/>
                    <a:pt x="41" y="73"/>
                    <a:pt x="41" y="73"/>
                  </a:cubicBezTo>
                  <a:cubicBezTo>
                    <a:pt x="41" y="73"/>
                    <a:pt x="74" y="59"/>
                    <a:pt x="75" y="53"/>
                  </a:cubicBezTo>
                  <a:cubicBezTo>
                    <a:pt x="76" y="48"/>
                    <a:pt x="87" y="29"/>
                    <a:pt x="87" y="29"/>
                  </a:cubicBezTo>
                  <a:cubicBezTo>
                    <a:pt x="108" y="17"/>
                    <a:pt x="108" y="17"/>
                    <a:pt x="108" y="17"/>
                  </a:cubicBezTo>
                  <a:cubicBezTo>
                    <a:pt x="96" y="7"/>
                    <a:pt x="83" y="1"/>
                    <a:pt x="79" y="0"/>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6" name="Freeform 615"/>
            <p:cNvSpPr>
              <a:spLocks/>
            </p:cNvSpPr>
            <p:nvPr/>
          </p:nvSpPr>
          <p:spPr bwMode="auto">
            <a:xfrm>
              <a:off x="5353050" y="-120650"/>
              <a:ext cx="263525" cy="273050"/>
            </a:xfrm>
            <a:custGeom>
              <a:avLst/>
              <a:gdLst>
                <a:gd name="T0" fmla="*/ 259760 w 70"/>
                <a:gd name="T1" fmla="*/ 246867 h 73"/>
                <a:gd name="T2" fmla="*/ 263525 w 70"/>
                <a:gd name="T3" fmla="*/ 145876 h 73"/>
                <a:gd name="T4" fmla="*/ 255996 w 70"/>
                <a:gd name="T5" fmla="*/ 138395 h 73"/>
                <a:gd name="T6" fmla="*/ 207055 w 70"/>
                <a:gd name="T7" fmla="*/ 138395 h 73"/>
                <a:gd name="T8" fmla="*/ 210820 w 70"/>
                <a:gd name="T9" fmla="*/ 123434 h 73"/>
                <a:gd name="T10" fmla="*/ 169409 w 70"/>
                <a:gd name="T11" fmla="*/ 201982 h 73"/>
                <a:gd name="T12" fmla="*/ 127998 w 70"/>
                <a:gd name="T13" fmla="*/ 198242 h 73"/>
                <a:gd name="T14" fmla="*/ 75293 w 70"/>
                <a:gd name="T15" fmla="*/ 183280 h 73"/>
                <a:gd name="T16" fmla="*/ 41411 w 70"/>
                <a:gd name="T17" fmla="*/ 100991 h 73"/>
                <a:gd name="T18" fmla="*/ 0 w 70"/>
                <a:gd name="T19" fmla="*/ 0 h 73"/>
                <a:gd name="T20" fmla="*/ 33882 w 70"/>
                <a:gd name="T21" fmla="*/ 183280 h 73"/>
                <a:gd name="T22" fmla="*/ 86587 w 70"/>
                <a:gd name="T23" fmla="*/ 246867 h 73"/>
                <a:gd name="T24" fmla="*/ 214585 w 70"/>
                <a:gd name="T25" fmla="*/ 273050 h 73"/>
                <a:gd name="T26" fmla="*/ 259760 w 70"/>
                <a:gd name="T27" fmla="*/ 246867 h 7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 h="73">
                  <a:moveTo>
                    <a:pt x="69" y="66"/>
                  </a:moveTo>
                  <a:cubicBezTo>
                    <a:pt x="65" y="57"/>
                    <a:pt x="67" y="47"/>
                    <a:pt x="70" y="39"/>
                  </a:cubicBezTo>
                  <a:cubicBezTo>
                    <a:pt x="69" y="38"/>
                    <a:pt x="69" y="37"/>
                    <a:pt x="68" y="37"/>
                  </a:cubicBezTo>
                  <a:cubicBezTo>
                    <a:pt x="64" y="37"/>
                    <a:pt x="55" y="37"/>
                    <a:pt x="55" y="37"/>
                  </a:cubicBezTo>
                  <a:cubicBezTo>
                    <a:pt x="55" y="37"/>
                    <a:pt x="56" y="35"/>
                    <a:pt x="56" y="33"/>
                  </a:cubicBezTo>
                  <a:cubicBezTo>
                    <a:pt x="50" y="42"/>
                    <a:pt x="45" y="54"/>
                    <a:pt x="45" y="54"/>
                  </a:cubicBezTo>
                  <a:cubicBezTo>
                    <a:pt x="34" y="53"/>
                    <a:pt x="34" y="53"/>
                    <a:pt x="34" y="53"/>
                  </a:cubicBezTo>
                  <a:cubicBezTo>
                    <a:pt x="34" y="53"/>
                    <a:pt x="23" y="49"/>
                    <a:pt x="20" y="49"/>
                  </a:cubicBezTo>
                  <a:cubicBezTo>
                    <a:pt x="16" y="49"/>
                    <a:pt x="10" y="30"/>
                    <a:pt x="11" y="27"/>
                  </a:cubicBezTo>
                  <a:cubicBezTo>
                    <a:pt x="12" y="23"/>
                    <a:pt x="0" y="0"/>
                    <a:pt x="0" y="0"/>
                  </a:cubicBezTo>
                  <a:cubicBezTo>
                    <a:pt x="4" y="13"/>
                    <a:pt x="2" y="47"/>
                    <a:pt x="9" y="49"/>
                  </a:cubicBezTo>
                  <a:cubicBezTo>
                    <a:pt x="15" y="50"/>
                    <a:pt x="23" y="66"/>
                    <a:pt x="23" y="66"/>
                  </a:cubicBezTo>
                  <a:cubicBezTo>
                    <a:pt x="23" y="66"/>
                    <a:pt x="44" y="73"/>
                    <a:pt x="57" y="73"/>
                  </a:cubicBezTo>
                  <a:cubicBezTo>
                    <a:pt x="69" y="73"/>
                    <a:pt x="69" y="66"/>
                    <a:pt x="69" y="66"/>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7" name="Freeform 616"/>
            <p:cNvSpPr>
              <a:spLocks/>
            </p:cNvSpPr>
            <p:nvPr/>
          </p:nvSpPr>
          <p:spPr bwMode="auto">
            <a:xfrm>
              <a:off x="5826125" y="-158750"/>
              <a:ext cx="865188" cy="1069975"/>
            </a:xfrm>
            <a:custGeom>
              <a:avLst/>
              <a:gdLst>
                <a:gd name="T0" fmla="*/ 865188 w 230"/>
                <a:gd name="T1" fmla="*/ 623214 h 285"/>
                <a:gd name="T2" fmla="*/ 710959 w 230"/>
                <a:gd name="T3" fmla="*/ 578162 h 285"/>
                <a:gd name="T4" fmla="*/ 710959 w 230"/>
                <a:gd name="T5" fmla="*/ 529356 h 285"/>
                <a:gd name="T6" fmla="*/ 552968 w 230"/>
                <a:gd name="T7" fmla="*/ 578162 h 285"/>
                <a:gd name="T8" fmla="*/ 451402 w 230"/>
                <a:gd name="T9" fmla="*/ 484304 h 285"/>
                <a:gd name="T10" fmla="*/ 421309 w 230"/>
                <a:gd name="T11" fmla="*/ 326624 h 285"/>
                <a:gd name="T12" fmla="*/ 349837 w 230"/>
                <a:gd name="T13" fmla="*/ 285327 h 285"/>
                <a:gd name="T14" fmla="*/ 368645 w 230"/>
                <a:gd name="T15" fmla="*/ 176452 h 285"/>
                <a:gd name="T16" fmla="*/ 304697 w 230"/>
                <a:gd name="T17" fmla="*/ 0 h 285"/>
                <a:gd name="T18" fmla="*/ 48902 w 230"/>
                <a:gd name="T19" fmla="*/ 431744 h 285"/>
                <a:gd name="T20" fmla="*/ 90280 w 230"/>
                <a:gd name="T21" fmla="*/ 762123 h 285"/>
                <a:gd name="T22" fmla="*/ 184323 w 230"/>
                <a:gd name="T23" fmla="*/ 728334 h 285"/>
                <a:gd name="T24" fmla="*/ 421309 w 230"/>
                <a:gd name="T25" fmla="*/ 810928 h 285"/>
                <a:gd name="T26" fmla="*/ 654534 w 230"/>
                <a:gd name="T27" fmla="*/ 1069975 h 285"/>
                <a:gd name="T28" fmla="*/ 552968 w 230"/>
                <a:gd name="T29" fmla="*/ 807174 h 285"/>
                <a:gd name="T30" fmla="*/ 658295 w 230"/>
                <a:gd name="T31" fmla="*/ 807174 h 285"/>
                <a:gd name="T32" fmla="*/ 808763 w 230"/>
                <a:gd name="T33" fmla="*/ 743351 h 285"/>
                <a:gd name="T34" fmla="*/ 865188 w 230"/>
                <a:gd name="T35" fmla="*/ 645739 h 285"/>
                <a:gd name="T36" fmla="*/ 865188 w 230"/>
                <a:gd name="T37" fmla="*/ 623214 h 28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0" h="285">
                  <a:moveTo>
                    <a:pt x="230" y="166"/>
                  </a:moveTo>
                  <a:cubicBezTo>
                    <a:pt x="213" y="155"/>
                    <a:pt x="189" y="154"/>
                    <a:pt x="189" y="154"/>
                  </a:cubicBezTo>
                  <a:cubicBezTo>
                    <a:pt x="176" y="147"/>
                    <a:pt x="189" y="141"/>
                    <a:pt x="189" y="141"/>
                  </a:cubicBezTo>
                  <a:cubicBezTo>
                    <a:pt x="176" y="137"/>
                    <a:pt x="147" y="154"/>
                    <a:pt x="147" y="154"/>
                  </a:cubicBezTo>
                  <a:cubicBezTo>
                    <a:pt x="147" y="154"/>
                    <a:pt x="137" y="145"/>
                    <a:pt x="120" y="129"/>
                  </a:cubicBezTo>
                  <a:cubicBezTo>
                    <a:pt x="103" y="113"/>
                    <a:pt x="115" y="94"/>
                    <a:pt x="112" y="87"/>
                  </a:cubicBezTo>
                  <a:cubicBezTo>
                    <a:pt x="108" y="80"/>
                    <a:pt x="93" y="76"/>
                    <a:pt x="93" y="76"/>
                  </a:cubicBezTo>
                  <a:cubicBezTo>
                    <a:pt x="88" y="72"/>
                    <a:pt x="98" y="47"/>
                    <a:pt x="98" y="47"/>
                  </a:cubicBezTo>
                  <a:cubicBezTo>
                    <a:pt x="87" y="38"/>
                    <a:pt x="83" y="16"/>
                    <a:pt x="81" y="0"/>
                  </a:cubicBezTo>
                  <a:cubicBezTo>
                    <a:pt x="44" y="22"/>
                    <a:pt x="29" y="66"/>
                    <a:pt x="13" y="115"/>
                  </a:cubicBezTo>
                  <a:cubicBezTo>
                    <a:pt x="0" y="155"/>
                    <a:pt x="13" y="186"/>
                    <a:pt x="24" y="203"/>
                  </a:cubicBezTo>
                  <a:cubicBezTo>
                    <a:pt x="37" y="200"/>
                    <a:pt x="49" y="194"/>
                    <a:pt x="49" y="194"/>
                  </a:cubicBezTo>
                  <a:cubicBezTo>
                    <a:pt x="82" y="201"/>
                    <a:pt x="112" y="216"/>
                    <a:pt x="112" y="216"/>
                  </a:cubicBezTo>
                  <a:cubicBezTo>
                    <a:pt x="131" y="250"/>
                    <a:pt x="174" y="285"/>
                    <a:pt x="174" y="285"/>
                  </a:cubicBezTo>
                  <a:cubicBezTo>
                    <a:pt x="152" y="262"/>
                    <a:pt x="147" y="215"/>
                    <a:pt x="147" y="215"/>
                  </a:cubicBezTo>
                  <a:cubicBezTo>
                    <a:pt x="147" y="215"/>
                    <a:pt x="155" y="217"/>
                    <a:pt x="175" y="215"/>
                  </a:cubicBezTo>
                  <a:cubicBezTo>
                    <a:pt x="184" y="213"/>
                    <a:pt x="201" y="206"/>
                    <a:pt x="215" y="198"/>
                  </a:cubicBezTo>
                  <a:cubicBezTo>
                    <a:pt x="221" y="192"/>
                    <a:pt x="230" y="181"/>
                    <a:pt x="230" y="172"/>
                  </a:cubicBezTo>
                  <a:cubicBezTo>
                    <a:pt x="230" y="171"/>
                    <a:pt x="230" y="168"/>
                    <a:pt x="230" y="166"/>
                  </a:cubicBezTo>
                  <a:close/>
                </a:path>
              </a:pathLst>
            </a:custGeom>
            <a:solidFill>
              <a:srgbClr val="EBB2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8" name="Freeform 617"/>
            <p:cNvSpPr>
              <a:spLocks/>
            </p:cNvSpPr>
            <p:nvPr/>
          </p:nvSpPr>
          <p:spPr bwMode="auto">
            <a:xfrm>
              <a:off x="5759450" y="-290513"/>
              <a:ext cx="800100" cy="1163638"/>
            </a:xfrm>
            <a:custGeom>
              <a:avLst/>
              <a:gdLst>
                <a:gd name="T0" fmla="*/ 292994 w 213"/>
                <a:gd name="T1" fmla="*/ 1163638 h 310"/>
                <a:gd name="T2" fmla="*/ 292994 w 213"/>
                <a:gd name="T3" fmla="*/ 1002230 h 310"/>
                <a:gd name="T4" fmla="*/ 274213 w 213"/>
                <a:gd name="T5" fmla="*/ 833315 h 310"/>
                <a:gd name="T6" fmla="*/ 180304 w 213"/>
                <a:gd name="T7" fmla="*/ 833315 h 310"/>
                <a:gd name="T8" fmla="*/ 131472 w 213"/>
                <a:gd name="T9" fmla="*/ 664400 h 310"/>
                <a:gd name="T10" fmla="*/ 210355 w 213"/>
                <a:gd name="T11" fmla="*/ 634370 h 310"/>
                <a:gd name="T12" fmla="*/ 274213 w 213"/>
                <a:gd name="T13" fmla="*/ 686922 h 310"/>
                <a:gd name="T14" fmla="*/ 315532 w 213"/>
                <a:gd name="T15" fmla="*/ 664400 h 310"/>
                <a:gd name="T16" fmla="*/ 296751 w 213"/>
                <a:gd name="T17" fmla="*/ 563051 h 310"/>
                <a:gd name="T18" fmla="*/ 334314 w 213"/>
                <a:gd name="T19" fmla="*/ 386628 h 310"/>
                <a:gd name="T20" fmla="*/ 285482 w 213"/>
                <a:gd name="T21" fmla="*/ 334077 h 310"/>
                <a:gd name="T22" fmla="*/ 334314 w 213"/>
                <a:gd name="T23" fmla="*/ 221467 h 310"/>
                <a:gd name="T24" fmla="*/ 518375 w 213"/>
                <a:gd name="T25" fmla="*/ 168915 h 310"/>
                <a:gd name="T26" fmla="*/ 717461 w 213"/>
                <a:gd name="T27" fmla="*/ 161408 h 310"/>
                <a:gd name="T28" fmla="*/ 800100 w 213"/>
                <a:gd name="T29" fmla="*/ 259003 h 310"/>
                <a:gd name="T30" fmla="*/ 724973 w 213"/>
                <a:gd name="T31" fmla="*/ 112610 h 310"/>
                <a:gd name="T32" fmla="*/ 619796 w 213"/>
                <a:gd name="T33" fmla="*/ 86334 h 310"/>
                <a:gd name="T34" fmla="*/ 518375 w 213"/>
                <a:gd name="T35" fmla="*/ 26276 h 310"/>
                <a:gd name="T36" fmla="*/ 462030 w 213"/>
                <a:gd name="T37" fmla="*/ 60059 h 310"/>
                <a:gd name="T38" fmla="*/ 462030 w 213"/>
                <a:gd name="T39" fmla="*/ 0 h 310"/>
                <a:gd name="T40" fmla="*/ 364365 w 213"/>
                <a:gd name="T41" fmla="*/ 86334 h 310"/>
                <a:gd name="T42" fmla="*/ 172792 w 213"/>
                <a:gd name="T43" fmla="*/ 270264 h 310"/>
                <a:gd name="T44" fmla="*/ 71370 w 213"/>
                <a:gd name="T45" fmla="*/ 506746 h 310"/>
                <a:gd name="T46" fmla="*/ 41320 w 213"/>
                <a:gd name="T47" fmla="*/ 773256 h 310"/>
                <a:gd name="T48" fmla="*/ 206599 w 213"/>
                <a:gd name="T49" fmla="*/ 1032260 h 310"/>
                <a:gd name="T50" fmla="*/ 292994 w 213"/>
                <a:gd name="T51" fmla="*/ 1163638 h 31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3" h="310">
                  <a:moveTo>
                    <a:pt x="78" y="310"/>
                  </a:moveTo>
                  <a:cubicBezTo>
                    <a:pt x="78" y="310"/>
                    <a:pt x="80" y="278"/>
                    <a:pt x="78" y="267"/>
                  </a:cubicBezTo>
                  <a:cubicBezTo>
                    <a:pt x="76" y="255"/>
                    <a:pt x="73" y="222"/>
                    <a:pt x="73" y="222"/>
                  </a:cubicBezTo>
                  <a:cubicBezTo>
                    <a:pt x="73" y="222"/>
                    <a:pt x="59" y="230"/>
                    <a:pt x="48" y="222"/>
                  </a:cubicBezTo>
                  <a:cubicBezTo>
                    <a:pt x="38" y="214"/>
                    <a:pt x="31" y="188"/>
                    <a:pt x="35" y="177"/>
                  </a:cubicBezTo>
                  <a:cubicBezTo>
                    <a:pt x="38" y="167"/>
                    <a:pt x="47" y="161"/>
                    <a:pt x="56" y="169"/>
                  </a:cubicBezTo>
                  <a:cubicBezTo>
                    <a:pt x="66" y="177"/>
                    <a:pt x="73" y="183"/>
                    <a:pt x="73" y="183"/>
                  </a:cubicBezTo>
                  <a:cubicBezTo>
                    <a:pt x="84" y="177"/>
                    <a:pt x="84" y="177"/>
                    <a:pt x="84" y="177"/>
                  </a:cubicBezTo>
                  <a:cubicBezTo>
                    <a:pt x="84" y="177"/>
                    <a:pt x="80" y="157"/>
                    <a:pt x="79" y="150"/>
                  </a:cubicBezTo>
                  <a:cubicBezTo>
                    <a:pt x="78" y="143"/>
                    <a:pt x="84" y="113"/>
                    <a:pt x="89" y="103"/>
                  </a:cubicBezTo>
                  <a:cubicBezTo>
                    <a:pt x="93" y="94"/>
                    <a:pt x="76" y="89"/>
                    <a:pt x="76" y="89"/>
                  </a:cubicBezTo>
                  <a:cubicBezTo>
                    <a:pt x="76" y="89"/>
                    <a:pt x="73" y="76"/>
                    <a:pt x="89" y="59"/>
                  </a:cubicBezTo>
                  <a:cubicBezTo>
                    <a:pt x="106" y="42"/>
                    <a:pt x="123" y="49"/>
                    <a:pt x="138" y="45"/>
                  </a:cubicBezTo>
                  <a:cubicBezTo>
                    <a:pt x="153" y="42"/>
                    <a:pt x="198" y="48"/>
                    <a:pt x="191" y="43"/>
                  </a:cubicBezTo>
                  <a:cubicBezTo>
                    <a:pt x="185" y="37"/>
                    <a:pt x="213" y="69"/>
                    <a:pt x="213" y="69"/>
                  </a:cubicBezTo>
                  <a:cubicBezTo>
                    <a:pt x="193" y="30"/>
                    <a:pt x="193" y="30"/>
                    <a:pt x="193" y="30"/>
                  </a:cubicBezTo>
                  <a:cubicBezTo>
                    <a:pt x="193" y="30"/>
                    <a:pt x="169" y="27"/>
                    <a:pt x="165" y="23"/>
                  </a:cubicBezTo>
                  <a:cubicBezTo>
                    <a:pt x="161" y="18"/>
                    <a:pt x="153" y="5"/>
                    <a:pt x="138" y="7"/>
                  </a:cubicBezTo>
                  <a:cubicBezTo>
                    <a:pt x="123" y="8"/>
                    <a:pt x="123" y="16"/>
                    <a:pt x="123" y="16"/>
                  </a:cubicBezTo>
                  <a:cubicBezTo>
                    <a:pt x="123" y="0"/>
                    <a:pt x="123" y="0"/>
                    <a:pt x="123" y="0"/>
                  </a:cubicBezTo>
                  <a:cubicBezTo>
                    <a:pt x="123" y="0"/>
                    <a:pt x="108" y="17"/>
                    <a:pt x="97" y="23"/>
                  </a:cubicBezTo>
                  <a:cubicBezTo>
                    <a:pt x="85" y="28"/>
                    <a:pt x="46" y="72"/>
                    <a:pt x="46" y="72"/>
                  </a:cubicBezTo>
                  <a:cubicBezTo>
                    <a:pt x="46" y="72"/>
                    <a:pt x="16" y="121"/>
                    <a:pt x="19" y="135"/>
                  </a:cubicBezTo>
                  <a:cubicBezTo>
                    <a:pt x="21" y="149"/>
                    <a:pt x="0" y="182"/>
                    <a:pt x="11" y="206"/>
                  </a:cubicBezTo>
                  <a:cubicBezTo>
                    <a:pt x="21" y="230"/>
                    <a:pt x="51" y="264"/>
                    <a:pt x="55" y="275"/>
                  </a:cubicBezTo>
                  <a:cubicBezTo>
                    <a:pt x="60" y="285"/>
                    <a:pt x="62" y="308"/>
                    <a:pt x="78" y="31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499" name="Freeform 618"/>
            <p:cNvSpPr>
              <a:spLocks/>
            </p:cNvSpPr>
            <p:nvPr/>
          </p:nvSpPr>
          <p:spPr bwMode="auto">
            <a:xfrm>
              <a:off x="6243638" y="795337"/>
              <a:ext cx="823913" cy="1076325"/>
            </a:xfrm>
            <a:custGeom>
              <a:avLst/>
              <a:gdLst>
                <a:gd name="T0" fmla="*/ 0 w 219"/>
                <a:gd name="T1" fmla="*/ 116258 h 287"/>
                <a:gd name="T2" fmla="*/ 203157 w 219"/>
                <a:gd name="T3" fmla="*/ 135009 h 287"/>
                <a:gd name="T4" fmla="*/ 432648 w 219"/>
                <a:gd name="T5" fmla="*/ 135009 h 287"/>
                <a:gd name="T6" fmla="*/ 413838 w 219"/>
                <a:gd name="T7" fmla="*/ 0 h 287"/>
                <a:gd name="T8" fmla="*/ 504129 w 219"/>
                <a:gd name="T9" fmla="*/ 116258 h 287"/>
                <a:gd name="T10" fmla="*/ 579373 w 219"/>
                <a:gd name="T11" fmla="*/ 285020 h 287"/>
                <a:gd name="T12" fmla="*/ 812627 w 219"/>
                <a:gd name="T13" fmla="*/ 498785 h 287"/>
                <a:gd name="T14" fmla="*/ 530465 w 219"/>
                <a:gd name="T15" fmla="*/ 1076325 h 287"/>
                <a:gd name="T16" fmla="*/ 0 w 219"/>
                <a:gd name="T17" fmla="*/ 116258 h 28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9" h="287">
                  <a:moveTo>
                    <a:pt x="0" y="31"/>
                  </a:moveTo>
                  <a:cubicBezTo>
                    <a:pt x="0" y="31"/>
                    <a:pt x="41" y="29"/>
                    <a:pt x="54" y="36"/>
                  </a:cubicBezTo>
                  <a:cubicBezTo>
                    <a:pt x="66" y="43"/>
                    <a:pt x="115" y="36"/>
                    <a:pt x="115" y="36"/>
                  </a:cubicBezTo>
                  <a:cubicBezTo>
                    <a:pt x="115" y="36"/>
                    <a:pt x="102" y="18"/>
                    <a:pt x="110" y="0"/>
                  </a:cubicBezTo>
                  <a:cubicBezTo>
                    <a:pt x="134" y="31"/>
                    <a:pt x="134" y="31"/>
                    <a:pt x="134" y="31"/>
                  </a:cubicBezTo>
                  <a:cubicBezTo>
                    <a:pt x="154" y="76"/>
                    <a:pt x="154" y="76"/>
                    <a:pt x="154" y="76"/>
                  </a:cubicBezTo>
                  <a:cubicBezTo>
                    <a:pt x="154" y="76"/>
                    <a:pt x="214" y="109"/>
                    <a:pt x="216" y="133"/>
                  </a:cubicBezTo>
                  <a:cubicBezTo>
                    <a:pt x="219" y="157"/>
                    <a:pt x="141" y="287"/>
                    <a:pt x="141" y="287"/>
                  </a:cubicBezTo>
                  <a:cubicBezTo>
                    <a:pt x="141" y="287"/>
                    <a:pt x="7" y="65"/>
                    <a:pt x="0" y="31"/>
                  </a:cubicBezTo>
                  <a:close/>
                </a:path>
              </a:pathLst>
            </a:custGeom>
            <a:solidFill>
              <a:srgbClr val="F5F7F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0" name="Freeform 619"/>
            <p:cNvSpPr>
              <a:spLocks/>
            </p:cNvSpPr>
            <p:nvPr/>
          </p:nvSpPr>
          <p:spPr bwMode="auto">
            <a:xfrm>
              <a:off x="6402388" y="941387"/>
              <a:ext cx="508000" cy="773113"/>
            </a:xfrm>
            <a:custGeom>
              <a:avLst/>
              <a:gdLst>
                <a:gd name="T0" fmla="*/ 342430 w 135"/>
                <a:gd name="T1" fmla="*/ 773113 h 206"/>
                <a:gd name="T2" fmla="*/ 508000 w 135"/>
                <a:gd name="T3" fmla="*/ 431592 h 206"/>
                <a:gd name="T4" fmla="*/ 342430 w 135"/>
                <a:gd name="T5" fmla="*/ 195155 h 206"/>
                <a:gd name="T6" fmla="*/ 282222 w 135"/>
                <a:gd name="T7" fmla="*/ 15012 h 206"/>
                <a:gd name="T8" fmla="*/ 0 w 135"/>
                <a:gd name="T9" fmla="*/ 60048 h 206"/>
                <a:gd name="T10" fmla="*/ 229541 w 135"/>
                <a:gd name="T11" fmla="*/ 217673 h 206"/>
                <a:gd name="T12" fmla="*/ 255881 w 135"/>
                <a:gd name="T13" fmla="*/ 622994 h 206"/>
                <a:gd name="T14" fmla="*/ 342430 w 135"/>
                <a:gd name="T15" fmla="*/ 773113 h 2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35" h="206">
                  <a:moveTo>
                    <a:pt x="91" y="206"/>
                  </a:moveTo>
                  <a:cubicBezTo>
                    <a:pt x="135" y="115"/>
                    <a:pt x="135" y="115"/>
                    <a:pt x="135" y="115"/>
                  </a:cubicBezTo>
                  <a:cubicBezTo>
                    <a:pt x="91" y="52"/>
                    <a:pt x="91" y="52"/>
                    <a:pt x="91" y="52"/>
                  </a:cubicBezTo>
                  <a:cubicBezTo>
                    <a:pt x="91" y="52"/>
                    <a:pt x="88" y="9"/>
                    <a:pt x="75" y="4"/>
                  </a:cubicBezTo>
                  <a:cubicBezTo>
                    <a:pt x="75" y="4"/>
                    <a:pt x="9" y="0"/>
                    <a:pt x="0" y="16"/>
                  </a:cubicBezTo>
                  <a:cubicBezTo>
                    <a:pt x="0" y="16"/>
                    <a:pt x="56" y="49"/>
                    <a:pt x="61" y="58"/>
                  </a:cubicBezTo>
                  <a:cubicBezTo>
                    <a:pt x="68" y="166"/>
                    <a:pt x="68" y="166"/>
                    <a:pt x="68" y="166"/>
                  </a:cubicBezTo>
                  <a:lnTo>
                    <a:pt x="91" y="206"/>
                  </a:ln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1" name="Freeform 620"/>
            <p:cNvSpPr>
              <a:spLocks/>
            </p:cNvSpPr>
            <p:nvPr/>
          </p:nvSpPr>
          <p:spPr bwMode="auto">
            <a:xfrm>
              <a:off x="5468938" y="7077075"/>
              <a:ext cx="982663" cy="420688"/>
            </a:xfrm>
            <a:custGeom>
              <a:avLst/>
              <a:gdLst>
                <a:gd name="T0" fmla="*/ 18825 w 261"/>
                <a:gd name="T1" fmla="*/ 48830 h 112"/>
                <a:gd name="T2" fmla="*/ 18825 w 261"/>
                <a:gd name="T3" fmla="*/ 304248 h 112"/>
                <a:gd name="T4" fmla="*/ 342614 w 261"/>
                <a:gd name="T5" fmla="*/ 341809 h 112"/>
                <a:gd name="T6" fmla="*/ 368969 w 261"/>
                <a:gd name="T7" fmla="*/ 281711 h 112"/>
                <a:gd name="T8" fmla="*/ 794413 w 261"/>
                <a:gd name="T9" fmla="*/ 416932 h 112"/>
                <a:gd name="T10" fmla="*/ 982663 w 261"/>
                <a:gd name="T11" fmla="*/ 135221 h 112"/>
                <a:gd name="T12" fmla="*/ 579809 w 261"/>
                <a:gd name="T13" fmla="*/ 0 h 112"/>
                <a:gd name="T14" fmla="*/ 18825 w 261"/>
                <a:gd name="T15" fmla="*/ 48830 h 1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61" h="112">
                  <a:moveTo>
                    <a:pt x="5" y="13"/>
                  </a:moveTo>
                  <a:cubicBezTo>
                    <a:pt x="5" y="13"/>
                    <a:pt x="0" y="57"/>
                    <a:pt x="5" y="81"/>
                  </a:cubicBezTo>
                  <a:cubicBezTo>
                    <a:pt x="91" y="91"/>
                    <a:pt x="91" y="91"/>
                    <a:pt x="91" y="91"/>
                  </a:cubicBezTo>
                  <a:cubicBezTo>
                    <a:pt x="98" y="75"/>
                    <a:pt x="98" y="75"/>
                    <a:pt x="98" y="75"/>
                  </a:cubicBezTo>
                  <a:cubicBezTo>
                    <a:pt x="98" y="75"/>
                    <a:pt x="177" y="110"/>
                    <a:pt x="211" y="111"/>
                  </a:cubicBezTo>
                  <a:cubicBezTo>
                    <a:pt x="246" y="112"/>
                    <a:pt x="261" y="36"/>
                    <a:pt x="261" y="36"/>
                  </a:cubicBezTo>
                  <a:cubicBezTo>
                    <a:pt x="154" y="0"/>
                    <a:pt x="154" y="0"/>
                    <a:pt x="154" y="0"/>
                  </a:cubicBezTo>
                  <a:lnTo>
                    <a:pt x="5"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2" name="Freeform 621"/>
            <p:cNvSpPr>
              <a:spLocks/>
            </p:cNvSpPr>
            <p:nvPr/>
          </p:nvSpPr>
          <p:spPr bwMode="auto">
            <a:xfrm>
              <a:off x="6078538" y="7256462"/>
              <a:ext cx="1027113" cy="574675"/>
            </a:xfrm>
            <a:custGeom>
              <a:avLst/>
              <a:gdLst>
                <a:gd name="T0" fmla="*/ 7525 w 273"/>
                <a:gd name="T1" fmla="*/ 26292 h 153"/>
                <a:gd name="T2" fmla="*/ 7525 w 273"/>
                <a:gd name="T3" fmla="*/ 383117 h 153"/>
                <a:gd name="T4" fmla="*/ 206928 w 273"/>
                <a:gd name="T5" fmla="*/ 454482 h 153"/>
                <a:gd name="T6" fmla="*/ 233264 w 273"/>
                <a:gd name="T7" fmla="*/ 416921 h 153"/>
                <a:gd name="T8" fmla="*/ 549299 w 273"/>
                <a:gd name="T9" fmla="*/ 567163 h 153"/>
                <a:gd name="T10" fmla="*/ 1027113 w 273"/>
                <a:gd name="T11" fmla="*/ 495798 h 153"/>
                <a:gd name="T12" fmla="*/ 989490 w 273"/>
                <a:gd name="T13" fmla="*/ 398141 h 153"/>
                <a:gd name="T14" fmla="*/ 857809 w 273"/>
                <a:gd name="T15" fmla="*/ 375605 h 153"/>
                <a:gd name="T16" fmla="*/ 583159 w 273"/>
                <a:gd name="T17" fmla="*/ 101413 h 153"/>
                <a:gd name="T18" fmla="*/ 7525 w 273"/>
                <a:gd name="T19" fmla="*/ 26292 h 1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3" h="153">
                  <a:moveTo>
                    <a:pt x="2" y="7"/>
                  </a:moveTo>
                  <a:cubicBezTo>
                    <a:pt x="2" y="7"/>
                    <a:pt x="0" y="93"/>
                    <a:pt x="2" y="102"/>
                  </a:cubicBezTo>
                  <a:cubicBezTo>
                    <a:pt x="5" y="111"/>
                    <a:pt x="45" y="122"/>
                    <a:pt x="55" y="121"/>
                  </a:cubicBezTo>
                  <a:cubicBezTo>
                    <a:pt x="62" y="111"/>
                    <a:pt x="62" y="111"/>
                    <a:pt x="62" y="111"/>
                  </a:cubicBezTo>
                  <a:cubicBezTo>
                    <a:pt x="62" y="111"/>
                    <a:pt x="82" y="149"/>
                    <a:pt x="146" y="151"/>
                  </a:cubicBezTo>
                  <a:cubicBezTo>
                    <a:pt x="210" y="153"/>
                    <a:pt x="273" y="132"/>
                    <a:pt x="273" y="132"/>
                  </a:cubicBezTo>
                  <a:cubicBezTo>
                    <a:pt x="273" y="132"/>
                    <a:pt x="266" y="107"/>
                    <a:pt x="263" y="106"/>
                  </a:cubicBezTo>
                  <a:cubicBezTo>
                    <a:pt x="259" y="105"/>
                    <a:pt x="228" y="100"/>
                    <a:pt x="228" y="100"/>
                  </a:cubicBezTo>
                  <a:cubicBezTo>
                    <a:pt x="228" y="100"/>
                    <a:pt x="168" y="55"/>
                    <a:pt x="155" y="27"/>
                  </a:cubicBezTo>
                  <a:cubicBezTo>
                    <a:pt x="142" y="0"/>
                    <a:pt x="2" y="7"/>
                    <a:pt x="2" y="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3" name="Freeform 622"/>
            <p:cNvSpPr>
              <a:spLocks/>
            </p:cNvSpPr>
            <p:nvPr/>
          </p:nvSpPr>
          <p:spPr bwMode="auto">
            <a:xfrm>
              <a:off x="5476875" y="3067050"/>
              <a:ext cx="1628775" cy="4152900"/>
            </a:xfrm>
            <a:custGeom>
              <a:avLst/>
              <a:gdLst>
                <a:gd name="T0" fmla="*/ 37616 w 433"/>
                <a:gd name="T1" fmla="*/ 4115351 h 1106"/>
                <a:gd name="T2" fmla="*/ 37616 w 433"/>
                <a:gd name="T3" fmla="*/ 3972666 h 1106"/>
                <a:gd name="T4" fmla="*/ 94040 w 433"/>
                <a:gd name="T5" fmla="*/ 3507060 h 1106"/>
                <a:gd name="T6" fmla="*/ 368637 w 433"/>
                <a:gd name="T7" fmla="*/ 2309253 h 1106"/>
                <a:gd name="T8" fmla="*/ 605618 w 433"/>
                <a:gd name="T9" fmla="*/ 1434365 h 1106"/>
                <a:gd name="T10" fmla="*/ 778652 w 433"/>
                <a:gd name="T11" fmla="*/ 386753 h 1106"/>
                <a:gd name="T12" fmla="*/ 902785 w 433"/>
                <a:gd name="T13" fmla="*/ 0 h 1106"/>
                <a:gd name="T14" fmla="*/ 1628775 w 433"/>
                <a:gd name="T15" fmla="*/ 33794 h 1106"/>
                <a:gd name="T16" fmla="*/ 1583636 w 433"/>
                <a:gd name="T17" fmla="*/ 901172 h 1106"/>
                <a:gd name="T18" fmla="*/ 1316562 w 433"/>
                <a:gd name="T19" fmla="*/ 2012617 h 1106"/>
                <a:gd name="T20" fmla="*/ 530386 w 433"/>
                <a:gd name="T21" fmla="*/ 3856264 h 1106"/>
                <a:gd name="T22" fmla="*/ 650758 w 433"/>
                <a:gd name="T23" fmla="*/ 3927607 h 1106"/>
                <a:gd name="T24" fmla="*/ 695897 w 433"/>
                <a:gd name="T25" fmla="*/ 4051518 h 1106"/>
                <a:gd name="T26" fmla="*/ 331021 w 433"/>
                <a:gd name="T27" fmla="*/ 4149145 h 1106"/>
                <a:gd name="T28" fmla="*/ 37616 w 433"/>
                <a:gd name="T29" fmla="*/ 4115351 h 11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3" h="1106">
                  <a:moveTo>
                    <a:pt x="10" y="1096"/>
                  </a:moveTo>
                  <a:cubicBezTo>
                    <a:pt x="10" y="1096"/>
                    <a:pt x="0" y="1086"/>
                    <a:pt x="10" y="1058"/>
                  </a:cubicBezTo>
                  <a:cubicBezTo>
                    <a:pt x="20" y="1030"/>
                    <a:pt x="25" y="934"/>
                    <a:pt x="25" y="934"/>
                  </a:cubicBezTo>
                  <a:cubicBezTo>
                    <a:pt x="25" y="934"/>
                    <a:pt x="60" y="663"/>
                    <a:pt x="98" y="615"/>
                  </a:cubicBezTo>
                  <a:cubicBezTo>
                    <a:pt x="98" y="615"/>
                    <a:pt x="160" y="402"/>
                    <a:pt x="161" y="382"/>
                  </a:cubicBezTo>
                  <a:cubicBezTo>
                    <a:pt x="163" y="361"/>
                    <a:pt x="207" y="103"/>
                    <a:pt x="207" y="103"/>
                  </a:cubicBezTo>
                  <a:cubicBezTo>
                    <a:pt x="240" y="0"/>
                    <a:pt x="240" y="0"/>
                    <a:pt x="240" y="0"/>
                  </a:cubicBezTo>
                  <a:cubicBezTo>
                    <a:pt x="433" y="9"/>
                    <a:pt x="433" y="9"/>
                    <a:pt x="433" y="9"/>
                  </a:cubicBezTo>
                  <a:cubicBezTo>
                    <a:pt x="433" y="9"/>
                    <a:pt x="428" y="220"/>
                    <a:pt x="421" y="240"/>
                  </a:cubicBezTo>
                  <a:cubicBezTo>
                    <a:pt x="414" y="261"/>
                    <a:pt x="362" y="492"/>
                    <a:pt x="350" y="536"/>
                  </a:cubicBezTo>
                  <a:cubicBezTo>
                    <a:pt x="338" y="581"/>
                    <a:pt x="143" y="1018"/>
                    <a:pt x="141" y="1027"/>
                  </a:cubicBezTo>
                  <a:cubicBezTo>
                    <a:pt x="140" y="1036"/>
                    <a:pt x="173" y="1046"/>
                    <a:pt x="173" y="1046"/>
                  </a:cubicBezTo>
                  <a:cubicBezTo>
                    <a:pt x="185" y="1079"/>
                    <a:pt x="185" y="1079"/>
                    <a:pt x="185" y="1079"/>
                  </a:cubicBezTo>
                  <a:cubicBezTo>
                    <a:pt x="185" y="1079"/>
                    <a:pt x="131" y="1106"/>
                    <a:pt x="88" y="1105"/>
                  </a:cubicBezTo>
                  <a:cubicBezTo>
                    <a:pt x="45" y="1104"/>
                    <a:pt x="10" y="1096"/>
                    <a:pt x="10" y="1096"/>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4" name="Freeform 623"/>
            <p:cNvSpPr>
              <a:spLocks/>
            </p:cNvSpPr>
            <p:nvPr/>
          </p:nvSpPr>
          <p:spPr bwMode="auto">
            <a:xfrm>
              <a:off x="5718175" y="3067050"/>
              <a:ext cx="1387475" cy="4152900"/>
            </a:xfrm>
            <a:custGeom>
              <a:avLst/>
              <a:gdLst>
                <a:gd name="T0" fmla="*/ 537694 w 369"/>
                <a:gd name="T1" fmla="*/ 386753 h 1106"/>
                <a:gd name="T2" fmla="*/ 526413 w 369"/>
                <a:gd name="T3" fmla="*/ 454341 h 1106"/>
                <a:gd name="T4" fmla="*/ 1180670 w 369"/>
                <a:gd name="T5" fmla="*/ 491890 h 1106"/>
                <a:gd name="T6" fmla="*/ 1259632 w 369"/>
                <a:gd name="T7" fmla="*/ 919946 h 1106"/>
                <a:gd name="T8" fmla="*/ 1176910 w 369"/>
                <a:gd name="T9" fmla="*/ 983779 h 1106"/>
                <a:gd name="T10" fmla="*/ 1176910 w 369"/>
                <a:gd name="T11" fmla="*/ 1291680 h 1106"/>
                <a:gd name="T12" fmla="*/ 943784 w 369"/>
                <a:gd name="T13" fmla="*/ 1291680 h 1106"/>
                <a:gd name="T14" fmla="*/ 432411 w 369"/>
                <a:gd name="T15" fmla="*/ 1644639 h 1106"/>
                <a:gd name="T16" fmla="*/ 221846 w 369"/>
                <a:gd name="T17" fmla="*/ 1986333 h 1106"/>
                <a:gd name="T18" fmla="*/ 188005 w 369"/>
                <a:gd name="T19" fmla="*/ 2098979 h 1106"/>
                <a:gd name="T20" fmla="*/ 391050 w 369"/>
                <a:gd name="T21" fmla="*/ 1948784 h 1106"/>
                <a:gd name="T22" fmla="*/ 364729 w 369"/>
                <a:gd name="T23" fmla="*/ 2102734 h 1106"/>
                <a:gd name="T24" fmla="*/ 78962 w 369"/>
                <a:gd name="T25" fmla="*/ 2500752 h 1106"/>
                <a:gd name="T26" fmla="*/ 406090 w 369"/>
                <a:gd name="T27" fmla="*/ 2256684 h 1106"/>
                <a:gd name="T28" fmla="*/ 248166 w 369"/>
                <a:gd name="T29" fmla="*/ 2440674 h 1106"/>
                <a:gd name="T30" fmla="*/ 0 w 369"/>
                <a:gd name="T31" fmla="*/ 2662212 h 1106"/>
                <a:gd name="T32" fmla="*/ 0 w 369"/>
                <a:gd name="T33" fmla="*/ 2662212 h 1106"/>
                <a:gd name="T34" fmla="*/ 191765 w 369"/>
                <a:gd name="T35" fmla="*/ 2549565 h 1106"/>
                <a:gd name="T36" fmla="*/ 289527 w 369"/>
                <a:gd name="T37" fmla="*/ 2876240 h 1106"/>
                <a:gd name="T38" fmla="*/ 364729 w 369"/>
                <a:gd name="T39" fmla="*/ 3285522 h 1106"/>
                <a:gd name="T40" fmla="*/ 248166 w 369"/>
                <a:gd name="T41" fmla="*/ 3668520 h 1106"/>
                <a:gd name="T42" fmla="*/ 22561 w 369"/>
                <a:gd name="T43" fmla="*/ 3856264 h 1106"/>
                <a:gd name="T44" fmla="*/ 248166 w 369"/>
                <a:gd name="T45" fmla="*/ 3818715 h 1106"/>
                <a:gd name="T46" fmla="*/ 112803 w 369"/>
                <a:gd name="T47" fmla="*/ 3923852 h 1106"/>
                <a:gd name="T48" fmla="*/ 22561 w 369"/>
                <a:gd name="T49" fmla="*/ 4145390 h 1106"/>
                <a:gd name="T50" fmla="*/ 90242 w 369"/>
                <a:gd name="T51" fmla="*/ 4149145 h 1106"/>
                <a:gd name="T52" fmla="*/ 454971 w 369"/>
                <a:gd name="T53" fmla="*/ 4051518 h 1106"/>
                <a:gd name="T54" fmla="*/ 409850 w 369"/>
                <a:gd name="T55" fmla="*/ 3927607 h 1106"/>
                <a:gd name="T56" fmla="*/ 289527 w 369"/>
                <a:gd name="T57" fmla="*/ 3856264 h 1106"/>
                <a:gd name="T58" fmla="*/ 1075387 w 369"/>
                <a:gd name="T59" fmla="*/ 2012617 h 1106"/>
                <a:gd name="T60" fmla="*/ 1342354 w 369"/>
                <a:gd name="T61" fmla="*/ 901172 h 1106"/>
                <a:gd name="T62" fmla="*/ 1387475 w 369"/>
                <a:gd name="T63" fmla="*/ 33794 h 1106"/>
                <a:gd name="T64" fmla="*/ 661777 w 369"/>
                <a:gd name="T65" fmla="*/ 0 h 1106"/>
                <a:gd name="T66" fmla="*/ 537694 w 369"/>
                <a:gd name="T67" fmla="*/ 386753 h 110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9" h="1106">
                  <a:moveTo>
                    <a:pt x="143" y="103"/>
                  </a:moveTo>
                  <a:cubicBezTo>
                    <a:pt x="143" y="103"/>
                    <a:pt x="142" y="110"/>
                    <a:pt x="140" y="121"/>
                  </a:cubicBezTo>
                  <a:cubicBezTo>
                    <a:pt x="193" y="129"/>
                    <a:pt x="308" y="130"/>
                    <a:pt x="314" y="131"/>
                  </a:cubicBezTo>
                  <a:cubicBezTo>
                    <a:pt x="322" y="133"/>
                    <a:pt x="341" y="227"/>
                    <a:pt x="335" y="245"/>
                  </a:cubicBezTo>
                  <a:cubicBezTo>
                    <a:pt x="329" y="262"/>
                    <a:pt x="313" y="262"/>
                    <a:pt x="313" y="262"/>
                  </a:cubicBezTo>
                  <a:cubicBezTo>
                    <a:pt x="313" y="262"/>
                    <a:pt x="324" y="333"/>
                    <a:pt x="313" y="344"/>
                  </a:cubicBezTo>
                  <a:cubicBezTo>
                    <a:pt x="301" y="354"/>
                    <a:pt x="251" y="344"/>
                    <a:pt x="251" y="344"/>
                  </a:cubicBezTo>
                  <a:cubicBezTo>
                    <a:pt x="251" y="344"/>
                    <a:pt x="127" y="408"/>
                    <a:pt x="115" y="438"/>
                  </a:cubicBezTo>
                  <a:cubicBezTo>
                    <a:pt x="108" y="454"/>
                    <a:pt x="81" y="496"/>
                    <a:pt x="59" y="529"/>
                  </a:cubicBezTo>
                  <a:cubicBezTo>
                    <a:pt x="56" y="540"/>
                    <a:pt x="53" y="550"/>
                    <a:pt x="50" y="559"/>
                  </a:cubicBezTo>
                  <a:cubicBezTo>
                    <a:pt x="104" y="519"/>
                    <a:pt x="104" y="519"/>
                    <a:pt x="104" y="519"/>
                  </a:cubicBezTo>
                  <a:cubicBezTo>
                    <a:pt x="104" y="519"/>
                    <a:pt x="133" y="529"/>
                    <a:pt x="97" y="560"/>
                  </a:cubicBezTo>
                  <a:cubicBezTo>
                    <a:pt x="62" y="591"/>
                    <a:pt x="21" y="666"/>
                    <a:pt x="21" y="666"/>
                  </a:cubicBezTo>
                  <a:cubicBezTo>
                    <a:pt x="33" y="657"/>
                    <a:pt x="93" y="603"/>
                    <a:pt x="108" y="601"/>
                  </a:cubicBezTo>
                  <a:cubicBezTo>
                    <a:pt x="123" y="600"/>
                    <a:pt x="87" y="631"/>
                    <a:pt x="66" y="650"/>
                  </a:cubicBezTo>
                  <a:cubicBezTo>
                    <a:pt x="44" y="669"/>
                    <a:pt x="0" y="709"/>
                    <a:pt x="0" y="709"/>
                  </a:cubicBezTo>
                  <a:cubicBezTo>
                    <a:pt x="0" y="709"/>
                    <a:pt x="0" y="709"/>
                    <a:pt x="0" y="709"/>
                  </a:cubicBezTo>
                  <a:cubicBezTo>
                    <a:pt x="0" y="709"/>
                    <a:pt x="31" y="687"/>
                    <a:pt x="51" y="679"/>
                  </a:cubicBezTo>
                  <a:cubicBezTo>
                    <a:pt x="70" y="672"/>
                    <a:pt x="77" y="766"/>
                    <a:pt x="77" y="766"/>
                  </a:cubicBezTo>
                  <a:cubicBezTo>
                    <a:pt x="77" y="766"/>
                    <a:pt x="96" y="868"/>
                    <a:pt x="97" y="875"/>
                  </a:cubicBezTo>
                  <a:cubicBezTo>
                    <a:pt x="99" y="883"/>
                    <a:pt x="84" y="971"/>
                    <a:pt x="66" y="977"/>
                  </a:cubicBezTo>
                  <a:cubicBezTo>
                    <a:pt x="47" y="983"/>
                    <a:pt x="6" y="1027"/>
                    <a:pt x="6" y="1027"/>
                  </a:cubicBezTo>
                  <a:cubicBezTo>
                    <a:pt x="21" y="1012"/>
                    <a:pt x="66" y="1017"/>
                    <a:pt x="66" y="1017"/>
                  </a:cubicBezTo>
                  <a:cubicBezTo>
                    <a:pt x="30" y="1045"/>
                    <a:pt x="30" y="1045"/>
                    <a:pt x="30" y="1045"/>
                  </a:cubicBezTo>
                  <a:cubicBezTo>
                    <a:pt x="22" y="1050"/>
                    <a:pt x="13" y="1075"/>
                    <a:pt x="6" y="1104"/>
                  </a:cubicBezTo>
                  <a:cubicBezTo>
                    <a:pt x="12" y="1104"/>
                    <a:pt x="18" y="1105"/>
                    <a:pt x="24" y="1105"/>
                  </a:cubicBezTo>
                  <a:cubicBezTo>
                    <a:pt x="67" y="1106"/>
                    <a:pt x="121" y="1079"/>
                    <a:pt x="121" y="1079"/>
                  </a:cubicBezTo>
                  <a:cubicBezTo>
                    <a:pt x="109" y="1046"/>
                    <a:pt x="109" y="1046"/>
                    <a:pt x="109" y="1046"/>
                  </a:cubicBezTo>
                  <a:cubicBezTo>
                    <a:pt x="109" y="1046"/>
                    <a:pt x="76" y="1036"/>
                    <a:pt x="77" y="1027"/>
                  </a:cubicBezTo>
                  <a:cubicBezTo>
                    <a:pt x="79" y="1018"/>
                    <a:pt x="274" y="581"/>
                    <a:pt x="286" y="536"/>
                  </a:cubicBezTo>
                  <a:cubicBezTo>
                    <a:pt x="298" y="492"/>
                    <a:pt x="350" y="261"/>
                    <a:pt x="357" y="240"/>
                  </a:cubicBezTo>
                  <a:cubicBezTo>
                    <a:pt x="364" y="220"/>
                    <a:pt x="369" y="9"/>
                    <a:pt x="369" y="9"/>
                  </a:cubicBezTo>
                  <a:cubicBezTo>
                    <a:pt x="176" y="0"/>
                    <a:pt x="176" y="0"/>
                    <a:pt x="176" y="0"/>
                  </a:cubicBezTo>
                  <a:lnTo>
                    <a:pt x="143" y="1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5" name="Freeform 624"/>
            <p:cNvSpPr>
              <a:spLocks/>
            </p:cNvSpPr>
            <p:nvPr/>
          </p:nvSpPr>
          <p:spPr bwMode="auto">
            <a:xfrm>
              <a:off x="5653088" y="3125787"/>
              <a:ext cx="1328738" cy="4416425"/>
            </a:xfrm>
            <a:custGeom>
              <a:avLst/>
              <a:gdLst>
                <a:gd name="T0" fmla="*/ 1125475 w 353"/>
                <a:gd name="T1" fmla="*/ 4254940 h 1176"/>
                <a:gd name="T2" fmla="*/ 1208286 w 353"/>
                <a:gd name="T3" fmla="*/ 2745244 h 1176"/>
                <a:gd name="T4" fmla="*/ 1208286 w 353"/>
                <a:gd name="T5" fmla="*/ 2148125 h 1176"/>
                <a:gd name="T6" fmla="*/ 1212050 w 353"/>
                <a:gd name="T7" fmla="*/ 1858954 h 1176"/>
                <a:gd name="T8" fmla="*/ 1035136 w 353"/>
                <a:gd name="T9" fmla="*/ 1111617 h 1176"/>
                <a:gd name="T10" fmla="*/ 1148060 w 353"/>
                <a:gd name="T11" fmla="*/ 931355 h 1176"/>
                <a:gd name="T12" fmla="*/ 1148060 w 353"/>
                <a:gd name="T13" fmla="*/ 0 h 1176"/>
                <a:gd name="T14" fmla="*/ 63990 w 353"/>
                <a:gd name="T15" fmla="*/ 210306 h 1176"/>
                <a:gd name="T16" fmla="*/ 63990 w 353"/>
                <a:gd name="T17" fmla="*/ 777381 h 1176"/>
                <a:gd name="T18" fmla="*/ 553327 w 353"/>
                <a:gd name="T19" fmla="*/ 1934064 h 1176"/>
                <a:gd name="T20" fmla="*/ 613553 w 353"/>
                <a:gd name="T21" fmla="*/ 2332143 h 1176"/>
                <a:gd name="T22" fmla="*/ 508158 w 353"/>
                <a:gd name="T23" fmla="*/ 2478606 h 1176"/>
                <a:gd name="T24" fmla="*/ 429111 w 353"/>
                <a:gd name="T25" fmla="*/ 3774241 h 1176"/>
                <a:gd name="T26" fmla="*/ 429111 w 353"/>
                <a:gd name="T27" fmla="*/ 4217385 h 1176"/>
                <a:gd name="T28" fmla="*/ 1125475 w 353"/>
                <a:gd name="T29" fmla="*/ 4254940 h 117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53" h="1176">
                  <a:moveTo>
                    <a:pt x="299" y="1133"/>
                  </a:moveTo>
                  <a:cubicBezTo>
                    <a:pt x="302" y="1130"/>
                    <a:pt x="288" y="846"/>
                    <a:pt x="321" y="731"/>
                  </a:cubicBezTo>
                  <a:cubicBezTo>
                    <a:pt x="353" y="616"/>
                    <a:pt x="321" y="572"/>
                    <a:pt x="321" y="572"/>
                  </a:cubicBezTo>
                  <a:cubicBezTo>
                    <a:pt x="321" y="572"/>
                    <a:pt x="331" y="515"/>
                    <a:pt x="322" y="495"/>
                  </a:cubicBezTo>
                  <a:cubicBezTo>
                    <a:pt x="314" y="476"/>
                    <a:pt x="275" y="296"/>
                    <a:pt x="275" y="296"/>
                  </a:cubicBezTo>
                  <a:cubicBezTo>
                    <a:pt x="275" y="296"/>
                    <a:pt x="310" y="261"/>
                    <a:pt x="305" y="248"/>
                  </a:cubicBezTo>
                  <a:cubicBezTo>
                    <a:pt x="300" y="235"/>
                    <a:pt x="305" y="0"/>
                    <a:pt x="305" y="0"/>
                  </a:cubicBezTo>
                  <a:cubicBezTo>
                    <a:pt x="17" y="56"/>
                    <a:pt x="17" y="56"/>
                    <a:pt x="17" y="56"/>
                  </a:cubicBezTo>
                  <a:cubicBezTo>
                    <a:pt x="17" y="56"/>
                    <a:pt x="0" y="158"/>
                    <a:pt x="17" y="207"/>
                  </a:cubicBezTo>
                  <a:cubicBezTo>
                    <a:pt x="35" y="255"/>
                    <a:pt x="110" y="473"/>
                    <a:pt x="147" y="515"/>
                  </a:cubicBezTo>
                  <a:cubicBezTo>
                    <a:pt x="147" y="515"/>
                    <a:pt x="152" y="607"/>
                    <a:pt x="163" y="621"/>
                  </a:cubicBezTo>
                  <a:cubicBezTo>
                    <a:pt x="163" y="621"/>
                    <a:pt x="137" y="647"/>
                    <a:pt x="135" y="660"/>
                  </a:cubicBezTo>
                  <a:cubicBezTo>
                    <a:pt x="134" y="674"/>
                    <a:pt x="111" y="996"/>
                    <a:pt x="114" y="1005"/>
                  </a:cubicBezTo>
                  <a:cubicBezTo>
                    <a:pt x="118" y="1014"/>
                    <a:pt x="104" y="1111"/>
                    <a:pt x="114" y="1123"/>
                  </a:cubicBezTo>
                  <a:cubicBezTo>
                    <a:pt x="114" y="1123"/>
                    <a:pt x="262" y="1176"/>
                    <a:pt x="299" y="113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6" name="Freeform 625"/>
            <p:cNvSpPr>
              <a:spLocks/>
            </p:cNvSpPr>
            <p:nvPr/>
          </p:nvSpPr>
          <p:spPr bwMode="auto">
            <a:xfrm>
              <a:off x="5770563" y="3532187"/>
              <a:ext cx="1068388" cy="3938588"/>
            </a:xfrm>
            <a:custGeom>
              <a:avLst/>
              <a:gdLst>
                <a:gd name="T0" fmla="*/ 1023245 w 284"/>
                <a:gd name="T1" fmla="*/ 2230240 h 1049"/>
                <a:gd name="T2" fmla="*/ 914149 w 284"/>
                <a:gd name="T3" fmla="*/ 3108819 h 1049"/>
                <a:gd name="T4" fmla="*/ 996911 w 284"/>
                <a:gd name="T5" fmla="*/ 2012472 h 1049"/>
                <a:gd name="T6" fmla="*/ 609433 w 284"/>
                <a:gd name="T7" fmla="*/ 2793431 h 1049"/>
                <a:gd name="T8" fmla="*/ 978102 w 284"/>
                <a:gd name="T9" fmla="*/ 1753404 h 1049"/>
                <a:gd name="T10" fmla="*/ 1023245 w 284"/>
                <a:gd name="T11" fmla="*/ 1471808 h 1049"/>
                <a:gd name="T12" fmla="*/ 767434 w 284"/>
                <a:gd name="T13" fmla="*/ 739659 h 1049"/>
                <a:gd name="T14" fmla="*/ 869006 w 284"/>
                <a:gd name="T15" fmla="*/ 548173 h 1049"/>
                <a:gd name="T16" fmla="*/ 643290 w 284"/>
                <a:gd name="T17" fmla="*/ 360443 h 1049"/>
                <a:gd name="T18" fmla="*/ 225716 w 284"/>
                <a:gd name="T19" fmla="*/ 217767 h 1049"/>
                <a:gd name="T20" fmla="*/ 609433 w 284"/>
                <a:gd name="T21" fmla="*/ 236541 h 1049"/>
                <a:gd name="T22" fmla="*/ 1023245 w 284"/>
                <a:gd name="T23" fmla="*/ 22528 h 1049"/>
                <a:gd name="T24" fmla="*/ 1023245 w 284"/>
                <a:gd name="T25" fmla="*/ 22528 h 1049"/>
                <a:gd name="T26" fmla="*/ 466479 w 284"/>
                <a:gd name="T27" fmla="*/ 37546 h 1049"/>
                <a:gd name="T28" fmla="*/ 26334 w 284"/>
                <a:gd name="T29" fmla="*/ 82601 h 1049"/>
                <a:gd name="T30" fmla="*/ 379955 w 284"/>
                <a:gd name="T31" fmla="*/ 1013745 h 1049"/>
                <a:gd name="T32" fmla="*/ 680909 w 284"/>
                <a:gd name="T33" fmla="*/ 1400470 h 1049"/>
                <a:gd name="T34" fmla="*/ 398765 w 284"/>
                <a:gd name="T35" fmla="*/ 1276568 h 1049"/>
                <a:gd name="T36" fmla="*/ 379955 w 284"/>
                <a:gd name="T37" fmla="*/ 1306605 h 1049"/>
                <a:gd name="T38" fmla="*/ 609433 w 284"/>
                <a:gd name="T39" fmla="*/ 1610729 h 1049"/>
                <a:gd name="T40" fmla="*/ 609433 w 284"/>
                <a:gd name="T41" fmla="*/ 1779686 h 1049"/>
                <a:gd name="T42" fmla="*/ 504099 w 284"/>
                <a:gd name="T43" fmla="*/ 1693330 h 1049"/>
                <a:gd name="T44" fmla="*/ 564289 w 284"/>
                <a:gd name="T45" fmla="*/ 1892324 h 1049"/>
                <a:gd name="T46" fmla="*/ 884053 w 284"/>
                <a:gd name="T47" fmla="*/ 1730876 h 1049"/>
                <a:gd name="T48" fmla="*/ 737338 w 284"/>
                <a:gd name="T49" fmla="*/ 1918607 h 1049"/>
                <a:gd name="T50" fmla="*/ 485289 w 284"/>
                <a:gd name="T51" fmla="*/ 2095074 h 1049"/>
                <a:gd name="T52" fmla="*/ 447670 w 284"/>
                <a:gd name="T53" fmla="*/ 2643247 h 1049"/>
                <a:gd name="T54" fmla="*/ 398765 w 284"/>
                <a:gd name="T55" fmla="*/ 3266512 h 1049"/>
                <a:gd name="T56" fmla="*/ 406288 w 284"/>
                <a:gd name="T57" fmla="*/ 3247739 h 1049"/>
                <a:gd name="T58" fmla="*/ 556766 w 284"/>
                <a:gd name="T59" fmla="*/ 3014953 h 1049"/>
                <a:gd name="T60" fmla="*/ 504099 w 284"/>
                <a:gd name="T61" fmla="*/ 3330341 h 1049"/>
                <a:gd name="T62" fmla="*/ 319764 w 284"/>
                <a:gd name="T63" fmla="*/ 3810931 h 1049"/>
                <a:gd name="T64" fmla="*/ 895339 w 284"/>
                <a:gd name="T65" fmla="*/ 3904796 h 1049"/>
                <a:gd name="T66" fmla="*/ 1008197 w 284"/>
                <a:gd name="T67" fmla="*/ 3364132 h 1049"/>
                <a:gd name="T68" fmla="*/ 1068388 w 284"/>
                <a:gd name="T69" fmla="*/ 2432989 h 1049"/>
                <a:gd name="T70" fmla="*/ 1023245 w 284"/>
                <a:gd name="T71" fmla="*/ 2230240 h 104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84" h="1049">
                  <a:moveTo>
                    <a:pt x="272" y="594"/>
                  </a:moveTo>
                  <a:cubicBezTo>
                    <a:pt x="261" y="599"/>
                    <a:pt x="243" y="828"/>
                    <a:pt x="243" y="828"/>
                  </a:cubicBezTo>
                  <a:cubicBezTo>
                    <a:pt x="228" y="770"/>
                    <a:pt x="265" y="536"/>
                    <a:pt x="265" y="536"/>
                  </a:cubicBezTo>
                  <a:cubicBezTo>
                    <a:pt x="229" y="708"/>
                    <a:pt x="162" y="744"/>
                    <a:pt x="162" y="744"/>
                  </a:cubicBezTo>
                  <a:cubicBezTo>
                    <a:pt x="202" y="722"/>
                    <a:pt x="260" y="467"/>
                    <a:pt x="260" y="467"/>
                  </a:cubicBezTo>
                  <a:cubicBezTo>
                    <a:pt x="271" y="464"/>
                    <a:pt x="272" y="392"/>
                    <a:pt x="272" y="392"/>
                  </a:cubicBezTo>
                  <a:cubicBezTo>
                    <a:pt x="272" y="392"/>
                    <a:pt x="212" y="212"/>
                    <a:pt x="204" y="197"/>
                  </a:cubicBezTo>
                  <a:cubicBezTo>
                    <a:pt x="197" y="183"/>
                    <a:pt x="235" y="161"/>
                    <a:pt x="231" y="146"/>
                  </a:cubicBezTo>
                  <a:cubicBezTo>
                    <a:pt x="227" y="131"/>
                    <a:pt x="194" y="97"/>
                    <a:pt x="171" y="96"/>
                  </a:cubicBezTo>
                  <a:cubicBezTo>
                    <a:pt x="151" y="95"/>
                    <a:pt x="83" y="67"/>
                    <a:pt x="60" y="58"/>
                  </a:cubicBezTo>
                  <a:cubicBezTo>
                    <a:pt x="86" y="66"/>
                    <a:pt x="138" y="65"/>
                    <a:pt x="162" y="63"/>
                  </a:cubicBezTo>
                  <a:cubicBezTo>
                    <a:pt x="189" y="62"/>
                    <a:pt x="272" y="6"/>
                    <a:pt x="272" y="6"/>
                  </a:cubicBezTo>
                  <a:cubicBezTo>
                    <a:pt x="272" y="6"/>
                    <a:pt x="272" y="6"/>
                    <a:pt x="272" y="6"/>
                  </a:cubicBezTo>
                  <a:cubicBezTo>
                    <a:pt x="248" y="14"/>
                    <a:pt x="152" y="0"/>
                    <a:pt x="124" y="10"/>
                  </a:cubicBezTo>
                  <a:cubicBezTo>
                    <a:pt x="96" y="20"/>
                    <a:pt x="7" y="22"/>
                    <a:pt x="7" y="22"/>
                  </a:cubicBezTo>
                  <a:cubicBezTo>
                    <a:pt x="0" y="49"/>
                    <a:pt x="87" y="233"/>
                    <a:pt x="101" y="270"/>
                  </a:cubicBezTo>
                  <a:cubicBezTo>
                    <a:pt x="116" y="306"/>
                    <a:pt x="181" y="373"/>
                    <a:pt x="181" y="373"/>
                  </a:cubicBezTo>
                  <a:cubicBezTo>
                    <a:pt x="167" y="364"/>
                    <a:pt x="106" y="340"/>
                    <a:pt x="106" y="340"/>
                  </a:cubicBezTo>
                  <a:cubicBezTo>
                    <a:pt x="106" y="340"/>
                    <a:pt x="93" y="329"/>
                    <a:pt x="101" y="348"/>
                  </a:cubicBezTo>
                  <a:cubicBezTo>
                    <a:pt x="109" y="366"/>
                    <a:pt x="148" y="411"/>
                    <a:pt x="162" y="429"/>
                  </a:cubicBezTo>
                  <a:cubicBezTo>
                    <a:pt x="176" y="446"/>
                    <a:pt x="162" y="474"/>
                    <a:pt x="162" y="474"/>
                  </a:cubicBezTo>
                  <a:cubicBezTo>
                    <a:pt x="161" y="463"/>
                    <a:pt x="134" y="451"/>
                    <a:pt x="134" y="451"/>
                  </a:cubicBezTo>
                  <a:cubicBezTo>
                    <a:pt x="134" y="480"/>
                    <a:pt x="150" y="504"/>
                    <a:pt x="150" y="504"/>
                  </a:cubicBezTo>
                  <a:cubicBezTo>
                    <a:pt x="162" y="520"/>
                    <a:pt x="235" y="461"/>
                    <a:pt x="235" y="461"/>
                  </a:cubicBezTo>
                  <a:cubicBezTo>
                    <a:pt x="228" y="488"/>
                    <a:pt x="196" y="511"/>
                    <a:pt x="196" y="511"/>
                  </a:cubicBezTo>
                  <a:cubicBezTo>
                    <a:pt x="175" y="545"/>
                    <a:pt x="129" y="558"/>
                    <a:pt x="129" y="558"/>
                  </a:cubicBezTo>
                  <a:cubicBezTo>
                    <a:pt x="129" y="558"/>
                    <a:pt x="125" y="657"/>
                    <a:pt x="119" y="704"/>
                  </a:cubicBezTo>
                  <a:cubicBezTo>
                    <a:pt x="113" y="751"/>
                    <a:pt x="101" y="891"/>
                    <a:pt x="106" y="870"/>
                  </a:cubicBezTo>
                  <a:cubicBezTo>
                    <a:pt x="107" y="869"/>
                    <a:pt x="107" y="867"/>
                    <a:pt x="108" y="865"/>
                  </a:cubicBezTo>
                  <a:cubicBezTo>
                    <a:pt x="117" y="843"/>
                    <a:pt x="148" y="803"/>
                    <a:pt x="148" y="803"/>
                  </a:cubicBezTo>
                  <a:cubicBezTo>
                    <a:pt x="97" y="907"/>
                    <a:pt x="134" y="887"/>
                    <a:pt x="134" y="887"/>
                  </a:cubicBezTo>
                  <a:cubicBezTo>
                    <a:pt x="120" y="907"/>
                    <a:pt x="100" y="966"/>
                    <a:pt x="85" y="1015"/>
                  </a:cubicBezTo>
                  <a:cubicBezTo>
                    <a:pt x="99" y="1020"/>
                    <a:pt x="186" y="1049"/>
                    <a:pt x="238" y="1040"/>
                  </a:cubicBezTo>
                  <a:cubicBezTo>
                    <a:pt x="268" y="896"/>
                    <a:pt x="268" y="896"/>
                    <a:pt x="268" y="896"/>
                  </a:cubicBezTo>
                  <a:cubicBezTo>
                    <a:pt x="268" y="815"/>
                    <a:pt x="271" y="715"/>
                    <a:pt x="284" y="648"/>
                  </a:cubicBezTo>
                  <a:cubicBezTo>
                    <a:pt x="281" y="616"/>
                    <a:pt x="277" y="591"/>
                    <a:pt x="272" y="594"/>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7" name="Freeform 626"/>
            <p:cNvSpPr>
              <a:spLocks/>
            </p:cNvSpPr>
            <p:nvPr/>
          </p:nvSpPr>
          <p:spPr bwMode="auto">
            <a:xfrm>
              <a:off x="4367213" y="234950"/>
              <a:ext cx="4060825" cy="3402013"/>
            </a:xfrm>
            <a:custGeom>
              <a:avLst/>
              <a:gdLst>
                <a:gd name="T0" fmla="*/ 1248328 w 1080"/>
                <a:gd name="T1" fmla="*/ 3402013 h 906"/>
                <a:gd name="T2" fmla="*/ 2387615 w 1080"/>
                <a:gd name="T3" fmla="*/ 3135409 h 906"/>
                <a:gd name="T4" fmla="*/ 2519216 w 1080"/>
                <a:gd name="T5" fmla="*/ 2955170 h 906"/>
                <a:gd name="T6" fmla="*/ 2654576 w 1080"/>
                <a:gd name="T7" fmla="*/ 3109124 h 906"/>
                <a:gd name="T8" fmla="*/ 3139619 w 1080"/>
                <a:gd name="T9" fmla="*/ 3176714 h 906"/>
                <a:gd name="T10" fmla="*/ 2974178 w 1080"/>
                <a:gd name="T11" fmla="*/ 2324333 h 906"/>
                <a:gd name="T12" fmla="*/ 2842578 w 1080"/>
                <a:gd name="T13" fmla="*/ 1637172 h 906"/>
                <a:gd name="T14" fmla="*/ 2947858 w 1080"/>
                <a:gd name="T15" fmla="*/ 1366813 h 906"/>
                <a:gd name="T16" fmla="*/ 3380261 w 1080"/>
                <a:gd name="T17" fmla="*/ 1216614 h 906"/>
                <a:gd name="T18" fmla="*/ 3993145 w 1080"/>
                <a:gd name="T19" fmla="*/ 784791 h 906"/>
                <a:gd name="T20" fmla="*/ 3872824 w 1080"/>
                <a:gd name="T21" fmla="*/ 533207 h 906"/>
                <a:gd name="T22" fmla="*/ 3767543 w 1080"/>
                <a:gd name="T23" fmla="*/ 7510 h 906"/>
                <a:gd name="T24" fmla="*/ 3241140 w 1080"/>
                <a:gd name="T25" fmla="*/ 206524 h 906"/>
                <a:gd name="T26" fmla="*/ 3395301 w 1080"/>
                <a:gd name="T27" fmla="*/ 443088 h 906"/>
                <a:gd name="T28" fmla="*/ 3429141 w 1080"/>
                <a:gd name="T29" fmla="*/ 638347 h 906"/>
                <a:gd name="T30" fmla="*/ 3071939 w 1080"/>
                <a:gd name="T31" fmla="*/ 720956 h 906"/>
                <a:gd name="T32" fmla="*/ 3000498 w 1080"/>
                <a:gd name="T33" fmla="*/ 675897 h 906"/>
                <a:gd name="T34" fmla="*/ 2865138 w 1080"/>
                <a:gd name="T35" fmla="*/ 675897 h 906"/>
                <a:gd name="T36" fmla="*/ 2598176 w 1080"/>
                <a:gd name="T37" fmla="*/ 593287 h 906"/>
                <a:gd name="T38" fmla="*/ 2289854 w 1080"/>
                <a:gd name="T39" fmla="*/ 559492 h 906"/>
                <a:gd name="T40" fmla="*/ 2519216 w 1080"/>
                <a:gd name="T41" fmla="*/ 972540 h 906"/>
                <a:gd name="T42" fmla="*/ 2365055 w 1080"/>
                <a:gd name="T43" fmla="*/ 1378078 h 906"/>
                <a:gd name="T44" fmla="*/ 1947692 w 1080"/>
                <a:gd name="T45" fmla="*/ 615817 h 906"/>
                <a:gd name="T46" fmla="*/ 1582970 w 1080"/>
                <a:gd name="T47" fmla="*/ 608307 h 906"/>
                <a:gd name="T48" fmla="*/ 1116727 w 1080"/>
                <a:gd name="T49" fmla="*/ 585777 h 906"/>
                <a:gd name="T50" fmla="*/ 985126 w 1080"/>
                <a:gd name="T51" fmla="*/ 720956 h 906"/>
                <a:gd name="T52" fmla="*/ 673044 w 1080"/>
                <a:gd name="T53" fmla="*/ 720956 h 906"/>
                <a:gd name="T54" fmla="*/ 646724 w 1080"/>
                <a:gd name="T55" fmla="*/ 559492 h 906"/>
                <a:gd name="T56" fmla="*/ 654244 w 1080"/>
                <a:gd name="T57" fmla="*/ 540717 h 906"/>
                <a:gd name="T58" fmla="*/ 879845 w 1080"/>
                <a:gd name="T59" fmla="*/ 183994 h 906"/>
                <a:gd name="T60" fmla="*/ 492563 w 1080"/>
                <a:gd name="T61" fmla="*/ 7510 h 906"/>
                <a:gd name="T62" fmla="*/ 447443 w 1080"/>
                <a:gd name="T63" fmla="*/ 138934 h 906"/>
                <a:gd name="T64" fmla="*/ 229361 w 1080"/>
                <a:gd name="T65" fmla="*/ 469373 h 906"/>
                <a:gd name="T66" fmla="*/ 101521 w 1080"/>
                <a:gd name="T67" fmla="*/ 965030 h 906"/>
                <a:gd name="T68" fmla="*/ 1079127 w 1080"/>
                <a:gd name="T69" fmla="*/ 1445668 h 906"/>
                <a:gd name="T70" fmla="*/ 1421289 w 1080"/>
                <a:gd name="T71" fmla="*/ 2053975 h 906"/>
                <a:gd name="T72" fmla="*/ 1428809 w 1080"/>
                <a:gd name="T73" fmla="*/ 2587182 h 906"/>
                <a:gd name="T74" fmla="*/ 1248328 w 1080"/>
                <a:gd name="T75" fmla="*/ 3402013 h 9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80" h="906">
                  <a:moveTo>
                    <a:pt x="332" y="906"/>
                  </a:moveTo>
                  <a:cubicBezTo>
                    <a:pt x="332" y="906"/>
                    <a:pt x="371" y="869"/>
                    <a:pt x="635" y="835"/>
                  </a:cubicBezTo>
                  <a:cubicBezTo>
                    <a:pt x="635" y="835"/>
                    <a:pt x="666" y="803"/>
                    <a:pt x="670" y="787"/>
                  </a:cubicBezTo>
                  <a:cubicBezTo>
                    <a:pt x="670" y="787"/>
                    <a:pt x="695" y="824"/>
                    <a:pt x="706" y="828"/>
                  </a:cubicBezTo>
                  <a:cubicBezTo>
                    <a:pt x="716" y="832"/>
                    <a:pt x="832" y="828"/>
                    <a:pt x="835" y="846"/>
                  </a:cubicBezTo>
                  <a:cubicBezTo>
                    <a:pt x="835" y="846"/>
                    <a:pt x="796" y="654"/>
                    <a:pt x="791" y="619"/>
                  </a:cubicBezTo>
                  <a:cubicBezTo>
                    <a:pt x="787" y="583"/>
                    <a:pt x="756" y="436"/>
                    <a:pt x="756" y="436"/>
                  </a:cubicBezTo>
                  <a:cubicBezTo>
                    <a:pt x="784" y="364"/>
                    <a:pt x="784" y="364"/>
                    <a:pt x="784" y="364"/>
                  </a:cubicBezTo>
                  <a:cubicBezTo>
                    <a:pt x="784" y="364"/>
                    <a:pt x="887" y="332"/>
                    <a:pt x="899" y="324"/>
                  </a:cubicBezTo>
                  <a:cubicBezTo>
                    <a:pt x="910" y="317"/>
                    <a:pt x="1052" y="246"/>
                    <a:pt x="1062" y="209"/>
                  </a:cubicBezTo>
                  <a:cubicBezTo>
                    <a:pt x="1080" y="200"/>
                    <a:pt x="1031" y="155"/>
                    <a:pt x="1030" y="142"/>
                  </a:cubicBezTo>
                  <a:cubicBezTo>
                    <a:pt x="1028" y="128"/>
                    <a:pt x="1002" y="2"/>
                    <a:pt x="1002" y="2"/>
                  </a:cubicBezTo>
                  <a:cubicBezTo>
                    <a:pt x="1002" y="2"/>
                    <a:pt x="872" y="33"/>
                    <a:pt x="862" y="55"/>
                  </a:cubicBezTo>
                  <a:cubicBezTo>
                    <a:pt x="862" y="55"/>
                    <a:pt x="902" y="109"/>
                    <a:pt x="903" y="118"/>
                  </a:cubicBezTo>
                  <a:cubicBezTo>
                    <a:pt x="904" y="127"/>
                    <a:pt x="912" y="170"/>
                    <a:pt x="912" y="170"/>
                  </a:cubicBezTo>
                  <a:cubicBezTo>
                    <a:pt x="912" y="170"/>
                    <a:pt x="841" y="166"/>
                    <a:pt x="817" y="192"/>
                  </a:cubicBezTo>
                  <a:cubicBezTo>
                    <a:pt x="817" y="192"/>
                    <a:pt x="804" y="173"/>
                    <a:pt x="798" y="180"/>
                  </a:cubicBezTo>
                  <a:cubicBezTo>
                    <a:pt x="793" y="186"/>
                    <a:pt x="770" y="182"/>
                    <a:pt x="762" y="180"/>
                  </a:cubicBezTo>
                  <a:cubicBezTo>
                    <a:pt x="762" y="180"/>
                    <a:pt x="706" y="144"/>
                    <a:pt x="691" y="158"/>
                  </a:cubicBezTo>
                  <a:cubicBezTo>
                    <a:pt x="676" y="171"/>
                    <a:pt x="622" y="136"/>
                    <a:pt x="609" y="149"/>
                  </a:cubicBezTo>
                  <a:cubicBezTo>
                    <a:pt x="609" y="149"/>
                    <a:pt x="653" y="248"/>
                    <a:pt x="670" y="259"/>
                  </a:cubicBezTo>
                  <a:cubicBezTo>
                    <a:pt x="688" y="271"/>
                    <a:pt x="629" y="367"/>
                    <a:pt x="629" y="367"/>
                  </a:cubicBezTo>
                  <a:cubicBezTo>
                    <a:pt x="629" y="367"/>
                    <a:pt x="529" y="204"/>
                    <a:pt x="518" y="164"/>
                  </a:cubicBezTo>
                  <a:cubicBezTo>
                    <a:pt x="518" y="164"/>
                    <a:pt x="448" y="143"/>
                    <a:pt x="421" y="162"/>
                  </a:cubicBezTo>
                  <a:cubicBezTo>
                    <a:pt x="421" y="162"/>
                    <a:pt x="329" y="155"/>
                    <a:pt x="297" y="156"/>
                  </a:cubicBezTo>
                  <a:cubicBezTo>
                    <a:pt x="265" y="158"/>
                    <a:pt x="266" y="193"/>
                    <a:pt x="262" y="192"/>
                  </a:cubicBezTo>
                  <a:cubicBezTo>
                    <a:pt x="258" y="190"/>
                    <a:pt x="225" y="172"/>
                    <a:pt x="179" y="192"/>
                  </a:cubicBezTo>
                  <a:cubicBezTo>
                    <a:pt x="179" y="192"/>
                    <a:pt x="171" y="153"/>
                    <a:pt x="172" y="149"/>
                  </a:cubicBezTo>
                  <a:cubicBezTo>
                    <a:pt x="174" y="144"/>
                    <a:pt x="174" y="144"/>
                    <a:pt x="174" y="144"/>
                  </a:cubicBezTo>
                  <a:cubicBezTo>
                    <a:pt x="174" y="144"/>
                    <a:pt x="222" y="78"/>
                    <a:pt x="234" y="49"/>
                  </a:cubicBezTo>
                  <a:cubicBezTo>
                    <a:pt x="234" y="49"/>
                    <a:pt x="155" y="0"/>
                    <a:pt x="131" y="2"/>
                  </a:cubicBezTo>
                  <a:cubicBezTo>
                    <a:pt x="131" y="2"/>
                    <a:pt x="121" y="25"/>
                    <a:pt x="119" y="37"/>
                  </a:cubicBezTo>
                  <a:cubicBezTo>
                    <a:pt x="118" y="50"/>
                    <a:pt x="65" y="105"/>
                    <a:pt x="61" y="125"/>
                  </a:cubicBezTo>
                  <a:cubicBezTo>
                    <a:pt x="56" y="146"/>
                    <a:pt x="0" y="223"/>
                    <a:pt x="27" y="257"/>
                  </a:cubicBezTo>
                  <a:cubicBezTo>
                    <a:pt x="53" y="290"/>
                    <a:pt x="287" y="385"/>
                    <a:pt x="287" y="385"/>
                  </a:cubicBezTo>
                  <a:cubicBezTo>
                    <a:pt x="287" y="385"/>
                    <a:pt x="368" y="466"/>
                    <a:pt x="378" y="547"/>
                  </a:cubicBezTo>
                  <a:cubicBezTo>
                    <a:pt x="378" y="547"/>
                    <a:pt x="387" y="663"/>
                    <a:pt x="380" y="689"/>
                  </a:cubicBezTo>
                  <a:cubicBezTo>
                    <a:pt x="373" y="716"/>
                    <a:pt x="322" y="881"/>
                    <a:pt x="332" y="90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8" name="Freeform 627"/>
            <p:cNvSpPr>
              <a:spLocks/>
            </p:cNvSpPr>
            <p:nvPr/>
          </p:nvSpPr>
          <p:spPr bwMode="auto">
            <a:xfrm>
              <a:off x="5476875" y="1439862"/>
              <a:ext cx="11113" cy="34925"/>
            </a:xfrm>
            <a:custGeom>
              <a:avLst/>
              <a:gdLst>
                <a:gd name="T0" fmla="*/ 0 w 3"/>
                <a:gd name="T1" fmla="*/ 0 h 9"/>
                <a:gd name="T2" fmla="*/ 7409 w 3"/>
                <a:gd name="T3" fmla="*/ 34925 h 9"/>
                <a:gd name="T4" fmla="*/ 0 w 3"/>
                <a:gd name="T5" fmla="*/ 0 h 9"/>
                <a:gd name="T6" fmla="*/ 0 60000 65536"/>
                <a:gd name="T7" fmla="*/ 0 60000 65536"/>
                <a:gd name="T8" fmla="*/ 0 60000 65536"/>
              </a:gdLst>
              <a:ahLst/>
              <a:cxnLst>
                <a:cxn ang="T6">
                  <a:pos x="T0" y="T1"/>
                </a:cxn>
                <a:cxn ang="T7">
                  <a:pos x="T2" y="T3"/>
                </a:cxn>
                <a:cxn ang="T8">
                  <a:pos x="T4" y="T5"/>
                </a:cxn>
              </a:cxnLst>
              <a:rect l="0" t="0" r="r" b="b"/>
              <a:pathLst>
                <a:path w="3" h="9">
                  <a:moveTo>
                    <a:pt x="0" y="0"/>
                  </a:moveTo>
                  <a:cubicBezTo>
                    <a:pt x="2" y="9"/>
                    <a:pt x="2" y="9"/>
                    <a:pt x="2" y="9"/>
                  </a:cubicBezTo>
                  <a:cubicBezTo>
                    <a:pt x="3" y="7"/>
                    <a:pt x="2" y="4"/>
                    <a:pt x="0"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09" name="Freeform 628"/>
            <p:cNvSpPr>
              <a:spLocks/>
            </p:cNvSpPr>
            <p:nvPr/>
          </p:nvSpPr>
          <p:spPr bwMode="auto">
            <a:xfrm>
              <a:off x="4811713" y="606425"/>
              <a:ext cx="3175" cy="38100"/>
            </a:xfrm>
            <a:custGeom>
              <a:avLst/>
              <a:gdLst>
                <a:gd name="T0" fmla="*/ 0 w 1"/>
                <a:gd name="T1" fmla="*/ 0 h 10"/>
                <a:gd name="T2" fmla="*/ 0 w 1"/>
                <a:gd name="T3" fmla="*/ 0 h 10"/>
                <a:gd name="T4" fmla="*/ 0 w 1"/>
                <a:gd name="T5" fmla="*/ 0 h 10"/>
                <a:gd name="T6" fmla="*/ 0 60000 65536"/>
                <a:gd name="T7" fmla="*/ 0 60000 65536"/>
                <a:gd name="T8" fmla="*/ 0 60000 65536"/>
              </a:gdLst>
              <a:ahLst/>
              <a:cxnLst>
                <a:cxn ang="T6">
                  <a:pos x="T0" y="T1"/>
                </a:cxn>
                <a:cxn ang="T7">
                  <a:pos x="T2" y="T3"/>
                </a:cxn>
                <a:cxn ang="T8">
                  <a:pos x="T4" y="T5"/>
                </a:cxn>
              </a:cxnLst>
              <a:rect l="0" t="0" r="r" b="b"/>
              <a:pathLst>
                <a:path w="1" h="10">
                  <a:moveTo>
                    <a:pt x="0" y="0"/>
                  </a:moveTo>
                  <a:cubicBezTo>
                    <a:pt x="0" y="0"/>
                    <a:pt x="0" y="0"/>
                    <a:pt x="0" y="0"/>
                  </a:cubicBezTo>
                  <a:cubicBezTo>
                    <a:pt x="0" y="0"/>
                    <a:pt x="1" y="10"/>
                    <a:pt x="0"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10" name="Freeform 629"/>
            <p:cNvSpPr>
              <a:spLocks/>
            </p:cNvSpPr>
            <p:nvPr/>
          </p:nvSpPr>
          <p:spPr bwMode="auto">
            <a:xfrm>
              <a:off x="4668838" y="242887"/>
              <a:ext cx="3700463" cy="3394075"/>
            </a:xfrm>
            <a:custGeom>
              <a:avLst/>
              <a:gdLst>
                <a:gd name="T0" fmla="*/ 3271751 w 984"/>
                <a:gd name="T1" fmla="*/ 52563 h 904"/>
                <a:gd name="T2" fmla="*/ 3147650 w 984"/>
                <a:gd name="T3" fmla="*/ 176462 h 904"/>
                <a:gd name="T4" fmla="*/ 3128847 w 984"/>
                <a:gd name="T5" fmla="*/ 270325 h 904"/>
                <a:gd name="T6" fmla="*/ 3147650 w 984"/>
                <a:gd name="T7" fmla="*/ 435523 h 904"/>
                <a:gd name="T8" fmla="*/ 3591405 w 984"/>
                <a:gd name="T9" fmla="*/ 743393 h 904"/>
                <a:gd name="T10" fmla="*/ 3598926 w 984"/>
                <a:gd name="T11" fmla="*/ 818483 h 904"/>
                <a:gd name="T12" fmla="*/ 2771587 w 984"/>
                <a:gd name="T13" fmla="*/ 713356 h 904"/>
                <a:gd name="T14" fmla="*/ 2564752 w 984"/>
                <a:gd name="T15" fmla="*/ 668302 h 904"/>
                <a:gd name="T16" fmla="*/ 1989375 w 984"/>
                <a:gd name="T17" fmla="*/ 551913 h 904"/>
                <a:gd name="T18" fmla="*/ 2275183 w 984"/>
                <a:gd name="T19" fmla="*/ 668302 h 904"/>
                <a:gd name="T20" fmla="*/ 2064588 w 984"/>
                <a:gd name="T21" fmla="*/ 1370395 h 904"/>
                <a:gd name="T22" fmla="*/ 1365110 w 984"/>
                <a:gd name="T23" fmla="*/ 574440 h 904"/>
                <a:gd name="T24" fmla="*/ 1669721 w 984"/>
                <a:gd name="T25" fmla="*/ 1148879 h 904"/>
                <a:gd name="T26" fmla="*/ 722042 w 984"/>
                <a:gd name="T27" fmla="*/ 630757 h 904"/>
                <a:gd name="T28" fmla="*/ 684435 w 984"/>
                <a:gd name="T29" fmla="*/ 713356 h 904"/>
                <a:gd name="T30" fmla="*/ 345978 w 984"/>
                <a:gd name="T31" fmla="*/ 551913 h 904"/>
                <a:gd name="T32" fmla="*/ 579138 w 984"/>
                <a:gd name="T33" fmla="*/ 176462 h 904"/>
                <a:gd name="T34" fmla="*/ 142904 w 984"/>
                <a:gd name="T35" fmla="*/ 341660 h 904"/>
                <a:gd name="T36" fmla="*/ 409909 w 984"/>
                <a:gd name="T37" fmla="*/ 292852 h 904"/>
                <a:gd name="T38" fmla="*/ 18803 w 984"/>
                <a:gd name="T39" fmla="*/ 818483 h 904"/>
                <a:gd name="T40" fmla="*/ 18803 w 984"/>
                <a:gd name="T41" fmla="*/ 878555 h 904"/>
                <a:gd name="T42" fmla="*/ 236920 w 984"/>
                <a:gd name="T43" fmla="*/ 1039999 h 904"/>
                <a:gd name="T44" fmla="*/ 650590 w 984"/>
                <a:gd name="T45" fmla="*/ 1013717 h 904"/>
                <a:gd name="T46" fmla="*/ 763409 w 984"/>
                <a:gd name="T47" fmla="*/ 972418 h 904"/>
                <a:gd name="T48" fmla="*/ 913834 w 984"/>
                <a:gd name="T49" fmla="*/ 754656 h 904"/>
                <a:gd name="T50" fmla="*/ 868706 w 984"/>
                <a:gd name="T51" fmla="*/ 668302 h 904"/>
                <a:gd name="T52" fmla="*/ 1733652 w 984"/>
                <a:gd name="T53" fmla="*/ 1344114 h 904"/>
                <a:gd name="T54" fmla="*/ 1711088 w 984"/>
                <a:gd name="T55" fmla="*/ 1888517 h 904"/>
                <a:gd name="T56" fmla="*/ 1188360 w 984"/>
                <a:gd name="T57" fmla="*/ 1993644 h 904"/>
                <a:gd name="T58" fmla="*/ 1733652 w 984"/>
                <a:gd name="T59" fmla="*/ 2222669 h 904"/>
                <a:gd name="T60" fmla="*/ 1007850 w 984"/>
                <a:gd name="T61" fmla="*/ 3007361 h 904"/>
                <a:gd name="T62" fmla="*/ 2087151 w 984"/>
                <a:gd name="T63" fmla="*/ 3127505 h 904"/>
                <a:gd name="T64" fmla="*/ 2354156 w 984"/>
                <a:gd name="T65" fmla="*/ 3101223 h 904"/>
                <a:gd name="T66" fmla="*/ 2673810 w 984"/>
                <a:gd name="T67" fmla="*/ 2316531 h 904"/>
                <a:gd name="T68" fmla="*/ 2463215 w 984"/>
                <a:gd name="T69" fmla="*/ 2192633 h 904"/>
                <a:gd name="T70" fmla="*/ 2519624 w 984"/>
                <a:gd name="T71" fmla="*/ 2143824 h 904"/>
                <a:gd name="T72" fmla="*/ 2542188 w 984"/>
                <a:gd name="T73" fmla="*/ 1629456 h 904"/>
                <a:gd name="T74" fmla="*/ 2670050 w 984"/>
                <a:gd name="T75" fmla="*/ 1351623 h 904"/>
                <a:gd name="T76" fmla="*/ 2685092 w 984"/>
                <a:gd name="T77" fmla="*/ 754656 h 904"/>
                <a:gd name="T78" fmla="*/ 2839278 w 984"/>
                <a:gd name="T79" fmla="*/ 1145125 h 904"/>
                <a:gd name="T80" fmla="*/ 3173974 w 984"/>
                <a:gd name="T81" fmla="*/ 750902 h 904"/>
                <a:gd name="T82" fmla="*/ 3211581 w 984"/>
                <a:gd name="T83" fmla="*/ 1137616 h 904"/>
                <a:gd name="T84" fmla="*/ 3700463 w 984"/>
                <a:gd name="T85" fmla="*/ 754656 h 904"/>
                <a:gd name="T86" fmla="*/ 3467304 w 984"/>
                <a:gd name="T87" fmla="*/ 0 h 90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84" h="904">
                  <a:moveTo>
                    <a:pt x="922" y="0"/>
                  </a:moveTo>
                  <a:cubicBezTo>
                    <a:pt x="922" y="0"/>
                    <a:pt x="898" y="5"/>
                    <a:pt x="870" y="14"/>
                  </a:cubicBezTo>
                  <a:cubicBezTo>
                    <a:pt x="892" y="29"/>
                    <a:pt x="926" y="66"/>
                    <a:pt x="926" y="66"/>
                  </a:cubicBezTo>
                  <a:cubicBezTo>
                    <a:pt x="926" y="66"/>
                    <a:pt x="832" y="29"/>
                    <a:pt x="837" y="47"/>
                  </a:cubicBezTo>
                  <a:cubicBezTo>
                    <a:pt x="920" y="107"/>
                    <a:pt x="920" y="107"/>
                    <a:pt x="920" y="107"/>
                  </a:cubicBezTo>
                  <a:cubicBezTo>
                    <a:pt x="905" y="96"/>
                    <a:pt x="858" y="65"/>
                    <a:pt x="832" y="72"/>
                  </a:cubicBezTo>
                  <a:cubicBezTo>
                    <a:pt x="832" y="72"/>
                    <a:pt x="887" y="119"/>
                    <a:pt x="917" y="123"/>
                  </a:cubicBezTo>
                  <a:cubicBezTo>
                    <a:pt x="917" y="123"/>
                    <a:pt x="829" y="109"/>
                    <a:pt x="837" y="116"/>
                  </a:cubicBezTo>
                  <a:cubicBezTo>
                    <a:pt x="864" y="168"/>
                    <a:pt x="864" y="168"/>
                    <a:pt x="864" y="168"/>
                  </a:cubicBezTo>
                  <a:cubicBezTo>
                    <a:pt x="864" y="168"/>
                    <a:pt x="930" y="192"/>
                    <a:pt x="955" y="198"/>
                  </a:cubicBezTo>
                  <a:cubicBezTo>
                    <a:pt x="863" y="182"/>
                    <a:pt x="863" y="182"/>
                    <a:pt x="863" y="182"/>
                  </a:cubicBezTo>
                  <a:cubicBezTo>
                    <a:pt x="957" y="218"/>
                    <a:pt x="957" y="218"/>
                    <a:pt x="957" y="218"/>
                  </a:cubicBezTo>
                  <a:cubicBezTo>
                    <a:pt x="957" y="218"/>
                    <a:pt x="870" y="207"/>
                    <a:pt x="827" y="168"/>
                  </a:cubicBezTo>
                  <a:cubicBezTo>
                    <a:pt x="810" y="167"/>
                    <a:pt x="757" y="168"/>
                    <a:pt x="737" y="190"/>
                  </a:cubicBezTo>
                  <a:cubicBezTo>
                    <a:pt x="737" y="190"/>
                    <a:pt x="724" y="171"/>
                    <a:pt x="718" y="178"/>
                  </a:cubicBezTo>
                  <a:cubicBezTo>
                    <a:pt x="713" y="184"/>
                    <a:pt x="690" y="180"/>
                    <a:pt x="682" y="178"/>
                  </a:cubicBezTo>
                  <a:cubicBezTo>
                    <a:pt x="682" y="178"/>
                    <a:pt x="626" y="142"/>
                    <a:pt x="611" y="156"/>
                  </a:cubicBezTo>
                  <a:cubicBezTo>
                    <a:pt x="596" y="169"/>
                    <a:pt x="542" y="134"/>
                    <a:pt x="529" y="147"/>
                  </a:cubicBezTo>
                  <a:cubicBezTo>
                    <a:pt x="529" y="147"/>
                    <a:pt x="529" y="148"/>
                    <a:pt x="530" y="150"/>
                  </a:cubicBezTo>
                  <a:cubicBezTo>
                    <a:pt x="553" y="155"/>
                    <a:pt x="591" y="165"/>
                    <a:pt x="605" y="178"/>
                  </a:cubicBezTo>
                  <a:cubicBezTo>
                    <a:pt x="623" y="193"/>
                    <a:pt x="636" y="248"/>
                    <a:pt x="588" y="290"/>
                  </a:cubicBezTo>
                  <a:cubicBezTo>
                    <a:pt x="576" y="322"/>
                    <a:pt x="549" y="365"/>
                    <a:pt x="549" y="365"/>
                  </a:cubicBezTo>
                  <a:cubicBezTo>
                    <a:pt x="549" y="365"/>
                    <a:pt x="449" y="202"/>
                    <a:pt x="438" y="162"/>
                  </a:cubicBezTo>
                  <a:cubicBezTo>
                    <a:pt x="438" y="162"/>
                    <a:pt x="395" y="149"/>
                    <a:pt x="363" y="153"/>
                  </a:cubicBezTo>
                  <a:cubicBezTo>
                    <a:pt x="400" y="219"/>
                    <a:pt x="479" y="348"/>
                    <a:pt x="540" y="350"/>
                  </a:cubicBezTo>
                  <a:cubicBezTo>
                    <a:pt x="540" y="350"/>
                    <a:pt x="502" y="359"/>
                    <a:pt x="444" y="306"/>
                  </a:cubicBezTo>
                  <a:cubicBezTo>
                    <a:pt x="387" y="253"/>
                    <a:pt x="316" y="255"/>
                    <a:pt x="316" y="255"/>
                  </a:cubicBezTo>
                  <a:cubicBezTo>
                    <a:pt x="316" y="255"/>
                    <a:pt x="266" y="133"/>
                    <a:pt x="192" y="168"/>
                  </a:cubicBezTo>
                  <a:cubicBezTo>
                    <a:pt x="192" y="168"/>
                    <a:pt x="192" y="168"/>
                    <a:pt x="192" y="168"/>
                  </a:cubicBezTo>
                  <a:cubicBezTo>
                    <a:pt x="185" y="178"/>
                    <a:pt x="184" y="190"/>
                    <a:pt x="182" y="190"/>
                  </a:cubicBezTo>
                  <a:cubicBezTo>
                    <a:pt x="178" y="188"/>
                    <a:pt x="145" y="170"/>
                    <a:pt x="99" y="190"/>
                  </a:cubicBezTo>
                  <a:cubicBezTo>
                    <a:pt x="99" y="190"/>
                    <a:pt x="91" y="151"/>
                    <a:pt x="92" y="147"/>
                  </a:cubicBezTo>
                  <a:cubicBezTo>
                    <a:pt x="94" y="142"/>
                    <a:pt x="94" y="142"/>
                    <a:pt x="94" y="142"/>
                  </a:cubicBezTo>
                  <a:cubicBezTo>
                    <a:pt x="94" y="142"/>
                    <a:pt x="142" y="76"/>
                    <a:pt x="154" y="47"/>
                  </a:cubicBezTo>
                  <a:cubicBezTo>
                    <a:pt x="154" y="47"/>
                    <a:pt x="131" y="33"/>
                    <a:pt x="106" y="20"/>
                  </a:cubicBezTo>
                  <a:cubicBezTo>
                    <a:pt x="78" y="42"/>
                    <a:pt x="37" y="78"/>
                    <a:pt x="38" y="91"/>
                  </a:cubicBezTo>
                  <a:cubicBezTo>
                    <a:pt x="38" y="93"/>
                    <a:pt x="38" y="95"/>
                    <a:pt x="38" y="97"/>
                  </a:cubicBezTo>
                  <a:cubicBezTo>
                    <a:pt x="109" y="78"/>
                    <a:pt x="109" y="78"/>
                    <a:pt x="109" y="78"/>
                  </a:cubicBezTo>
                  <a:cubicBezTo>
                    <a:pt x="109" y="78"/>
                    <a:pt x="28" y="113"/>
                    <a:pt x="14" y="135"/>
                  </a:cubicBezTo>
                  <a:cubicBezTo>
                    <a:pt x="1" y="157"/>
                    <a:pt x="5" y="218"/>
                    <a:pt x="5" y="218"/>
                  </a:cubicBezTo>
                  <a:cubicBezTo>
                    <a:pt x="51" y="207"/>
                    <a:pt x="51" y="207"/>
                    <a:pt x="51" y="207"/>
                  </a:cubicBezTo>
                  <a:cubicBezTo>
                    <a:pt x="31" y="213"/>
                    <a:pt x="0" y="223"/>
                    <a:pt x="5" y="234"/>
                  </a:cubicBezTo>
                  <a:cubicBezTo>
                    <a:pt x="11" y="250"/>
                    <a:pt x="37" y="234"/>
                    <a:pt x="37" y="234"/>
                  </a:cubicBezTo>
                  <a:cubicBezTo>
                    <a:pt x="37" y="234"/>
                    <a:pt x="44" y="266"/>
                    <a:pt x="63" y="277"/>
                  </a:cubicBezTo>
                  <a:cubicBezTo>
                    <a:pt x="82" y="287"/>
                    <a:pt x="191" y="328"/>
                    <a:pt x="191" y="328"/>
                  </a:cubicBezTo>
                  <a:cubicBezTo>
                    <a:pt x="191" y="328"/>
                    <a:pt x="184" y="286"/>
                    <a:pt x="173" y="270"/>
                  </a:cubicBezTo>
                  <a:cubicBezTo>
                    <a:pt x="185" y="281"/>
                    <a:pt x="208" y="304"/>
                    <a:pt x="215" y="319"/>
                  </a:cubicBezTo>
                  <a:cubicBezTo>
                    <a:pt x="203" y="259"/>
                    <a:pt x="203" y="259"/>
                    <a:pt x="203" y="259"/>
                  </a:cubicBezTo>
                  <a:cubicBezTo>
                    <a:pt x="203" y="259"/>
                    <a:pt x="228" y="282"/>
                    <a:pt x="232" y="309"/>
                  </a:cubicBezTo>
                  <a:cubicBezTo>
                    <a:pt x="237" y="335"/>
                    <a:pt x="263" y="216"/>
                    <a:pt x="243" y="201"/>
                  </a:cubicBezTo>
                  <a:cubicBezTo>
                    <a:pt x="222" y="187"/>
                    <a:pt x="197" y="190"/>
                    <a:pt x="197" y="190"/>
                  </a:cubicBezTo>
                  <a:cubicBezTo>
                    <a:pt x="197" y="190"/>
                    <a:pt x="213" y="170"/>
                    <a:pt x="231" y="178"/>
                  </a:cubicBezTo>
                  <a:cubicBezTo>
                    <a:pt x="249" y="185"/>
                    <a:pt x="270" y="247"/>
                    <a:pt x="272" y="268"/>
                  </a:cubicBezTo>
                  <a:cubicBezTo>
                    <a:pt x="273" y="288"/>
                    <a:pt x="461" y="358"/>
                    <a:pt x="461" y="358"/>
                  </a:cubicBezTo>
                  <a:cubicBezTo>
                    <a:pt x="461" y="358"/>
                    <a:pt x="280" y="299"/>
                    <a:pt x="272" y="325"/>
                  </a:cubicBezTo>
                  <a:cubicBezTo>
                    <a:pt x="272" y="325"/>
                    <a:pt x="486" y="362"/>
                    <a:pt x="455" y="503"/>
                  </a:cubicBezTo>
                  <a:cubicBezTo>
                    <a:pt x="455" y="503"/>
                    <a:pt x="460" y="365"/>
                    <a:pt x="265" y="375"/>
                  </a:cubicBezTo>
                  <a:cubicBezTo>
                    <a:pt x="265" y="375"/>
                    <a:pt x="323" y="421"/>
                    <a:pt x="316" y="531"/>
                  </a:cubicBezTo>
                  <a:cubicBezTo>
                    <a:pt x="309" y="642"/>
                    <a:pt x="316" y="621"/>
                    <a:pt x="316" y="621"/>
                  </a:cubicBezTo>
                  <a:cubicBezTo>
                    <a:pt x="461" y="592"/>
                    <a:pt x="461" y="592"/>
                    <a:pt x="461" y="592"/>
                  </a:cubicBezTo>
                  <a:cubicBezTo>
                    <a:pt x="316" y="633"/>
                    <a:pt x="316" y="633"/>
                    <a:pt x="316" y="633"/>
                  </a:cubicBezTo>
                  <a:cubicBezTo>
                    <a:pt x="316" y="633"/>
                    <a:pt x="306" y="724"/>
                    <a:pt x="268" y="801"/>
                  </a:cubicBezTo>
                  <a:cubicBezTo>
                    <a:pt x="257" y="847"/>
                    <a:pt x="247" y="892"/>
                    <a:pt x="252" y="904"/>
                  </a:cubicBezTo>
                  <a:cubicBezTo>
                    <a:pt x="252" y="904"/>
                    <a:pt x="291" y="867"/>
                    <a:pt x="555" y="833"/>
                  </a:cubicBezTo>
                  <a:cubicBezTo>
                    <a:pt x="555" y="833"/>
                    <a:pt x="586" y="801"/>
                    <a:pt x="590" y="785"/>
                  </a:cubicBezTo>
                  <a:cubicBezTo>
                    <a:pt x="590" y="785"/>
                    <a:pt x="615" y="822"/>
                    <a:pt x="626" y="826"/>
                  </a:cubicBezTo>
                  <a:cubicBezTo>
                    <a:pt x="636" y="830"/>
                    <a:pt x="752" y="826"/>
                    <a:pt x="755" y="844"/>
                  </a:cubicBezTo>
                  <a:cubicBezTo>
                    <a:pt x="755" y="844"/>
                    <a:pt x="716" y="652"/>
                    <a:pt x="711" y="617"/>
                  </a:cubicBezTo>
                  <a:cubicBezTo>
                    <a:pt x="710" y="612"/>
                    <a:pt x="709" y="605"/>
                    <a:pt x="708" y="597"/>
                  </a:cubicBezTo>
                  <a:cubicBezTo>
                    <a:pt x="683" y="595"/>
                    <a:pt x="659" y="592"/>
                    <a:pt x="655" y="584"/>
                  </a:cubicBezTo>
                  <a:cubicBezTo>
                    <a:pt x="655" y="528"/>
                    <a:pt x="655" y="528"/>
                    <a:pt x="655" y="528"/>
                  </a:cubicBezTo>
                  <a:cubicBezTo>
                    <a:pt x="655" y="528"/>
                    <a:pt x="656" y="562"/>
                    <a:pt x="670" y="571"/>
                  </a:cubicBezTo>
                  <a:cubicBezTo>
                    <a:pt x="676" y="575"/>
                    <a:pt x="690" y="577"/>
                    <a:pt x="704" y="577"/>
                  </a:cubicBezTo>
                  <a:cubicBezTo>
                    <a:pt x="694" y="521"/>
                    <a:pt x="676" y="434"/>
                    <a:pt x="676" y="434"/>
                  </a:cubicBezTo>
                  <a:cubicBezTo>
                    <a:pt x="704" y="362"/>
                    <a:pt x="704" y="362"/>
                    <a:pt x="704" y="362"/>
                  </a:cubicBezTo>
                  <a:cubicBezTo>
                    <a:pt x="704" y="362"/>
                    <a:pt x="706" y="361"/>
                    <a:pt x="710" y="360"/>
                  </a:cubicBezTo>
                  <a:cubicBezTo>
                    <a:pt x="711" y="342"/>
                    <a:pt x="715" y="319"/>
                    <a:pt x="725" y="291"/>
                  </a:cubicBezTo>
                  <a:cubicBezTo>
                    <a:pt x="725" y="291"/>
                    <a:pt x="705" y="212"/>
                    <a:pt x="714" y="201"/>
                  </a:cubicBezTo>
                  <a:cubicBezTo>
                    <a:pt x="714" y="201"/>
                    <a:pt x="720" y="255"/>
                    <a:pt x="737" y="263"/>
                  </a:cubicBezTo>
                  <a:cubicBezTo>
                    <a:pt x="755" y="305"/>
                    <a:pt x="755" y="305"/>
                    <a:pt x="755" y="305"/>
                  </a:cubicBezTo>
                  <a:cubicBezTo>
                    <a:pt x="817" y="291"/>
                    <a:pt x="817" y="291"/>
                    <a:pt x="817" y="291"/>
                  </a:cubicBezTo>
                  <a:cubicBezTo>
                    <a:pt x="817" y="291"/>
                    <a:pt x="852" y="216"/>
                    <a:pt x="844" y="200"/>
                  </a:cubicBezTo>
                  <a:cubicBezTo>
                    <a:pt x="835" y="184"/>
                    <a:pt x="852" y="203"/>
                    <a:pt x="852" y="203"/>
                  </a:cubicBezTo>
                  <a:cubicBezTo>
                    <a:pt x="852" y="203"/>
                    <a:pt x="856" y="257"/>
                    <a:pt x="854" y="303"/>
                  </a:cubicBezTo>
                  <a:cubicBezTo>
                    <a:pt x="901" y="277"/>
                    <a:pt x="975" y="234"/>
                    <a:pt x="982" y="207"/>
                  </a:cubicBezTo>
                  <a:cubicBezTo>
                    <a:pt x="983" y="205"/>
                    <a:pt x="983" y="203"/>
                    <a:pt x="984" y="201"/>
                  </a:cubicBezTo>
                  <a:cubicBezTo>
                    <a:pt x="974" y="187"/>
                    <a:pt x="951" y="150"/>
                    <a:pt x="950" y="140"/>
                  </a:cubicBezTo>
                  <a:cubicBezTo>
                    <a:pt x="948" y="126"/>
                    <a:pt x="922" y="0"/>
                    <a:pt x="922" y="0"/>
                  </a:cubicBezTo>
                  <a:close/>
                </a:path>
              </a:pathLst>
            </a:custGeom>
            <a:solidFill>
              <a:srgbClr val="26242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11" name="等腰三角形 510"/>
          <p:cNvSpPr/>
          <p:nvPr/>
        </p:nvSpPr>
        <p:spPr>
          <a:xfrm rot="5400000">
            <a:off x="217736" y="280895"/>
            <a:ext cx="586379" cy="436792"/>
          </a:xfrm>
          <a:prstGeom prst="triangle">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2" name="文本框 31"/>
          <p:cNvSpPr txBox="1">
            <a:spLocks noChangeArrowheads="1"/>
          </p:cNvSpPr>
          <p:nvPr/>
        </p:nvSpPr>
        <p:spPr bwMode="auto">
          <a:xfrm>
            <a:off x="238760" y="257810"/>
            <a:ext cx="3708400" cy="460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dirty="0">
                <a:solidFill>
                  <a:srgbClr val="FFFFFF"/>
                </a:solidFill>
                <a:latin typeface="+mn-lt"/>
                <a:ea typeface="+mn-ea"/>
                <a:cs typeface="+mn-ea"/>
                <a:sym typeface="+mn-lt"/>
              </a:rPr>
              <a:t>点此添加您的标题</a:t>
            </a:r>
          </a:p>
        </p:txBody>
      </p:sp>
    </p:spTree>
    <p:extLst>
      <p:ext uri="{BB962C8B-B14F-4D97-AF65-F5344CB8AC3E}">
        <p14:creationId xmlns:p14="http://schemas.microsoft.com/office/powerpoint/2010/main" val="1794010964"/>
      </p:ext>
    </p:extLst>
  </p:cSld>
  <p:clrMapOvr>
    <a:masterClrMapping/>
  </p:clrMapOvr>
  <mc:AlternateContent xmlns:mc="http://schemas.openxmlformats.org/markup-compatibility/2006" xmlns:p14="http://schemas.microsoft.com/office/powerpoint/2010/main">
    <mc:Choice Requires="p14">
      <p:transition spd="slow" p14:dur="1250" advTm="647">
        <p14:flip dir="r"/>
      </p:transition>
    </mc:Choice>
    <mc:Fallback xmlns="">
      <p:transition spd="slow" advTm="64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直角三角形 5"/>
          <p:cNvSpPr/>
          <p:nvPr/>
        </p:nvSpPr>
        <p:spPr>
          <a:xfrm rot="20605676" flipH="1">
            <a:off x="10267950" y="3160713"/>
            <a:ext cx="1387475" cy="808037"/>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4" name="直角三角形 5"/>
          <p:cNvSpPr/>
          <p:nvPr/>
        </p:nvSpPr>
        <p:spPr>
          <a:xfrm rot="2792227" flipH="1">
            <a:off x="10414000" y="5475288"/>
            <a:ext cx="1095375" cy="612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45" name="矩形 44"/>
          <p:cNvSpPr/>
          <p:nvPr/>
        </p:nvSpPr>
        <p:spPr>
          <a:xfrm>
            <a:off x="2663825" y="2171700"/>
            <a:ext cx="6724650" cy="2020888"/>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sym typeface="+mn-lt"/>
            </a:endParaRPr>
          </a:p>
        </p:txBody>
      </p:sp>
      <p:cxnSp>
        <p:nvCxnSpPr>
          <p:cNvPr id="46" name="直接连接符 45"/>
          <p:cNvCxnSpPr/>
          <p:nvPr/>
        </p:nvCxnSpPr>
        <p:spPr>
          <a:xfrm flipV="1">
            <a:off x="8736013" y="966788"/>
            <a:ext cx="633412"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8726488" y="1943100"/>
            <a:ext cx="454025" cy="7000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3455988" y="3843338"/>
            <a:ext cx="631825" cy="97631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3860800" y="4192588"/>
            <a:ext cx="454025" cy="7000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3"/>
          <p:cNvSpPr>
            <a:spLocks noChangeArrowheads="1"/>
          </p:cNvSpPr>
          <p:nvPr/>
        </p:nvSpPr>
        <p:spPr bwMode="auto">
          <a:xfrm>
            <a:off x="2816225" y="3440113"/>
            <a:ext cx="64150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600" dirty="0">
                <a:solidFill>
                  <a:schemeClr val="bg1"/>
                </a:solidFill>
                <a:latin typeface="+mn-lt"/>
                <a:ea typeface="+mn-ea"/>
                <a:cs typeface="+mn-ea"/>
                <a:sym typeface="+mn-lt"/>
              </a:rPr>
              <a:t>BUSINESS POWERPOINT TEMPLATE</a:t>
            </a:r>
            <a:endParaRPr lang="zh-CN" altLang="en-US" sz="1600" dirty="0">
              <a:solidFill>
                <a:schemeClr val="bg1"/>
              </a:solidFill>
              <a:latin typeface="+mn-lt"/>
              <a:ea typeface="+mn-ea"/>
              <a:cs typeface="+mn-ea"/>
              <a:sym typeface="+mn-lt"/>
            </a:endParaRPr>
          </a:p>
        </p:txBody>
      </p:sp>
      <p:grpSp>
        <p:nvGrpSpPr>
          <p:cNvPr id="52" name="组合 45"/>
          <p:cNvGrpSpPr>
            <a:grpSpLocks/>
          </p:cNvGrpSpPr>
          <p:nvPr/>
        </p:nvGrpSpPr>
        <p:grpSpPr bwMode="auto">
          <a:xfrm>
            <a:off x="2868613" y="3898900"/>
            <a:ext cx="1454150" cy="134938"/>
            <a:chOff x="2869276" y="2488795"/>
            <a:chExt cx="1453392" cy="135830"/>
          </a:xfrm>
        </p:grpSpPr>
        <p:sp>
          <p:nvSpPr>
            <p:cNvPr id="53" name="AutoShape 3@|1FFC:16777215|FBC:16777215|LFC:0|LBC:16777215"/>
            <p:cNvSpPr>
              <a:spLocks noChangeAspect="1" noChangeArrowheads="1" noTextEdit="1"/>
            </p:cNvSpPr>
            <p:nvPr/>
          </p:nvSpPr>
          <p:spPr bwMode="auto">
            <a:xfrm flipH="1" flipV="1">
              <a:off x="2873805" y="2495586"/>
              <a:ext cx="1444335" cy="129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54" name="Freeform 5@|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5" name="Freeform 6@|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6" name="Freeform 7@|5FFC:16777215|FBC:16777215|LFC:0|LBC:16777215"/>
            <p:cNvSpPr>
              <a:spLocks/>
            </p:cNvSpPr>
            <p:nvPr/>
          </p:nvSpPr>
          <p:spPr bwMode="auto">
            <a:xfrm flipH="1" flipV="1">
              <a:off x="4204948" y="2488795"/>
              <a:ext cx="117720" cy="129039"/>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7" name="Freeform 8@|5FFC:16777215|FBC:16777215|LFC:0|LBC:16777215"/>
            <p:cNvSpPr>
              <a:spLocks/>
            </p:cNvSpPr>
            <p:nvPr/>
          </p:nvSpPr>
          <p:spPr bwMode="auto">
            <a:xfrm flipH="1" flipV="1">
              <a:off x="2869276" y="2538600"/>
              <a:ext cx="1374157" cy="24902"/>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58" name="Freeform 6@|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59" name="Freeform 7@|5FFC:16777215|FBC:16777215|LFC:0|LBC:16777215"/>
          <p:cNvSpPr>
            <a:spLocks/>
          </p:cNvSpPr>
          <p:nvPr/>
        </p:nvSpPr>
        <p:spPr bwMode="auto">
          <a:xfrm flipV="1">
            <a:off x="7604125" y="3898900"/>
            <a:ext cx="117475" cy="128588"/>
          </a:xfrm>
          <a:custGeom>
            <a:avLst/>
            <a:gdLst>
              <a:gd name="T0" fmla="*/ 0 w 52"/>
              <a:gd name="T1" fmla="*/ 67915 h 57"/>
              <a:gd name="T2" fmla="*/ 58860 w 52"/>
              <a:gd name="T3" fmla="*/ 0 h 57"/>
              <a:gd name="T4" fmla="*/ 117720 w 52"/>
              <a:gd name="T5" fmla="*/ 67915 h 57"/>
              <a:gd name="T6" fmla="*/ 58860 w 52"/>
              <a:gd name="T7" fmla="*/ 129039 h 57"/>
              <a:gd name="T8" fmla="*/ 0 w 52"/>
              <a:gd name="T9" fmla="*/ 67915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57">
                <a:moveTo>
                  <a:pt x="0" y="30"/>
                </a:moveTo>
                <a:lnTo>
                  <a:pt x="26" y="0"/>
                </a:lnTo>
                <a:lnTo>
                  <a:pt x="52" y="30"/>
                </a:lnTo>
                <a:lnTo>
                  <a:pt x="26" y="57"/>
                </a:lnTo>
                <a:lnTo>
                  <a:pt x="0"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60" name="Freeform 8@|5FFC:16777215|FBC:16777215|LFC:0|LBC:16777215"/>
          <p:cNvSpPr>
            <a:spLocks/>
          </p:cNvSpPr>
          <p:nvPr/>
        </p:nvSpPr>
        <p:spPr bwMode="auto">
          <a:xfrm flipV="1">
            <a:off x="7683500" y="3948113"/>
            <a:ext cx="1373188" cy="25400"/>
          </a:xfrm>
          <a:custGeom>
            <a:avLst/>
            <a:gdLst>
              <a:gd name="T0" fmla="*/ 0 w 607"/>
              <a:gd name="T1" fmla="*/ 24902 h 11"/>
              <a:gd name="T2" fmla="*/ 1374157 w 607"/>
              <a:gd name="T3" fmla="*/ 13583 h 11"/>
              <a:gd name="T4" fmla="*/ 0 w 607"/>
              <a:gd name="T5" fmla="*/ 0 h 11"/>
              <a:gd name="T6" fmla="*/ 0 w 607"/>
              <a:gd name="T7" fmla="*/ 24902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07" h="11">
                <a:moveTo>
                  <a:pt x="0" y="11"/>
                </a:moveTo>
                <a:lnTo>
                  <a:pt x="607" y="6"/>
                </a:lnTo>
                <a:lnTo>
                  <a:pt x="0" y="0"/>
                </a:lnTo>
                <a:lnTo>
                  <a:pt x="0"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nvGrpSpPr>
          <p:cNvPr id="61" name="组合 60"/>
          <p:cNvGrpSpPr/>
          <p:nvPr/>
        </p:nvGrpSpPr>
        <p:grpSpPr>
          <a:xfrm flipH="1">
            <a:off x="7721681" y="3898495"/>
            <a:ext cx="1453392" cy="135830"/>
            <a:chOff x="2869276" y="2488795"/>
            <a:chExt cx="1453392" cy="135830"/>
          </a:xfrm>
          <a:noFill/>
        </p:grpSpPr>
        <p:sp>
          <p:nvSpPr>
            <p:cNvPr id="62" name="AutoShape 3@|1FFC:16777215|FBC:16777215|LFC:0|LBC:16777215"/>
            <p:cNvSpPr>
              <a:spLocks noChangeAspect="1" noChangeArrowheads="1" noTextEdit="1"/>
            </p:cNvSpPr>
            <p:nvPr/>
          </p:nvSpPr>
          <p:spPr bwMode="auto">
            <a:xfrm flipH="1" flipV="1">
              <a:off x="2873805" y="2495586"/>
              <a:ext cx="1444335" cy="12903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3" name="Freeform 5@|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4" name="Freeform 6@|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5" name="Freeform 7@|5FFC:16777215|FBC:16777215|LFC:0|LBC:16777215"/>
            <p:cNvSpPr>
              <a:spLocks/>
            </p:cNvSpPr>
            <p:nvPr/>
          </p:nvSpPr>
          <p:spPr bwMode="auto">
            <a:xfrm flipH="1" flipV="1">
              <a:off x="4204948" y="2488795"/>
              <a:ext cx="117720" cy="129039"/>
            </a:xfrm>
            <a:custGeom>
              <a:avLst/>
              <a:gdLst>
                <a:gd name="T0" fmla="*/ 0 w 52"/>
                <a:gd name="T1" fmla="*/ 30 h 57"/>
                <a:gd name="T2" fmla="*/ 26 w 52"/>
                <a:gd name="T3" fmla="*/ 0 h 57"/>
                <a:gd name="T4" fmla="*/ 52 w 52"/>
                <a:gd name="T5" fmla="*/ 30 h 57"/>
                <a:gd name="T6" fmla="*/ 26 w 52"/>
                <a:gd name="T7" fmla="*/ 57 h 57"/>
                <a:gd name="T8" fmla="*/ 0 w 52"/>
                <a:gd name="T9" fmla="*/ 30 h 57"/>
              </a:gdLst>
              <a:ahLst/>
              <a:cxnLst>
                <a:cxn ang="0">
                  <a:pos x="T0" y="T1"/>
                </a:cxn>
                <a:cxn ang="0">
                  <a:pos x="T2" y="T3"/>
                </a:cxn>
                <a:cxn ang="0">
                  <a:pos x="T4" y="T5"/>
                </a:cxn>
                <a:cxn ang="0">
                  <a:pos x="T6" y="T7"/>
                </a:cxn>
                <a:cxn ang="0">
                  <a:pos x="T8" y="T9"/>
                </a:cxn>
              </a:cxnLst>
              <a:rect l="0" t="0" r="r" b="b"/>
              <a:pathLst>
                <a:path w="52" h="57">
                  <a:moveTo>
                    <a:pt x="0" y="30"/>
                  </a:moveTo>
                  <a:lnTo>
                    <a:pt x="26" y="0"/>
                  </a:lnTo>
                  <a:lnTo>
                    <a:pt x="52" y="30"/>
                  </a:lnTo>
                  <a:lnTo>
                    <a:pt x="26" y="57"/>
                  </a:lnTo>
                  <a:lnTo>
                    <a:pt x="0" y="30"/>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sp>
          <p:nvSpPr>
            <p:cNvPr id="66" name="Freeform 8@|5FFC:16777215|FBC:16777215|LFC:0|LBC:16777215"/>
            <p:cNvSpPr>
              <a:spLocks/>
            </p:cNvSpPr>
            <p:nvPr/>
          </p:nvSpPr>
          <p:spPr bwMode="auto">
            <a:xfrm flipH="1" flipV="1">
              <a:off x="2869276" y="2538600"/>
              <a:ext cx="1374157" cy="24902"/>
            </a:xfrm>
            <a:custGeom>
              <a:avLst/>
              <a:gdLst>
                <a:gd name="T0" fmla="*/ 0 w 607"/>
                <a:gd name="T1" fmla="*/ 11 h 11"/>
                <a:gd name="T2" fmla="*/ 607 w 607"/>
                <a:gd name="T3" fmla="*/ 6 h 11"/>
                <a:gd name="T4" fmla="*/ 0 w 607"/>
                <a:gd name="T5" fmla="*/ 0 h 11"/>
                <a:gd name="T6" fmla="*/ 0 w 607"/>
                <a:gd name="T7" fmla="*/ 11 h 11"/>
              </a:gdLst>
              <a:ahLst/>
              <a:cxnLst>
                <a:cxn ang="0">
                  <a:pos x="T0" y="T1"/>
                </a:cxn>
                <a:cxn ang="0">
                  <a:pos x="T2" y="T3"/>
                </a:cxn>
                <a:cxn ang="0">
                  <a:pos x="T4" y="T5"/>
                </a:cxn>
                <a:cxn ang="0">
                  <a:pos x="T6" y="T7"/>
                </a:cxn>
              </a:cxnLst>
              <a:rect l="0" t="0" r="r" b="b"/>
              <a:pathLst>
                <a:path w="607" h="11">
                  <a:moveTo>
                    <a:pt x="0" y="11"/>
                  </a:moveTo>
                  <a:lnTo>
                    <a:pt x="607" y="6"/>
                  </a:lnTo>
                  <a:lnTo>
                    <a:pt x="0" y="0"/>
                  </a:lnTo>
                  <a:lnTo>
                    <a:pt x="0" y="11"/>
                  </a:lnTo>
                  <a:close/>
                </a:path>
              </a:pathLst>
            </a:custGeom>
            <a:grpFill/>
            <a:ln>
              <a:noFill/>
            </a:ln>
            <a:extLst/>
          </p:spPr>
          <p:txBody>
            <a:bodyPr/>
            <a:lstStyle/>
            <a:p>
              <a:pPr eaLnBrk="1" fontAlgn="auto" hangingPunct="1">
                <a:spcBef>
                  <a:spcPts val="0"/>
                </a:spcBef>
                <a:spcAft>
                  <a:spcPts val="0"/>
                </a:spcAft>
                <a:defRPr/>
              </a:pPr>
              <a:endParaRPr lang="zh-CN" altLang="en-US">
                <a:solidFill>
                  <a:schemeClr val="bg1"/>
                </a:solidFill>
                <a:cs typeface="+mn-ea"/>
                <a:sym typeface="+mn-lt"/>
              </a:endParaRPr>
            </a:p>
          </p:txBody>
        </p:sp>
      </p:grpSp>
      <p:sp>
        <p:nvSpPr>
          <p:cNvPr id="67" name="文本框 60"/>
          <p:cNvSpPr txBox="1">
            <a:spLocks noChangeArrowheads="1"/>
          </p:cNvSpPr>
          <p:nvPr/>
        </p:nvSpPr>
        <p:spPr bwMode="auto">
          <a:xfrm>
            <a:off x="3224575" y="2321004"/>
            <a:ext cx="764405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600" b="1" dirty="0">
                <a:solidFill>
                  <a:schemeClr val="bg1"/>
                </a:solidFill>
                <a:latin typeface="+mn-lt"/>
                <a:ea typeface="+mn-ea"/>
                <a:cs typeface="+mn-ea"/>
                <a:sym typeface="+mn-lt"/>
              </a:rPr>
              <a:t>感谢您的收看</a:t>
            </a:r>
          </a:p>
        </p:txBody>
      </p:sp>
      <p:sp>
        <p:nvSpPr>
          <p:cNvPr id="68" name="直角三角形 5"/>
          <p:cNvSpPr/>
          <p:nvPr/>
        </p:nvSpPr>
        <p:spPr>
          <a:xfrm flipH="1">
            <a:off x="1195388" y="3656013"/>
            <a:ext cx="371475" cy="48577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 name="connsiteX0" fmla="*/ 237363 w 2594140"/>
              <a:gd name="connsiteY0" fmla="*/ 1205715 h 1205716"/>
              <a:gd name="connsiteX1" fmla="*/ 0 w 2594140"/>
              <a:gd name="connsiteY1" fmla="*/ 0 h 1205716"/>
              <a:gd name="connsiteX2" fmla="*/ 2594141 w 2594140"/>
              <a:gd name="connsiteY2" fmla="*/ 825060 h 1205716"/>
              <a:gd name="connsiteX3" fmla="*/ 237363 w 2594140"/>
              <a:gd name="connsiteY3" fmla="*/ 1205715 h 1205716"/>
            </a:gdLst>
            <a:ahLst/>
            <a:cxnLst>
              <a:cxn ang="0">
                <a:pos x="connsiteX0" y="connsiteY0"/>
              </a:cxn>
              <a:cxn ang="0">
                <a:pos x="connsiteX1" y="connsiteY1"/>
              </a:cxn>
              <a:cxn ang="0">
                <a:pos x="connsiteX2" y="connsiteY2"/>
              </a:cxn>
              <a:cxn ang="0">
                <a:pos x="connsiteX3" y="connsiteY3"/>
              </a:cxn>
            </a:cxnLst>
            <a:rect l="l" t="t" r="r" b="b"/>
            <a:pathLst>
              <a:path w="2594140" h="1205716">
                <a:moveTo>
                  <a:pt x="237363" y="1205715"/>
                </a:moveTo>
                <a:lnTo>
                  <a:pt x="0" y="0"/>
                </a:lnTo>
                <a:lnTo>
                  <a:pt x="2594141" y="82506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
        <p:nvSpPr>
          <p:cNvPr id="69" name="直角三角形 5"/>
          <p:cNvSpPr/>
          <p:nvPr/>
        </p:nvSpPr>
        <p:spPr>
          <a:xfrm rot="20605676" flipH="1">
            <a:off x="1127125" y="708025"/>
            <a:ext cx="508000" cy="517525"/>
          </a:xfrm>
          <a:custGeom>
            <a:avLst/>
            <a:gdLst>
              <a:gd name="connsiteX0" fmla="*/ 0 w 2190750"/>
              <a:gd name="connsiteY0" fmla="*/ 1276350 h 1276350"/>
              <a:gd name="connsiteX1" fmla="*/ 0 w 2190750"/>
              <a:gd name="connsiteY1" fmla="*/ 0 h 1276350"/>
              <a:gd name="connsiteX2" fmla="*/ 2190750 w 2190750"/>
              <a:gd name="connsiteY2" fmla="*/ 1276350 h 1276350"/>
              <a:gd name="connsiteX3" fmla="*/ 0 w 2190750"/>
              <a:gd name="connsiteY3" fmla="*/ 1276350 h 1276350"/>
              <a:gd name="connsiteX0" fmla="*/ 237363 w 2190750"/>
              <a:gd name="connsiteY0" fmla="*/ 1205715 h 1276350"/>
              <a:gd name="connsiteX1" fmla="*/ 0 w 2190750"/>
              <a:gd name="connsiteY1" fmla="*/ 0 h 1276350"/>
              <a:gd name="connsiteX2" fmla="*/ 2190750 w 2190750"/>
              <a:gd name="connsiteY2" fmla="*/ 1276350 h 1276350"/>
              <a:gd name="connsiteX3" fmla="*/ 237363 w 2190750"/>
              <a:gd name="connsiteY3" fmla="*/ 1205715 h 1276350"/>
            </a:gdLst>
            <a:ahLst/>
            <a:cxnLst>
              <a:cxn ang="0">
                <a:pos x="connsiteX0" y="connsiteY0"/>
              </a:cxn>
              <a:cxn ang="0">
                <a:pos x="connsiteX1" y="connsiteY1"/>
              </a:cxn>
              <a:cxn ang="0">
                <a:pos x="connsiteX2" y="connsiteY2"/>
              </a:cxn>
              <a:cxn ang="0">
                <a:pos x="connsiteX3" y="connsiteY3"/>
              </a:cxn>
            </a:cxnLst>
            <a:rect l="l" t="t" r="r" b="b"/>
            <a:pathLst>
              <a:path w="2190750" h="1276350">
                <a:moveTo>
                  <a:pt x="237363" y="1205715"/>
                </a:moveTo>
                <a:lnTo>
                  <a:pt x="0" y="0"/>
                </a:lnTo>
                <a:lnTo>
                  <a:pt x="2190750" y="1276350"/>
                </a:lnTo>
                <a:lnTo>
                  <a:pt x="237363" y="1205715"/>
                </a:lnTo>
                <a:close/>
              </a:path>
            </a:pathLst>
          </a:cu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prstClr val="white"/>
              </a:solidFill>
              <a:cs typeface="+mn-ea"/>
              <a:sym typeface="+mn-lt"/>
            </a:endParaRPr>
          </a:p>
        </p:txBody>
      </p:sp>
    </p:spTree>
    <p:extLst>
      <p:ext uri="{BB962C8B-B14F-4D97-AF65-F5344CB8AC3E}">
        <p14:creationId xmlns:p14="http://schemas.microsoft.com/office/powerpoint/2010/main" val="3848099912"/>
      </p:ext>
    </p:extLst>
  </p:cSld>
  <p:clrMapOvr>
    <a:masterClrMapping/>
  </p:clrMapOvr>
  <mc:AlternateContent xmlns:mc="http://schemas.openxmlformats.org/markup-compatibility/2006" xmlns:p14="http://schemas.microsoft.com/office/powerpoint/2010/main">
    <mc:Choice Requires="p14">
      <p:transition spd="slow" p14:dur="1250" advTm="594">
        <p14:flip dir="r"/>
      </p:transition>
    </mc:Choice>
    <mc:Fallback xmlns="">
      <p:transition spd="slow" advTm="594">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iOS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55y2n3qw">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2371</Words>
  <Application>Microsoft Office PowerPoint</Application>
  <PresentationFormat>宽屏</PresentationFormat>
  <Paragraphs>284</Paragraphs>
  <Slides>27</Slides>
  <Notes>27</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27</vt:i4>
      </vt:variant>
    </vt:vector>
  </HeadingPairs>
  <TitlesOfParts>
    <vt:vector size="32" baseType="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iOS多边形</dc:title>
  <dc:creator/>
  <cp:keywords>www.1ppt.com</cp:keywords>
  <dc:description>www.1ppt.com</dc:description>
  <cp:lastModifiedBy/>
  <cp:revision>1</cp:revision>
  <dcterms:created xsi:type="dcterms:W3CDTF">2017-04-09T07:03:53Z</dcterms:created>
  <dcterms:modified xsi:type="dcterms:W3CDTF">2020-03-17T03:17:44Z</dcterms:modified>
</cp:coreProperties>
</file>