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4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7" t="47115" b="-1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115" r="7256" b="-1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4" t="60304" r="10805" b="-1642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宣传月度总结</a:t>
            </a:r>
            <a:r>
              <a:rPr kumimoji="1" lang="en-US" altLang="zh-CN" sz="5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模版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D41D1FF-D527-4A3C-B06E-787B6946174C}"/>
              </a:ext>
            </a:extLst>
          </p:cNvPr>
          <p:cNvGrpSpPr/>
          <p:nvPr/>
        </p:nvGrpSpPr>
        <p:grpSpPr>
          <a:xfrm>
            <a:off x="5262859" y="5066139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3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:a16="http://schemas.microsoft.com/office/drawing/2014/main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:a16="http://schemas.microsoft.com/office/drawing/2014/main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:a16="http://schemas.microsoft.com/office/drawing/2014/main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:a16="http://schemas.microsoft.com/office/drawing/2014/main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:a16="http://schemas.microsoft.com/office/drawing/2014/main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:a16="http://schemas.microsoft.com/office/drawing/2014/main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:a16="http://schemas.microsoft.com/office/drawing/2014/main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:a16="http://schemas.microsoft.com/office/drawing/2014/main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:a16="http://schemas.microsoft.com/office/drawing/2014/main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:a16="http://schemas.microsoft.com/office/drawing/2014/main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:a16="http://schemas.microsoft.com/office/drawing/2014/main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:a16="http://schemas.microsoft.com/office/drawing/2014/main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:a16="http://schemas.microsoft.com/office/drawing/2014/main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:a16="http://schemas.microsoft.com/office/drawing/2014/main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:a16="http://schemas.microsoft.com/office/drawing/2014/main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:a16="http://schemas.microsoft.com/office/drawing/2014/main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:a16="http://schemas.microsoft.com/office/drawing/2014/main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:a16="http://schemas.microsoft.com/office/drawing/2014/main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:a16="http://schemas.microsoft.com/office/drawing/2014/main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:a16="http://schemas.microsoft.com/office/drawing/2014/main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:a16="http://schemas.microsoft.com/office/drawing/2014/main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:a16="http://schemas.microsoft.com/office/drawing/2014/main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:a16="http://schemas.microsoft.com/office/drawing/2014/main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:a16="http://schemas.microsoft.com/office/drawing/2014/main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:a16="http://schemas.microsoft.com/office/drawing/2014/main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:a16="http://schemas.microsoft.com/office/drawing/2014/main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:a16="http://schemas.microsoft.com/office/drawing/2014/main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:a16="http://schemas.microsoft.com/office/drawing/2014/main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:a16="http://schemas.microsoft.com/office/drawing/2014/main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:a16="http://schemas.microsoft.com/office/drawing/2014/main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:a16="http://schemas.microsoft.com/office/drawing/2014/main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:a16="http://schemas.microsoft.com/office/drawing/2014/main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:a16="http://schemas.microsoft.com/office/drawing/2014/main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:a16="http://schemas.microsoft.com/office/drawing/2014/main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:a16="http://schemas.microsoft.com/office/drawing/2014/main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:a16="http://schemas.microsoft.com/office/drawing/2014/main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:a16="http://schemas.microsoft.com/office/drawing/2014/main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:a16="http://schemas.microsoft.com/office/drawing/2014/main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:a16="http://schemas.microsoft.com/office/drawing/2014/main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:a16="http://schemas.microsoft.com/office/drawing/2014/main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:a16="http://schemas.microsoft.com/office/drawing/2014/main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:a16="http://schemas.microsoft.com/office/drawing/2014/main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:a16="http://schemas.microsoft.com/office/drawing/2014/main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:a16="http://schemas.microsoft.com/office/drawing/2014/main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:a16="http://schemas.microsoft.com/office/drawing/2014/main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:a16="http://schemas.microsoft.com/office/drawing/2014/main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:a16="http://schemas.microsoft.com/office/drawing/2014/main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:a16="http://schemas.microsoft.com/office/drawing/2014/main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:a16="http://schemas.microsoft.com/office/drawing/2014/main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:a16="http://schemas.microsoft.com/office/drawing/2014/main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:a16="http://schemas.microsoft.com/office/drawing/2014/main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:a16="http://schemas.microsoft.com/office/drawing/2014/main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:a16="http://schemas.microsoft.com/office/drawing/2014/main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:a16="http://schemas.microsoft.com/office/drawing/2014/main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:a16="http://schemas.microsoft.com/office/drawing/2014/main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:a16="http://schemas.microsoft.com/office/drawing/2014/main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:a16="http://schemas.microsoft.com/office/drawing/2014/main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:a16="http://schemas.microsoft.com/office/drawing/2014/main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:a16="http://schemas.microsoft.com/office/drawing/2014/main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:a16="http://schemas.microsoft.com/office/drawing/2014/main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:a16="http://schemas.microsoft.com/office/drawing/2014/main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:a16="http://schemas.microsoft.com/office/drawing/2014/main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:a16="http://schemas.microsoft.com/office/drawing/2014/main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:a16="http://schemas.microsoft.com/office/drawing/2014/main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:a16="http://schemas.microsoft.com/office/drawing/2014/main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:a16="http://schemas.microsoft.com/office/drawing/2014/main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:a16="http://schemas.microsoft.com/office/drawing/2014/main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:a16="http://schemas.microsoft.com/office/drawing/2014/main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:a16="http://schemas.microsoft.com/office/drawing/2014/main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:a16="http://schemas.microsoft.com/office/drawing/2014/main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:a16="http://schemas.microsoft.com/office/drawing/2014/main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:a16="http://schemas.microsoft.com/office/drawing/2014/main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:a16="http://schemas.microsoft.com/office/drawing/2014/main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:a16="http://schemas.microsoft.com/office/drawing/2014/main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:a16="http://schemas.microsoft.com/office/drawing/2014/main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:a16="http://schemas.microsoft.com/office/drawing/2014/main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:a16="http://schemas.microsoft.com/office/drawing/2014/main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:a16="http://schemas.microsoft.com/office/drawing/2014/main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:a16="http://schemas.microsoft.com/office/drawing/2014/main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:a16="http://schemas.microsoft.com/office/drawing/2014/main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:a16="http://schemas.microsoft.com/office/drawing/2014/main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:a16="http://schemas.microsoft.com/office/drawing/2014/main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:a16="http://schemas.microsoft.com/office/drawing/2014/main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:a16="http://schemas.microsoft.com/office/drawing/2014/main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:a16="http://schemas.microsoft.com/office/drawing/2014/main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:a16="http://schemas.microsoft.com/office/drawing/2014/main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:a16="http://schemas.microsoft.com/office/drawing/2014/main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:a16="http://schemas.microsoft.com/office/drawing/2014/main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:a16="http://schemas.microsoft.com/office/drawing/2014/main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:a16="http://schemas.microsoft.com/office/drawing/2014/main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:a16="http://schemas.microsoft.com/office/drawing/2014/main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:a16="http://schemas.microsoft.com/office/drawing/2014/main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:a16="http://schemas.microsoft.com/office/drawing/2014/main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:a16="http://schemas.microsoft.com/office/drawing/2014/main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:a16="http://schemas.microsoft.com/office/drawing/2014/main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:a16="http://schemas.microsoft.com/office/drawing/2014/main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:a16="http://schemas.microsoft.com/office/drawing/2014/main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:a16="http://schemas.microsoft.com/office/drawing/2014/main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:a16="http://schemas.microsoft.com/office/drawing/2014/main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:a16="http://schemas.microsoft.com/office/drawing/2014/main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:a16="http://schemas.microsoft.com/office/drawing/2014/main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:a16="http://schemas.microsoft.com/office/drawing/2014/main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:a16="http://schemas.microsoft.com/office/drawing/2014/main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:a16="http://schemas.microsoft.com/office/drawing/2014/main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:a16="http://schemas.microsoft.com/office/drawing/2014/main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:a16="http://schemas.microsoft.com/office/drawing/2014/main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:a16="http://schemas.microsoft.com/office/drawing/2014/main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:a16="http://schemas.microsoft.com/office/drawing/2014/main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:a16="http://schemas.microsoft.com/office/drawing/2014/main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:a16="http://schemas.microsoft.com/office/drawing/2014/main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:a16="http://schemas.microsoft.com/office/drawing/2014/main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:a16="http://schemas.microsoft.com/office/drawing/2014/main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:a16="http://schemas.microsoft.com/office/drawing/2014/main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:a16="http://schemas.microsoft.com/office/drawing/2014/main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:a16="http://schemas.microsoft.com/office/drawing/2014/main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:a16="http://schemas.microsoft.com/office/drawing/2014/main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:a16="http://schemas.microsoft.com/office/drawing/2014/main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:a16="http://schemas.microsoft.com/office/drawing/2014/main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:a16="http://schemas.microsoft.com/office/drawing/2014/main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:a16="http://schemas.microsoft.com/office/drawing/2014/main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:a16="http://schemas.microsoft.com/office/drawing/2014/main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:a16="http://schemas.microsoft.com/office/drawing/2014/main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:a16="http://schemas.microsoft.com/office/drawing/2014/main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:a16="http://schemas.microsoft.com/office/drawing/2014/main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:a16="http://schemas.microsoft.com/office/drawing/2014/main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:a16="http://schemas.microsoft.com/office/drawing/2014/main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:a16="http://schemas.microsoft.com/office/drawing/2014/main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:a16="http://schemas.microsoft.com/office/drawing/2014/main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:a16="http://schemas.microsoft.com/office/drawing/2014/main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:a16="http://schemas.microsoft.com/office/drawing/2014/main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:a16="http://schemas.microsoft.com/office/drawing/2014/main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:a16="http://schemas.microsoft.com/office/drawing/2014/main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:a16="http://schemas.microsoft.com/office/drawing/2014/main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:a16="http://schemas.microsoft.com/office/drawing/2014/main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:a16="http://schemas.microsoft.com/office/drawing/2014/main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:a16="http://schemas.microsoft.com/office/drawing/2014/main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:a16="http://schemas.microsoft.com/office/drawing/2014/main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:a16="http://schemas.microsoft.com/office/drawing/2014/main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:a16="http://schemas.microsoft.com/office/drawing/2014/main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:a16="http://schemas.microsoft.com/office/drawing/2014/main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:a16="http://schemas.microsoft.com/office/drawing/2014/main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:a16="http://schemas.microsoft.com/office/drawing/2014/main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:a16="http://schemas.microsoft.com/office/drawing/2014/main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:a16="http://schemas.microsoft.com/office/drawing/2014/main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:a16="http://schemas.microsoft.com/office/drawing/2014/main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:a16="http://schemas.microsoft.com/office/drawing/2014/main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:a16="http://schemas.microsoft.com/office/drawing/2014/main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:a16="http://schemas.microsoft.com/office/drawing/2014/main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:a16="http://schemas.microsoft.com/office/drawing/2014/main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D41D1FF-D527-4A3C-B06E-787B6946174C}"/>
              </a:ext>
            </a:extLst>
          </p:cNvPr>
          <p:cNvGrpSpPr/>
          <p:nvPr/>
        </p:nvGrpSpPr>
        <p:grpSpPr>
          <a:xfrm>
            <a:off x="5045145" y="5341910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8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Office 主题​​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1646</Words>
  <Application>Microsoft Office PowerPoint</Application>
  <PresentationFormat>宽屏</PresentationFormat>
  <Paragraphs>227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FZHei-B01S</vt:lpstr>
      <vt:lpstr>等线</vt:lpstr>
      <vt:lpstr>等线 Light</vt:lpstr>
      <vt:lpstr>华文黑体</vt:lpstr>
      <vt:lpstr>微软雅黑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40</cp:revision>
  <dcterms:created xsi:type="dcterms:W3CDTF">2018-06-14T06:37:52Z</dcterms:created>
  <dcterms:modified xsi:type="dcterms:W3CDTF">2020-03-16T06:14:19Z</dcterms:modified>
</cp:coreProperties>
</file>