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09" d="100"/>
          <a:sy n="109" d="100"/>
        </p:scale>
        <p:origin x="636" y="108"/>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205428832"/>
        <c:axId val="205429392"/>
      </c:barChart>
      <c:catAx>
        <c:axId val="20542883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05429392"/>
        <c:crosses val="autoZero"/>
        <c:auto val="1"/>
        <c:lblAlgn val="ctr"/>
        <c:lblOffset val="100"/>
        <c:noMultiLvlLbl val="0"/>
      </c:catAx>
      <c:valAx>
        <c:axId val="2054293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20542883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2020/3/16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5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606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id="{76D62477-6D2F-444E-BF81-EEC85ADD64E3}"/>
              </a:ext>
            </a:extLst>
          </p:cNvPr>
          <p:cNvGrpSpPr/>
          <p:nvPr userDrawn="1"/>
        </p:nvGrpSpPr>
        <p:grpSpPr>
          <a:xfrm>
            <a:off x="0" y="0"/>
            <a:ext cx="12192000" cy="6856551"/>
            <a:chOff x="0" y="0"/>
            <a:chExt cx="12192000" cy="6856551"/>
          </a:xfrm>
        </p:grpSpPr>
        <p:pic>
          <p:nvPicPr>
            <p:cNvPr id="5" name="图片 4">
              <a:extLst>
                <a:ext uri="{FF2B5EF4-FFF2-40B4-BE49-F238E27FC236}">
                  <a16:creationId xmlns:a16="http://schemas.microsoft.com/office/drawing/2014/main" id="{42F89945-2ED6-489A-BCDD-A4CB0A422A2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84" t="15768" r="-1"/>
            <a:stretch/>
          </p:blipFill>
          <p:spPr>
            <a:xfrm flipH="1">
              <a:off x="1724400" y="0"/>
              <a:ext cx="10467600" cy="6855102"/>
            </a:xfrm>
            <a:prstGeom prst="rect">
              <a:avLst/>
            </a:prstGeom>
          </p:spPr>
        </p:pic>
        <p:pic>
          <p:nvPicPr>
            <p:cNvPr id="6" name="图片 5">
              <a:extLst>
                <a:ext uri="{FF2B5EF4-FFF2-40B4-BE49-F238E27FC236}">
                  <a16:creationId xmlns:a16="http://schemas.microsoft.com/office/drawing/2014/main" id="{C599BBF8-E4F4-47BF-B48A-EB5718D2543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7150" t="15768" r="-1"/>
            <a:stretch/>
          </p:blipFill>
          <p:spPr>
            <a:xfrm flipH="1">
              <a:off x="0" y="1449"/>
              <a:ext cx="2095500" cy="6855102"/>
            </a:xfrm>
            <a:prstGeom prst="rect">
              <a:avLst/>
            </a:prstGeom>
          </p:spPr>
        </p:pic>
      </p:grpSp>
    </p:spTree>
    <p:extLst>
      <p:ext uri="{BB962C8B-B14F-4D97-AF65-F5344CB8AC3E}">
        <p14:creationId xmlns:p14="http://schemas.microsoft.com/office/powerpoint/2010/main" val="393834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文本框 2"/>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
        <p:nvSpPr>
          <p:cNvPr id="4" name="斜纹 3">
            <a:extLst>
              <a:ext uri="{FF2B5EF4-FFF2-40B4-BE49-F238E27FC236}">
                <a16:creationId xmlns:a16="http://schemas.microsoft.com/office/drawing/2014/main" id="{8111BC32-E1FA-4628-98EE-068BC2616D24}"/>
              </a:ext>
            </a:extLst>
          </p:cNvPr>
          <p:cNvSpPr/>
          <p:nvPr userDrawn="1"/>
        </p:nvSpPr>
        <p:spPr>
          <a:xfrm>
            <a:off x="0" y="0"/>
            <a:ext cx="2068025" cy="1688841"/>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65" r:id="rId5"/>
    <p:sldLayoutId id="2147483666" r:id="rId6"/>
    <p:sldLayoutId id="2147483667" r:id="rId7"/>
    <p:sldLayoutId id="2147483668" r:id="rId8"/>
    <p:sldLayoutId id="2147483669" r:id="rId9"/>
    <p:sldLayoutId id="2147483670"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3.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2.jpg"/><Relationship Id="rId5" Type="http://schemas.openxmlformats.org/officeDocument/2006/relationships/notesSlide" Target="../notesSlides/notesSlide4.xml"/><Relationship Id="rId4"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8.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13.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a16="http://schemas.microsoft.com/office/drawing/2014/main" id="{459E7E7F-E22F-4716-AC1A-0C1BEA02AD3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8" name="TextBox 28">
            <a:extLst>
              <a:ext uri="{FF2B5EF4-FFF2-40B4-BE49-F238E27FC236}">
                <a16:creationId xmlns:a16="http://schemas.microsoft.com/office/drawing/2014/main" id="{B8DC4F59-8B5D-409F-96EE-165085880D79}"/>
              </a:ext>
            </a:extLst>
          </p:cNvPr>
          <p:cNvSpPr txBox="1"/>
          <p:nvPr/>
        </p:nvSpPr>
        <p:spPr>
          <a:xfrm>
            <a:off x="1148743" y="2705604"/>
            <a:ext cx="1838965"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2020</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a16="http://schemas.microsoft.com/office/drawing/2014/main" id="{E91F6F87-B4EF-4E6F-8649-9C6EDD967B72}"/>
              </a:ext>
            </a:extLst>
          </p:cNvPr>
          <p:cNvSpPr/>
          <p:nvPr/>
        </p:nvSpPr>
        <p:spPr>
          <a:xfrm>
            <a:off x="1148743" y="3613858"/>
            <a:ext cx="4288353" cy="707886"/>
          </a:xfrm>
          <a:prstGeom prst="rect">
            <a:avLst/>
          </a:prstGeom>
          <a:effectLst/>
        </p:spPr>
        <p:txBody>
          <a:bodyPr wrap="none">
            <a:spAutoFit/>
          </a:bodyPr>
          <a:lstStyle/>
          <a:p>
            <a:r>
              <a:rPr lang="zh-CN" altLang="en-US" sz="4000" dirty="0" smtClean="0">
                <a:solidFill>
                  <a:srgbClr val="3C767A"/>
                </a:solidFill>
                <a:latin typeface="微软雅黑" panose="020B0503020204020204" pitchFamily="34" charset="-122"/>
                <a:ea typeface="微软雅黑" panose="020B0503020204020204" pitchFamily="34" charset="-122"/>
              </a:rPr>
              <a:t>宣传月度总结模板</a:t>
            </a:r>
            <a:endParaRPr lang="zh-CN" altLang="en-US" sz="4000" dirty="0">
              <a:solidFill>
                <a:srgbClr val="3C767A"/>
              </a:solidFill>
              <a:latin typeface="微软雅黑" panose="020B0503020204020204" pitchFamily="34" charset="-122"/>
              <a:ea typeface="微软雅黑" panose="020B0503020204020204" pitchFamily="34" charset="-122"/>
            </a:endParaRPr>
          </a:p>
        </p:txBody>
      </p:sp>
      <p:sp>
        <p:nvSpPr>
          <p:cNvPr id="30" name="_3">
            <a:extLst>
              <a:ext uri="{FF2B5EF4-FFF2-40B4-BE49-F238E27FC236}">
                <a16:creationId xmlns:a16="http://schemas.microsoft.com/office/drawing/2014/main" id="{D1E15301-B310-4391-B904-3A6DF0EA8266}"/>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a16="http://schemas.microsoft.com/office/drawing/2014/main" id="{883EE8F4-E350-41FF-876D-09D156046858}"/>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7136365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a16="http://schemas.microsoft.com/office/drawing/2014/main" id="{B7AFB3EF-A7B4-4BDA-91C6-016718A2228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970" t="15768" r="-1"/>
          <a:stretch/>
        </p:blipFill>
        <p:spPr>
          <a:xfrm flipV="1">
            <a:off x="0" y="0"/>
            <a:ext cx="9896670" cy="6855102"/>
          </a:xfrm>
          <a:prstGeom prst="rect">
            <a:avLst/>
          </a:prstGeom>
        </p:spPr>
      </p:pic>
      <p:sp>
        <p:nvSpPr>
          <p:cNvPr id="2" name="文本框 1"/>
          <p:cNvSpPr txBox="1"/>
          <p:nvPr/>
        </p:nvSpPr>
        <p:spPr>
          <a:xfrm>
            <a:off x="2448467" y="1330564"/>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a:solidFill>
                  <a:schemeClr val="accent1"/>
                </a:solidFill>
                <a:latin typeface="+mj-ea"/>
                <a:ea typeface="+mj-ea"/>
                <a:cs typeface="经典综艺体简" panose="02010609000101010101" pitchFamily="49" charset="-122"/>
              </a:rPr>
              <a:t>目 录</a:t>
            </a:r>
          </a:p>
        </p:txBody>
      </p:sp>
      <p:sp>
        <p:nvSpPr>
          <p:cNvPr id="3" name="文本框 2"/>
          <p:cNvSpPr txBox="1"/>
          <p:nvPr/>
        </p:nvSpPr>
        <p:spPr>
          <a:xfrm>
            <a:off x="2448468" y="2163338"/>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年度工作概述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年度工作概述</a:t>
            </a:r>
          </a:p>
        </p:txBody>
      </p:sp>
      <p:sp>
        <p:nvSpPr>
          <p:cNvPr id="3" name="文本框 2">
            <a:extLst>
              <a:ext uri="{FF2B5EF4-FFF2-40B4-BE49-F238E27FC236}">
                <a16:creationId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tx1">
                      <a:lumMod val="65000"/>
                      <a:lumOff val="35000"/>
                    </a:schemeClr>
                  </a:solidFill>
                  <a:latin typeface="+mn-ea"/>
                </a:rPr>
                <a:t>总体目标顺利完成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tx1">
                      <a:lumMod val="65000"/>
                      <a:lumOff val="35000"/>
                    </a:schemeClr>
                  </a:solidFill>
                  <a:latin typeface="+mn-ea"/>
                </a:rPr>
                <a:t>思想认识不断提高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val="0"/>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val="0"/>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a16="http://schemas.microsoft.com/office/drawing/2014/main"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a16="http://schemas.microsoft.com/office/drawing/2014/main"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a16="http://schemas.microsoft.com/office/drawing/2014/main"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a16="http://schemas.microsoft.com/office/drawing/2014/main"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a16="http://schemas.microsoft.com/office/drawing/2014/main"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a16="http://schemas.microsoft.com/office/drawing/2014/main"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a16="http://schemas.microsoft.com/office/drawing/2014/main"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a16="http://schemas.microsoft.com/office/drawing/2014/main"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a16="http://schemas.microsoft.com/office/drawing/2014/main"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a16="http://schemas.microsoft.com/office/drawing/2014/main"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a16="http://schemas.microsoft.com/office/drawing/2014/main"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a16="http://schemas.microsoft.com/office/drawing/2014/main"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a16="http://schemas.microsoft.com/office/drawing/2014/main"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a16="http://schemas.microsoft.com/office/drawing/2014/main"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a16="http://schemas.microsoft.com/office/drawing/2014/main"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a16="http://schemas.microsoft.com/office/drawing/2014/main"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a16="http://schemas.microsoft.com/office/drawing/2014/main"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a16="http://schemas.microsoft.com/office/drawing/2014/main"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a16="http://schemas.microsoft.com/office/drawing/2014/main"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a16="http://schemas.microsoft.com/office/drawing/2014/main"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a16="http://schemas.microsoft.com/office/drawing/2014/main"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a16="http://schemas.microsoft.com/office/drawing/2014/main"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a16="http://schemas.microsoft.com/office/drawing/2014/main"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a16="http://schemas.microsoft.com/office/drawing/2014/main"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a16="http://schemas.microsoft.com/office/drawing/2014/main"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a16="http://schemas.microsoft.com/office/drawing/2014/main"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a16="http://schemas.microsoft.com/office/drawing/2014/main"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a16="http://schemas.microsoft.com/office/drawing/2014/main"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a16="http://schemas.microsoft.com/office/drawing/2014/main"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a16="http://schemas.microsoft.com/office/drawing/2014/main"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a16="http://schemas.microsoft.com/office/drawing/2014/main"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a16="http://schemas.microsoft.com/office/drawing/2014/main"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a16="http://schemas.microsoft.com/office/drawing/2014/main"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a16="http://schemas.microsoft.com/office/drawing/2014/main"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工作完成情况二</a:t>
                </a: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工作完成情况三</a:t>
                </a: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a16="http://schemas.microsoft.com/office/drawing/2014/main"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a16="http://schemas.microsoft.com/office/drawing/2014/main"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a16="http://schemas.microsoft.com/office/drawing/2014/main"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a16="http://schemas.microsoft.com/office/drawing/2014/main"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a16="http://schemas.microsoft.com/office/drawing/2014/main"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a16="http://schemas.microsoft.com/office/drawing/2014/main"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a16="http://schemas.microsoft.com/office/drawing/2014/main"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a16="http://schemas.microsoft.com/office/drawing/2014/main"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a16="http://schemas.microsoft.com/office/drawing/2014/main"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a16="http://schemas.microsoft.com/office/drawing/2014/main"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a16="http://schemas.microsoft.com/office/drawing/2014/main"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a16="http://schemas.microsoft.com/office/drawing/2014/main"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a16="http://schemas.microsoft.com/office/drawing/2014/main"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a16="http://schemas.microsoft.com/office/drawing/2014/main"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a16="http://schemas.microsoft.com/office/drawing/2014/main"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a16="http://schemas.microsoft.com/office/drawing/2014/main"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a16="http://schemas.microsoft.com/office/drawing/2014/main"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a16="http://schemas.microsoft.com/office/drawing/2014/main"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a16="http://schemas.microsoft.com/office/drawing/2014/main"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a16="http://schemas.microsoft.com/office/drawing/2014/main"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a16="http://schemas.microsoft.com/office/drawing/2014/main"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a16="http://schemas.microsoft.com/office/drawing/2014/main"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a16="http://schemas.microsoft.com/office/drawing/2014/main"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a16="http://schemas.microsoft.com/office/drawing/2014/main"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a16="http://schemas.microsoft.com/office/drawing/2014/main"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a16="http://schemas.microsoft.com/office/drawing/2014/main"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a16="http://schemas.microsoft.com/office/drawing/2014/main"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a16="http://schemas.microsoft.com/office/drawing/2014/main"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a16="http://schemas.microsoft.com/office/drawing/2014/main"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a16="http://schemas.microsoft.com/office/drawing/2014/main"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a16="http://schemas.microsoft.com/office/drawing/2014/main"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a16="http://schemas.microsoft.com/office/drawing/2014/main"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a16="http://schemas.microsoft.com/office/drawing/2014/main"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a16="http://schemas.microsoft.com/office/drawing/2014/main"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a16="http://schemas.microsoft.com/office/drawing/2014/main"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a16="http://schemas.microsoft.com/office/drawing/2014/main"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a16="http://schemas.microsoft.com/office/drawing/2014/main"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a16="http://schemas.microsoft.com/office/drawing/2014/main"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a16="http://schemas.microsoft.com/office/drawing/2014/main"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a16="http://schemas.microsoft.com/office/drawing/2014/main"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a16="http://schemas.microsoft.com/office/drawing/2014/main"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a16="http://schemas.microsoft.com/office/drawing/2014/main"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a16="http://schemas.microsoft.com/office/drawing/2014/main"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a16="http://schemas.microsoft.com/office/drawing/2014/main"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a16="http://schemas.microsoft.com/office/drawing/2014/main"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a16="http://schemas.microsoft.com/office/drawing/2014/main"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a16="http://schemas.microsoft.com/office/drawing/2014/main"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工作存在不足</a:t>
            </a:r>
          </a:p>
        </p:txBody>
      </p:sp>
      <p:sp>
        <p:nvSpPr>
          <p:cNvPr id="3" name="文本框 2">
            <a:extLst>
              <a:ext uri="{FF2B5EF4-FFF2-40B4-BE49-F238E27FC236}">
                <a16:creationId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val="0"/>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val="0"/>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val="0"/>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2</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3</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明年工作计划</a:t>
            </a:r>
          </a:p>
        </p:txBody>
      </p:sp>
      <p:sp>
        <p:nvSpPr>
          <p:cNvPr id="3" name="文本框 2">
            <a:extLst>
              <a:ext uri="{FF2B5EF4-FFF2-40B4-BE49-F238E27FC236}">
                <a16:creationId xmlns:a16="http://schemas.microsoft.com/office/drawing/2014/main"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pic>
        <p:nvPicPr>
          <p:cNvPr id="20" name="图片占位符 19"/>
          <p:cNvPicPr>
            <a:picLocks noGrp="1" noChangeAspect="1"/>
          </p:cNvPicPr>
          <p:nvPr>
            <p:ph type="pic" sz="quarter" idx="10"/>
          </p:nvPr>
        </p:nvPicPr>
        <p:blipFill>
          <a:blip r:embed="rId7" cstate="print">
            <a:extLst>
              <a:ext uri="{BEBA8EAE-BF5A-486C-A8C5-ECC9F3942E4B}">
                <a14:imgProps xmlns:a14="http://schemas.microsoft.com/office/drawing/2010/main">
                  <a14:imgLayer>
                    <a14:imgEffect>
                      <a14:colorTemperature colorTemp="5900"/>
                    </a14:imgEffect>
                  </a14:imgLayer>
                </a14:imgProps>
              </a:ext>
              <a:ext uri="{28A0092B-C50C-407E-A947-70E740481C1C}">
                <a14:useLocalDpi xmlns:a14="http://schemas.microsoft.com/office/drawing/2010/main" val="0"/>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a16="http://schemas.microsoft.com/office/drawing/2014/main" id="{0197694E-C0DC-49D2-A82C-603703D69A7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17" t="15768"/>
          <a:stretch/>
        </p:blipFill>
        <p:spPr>
          <a:xfrm flipH="1">
            <a:off x="-15484" y="0"/>
            <a:ext cx="12207484" cy="6855102"/>
          </a:xfrm>
          <a:prstGeom prst="rect">
            <a:avLst/>
          </a:prstGeom>
        </p:spPr>
      </p:pic>
      <p:sp>
        <p:nvSpPr>
          <p:cNvPr id="28" name="TextBox 28">
            <a:extLst>
              <a:ext uri="{FF2B5EF4-FFF2-40B4-BE49-F238E27FC236}">
                <a16:creationId xmlns:a16="http://schemas.microsoft.com/office/drawing/2014/main" id="{0708144D-CBB9-4366-8250-4C53463E38E4}"/>
              </a:ext>
            </a:extLst>
          </p:cNvPr>
          <p:cNvSpPr txBox="1"/>
          <p:nvPr/>
        </p:nvSpPr>
        <p:spPr>
          <a:xfrm>
            <a:off x="1148743" y="2705604"/>
            <a:ext cx="2252540" cy="938719"/>
          </a:xfrm>
          <a:prstGeom prst="rect">
            <a:avLst/>
          </a:prstGeom>
          <a:noFill/>
        </p:spPr>
        <p:txBody>
          <a:bodyPr wrap="none" rtlCol="0">
            <a:spAutoFit/>
          </a:bodyPr>
          <a:lstStyle/>
          <a:p>
            <a:r>
              <a:rPr lang="en-US" altLang="zh-CN" sz="5500" smtClean="0">
                <a:solidFill>
                  <a:srgbClr val="3C767A"/>
                </a:solidFill>
                <a:latin typeface="微软雅黑" panose="020B0503020204020204" pitchFamily="34" charset="-122"/>
                <a:ea typeface="微软雅黑" panose="020B0503020204020204" pitchFamily="34" charset="-122"/>
              </a:rPr>
              <a:t>20220</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a16="http://schemas.microsoft.com/office/drawing/2014/main" id="{3772CA6B-8D3B-46B5-866D-230159C2CEC0}"/>
              </a:ext>
            </a:extLst>
          </p:cNvPr>
          <p:cNvSpPr/>
          <p:nvPr/>
        </p:nvSpPr>
        <p:spPr>
          <a:xfrm>
            <a:off x="1148743" y="3613858"/>
            <a:ext cx="3775393"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感谢大家的支持</a:t>
            </a:r>
          </a:p>
        </p:txBody>
      </p:sp>
      <p:sp>
        <p:nvSpPr>
          <p:cNvPr id="30" name="_3">
            <a:extLst>
              <a:ext uri="{FF2B5EF4-FFF2-40B4-BE49-F238E27FC236}">
                <a16:creationId xmlns:a16="http://schemas.microsoft.com/office/drawing/2014/main" id="{ECA4306A-946A-4A9A-8327-0C95C00411B4}"/>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a16="http://schemas.microsoft.com/office/drawing/2014/main" id="{75549971-6B19-4C24-BA4C-FC7BD4070065}"/>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51595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包图主题2">
  <a:themeElements>
    <a:clrScheme name="自定义 630">
      <a:dk1>
        <a:srgbClr val="000000"/>
      </a:dk1>
      <a:lt1>
        <a:srgbClr val="FFFFFF"/>
      </a:lt1>
      <a:dk2>
        <a:srgbClr val="000000"/>
      </a:dk2>
      <a:lt2>
        <a:srgbClr val="FFFFFF"/>
      </a:lt2>
      <a:accent1>
        <a:srgbClr val="4B8E95"/>
      </a:accent1>
      <a:accent2>
        <a:srgbClr val="000000"/>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481</TotalTime>
  <Words>1999</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25</vt:i4>
      </vt:variant>
    </vt:vector>
  </HeadingPairs>
  <TitlesOfParts>
    <vt:vector size="37" baseType="lpstr">
      <vt:lpstr>微軟正黑體</vt:lpstr>
      <vt:lpstr>等线</vt:lpstr>
      <vt:lpstr>经典综艺体简</vt:lpstr>
      <vt:lpstr>时尚中黑简体</vt:lpstr>
      <vt:lpstr>宋体</vt:lpstr>
      <vt:lpstr>微软雅黑</vt:lpstr>
      <vt:lpstr>造字工房力黑（非商用）常规体</vt:lpstr>
      <vt:lpstr>Arial</vt:lpstr>
      <vt:lpstr>Calibri</vt:lpstr>
      <vt:lpstr>Century Gothic</vt:lpstr>
      <vt:lpstr>Times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40</cp:revision>
  <dcterms:created xsi:type="dcterms:W3CDTF">2017-09-22T08:16:39Z</dcterms:created>
  <dcterms:modified xsi:type="dcterms:W3CDTF">2020-03-16T06:22:23Z</dcterms:modified>
</cp:coreProperties>
</file>