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115" d="100"/>
          <a:sy n="115" d="100"/>
        </p:scale>
        <p:origin x="690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工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作总</a:t>
            </a: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结工作计划</a:t>
            </a:r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PPT</a:t>
            </a: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:a16="http://schemas.microsoft.com/office/drawing/2014/main" id="{C23E139E-6490-4619-BC23-1278360B5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9256" y="4950086"/>
            <a:ext cx="26816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汇</a:t>
            </a: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报人</a:t>
            </a:r>
            <a:r>
              <a:rPr lang="zh-CN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PPT</a:t>
            </a:r>
            <a:endParaRPr lang="zh-CN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:a16="http://schemas.microsoft.com/office/drawing/2014/main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:a16="http://schemas.microsoft.com/office/drawing/2014/main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2" grpId="0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:a16="http://schemas.microsoft.com/office/drawing/2014/main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:a16="http://schemas.microsoft.com/office/drawing/2014/main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:a16="http://schemas.microsoft.com/office/drawing/2014/main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:a16="http://schemas.microsoft.com/office/drawing/2014/main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:a16="http://schemas.microsoft.com/office/drawing/2014/main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:a16="http://schemas.microsoft.com/office/drawing/2014/main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:a16="http://schemas.microsoft.com/office/drawing/2014/main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:a16="http://schemas.microsoft.com/office/drawing/2014/main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:a16="http://schemas.microsoft.com/office/drawing/2014/main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:a16="http://schemas.microsoft.com/office/drawing/2014/main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:a16="http://schemas.microsoft.com/office/drawing/2014/main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:a16="http://schemas.microsoft.com/office/drawing/2014/main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:a16="http://schemas.microsoft.com/office/drawing/2014/main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:a16="http://schemas.microsoft.com/office/drawing/2014/main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:a16="http://schemas.microsoft.com/office/drawing/2014/main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:a16="http://schemas.microsoft.com/office/drawing/2014/main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:a16="http://schemas.microsoft.com/office/drawing/2014/main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:a16="http://schemas.microsoft.com/office/drawing/2014/main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:a16="http://schemas.microsoft.com/office/drawing/2014/main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:a16="http://schemas.microsoft.com/office/drawing/2014/main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:a16="http://schemas.microsoft.com/office/drawing/2014/main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:a16="http://schemas.microsoft.com/office/drawing/2014/main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:a16="http://schemas.microsoft.com/office/drawing/2014/main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:a16="http://schemas.microsoft.com/office/drawing/2014/main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:a16="http://schemas.microsoft.com/office/drawing/2014/main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:a16="http://schemas.microsoft.com/office/drawing/2014/main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:a16="http://schemas.microsoft.com/office/drawing/2014/main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:a16="http://schemas.microsoft.com/office/drawing/2014/main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:a16="http://schemas.microsoft.com/office/drawing/2014/main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:a16="http://schemas.microsoft.com/office/drawing/2014/main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:a16="http://schemas.microsoft.com/office/drawing/2014/main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:a16="http://schemas.microsoft.com/office/drawing/2014/main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:a16="http://schemas.microsoft.com/office/drawing/2014/main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:a16="http://schemas.microsoft.com/office/drawing/2014/main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:a16="http://schemas.microsoft.com/office/drawing/2014/main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:a16="http://schemas.microsoft.com/office/drawing/2014/main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:a16="http://schemas.microsoft.com/office/drawing/2014/main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:a16="http://schemas.microsoft.com/office/drawing/2014/main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:a16="http://schemas.microsoft.com/office/drawing/2014/main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:a16="http://schemas.microsoft.com/office/drawing/2014/main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:a16="http://schemas.microsoft.com/office/drawing/2014/main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:a16="http://schemas.microsoft.com/office/drawing/2014/main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:a16="http://schemas.microsoft.com/office/drawing/2014/main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:a16="http://schemas.microsoft.com/office/drawing/2014/main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:a16="http://schemas.microsoft.com/office/drawing/2014/main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:a16="http://schemas.microsoft.com/office/drawing/2014/main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:a16="http://schemas.microsoft.com/office/drawing/2014/main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:a16="http://schemas.microsoft.com/office/drawing/2014/main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:a16="http://schemas.microsoft.com/office/drawing/2014/main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:a16="http://schemas.microsoft.com/office/drawing/2014/main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:a16="http://schemas.microsoft.com/office/drawing/2014/main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:a16="http://schemas.microsoft.com/office/drawing/2014/main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:a16="http://schemas.microsoft.com/office/drawing/2014/main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:a16="http://schemas.microsoft.com/office/drawing/2014/main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:a16="http://schemas.microsoft.com/office/drawing/2014/main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:a16="http://schemas.microsoft.com/office/drawing/2014/main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:a16="http://schemas.microsoft.com/office/drawing/2014/main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:a16="http://schemas.microsoft.com/office/drawing/2014/main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:a16="http://schemas.microsoft.com/office/drawing/2014/main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:a16="http://schemas.microsoft.com/office/drawing/2014/main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:a16="http://schemas.microsoft.com/office/drawing/2014/main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:a16="http://schemas.microsoft.com/office/drawing/2014/main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:a16="http://schemas.microsoft.com/office/drawing/2014/main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:a16="http://schemas.microsoft.com/office/drawing/2014/main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:a16="http://schemas.microsoft.com/office/drawing/2014/main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:a16="http://schemas.microsoft.com/office/drawing/2014/main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:a16="http://schemas.microsoft.com/office/drawing/2014/main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:a16="http://schemas.microsoft.com/office/drawing/2014/main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:a16="http://schemas.microsoft.com/office/drawing/2014/main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:a16="http://schemas.microsoft.com/office/drawing/2014/main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:a16="http://schemas.microsoft.com/office/drawing/2014/main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:a16="http://schemas.microsoft.com/office/drawing/2014/main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:a16="http://schemas.microsoft.com/office/drawing/2014/main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:a16="http://schemas.microsoft.com/office/drawing/2014/main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:a16="http://schemas.microsoft.com/office/drawing/2014/main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:a16="http://schemas.microsoft.com/office/drawing/2014/main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:a16="http://schemas.microsoft.com/office/drawing/2014/main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:a16="http://schemas.microsoft.com/office/drawing/2014/main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:a16="http://schemas.microsoft.com/office/drawing/2014/main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:a16="http://schemas.microsoft.com/office/drawing/2014/main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:a16="http://schemas.microsoft.com/office/drawing/2014/main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:a16="http://schemas.microsoft.com/office/drawing/2014/main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:a16="http://schemas.microsoft.com/office/drawing/2014/main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:a16="http://schemas.microsoft.com/office/drawing/2014/main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:a16="http://schemas.microsoft.com/office/drawing/2014/main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:a16="http://schemas.microsoft.com/office/drawing/2014/main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:a16="http://schemas.microsoft.com/office/drawing/2014/main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:a16="http://schemas.microsoft.com/office/drawing/2014/main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:a16="http://schemas.microsoft.com/office/drawing/2014/main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:a16="http://schemas.microsoft.com/office/drawing/2014/main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:a16="http://schemas.microsoft.com/office/drawing/2014/main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:a16="http://schemas.microsoft.com/office/drawing/2014/main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:a16="http://schemas.microsoft.com/office/drawing/2014/main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:a16="http://schemas.microsoft.com/office/drawing/2014/main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:a16="http://schemas.microsoft.com/office/drawing/2014/main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:a16="http://schemas.microsoft.com/office/drawing/2014/main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:a16="http://schemas.microsoft.com/office/drawing/2014/main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:a16="http://schemas.microsoft.com/office/drawing/2014/main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:a16="http://schemas.microsoft.com/office/drawing/2014/main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:a16="http://schemas.microsoft.com/office/drawing/2014/main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:a16="http://schemas.microsoft.com/office/drawing/2014/main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:a16="http://schemas.microsoft.com/office/drawing/2014/main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:a16="http://schemas.microsoft.com/office/drawing/2014/main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:a16="http://schemas.microsoft.com/office/drawing/2014/main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:a16="http://schemas.microsoft.com/office/drawing/2014/main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:a16="http://schemas.microsoft.com/office/drawing/2014/main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:a16="http://schemas.microsoft.com/office/drawing/2014/main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:a16="http://schemas.microsoft.com/office/drawing/2014/main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:a16="http://schemas.microsoft.com/office/drawing/2014/main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:a16="http://schemas.microsoft.com/office/drawing/2014/main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:a16="http://schemas.microsoft.com/office/drawing/2014/main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:a16="http://schemas.microsoft.com/office/drawing/2014/main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:a16="http://schemas.microsoft.com/office/drawing/2014/main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:a16="http://schemas.microsoft.com/office/drawing/2014/main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:a16="http://schemas.microsoft.com/office/drawing/2014/main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:a16="http://schemas.microsoft.com/office/drawing/2014/main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:a16="http://schemas.microsoft.com/office/drawing/2014/main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:a16="http://schemas.microsoft.com/office/drawing/2014/main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:a16="http://schemas.microsoft.com/office/drawing/2014/main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:a16="http://schemas.microsoft.com/office/drawing/2014/main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:a16="http://schemas.microsoft.com/office/drawing/2014/main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:a16="http://schemas.microsoft.com/office/drawing/2014/main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:a16="http://schemas.microsoft.com/office/drawing/2014/main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:a16="http://schemas.microsoft.com/office/drawing/2014/main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:a16="http://schemas.microsoft.com/office/drawing/2014/main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:a16="http://schemas.microsoft.com/office/drawing/2014/main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:a16="http://schemas.microsoft.com/office/drawing/2014/main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:a16="http://schemas.microsoft.com/office/drawing/2014/main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:a16="http://schemas.microsoft.com/office/drawing/2014/main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:a16="http://schemas.microsoft.com/office/drawing/2014/main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:a16="http://schemas.microsoft.com/office/drawing/2014/main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:a16="http://schemas.microsoft.com/office/drawing/2014/main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:a16="http://schemas.microsoft.com/office/drawing/2014/main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:a16="http://schemas.microsoft.com/office/drawing/2014/main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:a16="http://schemas.microsoft.com/office/drawing/2014/main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:a16="http://schemas.microsoft.com/office/drawing/2014/main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:a16="http://schemas.microsoft.com/office/drawing/2014/main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:a16="http://schemas.microsoft.com/office/drawing/2014/main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:a16="http://schemas.microsoft.com/office/drawing/2014/main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:a16="http://schemas.microsoft.com/office/drawing/2014/main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:a16="http://schemas.microsoft.com/office/drawing/2014/main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:a16="http://schemas.microsoft.com/office/drawing/2014/main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:a16="http://schemas.microsoft.com/office/drawing/2014/main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:a16="http://schemas.microsoft.com/office/drawing/2014/main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:a16="http://schemas.microsoft.com/office/drawing/2014/main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:a16="http://schemas.microsoft.com/office/drawing/2014/main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:a16="http://schemas.microsoft.com/office/drawing/2014/main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:a16="http://schemas.microsoft.com/office/drawing/2014/main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:a16="http://schemas.microsoft.com/office/drawing/2014/main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:a16="http://schemas.microsoft.com/office/drawing/2014/main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:a16="http://schemas.microsoft.com/office/drawing/2014/main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:a16="http://schemas.microsoft.com/office/drawing/2014/main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:a16="http://schemas.microsoft.com/office/drawing/2014/main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:a16="http://schemas.microsoft.com/office/drawing/2014/main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:a16="http://schemas.microsoft.com/office/drawing/2014/main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:a16="http://schemas.microsoft.com/office/drawing/2014/main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:a16="http://schemas.microsoft.com/office/drawing/2014/main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:a16="http://schemas.microsoft.com/office/drawing/2014/main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:a16="http://schemas.microsoft.com/office/drawing/2014/main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:a16="http://schemas.microsoft.com/office/drawing/2014/main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:a16="http://schemas.microsoft.com/office/drawing/2014/main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:a16="http://schemas.microsoft.com/office/drawing/2014/main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:a16="http://schemas.microsoft.com/office/drawing/2014/main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1" name="TextBox 7">
            <a:extLst>
              <a:ext uri="{FF2B5EF4-FFF2-40B4-BE49-F238E27FC236}">
                <a16:creationId xmlns:a16="http://schemas.microsoft.com/office/drawing/2014/main" id="{25A5A9FB-67A9-4116-8DD2-084065604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9256" y="4463525"/>
            <a:ext cx="26816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汇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报人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rPr>
              <a:t>PPT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1999</Words>
  <Application>Microsoft Office PowerPoint</Application>
  <PresentationFormat>宽屏</PresentationFormat>
  <Paragraphs>211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Sky123.Org</cp:lastModifiedBy>
  <cp:revision>92</cp:revision>
  <dcterms:created xsi:type="dcterms:W3CDTF">2013-07-01T03:05:36Z</dcterms:created>
  <dcterms:modified xsi:type="dcterms:W3CDTF">2020-03-17T00:54:50Z</dcterms:modified>
</cp:coreProperties>
</file>